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6" r:id="rId2"/>
    <p:sldId id="411" r:id="rId3"/>
    <p:sldId id="467" r:id="rId4"/>
    <p:sldId id="468" r:id="rId5"/>
    <p:sldId id="469" r:id="rId6"/>
    <p:sldId id="307" r:id="rId7"/>
  </p:sldIdLst>
  <p:sldSz cx="10691813" cy="7559675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68" autoAdjust="0"/>
  </p:normalViewPr>
  <p:slideViewPr>
    <p:cSldViewPr>
      <p:cViewPr varScale="1">
        <p:scale>
          <a:sx n="96" d="100"/>
          <a:sy n="96" d="100"/>
        </p:scale>
        <p:origin x="15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E0682-C49E-4AB1-9244-F3221B104C42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17357-3733-42C2-B318-1AA0D67333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7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21928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0C33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1273493" y="2012118"/>
          <a:ext cx="9382125" cy="6838950"/>
          <a:chOff x="1273493" y="2012118"/>
          <a:chExt cx="9382125" cy="6838950"/>
        </a:xfrm>
      </p:grpSpPr>
      <p:pic>
        <p:nvPicPr>
          <p:cNvPr id="4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075" y="5876925"/>
            <a:ext cx="1343025" cy="952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67125" y="6562725"/>
            <a:ext cx="5715000" cy="276225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200" u="none" spc="0">
                <a:solidFill>
                  <a:srgbClr val="FFFFFF">
                    <a:alpha val="100000"/>
                  </a:srgbClr>
                </a:solidFill>
                <a:latin typeface="Arial"/>
              </a:rPr>
              <a:t>Поставьте точку в выборе подарков</a:t>
            </a:r>
            <a:br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273493" y="2012118"/>
            <a:ext cx="8320885" cy="461665"/>
          </a:xfrm>
          <a:prstGeom prst="rect">
            <a:avLst/>
          </a:prstGeom>
          <a:noFill/>
        </p:spPr>
        <p:txBody>
          <a:bodyPr wrap="square" lIns="91440" tIns="45720" rIns="91440" bIns="45720" rtlCol="0">
            <a:spAutoFit/>
          </a:bodyPr>
          <a:lstStyle/>
          <a:p>
            <a:pPr lvl="0" fontAlgn="base"/>
            <a:r>
              <a:rPr lang="ru-RU" sz="2400" u="none" spc="0" dirty="0">
                <a:solidFill>
                  <a:srgbClr val="FFFFFF">
                    <a:alpha val="100000"/>
                  </a:srgbClr>
                </a:solidFill>
                <a:latin typeface="Arial"/>
              </a:rPr>
              <a:t>Коммерческое предложение для </a:t>
            </a:r>
            <a:r>
              <a:rPr lang="ru-RU" sz="2400" dirty="0">
                <a:solidFill>
                  <a:srgbClr val="FFFFFF">
                    <a:alpha val="100000"/>
                  </a:srgbClr>
                </a:solidFill>
                <a:latin typeface="Arial"/>
              </a:rPr>
              <a:t>компании ЗТИ</a:t>
            </a:r>
            <a:endParaRPr lang="en-US" u="none" spc="0" dirty="0">
              <a:solidFill>
                <a:srgbClr val="FFFFFF">
                  <a:alpha val="10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25891" y="496662"/>
          <a:ext cx="10245247" cy="7131558"/>
          <a:chOff x="725891" y="496662"/>
          <a:chExt cx="10245247" cy="7131558"/>
        </a:xfrm>
      </p:grpSpPr>
      <p:sp>
        <p:nvSpPr>
          <p:cNvPr id="3" name="TextBox 2"/>
          <p:cNvSpPr txBox="1"/>
          <p:nvPr/>
        </p:nvSpPr>
        <p:spPr>
          <a:xfrm>
            <a:off x="725891" y="1260758"/>
            <a:ext cx="3451165" cy="4031873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Куртка индивидуальный пошив </a:t>
            </a:r>
          </a:p>
          <a:p>
            <a:pPr lvl="0" algn="just" fontAlgn="base"/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1 вариант </a:t>
            </a:r>
          </a:p>
          <a:p>
            <a:pPr lvl="0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Ткань </a:t>
            </a:r>
            <a:r>
              <a:rPr lang="ru-RU" sz="1400" b="1" dirty="0" err="1">
                <a:solidFill>
                  <a:srgbClr val="000000">
                    <a:alpha val="100000"/>
                  </a:srgbClr>
                </a:solidFill>
                <a:latin typeface="Arial"/>
              </a:rPr>
              <a:t>дюспо</a:t>
            </a:r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 милки, наполнитель </a:t>
            </a:r>
            <a:r>
              <a:rPr lang="ru-RU" sz="1400" b="1" dirty="0" err="1">
                <a:solidFill>
                  <a:srgbClr val="000000">
                    <a:alpha val="100000"/>
                  </a:srgbClr>
                </a:solidFill>
                <a:latin typeface="Arial"/>
              </a:rPr>
              <a:t>слайтекс</a:t>
            </a:r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algn="l" fontAlgn="base"/>
            <a:br>
              <a:rPr dirty="0"/>
            </a:br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 отстегивающимися рукавами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2.       С Капюшоном (отдельной строкой)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3.       Логотип вышивка на груди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4.       Логотип вышивка на спине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5.       Логотип вышивка на одном рукаве (на плече)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6.       На втором рукаве – белый лампас.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7.       Основной цвет куртки – наш фирменный оранжевый.</a:t>
            </a:r>
          </a:p>
          <a:p>
            <a:pPr algn="l" fontAlgn="base"/>
            <a:endParaRPr lang="ru-RU" sz="1200" dirty="0">
              <a:solidFill>
                <a:srgbClr val="333740"/>
              </a:solidFill>
              <a:latin typeface="Open Sans" panose="020B0604020202020204" pitchFamily="34" charset="0"/>
            </a:endParaRP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Срок пошива – 3-4 недели</a:t>
            </a:r>
          </a:p>
          <a:p>
            <a:pPr algn="l" fontAlgn="base"/>
            <a:r>
              <a:rPr lang="ru-RU" sz="1200" dirty="0">
                <a:solidFill>
                  <a:srgbClr val="333740"/>
                </a:solidFill>
                <a:latin typeface="Open Sans" panose="020B0604020202020204" pitchFamily="34" charset="0"/>
              </a:rPr>
              <a:t>Отработка сигнального образца – 1-2 недели</a:t>
            </a:r>
            <a:endParaRPr lang="ru-RU" sz="1200" b="0" i="0" dirty="0">
              <a:solidFill>
                <a:srgbClr val="333740"/>
              </a:solidFill>
              <a:effectLst/>
              <a:latin typeface="Open Sans" panose="020B0604020202020204" pitchFamily="34" charset="0"/>
            </a:endParaRPr>
          </a:p>
          <a:p>
            <a:pPr lvl="0" algn="just" fontAlgn="base"/>
            <a:endParaRPr lang="ru-RU" sz="1200" dirty="0">
              <a:solidFill>
                <a:srgbClr val="000000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20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1" y="6915064"/>
            <a:ext cx="1743075" cy="216494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874999"/>
              </p:ext>
            </p:extLst>
          </p:nvPr>
        </p:nvGraphicFramePr>
        <p:xfrm>
          <a:off x="725891" y="5262597"/>
          <a:ext cx="3888432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Тираж (шт.)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С  </a:t>
                      </a:r>
                      <a:r>
                        <a:rPr lang="ru-RU" sz="1400" b="0" dirty="0" err="1"/>
                        <a:t>брендированием</a:t>
                      </a:r>
                      <a:r>
                        <a:rPr lang="ru-RU" sz="1400" b="0" baseline="0" dirty="0"/>
                        <a:t> ,</a:t>
                      </a:r>
                    </a:p>
                    <a:p>
                      <a:pPr algn="ctr"/>
                      <a:r>
                        <a:rPr lang="ru-RU" sz="1400" b="0" baseline="0" dirty="0"/>
                        <a:t>с НДС руб.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100</a:t>
                      </a:r>
                    </a:p>
                    <a:p>
                      <a:pPr algn="ctr"/>
                      <a:r>
                        <a:rPr lang="ru-RU" sz="1400" b="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8700</a:t>
                      </a:r>
                      <a:r>
                        <a:rPr lang="ru-RU" sz="1400" b="0" baseline="0" dirty="0"/>
                        <a:t> </a:t>
                      </a:r>
                      <a:r>
                        <a:rPr lang="ru-RU" sz="1400" b="0" dirty="0"/>
                        <a:t>руб.</a:t>
                      </a:r>
                    </a:p>
                    <a:p>
                      <a:pPr algn="ctr"/>
                      <a:r>
                        <a:rPr lang="ru-RU" sz="1400" b="0" dirty="0"/>
                        <a:t>8400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A74F23-8B75-4C60-A14B-501429FB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906" y="833190"/>
            <a:ext cx="4296375" cy="488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902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25891" y="496662"/>
          <a:ext cx="10245247" cy="7131558"/>
          <a:chOff x="725891" y="496662"/>
          <a:chExt cx="10245247" cy="7131558"/>
        </a:xfrm>
      </p:grpSpPr>
      <p:sp>
        <p:nvSpPr>
          <p:cNvPr id="3" name="TextBox 2"/>
          <p:cNvSpPr txBox="1"/>
          <p:nvPr/>
        </p:nvSpPr>
        <p:spPr>
          <a:xfrm>
            <a:off x="725891" y="1260758"/>
            <a:ext cx="3451165" cy="3816429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Куртка индивидуальный пошив </a:t>
            </a:r>
          </a:p>
          <a:p>
            <a:pPr lvl="0" algn="just" fontAlgn="base"/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2 вариант </a:t>
            </a:r>
          </a:p>
          <a:p>
            <a:pPr lvl="0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Ткань Милан, наполнитель </a:t>
            </a:r>
            <a:r>
              <a:rPr lang="ru-RU" sz="1400" b="1" dirty="0" err="1">
                <a:solidFill>
                  <a:srgbClr val="000000">
                    <a:alpha val="100000"/>
                  </a:srgbClr>
                </a:solidFill>
                <a:latin typeface="Arial"/>
              </a:rPr>
              <a:t>слайтекс</a:t>
            </a:r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lvl="0" fontAlgn="base"/>
            <a:br>
              <a:rPr lang="ru-RU" dirty="0"/>
            </a:br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 отстегивающимися рукавами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2.       С Капюшоном (отдельной строкой)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3.       Логотип вышивка на груди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4.       Логотип вышивка на спине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5.       Логотип вышивка на одном рукаве (на плече)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6.       На втором рукаве – белый лампас.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7.       Основной цвет куртки – наш фирменный оранжевый.</a:t>
            </a:r>
          </a:p>
          <a:p>
            <a:pPr algn="l" fontAlgn="base"/>
            <a:endParaRPr lang="ru-RU" sz="1200" dirty="0">
              <a:solidFill>
                <a:srgbClr val="333740"/>
              </a:solidFill>
              <a:latin typeface="Open Sans" panose="020B0604020202020204" pitchFamily="34" charset="0"/>
            </a:endParaRP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Срок пошива – 3-4 недели</a:t>
            </a:r>
          </a:p>
          <a:p>
            <a:pPr algn="l" fontAlgn="base"/>
            <a:r>
              <a:rPr lang="ru-RU" sz="1200" dirty="0">
                <a:solidFill>
                  <a:srgbClr val="333740"/>
                </a:solidFill>
                <a:latin typeface="Open Sans" panose="020B0604020202020204" pitchFamily="34" charset="0"/>
              </a:rPr>
              <a:t>Отработка сигнального образца – 1-2 недели</a:t>
            </a:r>
            <a:endParaRPr lang="ru-RU" sz="1200" b="0" i="0" dirty="0">
              <a:solidFill>
                <a:srgbClr val="333740"/>
              </a:solidFill>
              <a:effectLst/>
              <a:latin typeface="Open Sans" panose="020B0604020202020204" pitchFamily="34" charset="0"/>
            </a:endParaRPr>
          </a:p>
          <a:p>
            <a:pPr lvl="0" algn="just" fontAlgn="base"/>
            <a:endParaRPr lang="ru-RU" sz="1200" dirty="0">
              <a:solidFill>
                <a:srgbClr val="000000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20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1" y="6915064"/>
            <a:ext cx="1743075" cy="216494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03720"/>
              </p:ext>
            </p:extLst>
          </p:nvPr>
        </p:nvGraphicFramePr>
        <p:xfrm>
          <a:off x="725891" y="5262597"/>
          <a:ext cx="3888432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Тираж (шт.)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С  </a:t>
                      </a:r>
                      <a:r>
                        <a:rPr lang="ru-RU" sz="1400" b="0" dirty="0" err="1"/>
                        <a:t>брендированием</a:t>
                      </a:r>
                      <a:r>
                        <a:rPr lang="ru-RU" sz="1400" b="0" baseline="0" dirty="0"/>
                        <a:t> ,</a:t>
                      </a:r>
                    </a:p>
                    <a:p>
                      <a:pPr algn="ctr"/>
                      <a:r>
                        <a:rPr lang="ru-RU" sz="1400" b="0" baseline="0" dirty="0"/>
                        <a:t>с НДС руб.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100</a:t>
                      </a:r>
                    </a:p>
                    <a:p>
                      <a:pPr algn="ctr"/>
                      <a:r>
                        <a:rPr lang="ru-RU" sz="1400" b="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8400</a:t>
                      </a:r>
                      <a:r>
                        <a:rPr lang="ru-RU" sz="1400" b="0" baseline="0" dirty="0"/>
                        <a:t> </a:t>
                      </a:r>
                      <a:r>
                        <a:rPr lang="ru-RU" sz="1400" b="0" dirty="0"/>
                        <a:t>руб.</a:t>
                      </a:r>
                    </a:p>
                    <a:p>
                      <a:pPr algn="ctr"/>
                      <a:r>
                        <a:rPr lang="ru-RU" sz="1400" b="0" dirty="0"/>
                        <a:t>8060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A74F23-8B75-4C60-A14B-501429FB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906" y="833190"/>
            <a:ext cx="4296375" cy="488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220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25891" y="496662"/>
          <a:ext cx="10245247" cy="7131558"/>
          <a:chOff x="725891" y="496662"/>
          <a:chExt cx="10245247" cy="7131558"/>
        </a:xfrm>
      </p:grpSpPr>
      <p:sp>
        <p:nvSpPr>
          <p:cNvPr id="3" name="TextBox 2"/>
          <p:cNvSpPr txBox="1"/>
          <p:nvPr/>
        </p:nvSpPr>
        <p:spPr>
          <a:xfrm>
            <a:off x="725891" y="1260758"/>
            <a:ext cx="3451165" cy="4031873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Куртка индивидуальный пошив </a:t>
            </a:r>
          </a:p>
          <a:p>
            <a:pPr lvl="0" algn="just" fontAlgn="base"/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3 вариант </a:t>
            </a:r>
          </a:p>
          <a:p>
            <a:pPr lvl="0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Ткань </a:t>
            </a:r>
            <a:r>
              <a:rPr lang="ru-RU" sz="1400" b="1" dirty="0" err="1">
                <a:solidFill>
                  <a:srgbClr val="000000">
                    <a:alpha val="100000"/>
                  </a:srgbClr>
                </a:solidFill>
                <a:latin typeface="Arial"/>
              </a:rPr>
              <a:t>дюспо</a:t>
            </a:r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 милки, наполнитель пух</a:t>
            </a:r>
          </a:p>
          <a:p>
            <a:pPr lvl="0" fontAlgn="base"/>
            <a:br>
              <a:rPr lang="ru-RU" dirty="0"/>
            </a:br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 отстегивающимися рукавами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2.       С Капюшоном (отдельной строкой)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3.       Логотип вышивка на груди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4.       Логотип вышивка на спине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5.       Логотип вышивка на одном рукаве (на плече)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6.       На втором рукаве – белый лампас.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7.       Основной цвет куртки – наш фирменный оранжевый.</a:t>
            </a:r>
          </a:p>
          <a:p>
            <a:pPr algn="l" fontAlgn="base"/>
            <a:endParaRPr lang="ru-RU" sz="1200" dirty="0">
              <a:solidFill>
                <a:srgbClr val="333740"/>
              </a:solidFill>
              <a:latin typeface="Open Sans" panose="020B0604020202020204" pitchFamily="34" charset="0"/>
            </a:endParaRP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Срок пошива – 3-4 недели</a:t>
            </a:r>
          </a:p>
          <a:p>
            <a:pPr algn="l" fontAlgn="base"/>
            <a:r>
              <a:rPr lang="ru-RU" sz="1200" dirty="0">
                <a:solidFill>
                  <a:srgbClr val="333740"/>
                </a:solidFill>
                <a:latin typeface="Open Sans" panose="020B0604020202020204" pitchFamily="34" charset="0"/>
              </a:rPr>
              <a:t>Отработка сигнального образца – 1-2 недели</a:t>
            </a:r>
            <a:endParaRPr lang="ru-RU" sz="1200" b="0" i="0" dirty="0">
              <a:solidFill>
                <a:srgbClr val="333740"/>
              </a:solidFill>
              <a:effectLst/>
              <a:latin typeface="Open Sans" panose="020B0604020202020204" pitchFamily="34" charset="0"/>
            </a:endParaRPr>
          </a:p>
          <a:p>
            <a:pPr lvl="0" algn="just" fontAlgn="base"/>
            <a:endParaRPr lang="ru-RU" sz="1200" dirty="0">
              <a:solidFill>
                <a:srgbClr val="000000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20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1" y="6915064"/>
            <a:ext cx="1743075" cy="216494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835937"/>
              </p:ext>
            </p:extLst>
          </p:nvPr>
        </p:nvGraphicFramePr>
        <p:xfrm>
          <a:off x="725891" y="5262597"/>
          <a:ext cx="3888432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Тираж (шт.)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С  </a:t>
                      </a:r>
                      <a:r>
                        <a:rPr lang="ru-RU" sz="1400" b="0" dirty="0" err="1"/>
                        <a:t>брендированием</a:t>
                      </a:r>
                      <a:r>
                        <a:rPr lang="ru-RU" sz="1400" b="0" baseline="0" dirty="0"/>
                        <a:t> ,</a:t>
                      </a:r>
                    </a:p>
                    <a:p>
                      <a:pPr algn="ctr"/>
                      <a:r>
                        <a:rPr lang="ru-RU" sz="1400" b="0" baseline="0" dirty="0"/>
                        <a:t>с НДС руб.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100</a:t>
                      </a:r>
                    </a:p>
                    <a:p>
                      <a:pPr algn="ctr"/>
                      <a:r>
                        <a:rPr lang="ru-RU" sz="1400" b="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8200</a:t>
                      </a:r>
                      <a:r>
                        <a:rPr lang="ru-RU" sz="1400" b="0" baseline="0" dirty="0"/>
                        <a:t> </a:t>
                      </a:r>
                      <a:r>
                        <a:rPr lang="ru-RU" sz="1400" b="0" dirty="0"/>
                        <a:t>руб.</a:t>
                      </a:r>
                    </a:p>
                    <a:p>
                      <a:pPr algn="ctr"/>
                      <a:r>
                        <a:rPr lang="ru-RU" sz="1400" b="0" dirty="0"/>
                        <a:t>7900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A74F23-8B75-4C60-A14B-501429FB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906" y="833190"/>
            <a:ext cx="4296375" cy="488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661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725891" y="496662"/>
          <a:ext cx="10245247" cy="7131558"/>
          <a:chOff x="725891" y="496662"/>
          <a:chExt cx="10245247" cy="7131558"/>
        </a:xfrm>
      </p:grpSpPr>
      <p:sp>
        <p:nvSpPr>
          <p:cNvPr id="3" name="TextBox 2"/>
          <p:cNvSpPr txBox="1"/>
          <p:nvPr/>
        </p:nvSpPr>
        <p:spPr>
          <a:xfrm>
            <a:off x="725891" y="1260758"/>
            <a:ext cx="3451165" cy="3816429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Куртка индивидуальный пошив </a:t>
            </a:r>
          </a:p>
          <a:p>
            <a:pPr lvl="0" algn="just" fontAlgn="base"/>
            <a:endParaRPr lang="ru-RU" sz="1400" b="1" dirty="0">
              <a:solidFill>
                <a:srgbClr val="000000">
                  <a:alpha val="100000"/>
                </a:srgbClr>
              </a:solidFill>
              <a:latin typeface="Arial"/>
            </a:endParaRPr>
          </a:p>
          <a:p>
            <a:pPr lvl="0" algn="just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4 вариант </a:t>
            </a:r>
          </a:p>
          <a:p>
            <a:pPr lvl="0" fontAlgn="base"/>
            <a:r>
              <a:rPr lang="ru-RU" sz="1400" b="1" dirty="0">
                <a:solidFill>
                  <a:srgbClr val="000000">
                    <a:alpha val="100000"/>
                  </a:srgbClr>
                </a:solidFill>
                <a:latin typeface="Arial"/>
              </a:rPr>
              <a:t>Ткань Милан, наполнитель пух</a:t>
            </a:r>
          </a:p>
          <a:p>
            <a:pPr lvl="0" fontAlgn="base"/>
            <a:br>
              <a:rPr lang="ru-RU" dirty="0"/>
            </a:br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 отстегивающимися рукавами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2.       С Капюшоном (отдельной строкой)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3.       Логотип вышивка на груди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4.       Логотип вышивка на спине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5.       Логотип вышивка на одном рукаве (на плече)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6.       На втором рукаве – белый лампас.</a:t>
            </a: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7.       Основной цвет куртки – наш фирменный оранжевый.</a:t>
            </a:r>
          </a:p>
          <a:p>
            <a:pPr algn="l" fontAlgn="base"/>
            <a:endParaRPr lang="ru-RU" sz="1200" dirty="0">
              <a:solidFill>
                <a:srgbClr val="333740"/>
              </a:solidFill>
              <a:latin typeface="Open Sans" panose="020B0604020202020204" pitchFamily="34" charset="0"/>
            </a:endParaRPr>
          </a:p>
          <a:p>
            <a:pPr algn="l" fontAlgn="base"/>
            <a:r>
              <a:rPr lang="ru-RU" sz="1200" b="0" i="0" dirty="0">
                <a:solidFill>
                  <a:srgbClr val="333740"/>
                </a:solidFill>
                <a:effectLst/>
                <a:latin typeface="Open Sans" panose="020B0604020202020204" pitchFamily="34" charset="0"/>
              </a:rPr>
              <a:t>Срок пошива – 3-4 недели</a:t>
            </a:r>
          </a:p>
          <a:p>
            <a:pPr algn="l" fontAlgn="base"/>
            <a:r>
              <a:rPr lang="ru-RU" sz="1200" dirty="0">
                <a:solidFill>
                  <a:srgbClr val="333740"/>
                </a:solidFill>
                <a:latin typeface="Open Sans" panose="020B0604020202020204" pitchFamily="34" charset="0"/>
              </a:rPr>
              <a:t>Отработка сигнального образца – 1-2 недели</a:t>
            </a:r>
            <a:endParaRPr lang="ru-RU" sz="1200" b="0" i="0" dirty="0">
              <a:solidFill>
                <a:srgbClr val="333740"/>
              </a:solidFill>
              <a:effectLst/>
              <a:latin typeface="Open Sans" panose="020B0604020202020204" pitchFamily="34" charset="0"/>
            </a:endParaRPr>
          </a:p>
          <a:p>
            <a:pPr lvl="0" algn="just" fontAlgn="base"/>
            <a:endParaRPr lang="ru-RU" sz="1200" dirty="0">
              <a:solidFill>
                <a:srgbClr val="000000">
                  <a:alpha val="100000"/>
                </a:srgbClr>
              </a:solidFill>
              <a:latin typeface="Arial"/>
            </a:endParaRPr>
          </a:p>
        </p:txBody>
      </p:sp>
      <p:pic>
        <p:nvPicPr>
          <p:cNvPr id="20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1" y="6915064"/>
            <a:ext cx="1743075" cy="216494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554069"/>
              </p:ext>
            </p:extLst>
          </p:nvPr>
        </p:nvGraphicFramePr>
        <p:xfrm>
          <a:off x="725891" y="5262597"/>
          <a:ext cx="3888432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66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Тираж (шт.)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С  </a:t>
                      </a:r>
                      <a:r>
                        <a:rPr lang="ru-RU" sz="1400" b="0" dirty="0" err="1"/>
                        <a:t>брендированием</a:t>
                      </a:r>
                      <a:r>
                        <a:rPr lang="ru-RU" sz="1400" b="0" baseline="0" dirty="0"/>
                        <a:t> ,</a:t>
                      </a:r>
                    </a:p>
                    <a:p>
                      <a:pPr algn="ctr"/>
                      <a:r>
                        <a:rPr lang="ru-RU" sz="1400" b="0" baseline="0" dirty="0"/>
                        <a:t>с НДС руб.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242"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100</a:t>
                      </a:r>
                    </a:p>
                    <a:p>
                      <a:pPr algn="ctr"/>
                      <a:r>
                        <a:rPr lang="ru-RU" sz="1400" b="0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/>
                        <a:t>8050</a:t>
                      </a:r>
                      <a:r>
                        <a:rPr lang="ru-RU" sz="1400" b="0" baseline="0" dirty="0"/>
                        <a:t> </a:t>
                      </a:r>
                      <a:r>
                        <a:rPr lang="ru-RU" sz="1400" b="0" dirty="0"/>
                        <a:t>руб.</a:t>
                      </a:r>
                    </a:p>
                    <a:p>
                      <a:pPr algn="ctr"/>
                      <a:r>
                        <a:rPr lang="ru-RU" sz="1400" b="0" dirty="0"/>
                        <a:t>7750 руб.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0A74F23-8B75-4C60-A14B-501429FB42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906" y="833190"/>
            <a:ext cx="4296375" cy="4887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886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0C33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1298962" y="916915"/>
          <a:ext cx="10149735" cy="6902329"/>
          <a:chOff x="1298962" y="916915"/>
          <a:chExt cx="10149735" cy="6902329"/>
        </a:xfrm>
      </p:grpSpPr>
      <p:pic>
        <p:nvPicPr>
          <p:cNvPr id="6" name="logo" descr="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637" y="916915"/>
            <a:ext cx="1666875" cy="118434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98962" y="3642189"/>
            <a:ext cx="6341993" cy="407518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2000" u="none" spc="0">
                <a:solidFill>
                  <a:srgbClr val="FFFFFF">
                    <a:alpha val="100000"/>
                  </a:srgbClr>
                </a:solidFill>
                <a:latin typeface="Arial"/>
              </a:rPr>
              <a:t>Поставьте точку в выборе подарков</a:t>
            </a:r>
            <a:br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311697" y="6010885"/>
            <a:ext cx="3311081" cy="522132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2700" u="none" spc="0">
                <a:solidFill>
                  <a:srgbClr val="FFFFFF">
                    <a:alpha val="100000"/>
                  </a:srgbClr>
                </a:solidFill>
                <a:latin typeface="Arial"/>
              </a:rPr>
              <a:t>+7 495 925-51-97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8962" y="6583956"/>
            <a:ext cx="3693128" cy="292903"/>
          </a:xfrm>
          <a:prstGeom prst="rect">
            <a:avLst/>
          </a:prstGeom>
          <a:noFill/>
        </p:spPr>
        <p:txBody>
          <a:bodyPr lIns="91440" tIns="45720" rIns="91440" bIns="45720" rtlCol="0">
            <a:spAutoFit/>
          </a:bodyPr>
          <a:lstStyle/>
          <a:p>
            <a:pPr marL="0" marR="0" lvl="0" indent="0" algn="l" fontAlgn="base">
              <a:lnSpc>
                <a:spcPct val="100000"/>
              </a:lnSpc>
            </a:pPr>
            <a:r>
              <a:rPr lang="en-US" sz="1300" u="none" spc="0">
                <a:solidFill>
                  <a:srgbClr val="FFFFFF">
                    <a:alpha val="100000"/>
                  </a:srgbClr>
                </a:solidFill>
                <a:latin typeface="Arial"/>
              </a:rPr>
              <a:t>suvmedia.ru  |  ежедневники.рф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2088</TotalTime>
  <Words>406</Words>
  <Application>Microsoft Office PowerPoint</Application>
  <PresentationFormat>Произвольный</PresentationFormat>
  <Paragraphs>89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Theme95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марта</dc:title>
  <dc:subject>8 марта</dc:subject>
  <dc:creator>SM</dc:creator>
  <cp:keywords/>
  <dc:description>8 марта</dc:description>
  <cp:lastModifiedBy>sm_manager@suvmedia.ru</cp:lastModifiedBy>
  <cp:revision>255</cp:revision>
  <dcterms:created xsi:type="dcterms:W3CDTF">2021-09-29T10:44:25Z</dcterms:created>
  <dcterms:modified xsi:type="dcterms:W3CDTF">2025-03-11T12:58:03Z</dcterms:modified>
  <cp:category/>
</cp:coreProperties>
</file>