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70" r:id="rId7"/>
    <p:sldId id="266" r:id="rId8"/>
    <p:sldId id="267" r:id="rId9"/>
    <p:sldId id="271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84" autoAdjust="0"/>
    <p:restoredTop sz="94660"/>
  </p:normalViewPr>
  <p:slideViewPr>
    <p:cSldViewPr showGuides="1">
      <p:cViewPr varScale="1">
        <p:scale>
          <a:sx n="72" d="100"/>
          <a:sy n="72" d="100"/>
        </p:scale>
        <p:origin x="5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79497-D773-407E-9EA9-5199C61F3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F78E3C-25C1-4092-A3F8-71064D46F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06742-176D-4587-A058-0F19A961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EF806-E695-4F4F-A944-9AC2DCCF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928C96-029C-4B3A-BC82-B98D740F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1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52518-A9C1-442D-82C6-5ED5B5B9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84AA7-5368-4794-9D52-492F83B46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90151-7F90-4127-A29D-D46309B3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2978F4-9047-447E-8B41-D713556E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C44AAF-7DA5-4AF5-9229-D47135C6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5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DC004-CEA0-42C2-8169-74DFF208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85134D-634D-45A6-9544-86E43EC49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08904A-19A7-4C5C-AD2D-2AAEBB2EB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30AB4-318F-4ED0-AA18-8C6941EF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FEBBC-64C3-4F9B-8D23-F6070681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25D57A-256E-4AB0-B0AC-095493E7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3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7F2C3-0AF8-41A6-9393-0F6334C3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82378C-7576-400B-96DB-203169BCC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93CF3D-0695-4B1D-B463-3E336322F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ECA0F1-F0B1-410E-B5FD-7A0128B53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33CDC7-1FCB-4CB6-8ADC-8C2DB3859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87BFCB-B65C-4ECB-8D2E-511212E7A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D4EB85-31D6-42DE-A088-A44E09DC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586AFA-A7EA-4DB2-8052-338A9931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6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38340-E32F-46D9-B25D-969C9481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A8F74A-4797-47CF-B6D7-720BF358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D2AAB3-47F9-4D8F-857D-94D893C7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F8DAA2-CF72-4C1F-A3FF-86186B04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3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F8D519-0113-45DB-981E-EF5B486B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D7B398-DD68-4BF1-B6BB-0E287131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C751DA-5832-4FFB-92C2-4D4CD144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7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0D877-B1CE-4576-87FB-7D24ADD9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B9719-3CDF-4150-B83D-BDE13303A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5BA0E3-09A9-4ADE-B7DB-AE57C9F3C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00D932-998F-4C67-AF46-3025ADC5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832D50-8FEB-4268-A7D8-5C9D98CF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E2ED58-B810-4CBB-9443-4A34CEC4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06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F5B31-07EC-429F-93E4-50D6DF77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FDF123-28BA-4EC4-BF81-238E981FE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581994-0722-47F3-B960-B774DAEC0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AA209E-927A-4FD7-8FEB-DBCE1175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5CC9D7-5107-4207-BF94-1521EE3A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9A4B84-CCBB-48CA-A23C-4E8DE731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76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EA529-C922-48F6-979F-6AAE7E2B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7CC164-615B-4B1E-AA60-8987AB8B8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CDC40-8087-420B-9BC6-ADFD92D8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70BC2-0211-41C9-AA3E-546B5D74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03D49-682A-4357-9882-FA463D6C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75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2FC0D3-04B4-4FC8-949F-32E8F1C63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DE84B0-4288-43AF-B2F0-7C9834FF2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FF34A-5D1E-4C3B-899B-DA4AF89E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715BF-2472-4951-9E43-A6EDFD7F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BAF45-B4AE-4C5A-A2E0-CFA54526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9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42AD6E-4F39-4B66-853B-09435296EDBD}"/>
              </a:ext>
            </a:extLst>
          </p:cNvPr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CBE237A-89B0-41C8-AC3B-74192837DC10}"/>
              </a:ext>
            </a:extLst>
          </p:cNvPr>
          <p:cNvGrpSpPr/>
          <p:nvPr userDrawn="1"/>
        </p:nvGrpSpPr>
        <p:grpSpPr>
          <a:xfrm>
            <a:off x="6060893" y="6426000"/>
            <a:ext cx="6127807" cy="432000"/>
            <a:chOff x="6064193" y="6444000"/>
            <a:chExt cx="6127807" cy="414000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D320D61D-80E5-4710-8370-234EC093502E}"/>
                </a:ext>
              </a:extLst>
            </p:cNvPr>
            <p:cNvSpPr/>
            <p:nvPr userDrawn="1"/>
          </p:nvSpPr>
          <p:spPr>
            <a:xfrm>
              <a:off x="6064193" y="6444001"/>
              <a:ext cx="4362755" cy="413999"/>
            </a:xfrm>
            <a:custGeom>
              <a:avLst/>
              <a:gdLst>
                <a:gd name="connsiteX0" fmla="*/ 5368413 w 5383161"/>
                <a:gd name="connsiteY0" fmla="*/ 14749 h 619432"/>
                <a:gd name="connsiteX1" fmla="*/ 0 w 5383161"/>
                <a:gd name="connsiteY1" fmla="*/ 0 h 619432"/>
                <a:gd name="connsiteX2" fmla="*/ 1504335 w 5383161"/>
                <a:gd name="connsiteY2" fmla="*/ 619432 h 619432"/>
                <a:gd name="connsiteX3" fmla="*/ 5383161 w 5383161"/>
                <a:gd name="connsiteY3" fmla="*/ 619432 h 619432"/>
                <a:gd name="connsiteX4" fmla="*/ 5368413 w 5383161"/>
                <a:gd name="connsiteY4" fmla="*/ 14749 h 619432"/>
                <a:gd name="connsiteX0" fmla="*/ 3901563 w 3916311"/>
                <a:gd name="connsiteY0" fmla="*/ 0 h 604683"/>
                <a:gd name="connsiteX1" fmla="*/ 0 w 3916311"/>
                <a:gd name="connsiteY1" fmla="*/ 4301 h 604683"/>
                <a:gd name="connsiteX2" fmla="*/ 37485 w 3916311"/>
                <a:gd name="connsiteY2" fmla="*/ 604683 h 604683"/>
                <a:gd name="connsiteX3" fmla="*/ 3916311 w 3916311"/>
                <a:gd name="connsiteY3" fmla="*/ 604683 h 604683"/>
                <a:gd name="connsiteX4" fmla="*/ 3901563 w 3916311"/>
                <a:gd name="connsiteY4" fmla="*/ 0 h 604683"/>
                <a:gd name="connsiteX0" fmla="*/ 5369028 w 5383776"/>
                <a:gd name="connsiteY0" fmla="*/ 0 h 661833"/>
                <a:gd name="connsiteX1" fmla="*/ 1467465 w 5383776"/>
                <a:gd name="connsiteY1" fmla="*/ 4301 h 661833"/>
                <a:gd name="connsiteX2" fmla="*/ 0 w 5383776"/>
                <a:gd name="connsiteY2" fmla="*/ 661833 h 661833"/>
                <a:gd name="connsiteX3" fmla="*/ 5383776 w 5383776"/>
                <a:gd name="connsiteY3" fmla="*/ 604683 h 661833"/>
                <a:gd name="connsiteX4" fmla="*/ 5369028 w 5383776"/>
                <a:gd name="connsiteY4" fmla="*/ 0 h 661833"/>
                <a:gd name="connsiteX0" fmla="*/ 5388078 w 5402826"/>
                <a:gd name="connsiteY0" fmla="*/ 0 h 623733"/>
                <a:gd name="connsiteX1" fmla="*/ 1486515 w 5402826"/>
                <a:gd name="connsiteY1" fmla="*/ 4301 h 623733"/>
                <a:gd name="connsiteX2" fmla="*/ 0 w 5402826"/>
                <a:gd name="connsiteY2" fmla="*/ 623733 h 623733"/>
                <a:gd name="connsiteX3" fmla="*/ 5402826 w 5402826"/>
                <a:gd name="connsiteY3" fmla="*/ 604683 h 623733"/>
                <a:gd name="connsiteX4" fmla="*/ 5388078 w 5402826"/>
                <a:gd name="connsiteY4" fmla="*/ 0 h 623733"/>
                <a:gd name="connsiteX0" fmla="*/ 5388078 w 5388078"/>
                <a:gd name="connsiteY0" fmla="*/ 0 h 642783"/>
                <a:gd name="connsiteX1" fmla="*/ 1486515 w 5388078"/>
                <a:gd name="connsiteY1" fmla="*/ 4301 h 642783"/>
                <a:gd name="connsiteX2" fmla="*/ 0 w 5388078"/>
                <a:gd name="connsiteY2" fmla="*/ 623733 h 642783"/>
                <a:gd name="connsiteX3" fmla="*/ 5364726 w 5388078"/>
                <a:gd name="connsiteY3" fmla="*/ 642783 h 642783"/>
                <a:gd name="connsiteX4" fmla="*/ 5388078 w 5388078"/>
                <a:gd name="connsiteY4" fmla="*/ 0 h 642783"/>
                <a:gd name="connsiteX0" fmla="*/ 5388078 w 5388078"/>
                <a:gd name="connsiteY0" fmla="*/ 0 h 642783"/>
                <a:gd name="connsiteX1" fmla="*/ 1486515 w 5388078"/>
                <a:gd name="connsiteY1" fmla="*/ 4301 h 642783"/>
                <a:gd name="connsiteX2" fmla="*/ 0 w 5388078"/>
                <a:gd name="connsiteY2" fmla="*/ 623733 h 642783"/>
                <a:gd name="connsiteX3" fmla="*/ 5379966 w 5388078"/>
                <a:gd name="connsiteY3" fmla="*/ 642783 h 642783"/>
                <a:gd name="connsiteX4" fmla="*/ 5388078 w 5388078"/>
                <a:gd name="connsiteY4" fmla="*/ 0 h 642783"/>
                <a:gd name="connsiteX0" fmla="*/ 5388078 w 5395206"/>
                <a:gd name="connsiteY0" fmla="*/ 0 h 642783"/>
                <a:gd name="connsiteX1" fmla="*/ 1486515 w 5395206"/>
                <a:gd name="connsiteY1" fmla="*/ 4301 h 642783"/>
                <a:gd name="connsiteX2" fmla="*/ 0 w 5395206"/>
                <a:gd name="connsiteY2" fmla="*/ 623733 h 642783"/>
                <a:gd name="connsiteX3" fmla="*/ 5395206 w 5395206"/>
                <a:gd name="connsiteY3" fmla="*/ 642783 h 642783"/>
                <a:gd name="connsiteX4" fmla="*/ 5388078 w 5395206"/>
                <a:gd name="connsiteY4" fmla="*/ 0 h 642783"/>
                <a:gd name="connsiteX0" fmla="*/ 5388078 w 5395206"/>
                <a:gd name="connsiteY0" fmla="*/ 0 h 642783"/>
                <a:gd name="connsiteX1" fmla="*/ 1486515 w 5395206"/>
                <a:gd name="connsiteY1" fmla="*/ 4301 h 642783"/>
                <a:gd name="connsiteX2" fmla="*/ 0 w 5395206"/>
                <a:gd name="connsiteY2" fmla="*/ 623733 h 642783"/>
                <a:gd name="connsiteX3" fmla="*/ 5395206 w 5395206"/>
                <a:gd name="connsiteY3" fmla="*/ 642783 h 642783"/>
                <a:gd name="connsiteX4" fmla="*/ 5388078 w 5395206"/>
                <a:gd name="connsiteY4" fmla="*/ 0 h 642783"/>
                <a:gd name="connsiteX0" fmla="*/ 5388078 w 5388078"/>
                <a:gd name="connsiteY0" fmla="*/ 0 h 642783"/>
                <a:gd name="connsiteX1" fmla="*/ 1486515 w 5388078"/>
                <a:gd name="connsiteY1" fmla="*/ 4301 h 642783"/>
                <a:gd name="connsiteX2" fmla="*/ 0 w 5388078"/>
                <a:gd name="connsiteY2" fmla="*/ 623733 h 642783"/>
                <a:gd name="connsiteX3" fmla="*/ 5379966 w 5388078"/>
                <a:gd name="connsiteY3" fmla="*/ 642783 h 642783"/>
                <a:gd name="connsiteX4" fmla="*/ 5388078 w 5388078"/>
                <a:gd name="connsiteY4" fmla="*/ 0 h 642783"/>
                <a:gd name="connsiteX0" fmla="*/ 5365218 w 5365218"/>
                <a:gd name="connsiteY0" fmla="*/ 0 h 642783"/>
                <a:gd name="connsiteX1" fmla="*/ 1463655 w 5365218"/>
                <a:gd name="connsiteY1" fmla="*/ 4301 h 642783"/>
                <a:gd name="connsiteX2" fmla="*/ 0 w 5365218"/>
                <a:gd name="connsiteY2" fmla="*/ 638973 h 642783"/>
                <a:gd name="connsiteX3" fmla="*/ 5357106 w 5365218"/>
                <a:gd name="connsiteY3" fmla="*/ 642783 h 642783"/>
                <a:gd name="connsiteX4" fmla="*/ 5365218 w 5365218"/>
                <a:gd name="connsiteY4" fmla="*/ 0 h 64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5218" h="642783">
                  <a:moveTo>
                    <a:pt x="5365218" y="0"/>
                  </a:moveTo>
                  <a:lnTo>
                    <a:pt x="1463655" y="4301"/>
                  </a:lnTo>
                  <a:lnTo>
                    <a:pt x="0" y="638973"/>
                  </a:lnTo>
                  <a:lnTo>
                    <a:pt x="5357106" y="642783"/>
                  </a:lnTo>
                  <a:lnTo>
                    <a:pt x="5365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2DB3D2C-4A39-441B-897F-B6315785E846}"/>
                </a:ext>
              </a:extLst>
            </p:cNvPr>
            <p:cNvSpPr/>
            <p:nvPr userDrawn="1"/>
          </p:nvSpPr>
          <p:spPr>
            <a:xfrm>
              <a:off x="10426948" y="6444000"/>
              <a:ext cx="1765052" cy="41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96C896F5-118A-4FD4-98E6-B841BC5D7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989138"/>
            <a:ext cx="5670550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28E2487-BC1B-4086-BFB2-56D78AD1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34565"/>
            <a:ext cx="56705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8AFC6EC-9665-443F-B9FF-976A7F5AA4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1363" y="639763"/>
            <a:ext cx="4410075" cy="55784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1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42AD6E-4F39-4B66-853B-09435296EDBD}"/>
              </a:ext>
            </a:extLst>
          </p:cNvPr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95D25-A0F8-409F-9496-319F02D18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63" y="1989138"/>
            <a:ext cx="11025187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id="{92BE94D3-8010-4A2F-85E0-B2C88EC5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2" y="434565"/>
            <a:ext cx="1102518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942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D320D61D-80E5-4710-8370-234EC093502E}"/>
              </a:ext>
            </a:extLst>
          </p:cNvPr>
          <p:cNvSpPr/>
          <p:nvPr userDrawn="1"/>
        </p:nvSpPr>
        <p:spPr>
          <a:xfrm rot="10800000">
            <a:off x="0" y="0"/>
            <a:ext cx="436275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  <a:gd name="connsiteX0" fmla="*/ 3901563 w 3916311"/>
              <a:gd name="connsiteY0" fmla="*/ 0 h 604683"/>
              <a:gd name="connsiteX1" fmla="*/ 0 w 3916311"/>
              <a:gd name="connsiteY1" fmla="*/ 4301 h 604683"/>
              <a:gd name="connsiteX2" fmla="*/ 37485 w 3916311"/>
              <a:gd name="connsiteY2" fmla="*/ 604683 h 604683"/>
              <a:gd name="connsiteX3" fmla="*/ 3916311 w 3916311"/>
              <a:gd name="connsiteY3" fmla="*/ 604683 h 604683"/>
              <a:gd name="connsiteX4" fmla="*/ 3901563 w 3916311"/>
              <a:gd name="connsiteY4" fmla="*/ 0 h 604683"/>
              <a:gd name="connsiteX0" fmla="*/ 5369028 w 5383776"/>
              <a:gd name="connsiteY0" fmla="*/ 0 h 661833"/>
              <a:gd name="connsiteX1" fmla="*/ 1467465 w 5383776"/>
              <a:gd name="connsiteY1" fmla="*/ 4301 h 661833"/>
              <a:gd name="connsiteX2" fmla="*/ 0 w 5383776"/>
              <a:gd name="connsiteY2" fmla="*/ 661833 h 661833"/>
              <a:gd name="connsiteX3" fmla="*/ 5383776 w 5383776"/>
              <a:gd name="connsiteY3" fmla="*/ 604683 h 661833"/>
              <a:gd name="connsiteX4" fmla="*/ 5369028 w 5383776"/>
              <a:gd name="connsiteY4" fmla="*/ 0 h 661833"/>
              <a:gd name="connsiteX0" fmla="*/ 5388078 w 5402826"/>
              <a:gd name="connsiteY0" fmla="*/ 0 h 623733"/>
              <a:gd name="connsiteX1" fmla="*/ 1486515 w 5402826"/>
              <a:gd name="connsiteY1" fmla="*/ 4301 h 623733"/>
              <a:gd name="connsiteX2" fmla="*/ 0 w 5402826"/>
              <a:gd name="connsiteY2" fmla="*/ 623733 h 623733"/>
              <a:gd name="connsiteX3" fmla="*/ 5402826 w 5402826"/>
              <a:gd name="connsiteY3" fmla="*/ 604683 h 623733"/>
              <a:gd name="connsiteX4" fmla="*/ 5388078 w 5402826"/>
              <a:gd name="connsiteY4" fmla="*/ 0 h 623733"/>
              <a:gd name="connsiteX0" fmla="*/ 5388078 w 5388078"/>
              <a:gd name="connsiteY0" fmla="*/ 0 h 642783"/>
              <a:gd name="connsiteX1" fmla="*/ 1486515 w 5388078"/>
              <a:gd name="connsiteY1" fmla="*/ 4301 h 642783"/>
              <a:gd name="connsiteX2" fmla="*/ 0 w 5388078"/>
              <a:gd name="connsiteY2" fmla="*/ 623733 h 642783"/>
              <a:gd name="connsiteX3" fmla="*/ 5364726 w 5388078"/>
              <a:gd name="connsiteY3" fmla="*/ 642783 h 642783"/>
              <a:gd name="connsiteX4" fmla="*/ 5388078 w 5388078"/>
              <a:gd name="connsiteY4" fmla="*/ 0 h 642783"/>
              <a:gd name="connsiteX0" fmla="*/ 5388078 w 5388078"/>
              <a:gd name="connsiteY0" fmla="*/ 0 h 642783"/>
              <a:gd name="connsiteX1" fmla="*/ 1486515 w 5388078"/>
              <a:gd name="connsiteY1" fmla="*/ 4301 h 642783"/>
              <a:gd name="connsiteX2" fmla="*/ 0 w 5388078"/>
              <a:gd name="connsiteY2" fmla="*/ 623733 h 642783"/>
              <a:gd name="connsiteX3" fmla="*/ 5379966 w 5388078"/>
              <a:gd name="connsiteY3" fmla="*/ 642783 h 642783"/>
              <a:gd name="connsiteX4" fmla="*/ 5388078 w 5388078"/>
              <a:gd name="connsiteY4" fmla="*/ 0 h 642783"/>
              <a:gd name="connsiteX0" fmla="*/ 5388078 w 5395206"/>
              <a:gd name="connsiteY0" fmla="*/ 0 h 642783"/>
              <a:gd name="connsiteX1" fmla="*/ 1486515 w 5395206"/>
              <a:gd name="connsiteY1" fmla="*/ 4301 h 642783"/>
              <a:gd name="connsiteX2" fmla="*/ 0 w 5395206"/>
              <a:gd name="connsiteY2" fmla="*/ 623733 h 642783"/>
              <a:gd name="connsiteX3" fmla="*/ 5395206 w 5395206"/>
              <a:gd name="connsiteY3" fmla="*/ 642783 h 642783"/>
              <a:gd name="connsiteX4" fmla="*/ 5388078 w 5395206"/>
              <a:gd name="connsiteY4" fmla="*/ 0 h 642783"/>
              <a:gd name="connsiteX0" fmla="*/ 5388078 w 5395206"/>
              <a:gd name="connsiteY0" fmla="*/ 0 h 642783"/>
              <a:gd name="connsiteX1" fmla="*/ 1486515 w 5395206"/>
              <a:gd name="connsiteY1" fmla="*/ 4301 h 642783"/>
              <a:gd name="connsiteX2" fmla="*/ 0 w 5395206"/>
              <a:gd name="connsiteY2" fmla="*/ 623733 h 642783"/>
              <a:gd name="connsiteX3" fmla="*/ 5395206 w 5395206"/>
              <a:gd name="connsiteY3" fmla="*/ 642783 h 642783"/>
              <a:gd name="connsiteX4" fmla="*/ 5388078 w 5395206"/>
              <a:gd name="connsiteY4" fmla="*/ 0 h 642783"/>
              <a:gd name="connsiteX0" fmla="*/ 5388078 w 5388078"/>
              <a:gd name="connsiteY0" fmla="*/ 0 h 642783"/>
              <a:gd name="connsiteX1" fmla="*/ 1486515 w 5388078"/>
              <a:gd name="connsiteY1" fmla="*/ 4301 h 642783"/>
              <a:gd name="connsiteX2" fmla="*/ 0 w 5388078"/>
              <a:gd name="connsiteY2" fmla="*/ 623733 h 642783"/>
              <a:gd name="connsiteX3" fmla="*/ 5379966 w 5388078"/>
              <a:gd name="connsiteY3" fmla="*/ 642783 h 642783"/>
              <a:gd name="connsiteX4" fmla="*/ 5388078 w 5388078"/>
              <a:gd name="connsiteY4" fmla="*/ 0 h 642783"/>
              <a:gd name="connsiteX0" fmla="*/ 5365218 w 5365218"/>
              <a:gd name="connsiteY0" fmla="*/ 0 h 642783"/>
              <a:gd name="connsiteX1" fmla="*/ 1463655 w 5365218"/>
              <a:gd name="connsiteY1" fmla="*/ 4301 h 642783"/>
              <a:gd name="connsiteX2" fmla="*/ 0 w 5365218"/>
              <a:gd name="connsiteY2" fmla="*/ 638973 h 642783"/>
              <a:gd name="connsiteX3" fmla="*/ 5357106 w 5365218"/>
              <a:gd name="connsiteY3" fmla="*/ 642783 h 642783"/>
              <a:gd name="connsiteX4" fmla="*/ 5365218 w 5365218"/>
              <a:gd name="connsiteY4" fmla="*/ 0 h 64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218" h="642783">
                <a:moveTo>
                  <a:pt x="5365218" y="0"/>
                </a:moveTo>
                <a:lnTo>
                  <a:pt x="1463655" y="4301"/>
                </a:lnTo>
                <a:lnTo>
                  <a:pt x="0" y="638973"/>
                </a:lnTo>
                <a:lnTo>
                  <a:pt x="5357106" y="642783"/>
                </a:lnTo>
                <a:lnTo>
                  <a:pt x="53652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7E318BF-DBD5-45E8-939C-A03484CD64FB}"/>
              </a:ext>
            </a:extLst>
          </p:cNvPr>
          <p:cNvGrpSpPr/>
          <p:nvPr userDrawn="1"/>
        </p:nvGrpSpPr>
        <p:grpSpPr>
          <a:xfrm>
            <a:off x="0" y="6441041"/>
            <a:ext cx="6132647" cy="432000"/>
            <a:chOff x="0" y="6441041"/>
            <a:chExt cx="6132647" cy="432000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8C42AD6E-4F39-4B66-853B-09435296EDBD}"/>
                </a:ext>
              </a:extLst>
            </p:cNvPr>
            <p:cNvSpPr/>
            <p:nvPr userDrawn="1"/>
          </p:nvSpPr>
          <p:spPr>
            <a:xfrm rot="10800000">
              <a:off x="1755302" y="6441041"/>
              <a:ext cx="4377345" cy="432000"/>
            </a:xfrm>
            <a:custGeom>
              <a:avLst/>
              <a:gdLst>
                <a:gd name="connsiteX0" fmla="*/ 5368413 w 5383161"/>
                <a:gd name="connsiteY0" fmla="*/ 14749 h 619432"/>
                <a:gd name="connsiteX1" fmla="*/ 0 w 5383161"/>
                <a:gd name="connsiteY1" fmla="*/ 0 h 619432"/>
                <a:gd name="connsiteX2" fmla="*/ 1504335 w 5383161"/>
                <a:gd name="connsiteY2" fmla="*/ 619432 h 619432"/>
                <a:gd name="connsiteX3" fmla="*/ 5383161 w 5383161"/>
                <a:gd name="connsiteY3" fmla="*/ 619432 h 619432"/>
                <a:gd name="connsiteX4" fmla="*/ 5368413 w 5383161"/>
                <a:gd name="connsiteY4" fmla="*/ 14749 h 6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161" h="619432">
                  <a:moveTo>
                    <a:pt x="5368413" y="14749"/>
                  </a:moveTo>
                  <a:lnTo>
                    <a:pt x="0" y="0"/>
                  </a:lnTo>
                  <a:lnTo>
                    <a:pt x="1504335" y="619432"/>
                  </a:lnTo>
                  <a:lnTo>
                    <a:pt x="5383161" y="619432"/>
                  </a:lnTo>
                  <a:lnTo>
                    <a:pt x="5368413" y="1474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2DB3D2C-4A39-441B-897F-B6315785E846}"/>
                </a:ext>
              </a:extLst>
            </p:cNvPr>
            <p:cNvSpPr/>
            <p:nvPr userDrawn="1"/>
          </p:nvSpPr>
          <p:spPr>
            <a:xfrm>
              <a:off x="0" y="6441041"/>
              <a:ext cx="1765052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Текст 2">
            <a:extLst>
              <a:ext uri="{FF2B5EF4-FFF2-40B4-BE49-F238E27FC236}">
                <a16:creationId xmlns:a16="http://schemas.microsoft.com/office/drawing/2014/main" id="{3EC7FEDF-4BAA-461E-8225-50D2A514E2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450" y="1989138"/>
            <a:ext cx="5670550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Заголовок 6">
            <a:extLst>
              <a:ext uri="{FF2B5EF4-FFF2-40B4-BE49-F238E27FC236}">
                <a16:creationId xmlns:a16="http://schemas.microsoft.com/office/drawing/2014/main" id="{78B2BF59-E3B1-444C-B67C-2D41D771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49" y="434565"/>
            <a:ext cx="56705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12">
            <a:extLst>
              <a:ext uri="{FF2B5EF4-FFF2-40B4-BE49-F238E27FC236}">
                <a16:creationId xmlns:a16="http://schemas.microsoft.com/office/drawing/2014/main" id="{BE0FAE70-1B66-4B3B-BB6B-9F7F5743ED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1449" y="432001"/>
            <a:ext cx="5245102" cy="55784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6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42AD6E-4F39-4B66-853B-09435296EDBD}"/>
              </a:ext>
            </a:extLst>
          </p:cNvPr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D9912C-D331-4DBB-B9F2-A555583C10B5}"/>
              </a:ext>
            </a:extLst>
          </p:cNvPr>
          <p:cNvSpPr/>
          <p:nvPr userDrawn="1"/>
        </p:nvSpPr>
        <p:spPr>
          <a:xfrm>
            <a:off x="0" y="4383000"/>
            <a:ext cx="1146000" cy="24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929454D8-E93E-4108-BBFE-11C3076D7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363" y="1989138"/>
            <a:ext cx="11025187" cy="4229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6CA30DDE-7800-4BF4-896C-F3A7A00E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2" y="434565"/>
            <a:ext cx="1102518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98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42AD6E-4F39-4B66-853B-09435296EDBD}"/>
              </a:ext>
            </a:extLst>
          </p:cNvPr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EF014716-F7AB-41FE-A8D2-4453A3F3F6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3216958"/>
            <a:ext cx="3789828" cy="32591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7FEEDDEC-D370-4DCB-82C8-FC7AFE5247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1172" y="3203376"/>
            <a:ext cx="3789828" cy="325916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id="{CA38D598-38F5-46E6-AAEA-5A95EE17EB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1000" y="3699000"/>
            <a:ext cx="3105000" cy="2779887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5">
            <a:extLst>
              <a:ext uri="{FF2B5EF4-FFF2-40B4-BE49-F238E27FC236}">
                <a16:creationId xmlns:a16="http://schemas.microsoft.com/office/drawing/2014/main" id="{12FB2C72-D83F-4B4E-A809-58441D52E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1000" y="675556"/>
            <a:ext cx="3105000" cy="277988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481B642-7918-47A7-9081-E5AC4F1D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2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5AEDA8C-AA7B-40A2-8209-22760C8CA2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44688"/>
            <a:ext cx="7327900" cy="107931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920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42AD6E-4F39-4B66-853B-09435296EDBD}"/>
              </a:ext>
            </a:extLst>
          </p:cNvPr>
          <p:cNvSpPr/>
          <p:nvPr userDrawn="1"/>
        </p:nvSpPr>
        <p:spPr>
          <a:xfrm>
            <a:off x="7814655" y="0"/>
            <a:ext cx="437734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161" h="619432">
                <a:moveTo>
                  <a:pt x="5368413" y="14749"/>
                </a:moveTo>
                <a:lnTo>
                  <a:pt x="0" y="0"/>
                </a:lnTo>
                <a:lnTo>
                  <a:pt x="1504335" y="619432"/>
                </a:lnTo>
                <a:lnTo>
                  <a:pt x="5383161" y="619432"/>
                </a:lnTo>
                <a:lnTo>
                  <a:pt x="5368413" y="14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EF014716-F7AB-41FE-A8D2-4453A3F3F6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738" y="2753213"/>
            <a:ext cx="2745000" cy="356855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7FEEDDEC-D370-4DCB-82C8-FC7AFE5247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3238" y="2753213"/>
            <a:ext cx="2745000" cy="356855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481B642-7918-47A7-9081-E5AC4F1D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87"/>
            <a:ext cx="10577628" cy="112887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5">
            <a:extLst>
              <a:ext uri="{FF2B5EF4-FFF2-40B4-BE49-F238E27FC236}">
                <a16:creationId xmlns:a16="http://schemas.microsoft.com/office/drawing/2014/main" id="{AC6EABF9-E936-4492-A0B8-456AF4B958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30738" y="2753213"/>
            <a:ext cx="2745000" cy="356855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8BD480-803E-4DE3-9EF9-21410A1F3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377" y="1599787"/>
            <a:ext cx="10577513" cy="72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755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2DFAC-49A8-4934-B1F0-527144F5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CD0A5-40EE-4AB3-8E81-7475206FB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D0A5C-950F-4151-87FD-ABA7157A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17E50-0FB9-4AE9-9010-778D5248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54B895-634F-4904-8FFF-64E75C3F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C090F82F-1EFA-40DD-A360-D930D951BD52}"/>
              </a:ext>
            </a:extLst>
          </p:cNvPr>
          <p:cNvSpPr/>
          <p:nvPr userDrawn="1"/>
        </p:nvSpPr>
        <p:spPr>
          <a:xfrm rot="10800000">
            <a:off x="0" y="0"/>
            <a:ext cx="4362755" cy="432000"/>
          </a:xfrm>
          <a:custGeom>
            <a:avLst/>
            <a:gdLst>
              <a:gd name="connsiteX0" fmla="*/ 5368413 w 5383161"/>
              <a:gd name="connsiteY0" fmla="*/ 14749 h 619432"/>
              <a:gd name="connsiteX1" fmla="*/ 0 w 5383161"/>
              <a:gd name="connsiteY1" fmla="*/ 0 h 619432"/>
              <a:gd name="connsiteX2" fmla="*/ 1504335 w 5383161"/>
              <a:gd name="connsiteY2" fmla="*/ 619432 h 619432"/>
              <a:gd name="connsiteX3" fmla="*/ 5383161 w 5383161"/>
              <a:gd name="connsiteY3" fmla="*/ 619432 h 619432"/>
              <a:gd name="connsiteX4" fmla="*/ 5368413 w 5383161"/>
              <a:gd name="connsiteY4" fmla="*/ 14749 h 619432"/>
              <a:gd name="connsiteX0" fmla="*/ 3901563 w 3916311"/>
              <a:gd name="connsiteY0" fmla="*/ 0 h 604683"/>
              <a:gd name="connsiteX1" fmla="*/ 0 w 3916311"/>
              <a:gd name="connsiteY1" fmla="*/ 4301 h 604683"/>
              <a:gd name="connsiteX2" fmla="*/ 37485 w 3916311"/>
              <a:gd name="connsiteY2" fmla="*/ 604683 h 604683"/>
              <a:gd name="connsiteX3" fmla="*/ 3916311 w 3916311"/>
              <a:gd name="connsiteY3" fmla="*/ 604683 h 604683"/>
              <a:gd name="connsiteX4" fmla="*/ 3901563 w 3916311"/>
              <a:gd name="connsiteY4" fmla="*/ 0 h 604683"/>
              <a:gd name="connsiteX0" fmla="*/ 5369028 w 5383776"/>
              <a:gd name="connsiteY0" fmla="*/ 0 h 661833"/>
              <a:gd name="connsiteX1" fmla="*/ 1467465 w 5383776"/>
              <a:gd name="connsiteY1" fmla="*/ 4301 h 661833"/>
              <a:gd name="connsiteX2" fmla="*/ 0 w 5383776"/>
              <a:gd name="connsiteY2" fmla="*/ 661833 h 661833"/>
              <a:gd name="connsiteX3" fmla="*/ 5383776 w 5383776"/>
              <a:gd name="connsiteY3" fmla="*/ 604683 h 661833"/>
              <a:gd name="connsiteX4" fmla="*/ 5369028 w 5383776"/>
              <a:gd name="connsiteY4" fmla="*/ 0 h 661833"/>
              <a:gd name="connsiteX0" fmla="*/ 5388078 w 5402826"/>
              <a:gd name="connsiteY0" fmla="*/ 0 h 623733"/>
              <a:gd name="connsiteX1" fmla="*/ 1486515 w 5402826"/>
              <a:gd name="connsiteY1" fmla="*/ 4301 h 623733"/>
              <a:gd name="connsiteX2" fmla="*/ 0 w 5402826"/>
              <a:gd name="connsiteY2" fmla="*/ 623733 h 623733"/>
              <a:gd name="connsiteX3" fmla="*/ 5402826 w 5402826"/>
              <a:gd name="connsiteY3" fmla="*/ 604683 h 623733"/>
              <a:gd name="connsiteX4" fmla="*/ 5388078 w 5402826"/>
              <a:gd name="connsiteY4" fmla="*/ 0 h 623733"/>
              <a:gd name="connsiteX0" fmla="*/ 5388078 w 5388078"/>
              <a:gd name="connsiteY0" fmla="*/ 0 h 642783"/>
              <a:gd name="connsiteX1" fmla="*/ 1486515 w 5388078"/>
              <a:gd name="connsiteY1" fmla="*/ 4301 h 642783"/>
              <a:gd name="connsiteX2" fmla="*/ 0 w 5388078"/>
              <a:gd name="connsiteY2" fmla="*/ 623733 h 642783"/>
              <a:gd name="connsiteX3" fmla="*/ 5364726 w 5388078"/>
              <a:gd name="connsiteY3" fmla="*/ 642783 h 642783"/>
              <a:gd name="connsiteX4" fmla="*/ 5388078 w 5388078"/>
              <a:gd name="connsiteY4" fmla="*/ 0 h 642783"/>
              <a:gd name="connsiteX0" fmla="*/ 5388078 w 5388078"/>
              <a:gd name="connsiteY0" fmla="*/ 0 h 642783"/>
              <a:gd name="connsiteX1" fmla="*/ 1486515 w 5388078"/>
              <a:gd name="connsiteY1" fmla="*/ 4301 h 642783"/>
              <a:gd name="connsiteX2" fmla="*/ 0 w 5388078"/>
              <a:gd name="connsiteY2" fmla="*/ 623733 h 642783"/>
              <a:gd name="connsiteX3" fmla="*/ 5379966 w 5388078"/>
              <a:gd name="connsiteY3" fmla="*/ 642783 h 642783"/>
              <a:gd name="connsiteX4" fmla="*/ 5388078 w 5388078"/>
              <a:gd name="connsiteY4" fmla="*/ 0 h 642783"/>
              <a:gd name="connsiteX0" fmla="*/ 5388078 w 5395206"/>
              <a:gd name="connsiteY0" fmla="*/ 0 h 642783"/>
              <a:gd name="connsiteX1" fmla="*/ 1486515 w 5395206"/>
              <a:gd name="connsiteY1" fmla="*/ 4301 h 642783"/>
              <a:gd name="connsiteX2" fmla="*/ 0 w 5395206"/>
              <a:gd name="connsiteY2" fmla="*/ 623733 h 642783"/>
              <a:gd name="connsiteX3" fmla="*/ 5395206 w 5395206"/>
              <a:gd name="connsiteY3" fmla="*/ 642783 h 642783"/>
              <a:gd name="connsiteX4" fmla="*/ 5388078 w 5395206"/>
              <a:gd name="connsiteY4" fmla="*/ 0 h 642783"/>
              <a:gd name="connsiteX0" fmla="*/ 5388078 w 5395206"/>
              <a:gd name="connsiteY0" fmla="*/ 0 h 642783"/>
              <a:gd name="connsiteX1" fmla="*/ 1486515 w 5395206"/>
              <a:gd name="connsiteY1" fmla="*/ 4301 h 642783"/>
              <a:gd name="connsiteX2" fmla="*/ 0 w 5395206"/>
              <a:gd name="connsiteY2" fmla="*/ 623733 h 642783"/>
              <a:gd name="connsiteX3" fmla="*/ 5395206 w 5395206"/>
              <a:gd name="connsiteY3" fmla="*/ 642783 h 642783"/>
              <a:gd name="connsiteX4" fmla="*/ 5388078 w 5395206"/>
              <a:gd name="connsiteY4" fmla="*/ 0 h 642783"/>
              <a:gd name="connsiteX0" fmla="*/ 5388078 w 5388078"/>
              <a:gd name="connsiteY0" fmla="*/ 0 h 642783"/>
              <a:gd name="connsiteX1" fmla="*/ 1486515 w 5388078"/>
              <a:gd name="connsiteY1" fmla="*/ 4301 h 642783"/>
              <a:gd name="connsiteX2" fmla="*/ 0 w 5388078"/>
              <a:gd name="connsiteY2" fmla="*/ 623733 h 642783"/>
              <a:gd name="connsiteX3" fmla="*/ 5379966 w 5388078"/>
              <a:gd name="connsiteY3" fmla="*/ 642783 h 642783"/>
              <a:gd name="connsiteX4" fmla="*/ 5388078 w 5388078"/>
              <a:gd name="connsiteY4" fmla="*/ 0 h 642783"/>
              <a:gd name="connsiteX0" fmla="*/ 5365218 w 5365218"/>
              <a:gd name="connsiteY0" fmla="*/ 0 h 642783"/>
              <a:gd name="connsiteX1" fmla="*/ 1463655 w 5365218"/>
              <a:gd name="connsiteY1" fmla="*/ 4301 h 642783"/>
              <a:gd name="connsiteX2" fmla="*/ 0 w 5365218"/>
              <a:gd name="connsiteY2" fmla="*/ 638973 h 642783"/>
              <a:gd name="connsiteX3" fmla="*/ 5357106 w 5365218"/>
              <a:gd name="connsiteY3" fmla="*/ 642783 h 642783"/>
              <a:gd name="connsiteX4" fmla="*/ 5365218 w 5365218"/>
              <a:gd name="connsiteY4" fmla="*/ 0 h 64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218" h="642783">
                <a:moveTo>
                  <a:pt x="5365218" y="0"/>
                </a:moveTo>
                <a:lnTo>
                  <a:pt x="1463655" y="4301"/>
                </a:lnTo>
                <a:lnTo>
                  <a:pt x="0" y="638973"/>
                </a:lnTo>
                <a:lnTo>
                  <a:pt x="5357106" y="642783"/>
                </a:lnTo>
                <a:lnTo>
                  <a:pt x="53652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2DED7EF-FE5A-448D-BF7B-C418A7B5070C}"/>
              </a:ext>
            </a:extLst>
          </p:cNvPr>
          <p:cNvGrpSpPr/>
          <p:nvPr userDrawn="1"/>
        </p:nvGrpSpPr>
        <p:grpSpPr>
          <a:xfrm>
            <a:off x="0" y="6441041"/>
            <a:ext cx="6132647" cy="432000"/>
            <a:chOff x="0" y="6441041"/>
            <a:chExt cx="6132647" cy="432000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764A9EF-AAD1-4DC3-A9C8-8CF4D8F4F4FE}"/>
                </a:ext>
              </a:extLst>
            </p:cNvPr>
            <p:cNvSpPr/>
            <p:nvPr userDrawn="1"/>
          </p:nvSpPr>
          <p:spPr>
            <a:xfrm rot="10800000">
              <a:off x="1755302" y="6441041"/>
              <a:ext cx="4377345" cy="432000"/>
            </a:xfrm>
            <a:custGeom>
              <a:avLst/>
              <a:gdLst>
                <a:gd name="connsiteX0" fmla="*/ 5368413 w 5383161"/>
                <a:gd name="connsiteY0" fmla="*/ 14749 h 619432"/>
                <a:gd name="connsiteX1" fmla="*/ 0 w 5383161"/>
                <a:gd name="connsiteY1" fmla="*/ 0 h 619432"/>
                <a:gd name="connsiteX2" fmla="*/ 1504335 w 5383161"/>
                <a:gd name="connsiteY2" fmla="*/ 619432 h 619432"/>
                <a:gd name="connsiteX3" fmla="*/ 5383161 w 5383161"/>
                <a:gd name="connsiteY3" fmla="*/ 619432 h 619432"/>
                <a:gd name="connsiteX4" fmla="*/ 5368413 w 5383161"/>
                <a:gd name="connsiteY4" fmla="*/ 14749 h 61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161" h="619432">
                  <a:moveTo>
                    <a:pt x="5368413" y="14749"/>
                  </a:moveTo>
                  <a:lnTo>
                    <a:pt x="0" y="0"/>
                  </a:lnTo>
                  <a:lnTo>
                    <a:pt x="1504335" y="619432"/>
                  </a:lnTo>
                  <a:lnTo>
                    <a:pt x="5383161" y="619432"/>
                  </a:lnTo>
                  <a:lnTo>
                    <a:pt x="5368413" y="1474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112D2B0-AF45-49DD-B1B3-2B06E296C198}"/>
                </a:ext>
              </a:extLst>
            </p:cNvPr>
            <p:cNvSpPr/>
            <p:nvPr userDrawn="1"/>
          </p:nvSpPr>
          <p:spPr>
            <a:xfrm>
              <a:off x="0" y="6441041"/>
              <a:ext cx="1765052" cy="43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85712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2DFAC-49A8-4934-B1F0-527144F5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CD0A5-40EE-4AB3-8E81-7475206FB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D0A5C-950F-4151-87FD-ABA7157A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DFA9-ACA2-4294-9F62-69E81CDDA11A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17E50-0FB9-4AE9-9010-778D5248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54B895-634F-4904-8FFF-64E75C3F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57E2-F174-41EC-BF2B-D9D68BC3C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4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F557B-FDD3-4509-9B20-3B12F76D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E1DB0-07CB-48E2-B7D4-C4F786240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819DC-55B4-4C4C-8F0E-BE92BE523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DFA9-ACA2-4294-9F62-69E81CDDA11A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64A93-FA59-41EF-9993-80E48982A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46CD2-AE7D-4BF9-AE39-EFDA5C8ED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57E2-F174-41EC-BF2B-D9D68BC3C15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:a16="http://schemas.microsoft.com/office/drawing/2014/main" id="{502A3024-9627-46A9-891B-7800D7D7254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2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65" r:id="rId6"/>
    <p:sldLayoutId id="2147483666" r:id="rId7"/>
    <p:sldLayoutId id="2147483650" r:id="rId8"/>
    <p:sldLayoutId id="2147483664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vtotrans056" TargetMode="External"/><Relationship Id="rId2" Type="http://schemas.openxmlformats.org/officeDocument/2006/relationships/hyperlink" Target="https://avtotrans56.ru/service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.me/avtotranstk5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7C01E9-BDDC-437F-AD0C-DDECA214B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9" y="-775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AECB47-D1FA-4464-838B-540622A5F525}"/>
              </a:ext>
            </a:extLst>
          </p:cNvPr>
          <p:cNvSpPr/>
          <p:nvPr/>
        </p:nvSpPr>
        <p:spPr>
          <a:xfrm>
            <a:off x="4846" y="-775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F5D3A-7A06-404D-B6D0-B7EA088DE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341" y="15544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6400" b="1" dirty="0">
                <a:solidFill>
                  <a:schemeClr val="bg1"/>
                </a:solidFill>
              </a:rPr>
              <a:t>ТРАНСПОРТНАЯ КОМПАНИЯ</a:t>
            </a:r>
            <a:br>
              <a:rPr lang="ru-RU" sz="6400" b="1" dirty="0">
                <a:solidFill>
                  <a:schemeClr val="bg1"/>
                </a:solidFill>
              </a:rPr>
            </a:br>
            <a:r>
              <a:rPr lang="ru-RU" sz="6400" b="1" dirty="0">
                <a:solidFill>
                  <a:schemeClr val="bg1"/>
                </a:solidFill>
              </a:rPr>
              <a:t>                               </a:t>
            </a:r>
            <a:r>
              <a:rPr lang="ru-RU" sz="6400" b="1" dirty="0">
                <a:solidFill>
                  <a:schemeClr val="accent1"/>
                </a:solidFill>
              </a:rPr>
              <a:t>АВТОТРАНС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A361A7-6838-41FC-970E-F714A101A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1501" y="594200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ИНН 5638067968</a:t>
            </a:r>
          </a:p>
          <a:p>
            <a:r>
              <a:rPr lang="ru-RU" dirty="0">
                <a:solidFill>
                  <a:schemeClr val="bg1"/>
                </a:solidFill>
              </a:rPr>
              <a:t>КПП 561201001</a:t>
            </a:r>
          </a:p>
          <a:p>
            <a:r>
              <a:rPr lang="ru-RU" dirty="0">
                <a:solidFill>
                  <a:schemeClr val="bg1"/>
                </a:solidFill>
              </a:rPr>
              <a:t>460024, г. Оренбург, пр. Автоматики 12 В1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EE28481-3F05-4D67-805E-F28B6E6D4DB0}"/>
              </a:ext>
            </a:extLst>
          </p:cNvPr>
          <p:cNvCxnSpPr/>
          <p:nvPr/>
        </p:nvCxnSpPr>
        <p:spPr>
          <a:xfrm flipH="1">
            <a:off x="1326000" y="1944000"/>
            <a:ext cx="9891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2827F8E-4C64-427F-BB93-5BAA7D7E4EED}"/>
              </a:ext>
            </a:extLst>
          </p:cNvPr>
          <p:cNvCxnSpPr>
            <a:cxnSpLocks/>
          </p:cNvCxnSpPr>
          <p:nvPr/>
        </p:nvCxnSpPr>
        <p:spPr>
          <a:xfrm flipH="1">
            <a:off x="1326000" y="4464000"/>
            <a:ext cx="7695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1D6975C-AE09-44A9-A6FC-0FFBDFB6D892}"/>
              </a:ext>
            </a:extLst>
          </p:cNvPr>
          <p:cNvCxnSpPr>
            <a:cxnSpLocks/>
          </p:cNvCxnSpPr>
          <p:nvPr/>
        </p:nvCxnSpPr>
        <p:spPr>
          <a:xfrm>
            <a:off x="1326000" y="1944000"/>
            <a:ext cx="0" cy="2520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3096FA3-1855-4385-8DE4-640DAB32554D}"/>
              </a:ext>
            </a:extLst>
          </p:cNvPr>
          <p:cNvCxnSpPr>
            <a:cxnSpLocks/>
          </p:cNvCxnSpPr>
          <p:nvPr/>
        </p:nvCxnSpPr>
        <p:spPr>
          <a:xfrm>
            <a:off x="11217000" y="1944000"/>
            <a:ext cx="0" cy="1485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B12526-C2E5-4C61-BFB6-2B254E6655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59" y="0"/>
            <a:ext cx="2676941" cy="200696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7A13A3B-A9F5-484B-89C1-4E2C4D21CD83}"/>
              </a:ext>
            </a:extLst>
          </p:cNvPr>
          <p:cNvSpPr/>
          <p:nvPr/>
        </p:nvSpPr>
        <p:spPr>
          <a:xfrm>
            <a:off x="5736006" y="4779000"/>
            <a:ext cx="6164990" cy="193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 Light (Заголовки)"/>
              </a:rPr>
              <a:t>Севостьянова Евгения Дмитриевна</a:t>
            </a:r>
            <a:r>
              <a:rPr lang="ru-RU" dirty="0">
                <a:solidFill>
                  <a:schemeClr val="tx1"/>
                </a:solidFill>
                <a:latin typeface="Calibri Light (Заголовки)"/>
              </a:rPr>
              <a:t> </a:t>
            </a:r>
          </a:p>
          <a:p>
            <a:pPr algn="ctr"/>
            <a:endParaRPr lang="ru-RU" sz="1050" dirty="0">
              <a:solidFill>
                <a:schemeClr val="tx1"/>
              </a:solidFill>
              <a:latin typeface="Calibri Light (Заголовки)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Calibri Light (Заголовки)"/>
              </a:rPr>
              <a:t>Персональный менеджер транспортной компании АВТОТРАНС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libri Light (Заголовки)"/>
              </a:rPr>
              <a:t>89619050763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libri Light (Заголовки)"/>
              </a:rPr>
              <a:t>transport7412@yandex</a:t>
            </a:r>
            <a:r>
              <a:rPr lang="en-US" dirty="0">
                <a:solidFill>
                  <a:schemeClr val="tx1"/>
                </a:solidFill>
                <a:latin typeface="Calibri Light (Заголовки)"/>
              </a:rPr>
              <a:t>.</a:t>
            </a:r>
            <a:r>
              <a:rPr lang="en-US" dirty="0" err="1">
                <a:solidFill>
                  <a:schemeClr val="tx1"/>
                </a:solidFill>
                <a:latin typeface="Calibri Light (Заголовки)"/>
              </a:rPr>
              <a:t>ru</a:t>
            </a:r>
            <a:endParaRPr lang="ru-RU" dirty="0">
              <a:solidFill>
                <a:schemeClr val="tx1"/>
              </a:solidFill>
              <a:latin typeface="Calibri Ligh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302532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B9A107BE-427F-411A-BE69-6A804A6B49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6363" y="1989138"/>
            <a:ext cx="9809637" cy="4229100"/>
          </a:xfrm>
        </p:spPr>
        <p:txBody>
          <a:bodyPr>
            <a:normAutofit/>
          </a:bodyPr>
          <a:lstStyle/>
          <a:p>
            <a:r>
              <a:rPr lang="ru-RU" sz="3600" dirty="0"/>
              <a:t>Наш сайт: </a:t>
            </a:r>
            <a:r>
              <a:rPr lang="en-US" sz="3600" dirty="0">
                <a:hlinkClick r:id="rId2"/>
              </a:rPr>
              <a:t>https://avtotrans56.ru/services/</a:t>
            </a:r>
            <a:endParaRPr lang="ru-RU" sz="3600" dirty="0"/>
          </a:p>
          <a:p>
            <a:r>
              <a:rPr lang="ru-RU" sz="3600" dirty="0"/>
              <a:t>Мы </a:t>
            </a:r>
            <a:r>
              <a:rPr lang="ru-RU" sz="3600" dirty="0" err="1"/>
              <a:t>ВКонтакте</a:t>
            </a:r>
            <a:r>
              <a:rPr lang="ru-RU" sz="3600" dirty="0"/>
              <a:t>: </a:t>
            </a:r>
            <a:r>
              <a:rPr lang="en-US" sz="3600" dirty="0">
                <a:hlinkClick r:id="rId3"/>
              </a:rPr>
              <a:t>https://vk.com/avtotrans056</a:t>
            </a:r>
            <a:endParaRPr lang="ru-RU" sz="3600" dirty="0"/>
          </a:p>
          <a:p>
            <a:r>
              <a:rPr lang="ru-RU" sz="3600" dirty="0"/>
              <a:t>Мы в </a:t>
            </a:r>
            <a:r>
              <a:rPr lang="ru-RU" sz="3600" dirty="0" err="1"/>
              <a:t>Телеграм</a:t>
            </a:r>
            <a:r>
              <a:rPr lang="ru-RU" sz="3600" dirty="0"/>
              <a:t>: </a:t>
            </a:r>
            <a:r>
              <a:rPr lang="en-US" sz="3600" b="1" dirty="0">
                <a:hlinkClick r:id="rId4"/>
              </a:rPr>
              <a:t>https://t.me/avtotranstk56</a:t>
            </a:r>
            <a:endParaRPr lang="ru-RU" sz="3600" b="1" dirty="0"/>
          </a:p>
          <a:p>
            <a:r>
              <a:rPr lang="ru-RU" sz="3600" dirty="0"/>
              <a:t>Телефон: </a:t>
            </a:r>
            <a:r>
              <a:rPr lang="en-US" sz="3600" dirty="0"/>
              <a:t>8-9</a:t>
            </a:r>
            <a:r>
              <a:rPr lang="ru-RU" sz="3600" dirty="0"/>
              <a:t>61-905-07-63</a:t>
            </a:r>
          </a:p>
          <a:p>
            <a:r>
              <a:rPr lang="ru-RU" sz="3600" dirty="0"/>
              <a:t>Электронная почта: </a:t>
            </a:r>
            <a:r>
              <a:rPr lang="en-US" sz="3600" dirty="0"/>
              <a:t>transport7412@yandex.ru</a:t>
            </a:r>
            <a:endParaRPr lang="ru-RU" sz="3600" dirty="0"/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621FA22-4BF8-4342-943F-408BCDE5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НАШИ </a:t>
            </a:r>
            <a:r>
              <a:rPr lang="ru-RU" sz="5400" dirty="0">
                <a:solidFill>
                  <a:srgbClr val="FFC000"/>
                </a:solidFill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96907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28C148-6FD4-4B9A-9C7A-CF38AAAAD8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1" t="14987" b="10209"/>
          <a:stretch/>
        </p:blipFill>
        <p:spPr>
          <a:xfrm>
            <a:off x="720676" y="564812"/>
            <a:ext cx="4410438" cy="5879188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9713D9A7-7ECC-4F1C-B143-6D0411D83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989138"/>
            <a:ext cx="5670550" cy="1325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«АВТОТРАНС» является одной из крупнейших транспортных компаний России. Мы оказываем услуги по перевозке грузов организациям и частным лицам более 20 лет.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F149AF4-7763-4501-ADF0-105F3A43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 НАШЕЙ </a:t>
            </a:r>
            <a:r>
              <a:rPr lang="ru-RU" sz="3600" dirty="0">
                <a:solidFill>
                  <a:srgbClr val="FFC000"/>
                </a:solidFill>
              </a:rPr>
              <a:t>ТРАНСПОРТНОЙ КОМПАНИИ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F74CE95-0DD1-484B-85CF-5F794D4CE32C}"/>
              </a:ext>
            </a:extLst>
          </p:cNvPr>
          <p:cNvGrpSpPr/>
          <p:nvPr/>
        </p:nvGrpSpPr>
        <p:grpSpPr>
          <a:xfrm>
            <a:off x="965562" y="414000"/>
            <a:ext cx="4410438" cy="5589882"/>
            <a:chOff x="1416000" y="279000"/>
            <a:chExt cx="4005000" cy="5770645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DDA7205-6C9B-4F31-8085-92C3792F3C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6000" y="279000"/>
              <a:ext cx="4005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0E5D315-65C3-4F4E-AA01-B20CB9561B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6000" y="6049645"/>
              <a:ext cx="4005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A8515BCA-BA59-49DF-A920-9D501341BFE7}"/>
                </a:ext>
              </a:extLst>
            </p:cNvPr>
            <p:cNvCxnSpPr>
              <a:cxnSpLocks/>
            </p:cNvCxnSpPr>
            <p:nvPr/>
          </p:nvCxnSpPr>
          <p:spPr>
            <a:xfrm>
              <a:off x="1416000" y="279000"/>
              <a:ext cx="0" cy="577064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7F411EB-60F0-47AE-9754-F7EA962F729E}"/>
                </a:ext>
              </a:extLst>
            </p:cNvPr>
            <p:cNvCxnSpPr>
              <a:cxnSpLocks/>
            </p:cNvCxnSpPr>
            <p:nvPr/>
          </p:nvCxnSpPr>
          <p:spPr>
            <a:xfrm>
              <a:off x="5421000" y="1449000"/>
              <a:ext cx="0" cy="460064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Текст 1">
            <a:extLst>
              <a:ext uri="{FF2B5EF4-FFF2-40B4-BE49-F238E27FC236}">
                <a16:creationId xmlns:a16="http://schemas.microsoft.com/office/drawing/2014/main" id="{40A0CBBC-8C0A-43CD-9C79-E3438F4AF01C}"/>
              </a:ext>
            </a:extLst>
          </p:cNvPr>
          <p:cNvSpPr txBox="1">
            <a:spLocks/>
          </p:cNvSpPr>
          <p:nvPr/>
        </p:nvSpPr>
        <p:spPr>
          <a:xfrm>
            <a:off x="6096000" y="3204000"/>
            <a:ext cx="5670550" cy="23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Предоставляем услуги по доставке сборных грузов (</a:t>
            </a:r>
            <a:r>
              <a:rPr lang="ru-RU" sz="1800" dirty="0" err="1"/>
              <a:t>догрузов</a:t>
            </a:r>
            <a:r>
              <a:rPr lang="ru-RU" sz="1800" dirty="0"/>
              <a:t>, попутных грузов) автомобильным транспортом, перевозке грузов </a:t>
            </a:r>
            <a:r>
              <a:rPr lang="ru-RU" sz="1800" dirty="0" err="1"/>
              <a:t>еврофурами</a:t>
            </a:r>
            <a:r>
              <a:rPr lang="ru-RU" sz="1800" dirty="0"/>
              <a:t> и малотоннажными автомобилями (газель, бычок, </a:t>
            </a:r>
            <a:r>
              <a:rPr lang="ru-RU" sz="1800" dirty="0" err="1"/>
              <a:t>пятитонник</a:t>
            </a:r>
            <a:r>
              <a:rPr lang="ru-RU" sz="1800" dirty="0"/>
              <a:t>, </a:t>
            </a:r>
            <a:r>
              <a:rPr lang="ru-RU" sz="1800" dirty="0" err="1"/>
              <a:t>десятитонник</a:t>
            </a:r>
            <a:r>
              <a:rPr lang="ru-RU" sz="1800" dirty="0"/>
              <a:t>). При необходимости сотрудники могут организовать мультимодальную транспортировку грузов. Мы разрабатываем и предлагаем нашим клиентам индивидуальные логистические решения для транспортировки крупногабаритных, тяжеловесных (негабаритных) грузов и грузов, требующих особых условий перевозки (опасных грузов и грузов с температурным режимом).</a:t>
            </a:r>
          </a:p>
        </p:txBody>
      </p:sp>
    </p:spTree>
    <p:extLst>
      <p:ext uri="{BB962C8B-B14F-4D97-AF65-F5344CB8AC3E}">
        <p14:creationId xmlns:p14="http://schemas.microsoft.com/office/powerpoint/2010/main" val="361023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821AE8-B849-4C33-A76E-093A316F4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1" y="612816"/>
            <a:ext cx="4326749" cy="5768999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BB78F136-E92D-4D15-A29E-F8A9D96F2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1289" y="1481568"/>
            <a:ext cx="6390914" cy="1584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Сотрудники транспортной компании АВТОТРАНС имеют за плечами колоссальный опыт и всегда применяют в своей работе индивидуальный подход к каждому клиенту. Доверяя ваш груз транспортной компании АВТОТРАНС, вы можете быть спокойны! Доставка будет точно в срок, а груз будет целый. Отзывы наших клиентов тому подтверждение.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CB7949FA-8CDC-4C5B-97ED-0835EA21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36" y="434565"/>
            <a:ext cx="6390913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ПОЧЕМУ </a:t>
            </a:r>
            <a:r>
              <a:rPr lang="ru-RU" sz="3600" dirty="0">
                <a:solidFill>
                  <a:srgbClr val="FFC000"/>
                </a:solidFill>
              </a:rPr>
              <a:t>ВЫБИРАЮТ НАС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2DAD24F-1165-40E0-AF4D-4184DD404F7F}"/>
              </a:ext>
            </a:extLst>
          </p:cNvPr>
          <p:cNvGrpSpPr/>
          <p:nvPr/>
        </p:nvGrpSpPr>
        <p:grpSpPr>
          <a:xfrm>
            <a:off x="965562" y="414000"/>
            <a:ext cx="4410438" cy="5589882"/>
            <a:chOff x="1416000" y="279000"/>
            <a:chExt cx="4005000" cy="5770645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57270459-BB72-4328-963F-2DBE530D51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6000" y="279000"/>
              <a:ext cx="4005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14B2F65C-9558-4C23-A7CA-6AA1B58F10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6000" y="6049645"/>
              <a:ext cx="4005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15B22A07-F0F6-4AC9-BEFF-1012E94B7445}"/>
                </a:ext>
              </a:extLst>
            </p:cNvPr>
            <p:cNvCxnSpPr>
              <a:cxnSpLocks/>
            </p:cNvCxnSpPr>
            <p:nvPr/>
          </p:nvCxnSpPr>
          <p:spPr>
            <a:xfrm>
              <a:off x="1416000" y="279000"/>
              <a:ext cx="0" cy="577064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406B466-5E7B-4AA7-A061-C10986B0A0A6}"/>
                </a:ext>
              </a:extLst>
            </p:cNvPr>
            <p:cNvCxnSpPr>
              <a:cxnSpLocks/>
            </p:cNvCxnSpPr>
            <p:nvPr/>
          </p:nvCxnSpPr>
          <p:spPr>
            <a:xfrm>
              <a:off x="5421000" y="3391498"/>
              <a:ext cx="0" cy="265814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EF48A7-B891-40C2-93D8-783E536400B5}"/>
              </a:ext>
            </a:extLst>
          </p:cNvPr>
          <p:cNvSpPr/>
          <p:nvPr/>
        </p:nvSpPr>
        <p:spPr>
          <a:xfrm>
            <a:off x="3686475" y="3428999"/>
            <a:ext cx="8505525" cy="332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036A69DC-328D-485C-97C0-833D0C8C7A0B}"/>
              </a:ext>
            </a:extLst>
          </p:cNvPr>
          <p:cNvSpPr txBox="1">
            <a:spLocks/>
          </p:cNvSpPr>
          <p:nvPr/>
        </p:nvSpPr>
        <p:spPr>
          <a:xfrm>
            <a:off x="4036288" y="3952219"/>
            <a:ext cx="3574033" cy="19576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/>
              <a:t>1.</a:t>
            </a:r>
            <a:r>
              <a:rPr lang="ru-RU" sz="2400" b="1" dirty="0"/>
              <a:t>Персональный менеджер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2.Отслеживание груза 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3.Собственный современный автопарка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4.Гибкая система оплаты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516E4E-83C2-4C89-804A-BF213953092C}"/>
              </a:ext>
            </a:extLst>
          </p:cNvPr>
          <p:cNvSpPr/>
          <p:nvPr/>
        </p:nvSpPr>
        <p:spPr>
          <a:xfrm>
            <a:off x="7897411" y="4014532"/>
            <a:ext cx="3743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5.Возможна </a:t>
            </a:r>
            <a:r>
              <a:rPr lang="ru-RU" sz="2400" b="1"/>
              <a:t>отсрочка платежа</a:t>
            </a:r>
            <a:endParaRPr lang="ru-RU" sz="2400" dirty="0"/>
          </a:p>
          <a:p>
            <a:r>
              <a:rPr lang="ru-RU" sz="2400" b="1" dirty="0"/>
              <a:t>6.Скидки и бонусы</a:t>
            </a:r>
            <a:endParaRPr lang="ru-RU" sz="2400" dirty="0"/>
          </a:p>
          <a:p>
            <a:r>
              <a:rPr lang="ru-RU" sz="2400" b="1" dirty="0"/>
              <a:t>постоянным клиентам</a:t>
            </a:r>
          </a:p>
          <a:p>
            <a:r>
              <a:rPr lang="ru-RU" sz="2400" b="1" dirty="0"/>
              <a:t>7.Полис страхования  ответственности экспедитора/перевозчика 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956D6-E019-48A1-876C-5BA5C984F7A4}"/>
              </a:ext>
            </a:extLst>
          </p:cNvPr>
          <p:cNvSpPr txBox="1"/>
          <p:nvPr/>
        </p:nvSpPr>
        <p:spPr>
          <a:xfrm>
            <a:off x="6296239" y="3381829"/>
            <a:ext cx="441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НАШИ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272054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4A34AA-07DE-496D-A7F1-5C017514E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" y="1269000"/>
            <a:ext cx="6438791" cy="6033791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4E8A3BEF-7BA3-4F77-AF38-E07A0A8F9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450" y="1989137"/>
            <a:ext cx="5670550" cy="1325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Мы осуществляем грузоперевозки по всем направлениям по РОССИИ и странам СНГ (в том числе Республика Казахстан, Республика Беларусь)</a:t>
            </a:r>
            <a:endParaRPr lang="en-US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118C81C-D70E-45BF-9CB8-ABBD91CD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ГЕОГРАФИЯ </a:t>
            </a:r>
            <a:br>
              <a:rPr lang="ru-RU" sz="3600" dirty="0"/>
            </a:br>
            <a:r>
              <a:rPr lang="ru-RU" sz="3600" dirty="0">
                <a:solidFill>
                  <a:srgbClr val="FFC000"/>
                </a:solidFill>
              </a:rPr>
              <a:t>НАШИХ ГРУЗОПЕРЕВОЗОК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2C2DFA-E81B-42AB-B293-D1EAB6230F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8" r="41011"/>
          <a:stretch/>
        </p:blipFill>
        <p:spPr>
          <a:xfrm>
            <a:off x="6684791" y="179691"/>
            <a:ext cx="5060448" cy="62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9BDDA06-FA61-4444-B7B0-098A76600C47}"/>
              </a:ext>
            </a:extLst>
          </p:cNvPr>
          <p:cNvSpPr/>
          <p:nvPr/>
        </p:nvSpPr>
        <p:spPr>
          <a:xfrm>
            <a:off x="0" y="4383000"/>
            <a:ext cx="1146000" cy="24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D57699-61FD-42F4-918B-3EC1A3D2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404000"/>
            <a:ext cx="73278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ГАЛЕРЕЯ </a:t>
            </a:r>
            <a:r>
              <a:rPr lang="ru-RU" sz="4000" dirty="0">
                <a:solidFill>
                  <a:srgbClr val="FFC000"/>
                </a:solidFill>
              </a:rPr>
              <a:t>НАШИХ РАБОТ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BE1124-0D5D-4A1B-862D-BC7B3DBF8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00" y="3222780"/>
            <a:ext cx="4341393" cy="32662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BAF068-2B96-4C45-BD5E-C052438F37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3" b="12161"/>
          <a:stretch/>
        </p:blipFill>
        <p:spPr>
          <a:xfrm>
            <a:off x="111000" y="3222780"/>
            <a:ext cx="3456750" cy="32662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E4E73D-B63A-4438-85A6-5BB1BA6177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6" b="24365"/>
          <a:stretch/>
        </p:blipFill>
        <p:spPr>
          <a:xfrm>
            <a:off x="6759130" y="144000"/>
            <a:ext cx="3606636" cy="29410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695F534-BB22-4AC0-BA1E-D93F1E0C6F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5" b="20603"/>
          <a:stretch/>
        </p:blipFill>
        <p:spPr>
          <a:xfrm>
            <a:off x="8555643" y="3222780"/>
            <a:ext cx="3606637" cy="326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9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6975C1-BF69-4F7E-B095-FD1E204BF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3" r="3909"/>
          <a:stretch/>
        </p:blipFill>
        <p:spPr>
          <a:xfrm>
            <a:off x="-11575" y="675775"/>
            <a:ext cx="5390210" cy="558822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E73BBF-3EB3-4CDA-876B-2EEE7EBE116A}"/>
              </a:ext>
            </a:extLst>
          </p:cNvPr>
          <p:cNvSpPr/>
          <p:nvPr/>
        </p:nvSpPr>
        <p:spPr>
          <a:xfrm>
            <a:off x="5979900" y="907391"/>
            <a:ext cx="5400000" cy="1483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C753752-6841-4140-BC23-2243C52A0A45}"/>
              </a:ext>
            </a:extLst>
          </p:cNvPr>
          <p:cNvCxnSpPr/>
          <p:nvPr/>
        </p:nvCxnSpPr>
        <p:spPr>
          <a:xfrm>
            <a:off x="606000" y="459000"/>
            <a:ext cx="4365000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4B9D66B-5DED-4467-94E8-79C8C6189DAB}"/>
              </a:ext>
            </a:extLst>
          </p:cNvPr>
          <p:cNvCxnSpPr>
            <a:cxnSpLocks/>
          </p:cNvCxnSpPr>
          <p:nvPr/>
        </p:nvCxnSpPr>
        <p:spPr>
          <a:xfrm>
            <a:off x="651000" y="459000"/>
            <a:ext cx="0" cy="603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4CEF580-F0C4-4805-9893-03766FD3AF07}"/>
              </a:ext>
            </a:extLst>
          </p:cNvPr>
          <p:cNvCxnSpPr/>
          <p:nvPr/>
        </p:nvCxnSpPr>
        <p:spPr>
          <a:xfrm>
            <a:off x="651000" y="6481189"/>
            <a:ext cx="4365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4">
            <a:extLst>
              <a:ext uri="{FF2B5EF4-FFF2-40B4-BE49-F238E27FC236}">
                <a16:creationId xmlns:a16="http://schemas.microsoft.com/office/drawing/2014/main" id="{469CD41E-A470-4930-86BB-3FC4E0B2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823" y="999000"/>
            <a:ext cx="5399077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ГАЛЕРЕЯ НАШИХ РАБОТ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D7F5FA-E1C8-4236-8F5B-371B9940DE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1" b="14567"/>
          <a:stretch/>
        </p:blipFill>
        <p:spPr>
          <a:xfrm>
            <a:off x="4883279" y="2573206"/>
            <a:ext cx="7064993" cy="382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5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ручной ввод 16">
            <a:extLst>
              <a:ext uri="{FF2B5EF4-FFF2-40B4-BE49-F238E27FC236}">
                <a16:creationId xmlns:a16="http://schemas.microsoft.com/office/drawing/2014/main" id="{6AC040E6-DE08-4121-A11B-31BCD658DF65}"/>
              </a:ext>
            </a:extLst>
          </p:cNvPr>
          <p:cNvSpPr/>
          <p:nvPr/>
        </p:nvSpPr>
        <p:spPr>
          <a:xfrm>
            <a:off x="585738" y="3904848"/>
            <a:ext cx="3302739" cy="18594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141 h 16141"/>
              <a:gd name="connsiteX1" fmla="*/ 10000 w 10000"/>
              <a:gd name="connsiteY1" fmla="*/ 0 h 16141"/>
              <a:gd name="connsiteX2" fmla="*/ 10000 w 10000"/>
              <a:gd name="connsiteY2" fmla="*/ 16141 h 16141"/>
              <a:gd name="connsiteX3" fmla="*/ 0 w 10000"/>
              <a:gd name="connsiteY3" fmla="*/ 16141 h 16141"/>
              <a:gd name="connsiteX4" fmla="*/ 0 w 10000"/>
              <a:gd name="connsiteY4" fmla="*/ 8141 h 16141"/>
              <a:gd name="connsiteX0" fmla="*/ 0 w 10054"/>
              <a:gd name="connsiteY0" fmla="*/ 11677 h 19677"/>
              <a:gd name="connsiteX1" fmla="*/ 10054 w 10054"/>
              <a:gd name="connsiteY1" fmla="*/ 0 h 19677"/>
              <a:gd name="connsiteX2" fmla="*/ 10000 w 10054"/>
              <a:gd name="connsiteY2" fmla="*/ 19677 h 19677"/>
              <a:gd name="connsiteX3" fmla="*/ 0 w 10054"/>
              <a:gd name="connsiteY3" fmla="*/ 19677 h 19677"/>
              <a:gd name="connsiteX4" fmla="*/ 0 w 10054"/>
              <a:gd name="connsiteY4" fmla="*/ 11677 h 19677"/>
              <a:gd name="connsiteX0" fmla="*/ 0 w 10054"/>
              <a:gd name="connsiteY0" fmla="*/ 11677 h 19677"/>
              <a:gd name="connsiteX1" fmla="*/ 10054 w 10054"/>
              <a:gd name="connsiteY1" fmla="*/ 0 h 19677"/>
              <a:gd name="connsiteX2" fmla="*/ 10019 w 10054"/>
              <a:gd name="connsiteY2" fmla="*/ 19677 h 19677"/>
              <a:gd name="connsiteX3" fmla="*/ 0 w 10054"/>
              <a:gd name="connsiteY3" fmla="*/ 19677 h 19677"/>
              <a:gd name="connsiteX4" fmla="*/ 0 w 10054"/>
              <a:gd name="connsiteY4" fmla="*/ 11677 h 1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4" h="19677">
                <a:moveTo>
                  <a:pt x="0" y="11677"/>
                </a:moveTo>
                <a:lnTo>
                  <a:pt x="10054" y="0"/>
                </a:lnTo>
                <a:cubicBezTo>
                  <a:pt x="10042" y="6559"/>
                  <a:pt x="10031" y="13118"/>
                  <a:pt x="10019" y="19677"/>
                </a:cubicBezTo>
                <a:lnTo>
                  <a:pt x="0" y="19677"/>
                </a:lnTo>
                <a:lnTo>
                  <a:pt x="0" y="1167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1E8FD1-3D04-4E41-8391-FA6838F33A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" b="1243"/>
          <a:stretch>
            <a:fillRect/>
          </a:stretch>
        </p:blipFill>
        <p:spPr/>
      </p:pic>
      <p:sp>
        <p:nvSpPr>
          <p:cNvPr id="20" name="Блок-схема: ручной ввод 16">
            <a:extLst>
              <a:ext uri="{FF2B5EF4-FFF2-40B4-BE49-F238E27FC236}">
                <a16:creationId xmlns:a16="http://schemas.microsoft.com/office/drawing/2014/main" id="{04F7FC33-3E21-4AB7-9945-585428D8C677}"/>
              </a:ext>
            </a:extLst>
          </p:cNvPr>
          <p:cNvSpPr/>
          <p:nvPr/>
        </p:nvSpPr>
        <p:spPr>
          <a:xfrm>
            <a:off x="8442999" y="3845976"/>
            <a:ext cx="3302739" cy="18594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141 h 16141"/>
              <a:gd name="connsiteX1" fmla="*/ 10000 w 10000"/>
              <a:gd name="connsiteY1" fmla="*/ 0 h 16141"/>
              <a:gd name="connsiteX2" fmla="*/ 10000 w 10000"/>
              <a:gd name="connsiteY2" fmla="*/ 16141 h 16141"/>
              <a:gd name="connsiteX3" fmla="*/ 0 w 10000"/>
              <a:gd name="connsiteY3" fmla="*/ 16141 h 16141"/>
              <a:gd name="connsiteX4" fmla="*/ 0 w 10000"/>
              <a:gd name="connsiteY4" fmla="*/ 8141 h 16141"/>
              <a:gd name="connsiteX0" fmla="*/ 0 w 10054"/>
              <a:gd name="connsiteY0" fmla="*/ 11677 h 19677"/>
              <a:gd name="connsiteX1" fmla="*/ 10054 w 10054"/>
              <a:gd name="connsiteY1" fmla="*/ 0 h 19677"/>
              <a:gd name="connsiteX2" fmla="*/ 10000 w 10054"/>
              <a:gd name="connsiteY2" fmla="*/ 19677 h 19677"/>
              <a:gd name="connsiteX3" fmla="*/ 0 w 10054"/>
              <a:gd name="connsiteY3" fmla="*/ 19677 h 19677"/>
              <a:gd name="connsiteX4" fmla="*/ 0 w 10054"/>
              <a:gd name="connsiteY4" fmla="*/ 11677 h 19677"/>
              <a:gd name="connsiteX0" fmla="*/ 0 w 10058"/>
              <a:gd name="connsiteY0" fmla="*/ 11677 h 19677"/>
              <a:gd name="connsiteX1" fmla="*/ 10054 w 10058"/>
              <a:gd name="connsiteY1" fmla="*/ 0 h 19677"/>
              <a:gd name="connsiteX2" fmla="*/ 10058 w 10058"/>
              <a:gd name="connsiteY2" fmla="*/ 19610 h 19677"/>
              <a:gd name="connsiteX3" fmla="*/ 0 w 10058"/>
              <a:gd name="connsiteY3" fmla="*/ 19677 h 19677"/>
              <a:gd name="connsiteX4" fmla="*/ 0 w 10058"/>
              <a:gd name="connsiteY4" fmla="*/ 11677 h 19677"/>
              <a:gd name="connsiteX0" fmla="*/ 0 w 10054"/>
              <a:gd name="connsiteY0" fmla="*/ 11677 h 19677"/>
              <a:gd name="connsiteX1" fmla="*/ 10054 w 10054"/>
              <a:gd name="connsiteY1" fmla="*/ 0 h 19677"/>
              <a:gd name="connsiteX2" fmla="*/ 10048 w 10054"/>
              <a:gd name="connsiteY2" fmla="*/ 19576 h 19677"/>
              <a:gd name="connsiteX3" fmla="*/ 0 w 10054"/>
              <a:gd name="connsiteY3" fmla="*/ 19677 h 19677"/>
              <a:gd name="connsiteX4" fmla="*/ 0 w 10054"/>
              <a:gd name="connsiteY4" fmla="*/ 11677 h 19677"/>
              <a:gd name="connsiteX0" fmla="*/ 0 w 10054"/>
              <a:gd name="connsiteY0" fmla="*/ 11677 h 19677"/>
              <a:gd name="connsiteX1" fmla="*/ 10054 w 10054"/>
              <a:gd name="connsiteY1" fmla="*/ 0 h 19677"/>
              <a:gd name="connsiteX2" fmla="*/ 10048 w 10054"/>
              <a:gd name="connsiteY2" fmla="*/ 19576 h 19677"/>
              <a:gd name="connsiteX3" fmla="*/ 0 w 10054"/>
              <a:gd name="connsiteY3" fmla="*/ 19677 h 19677"/>
              <a:gd name="connsiteX4" fmla="*/ 0 w 10054"/>
              <a:gd name="connsiteY4" fmla="*/ 11677 h 19677"/>
              <a:gd name="connsiteX0" fmla="*/ 0 w 10054"/>
              <a:gd name="connsiteY0" fmla="*/ 11677 h 19677"/>
              <a:gd name="connsiteX1" fmla="*/ 10054 w 10054"/>
              <a:gd name="connsiteY1" fmla="*/ 0 h 19677"/>
              <a:gd name="connsiteX2" fmla="*/ 10041 w 10054"/>
              <a:gd name="connsiteY2" fmla="*/ 19576 h 19677"/>
              <a:gd name="connsiteX3" fmla="*/ 0 w 10054"/>
              <a:gd name="connsiteY3" fmla="*/ 19677 h 19677"/>
              <a:gd name="connsiteX4" fmla="*/ 0 w 10054"/>
              <a:gd name="connsiteY4" fmla="*/ 11677 h 19677"/>
              <a:gd name="connsiteX0" fmla="*/ 0 w 10054"/>
              <a:gd name="connsiteY0" fmla="*/ 11677 h 19677"/>
              <a:gd name="connsiteX1" fmla="*/ 10054 w 10054"/>
              <a:gd name="connsiteY1" fmla="*/ 0 h 19677"/>
              <a:gd name="connsiteX2" fmla="*/ 10022 w 10054"/>
              <a:gd name="connsiteY2" fmla="*/ 19643 h 19677"/>
              <a:gd name="connsiteX3" fmla="*/ 0 w 10054"/>
              <a:gd name="connsiteY3" fmla="*/ 19677 h 19677"/>
              <a:gd name="connsiteX4" fmla="*/ 0 w 10054"/>
              <a:gd name="connsiteY4" fmla="*/ 11677 h 1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4" h="19677">
                <a:moveTo>
                  <a:pt x="0" y="11677"/>
                </a:moveTo>
                <a:lnTo>
                  <a:pt x="10054" y="0"/>
                </a:lnTo>
                <a:cubicBezTo>
                  <a:pt x="10055" y="6537"/>
                  <a:pt x="10021" y="13106"/>
                  <a:pt x="10022" y="19643"/>
                </a:cubicBezTo>
                <a:lnTo>
                  <a:pt x="0" y="19677"/>
                </a:lnTo>
                <a:lnTo>
                  <a:pt x="0" y="1167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ручной ввод 16">
            <a:extLst>
              <a:ext uri="{FF2B5EF4-FFF2-40B4-BE49-F238E27FC236}">
                <a16:creationId xmlns:a16="http://schemas.microsoft.com/office/drawing/2014/main" id="{77F457BE-6D22-48F0-B0E3-274941E423E5}"/>
              </a:ext>
            </a:extLst>
          </p:cNvPr>
          <p:cNvSpPr/>
          <p:nvPr/>
        </p:nvSpPr>
        <p:spPr>
          <a:xfrm>
            <a:off x="4444630" y="3904848"/>
            <a:ext cx="3302739" cy="18594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141 h 16141"/>
              <a:gd name="connsiteX1" fmla="*/ 10000 w 10000"/>
              <a:gd name="connsiteY1" fmla="*/ 0 h 16141"/>
              <a:gd name="connsiteX2" fmla="*/ 10000 w 10000"/>
              <a:gd name="connsiteY2" fmla="*/ 16141 h 16141"/>
              <a:gd name="connsiteX3" fmla="*/ 0 w 10000"/>
              <a:gd name="connsiteY3" fmla="*/ 16141 h 16141"/>
              <a:gd name="connsiteX4" fmla="*/ 0 w 10000"/>
              <a:gd name="connsiteY4" fmla="*/ 8141 h 16141"/>
              <a:gd name="connsiteX0" fmla="*/ 0 w 10054"/>
              <a:gd name="connsiteY0" fmla="*/ 11677 h 19677"/>
              <a:gd name="connsiteX1" fmla="*/ 10054 w 10054"/>
              <a:gd name="connsiteY1" fmla="*/ 0 h 19677"/>
              <a:gd name="connsiteX2" fmla="*/ 10000 w 10054"/>
              <a:gd name="connsiteY2" fmla="*/ 19677 h 19677"/>
              <a:gd name="connsiteX3" fmla="*/ 0 w 10054"/>
              <a:gd name="connsiteY3" fmla="*/ 19677 h 19677"/>
              <a:gd name="connsiteX4" fmla="*/ 0 w 10054"/>
              <a:gd name="connsiteY4" fmla="*/ 11677 h 19677"/>
              <a:gd name="connsiteX0" fmla="*/ 0 w 10054"/>
              <a:gd name="connsiteY0" fmla="*/ 11677 h 19677"/>
              <a:gd name="connsiteX1" fmla="*/ 10054 w 10054"/>
              <a:gd name="connsiteY1" fmla="*/ 0 h 19677"/>
              <a:gd name="connsiteX2" fmla="*/ 10019 w 10054"/>
              <a:gd name="connsiteY2" fmla="*/ 19677 h 19677"/>
              <a:gd name="connsiteX3" fmla="*/ 0 w 10054"/>
              <a:gd name="connsiteY3" fmla="*/ 19677 h 19677"/>
              <a:gd name="connsiteX4" fmla="*/ 0 w 10054"/>
              <a:gd name="connsiteY4" fmla="*/ 11677 h 1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4" h="19677">
                <a:moveTo>
                  <a:pt x="0" y="11677"/>
                </a:moveTo>
                <a:lnTo>
                  <a:pt x="10054" y="0"/>
                </a:lnTo>
                <a:cubicBezTo>
                  <a:pt x="10042" y="6559"/>
                  <a:pt x="10031" y="13118"/>
                  <a:pt x="10019" y="19677"/>
                </a:cubicBezTo>
                <a:lnTo>
                  <a:pt x="0" y="19677"/>
                </a:lnTo>
                <a:lnTo>
                  <a:pt x="0" y="1167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6F86BE-0DD2-4FE3-982C-F0F41465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24" y="583898"/>
            <a:ext cx="10577628" cy="1128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Предоставим транспортное средство для перевозки </a:t>
            </a:r>
            <a:r>
              <a:rPr lang="ru-RU" dirty="0">
                <a:solidFill>
                  <a:srgbClr val="FFC000"/>
                </a:solidFill>
              </a:rPr>
              <a:t>любого груза</a:t>
            </a:r>
          </a:p>
        </p:txBody>
      </p:sp>
      <p:sp>
        <p:nvSpPr>
          <p:cNvPr id="16" name="Блок-схема: ручной ввод 15">
            <a:extLst>
              <a:ext uri="{FF2B5EF4-FFF2-40B4-BE49-F238E27FC236}">
                <a16:creationId xmlns:a16="http://schemas.microsoft.com/office/drawing/2014/main" id="{0133DF9B-B45F-4CCB-B698-6CEDB1428892}"/>
              </a:ext>
            </a:extLst>
          </p:cNvPr>
          <p:cNvSpPr/>
          <p:nvPr/>
        </p:nvSpPr>
        <p:spPr>
          <a:xfrm>
            <a:off x="585738" y="5274000"/>
            <a:ext cx="3302739" cy="124985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54"/>
              <a:gd name="connsiteY0" fmla="*/ 4426 h 12426"/>
              <a:gd name="connsiteX1" fmla="*/ 10054 w 10054"/>
              <a:gd name="connsiteY1" fmla="*/ 0 h 12426"/>
              <a:gd name="connsiteX2" fmla="*/ 10000 w 10054"/>
              <a:gd name="connsiteY2" fmla="*/ 12426 h 12426"/>
              <a:gd name="connsiteX3" fmla="*/ 0 w 10054"/>
              <a:gd name="connsiteY3" fmla="*/ 12426 h 12426"/>
              <a:gd name="connsiteX4" fmla="*/ 0 w 10054"/>
              <a:gd name="connsiteY4" fmla="*/ 4426 h 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4" h="12426">
                <a:moveTo>
                  <a:pt x="0" y="4426"/>
                </a:moveTo>
                <a:lnTo>
                  <a:pt x="10054" y="0"/>
                </a:lnTo>
                <a:lnTo>
                  <a:pt x="10000" y="12426"/>
                </a:lnTo>
                <a:lnTo>
                  <a:pt x="0" y="12426"/>
                </a:lnTo>
                <a:lnTo>
                  <a:pt x="0" y="44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60BBA2-EC59-4067-88EC-D35207B334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8" r="21158"/>
          <a:stretch>
            <a:fillRect/>
          </a:stretch>
        </p:blipFill>
        <p:spPr/>
      </p:pic>
      <p:sp>
        <p:nvSpPr>
          <p:cNvPr id="19" name="Блок-схема: ручной ввод 15">
            <a:extLst>
              <a:ext uri="{FF2B5EF4-FFF2-40B4-BE49-F238E27FC236}">
                <a16:creationId xmlns:a16="http://schemas.microsoft.com/office/drawing/2014/main" id="{BED417F4-8620-46A0-9ABA-E737DF1BE1E8}"/>
              </a:ext>
            </a:extLst>
          </p:cNvPr>
          <p:cNvSpPr/>
          <p:nvPr/>
        </p:nvSpPr>
        <p:spPr>
          <a:xfrm>
            <a:off x="4444630" y="5274000"/>
            <a:ext cx="3302739" cy="124985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54"/>
              <a:gd name="connsiteY0" fmla="*/ 4426 h 12426"/>
              <a:gd name="connsiteX1" fmla="*/ 10054 w 10054"/>
              <a:gd name="connsiteY1" fmla="*/ 0 h 12426"/>
              <a:gd name="connsiteX2" fmla="*/ 10000 w 10054"/>
              <a:gd name="connsiteY2" fmla="*/ 12426 h 12426"/>
              <a:gd name="connsiteX3" fmla="*/ 0 w 10054"/>
              <a:gd name="connsiteY3" fmla="*/ 12426 h 12426"/>
              <a:gd name="connsiteX4" fmla="*/ 0 w 10054"/>
              <a:gd name="connsiteY4" fmla="*/ 4426 h 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4" h="12426">
                <a:moveTo>
                  <a:pt x="0" y="4426"/>
                </a:moveTo>
                <a:lnTo>
                  <a:pt x="10054" y="0"/>
                </a:lnTo>
                <a:lnTo>
                  <a:pt x="10000" y="12426"/>
                </a:lnTo>
                <a:lnTo>
                  <a:pt x="0" y="12426"/>
                </a:lnTo>
                <a:lnTo>
                  <a:pt x="0" y="44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3ECA079-55DA-4652-B60D-DC5C20F0217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" b="1243"/>
          <a:stretch>
            <a:fillRect/>
          </a:stretch>
        </p:blipFill>
        <p:spPr/>
      </p:pic>
      <p:sp>
        <p:nvSpPr>
          <p:cNvPr id="21" name="Блок-схема: ручной ввод 15">
            <a:extLst>
              <a:ext uri="{FF2B5EF4-FFF2-40B4-BE49-F238E27FC236}">
                <a16:creationId xmlns:a16="http://schemas.microsoft.com/office/drawing/2014/main" id="{D28A9239-1099-45CA-A083-364A40FC5447}"/>
              </a:ext>
            </a:extLst>
          </p:cNvPr>
          <p:cNvSpPr/>
          <p:nvPr/>
        </p:nvSpPr>
        <p:spPr>
          <a:xfrm>
            <a:off x="8442999" y="5215128"/>
            <a:ext cx="3302739" cy="124985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54"/>
              <a:gd name="connsiteY0" fmla="*/ 4426 h 12426"/>
              <a:gd name="connsiteX1" fmla="*/ 10054 w 10054"/>
              <a:gd name="connsiteY1" fmla="*/ 0 h 12426"/>
              <a:gd name="connsiteX2" fmla="*/ 10000 w 10054"/>
              <a:gd name="connsiteY2" fmla="*/ 12426 h 12426"/>
              <a:gd name="connsiteX3" fmla="*/ 0 w 10054"/>
              <a:gd name="connsiteY3" fmla="*/ 12426 h 12426"/>
              <a:gd name="connsiteX4" fmla="*/ 0 w 10054"/>
              <a:gd name="connsiteY4" fmla="*/ 4426 h 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4" h="12426">
                <a:moveTo>
                  <a:pt x="0" y="4426"/>
                </a:moveTo>
                <a:lnTo>
                  <a:pt x="10054" y="0"/>
                </a:lnTo>
                <a:lnTo>
                  <a:pt x="10000" y="12426"/>
                </a:lnTo>
                <a:lnTo>
                  <a:pt x="0" y="12426"/>
                </a:lnTo>
                <a:lnTo>
                  <a:pt x="0" y="44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3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76C606-7EFC-453C-A0D8-E84FAEBB80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7" r="20674" b="10117"/>
          <a:stretch/>
        </p:blipFill>
        <p:spPr>
          <a:xfrm>
            <a:off x="6863298" y="159925"/>
            <a:ext cx="4765403" cy="6389234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9583CA0-2424-4198-B75A-42E2DDBB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НАШИ </a:t>
            </a:r>
            <a:br>
              <a:rPr lang="en-US" sz="4000" dirty="0"/>
            </a:br>
            <a:r>
              <a:rPr lang="ru-RU" sz="4000" dirty="0">
                <a:solidFill>
                  <a:srgbClr val="FFC000"/>
                </a:solidFill>
              </a:rPr>
              <a:t>УСЛУГИ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82D54743-4C95-4C48-95BF-FCCD92870668}"/>
              </a:ext>
            </a:extLst>
          </p:cNvPr>
          <p:cNvGrpSpPr/>
          <p:nvPr/>
        </p:nvGrpSpPr>
        <p:grpSpPr>
          <a:xfrm>
            <a:off x="7200299" y="367638"/>
            <a:ext cx="4160701" cy="5806362"/>
            <a:chOff x="7355999" y="516475"/>
            <a:chExt cx="4160701" cy="5806362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A8463776-7E46-46E0-8E44-09CC10D134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55999" y="516475"/>
              <a:ext cx="4160701" cy="13619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213F071F-93BC-472D-B620-8D1DE687D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5999" y="6322837"/>
              <a:ext cx="41157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5EBCE92-D25C-49CD-893A-67D9E317AECF}"/>
                </a:ext>
              </a:extLst>
            </p:cNvPr>
            <p:cNvCxnSpPr>
              <a:cxnSpLocks/>
            </p:cNvCxnSpPr>
            <p:nvPr/>
          </p:nvCxnSpPr>
          <p:spPr>
            <a:xfrm>
              <a:off x="7355999" y="1989139"/>
              <a:ext cx="0" cy="433369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7FC235B1-6E3F-476A-A288-6902A1D68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71699" y="530094"/>
              <a:ext cx="45001" cy="579274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2ACA13A-6781-492A-BE4B-5646FA469B7D}"/>
              </a:ext>
            </a:extLst>
          </p:cNvPr>
          <p:cNvCxnSpPr/>
          <p:nvPr/>
        </p:nvCxnSpPr>
        <p:spPr>
          <a:xfrm>
            <a:off x="336000" y="3429000"/>
            <a:ext cx="54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4ACDE27-B9DA-4FA3-8771-6B6902728793}"/>
              </a:ext>
            </a:extLst>
          </p:cNvPr>
          <p:cNvCxnSpPr/>
          <p:nvPr/>
        </p:nvCxnSpPr>
        <p:spPr>
          <a:xfrm>
            <a:off x="336000" y="4149000"/>
            <a:ext cx="54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D376405-D9C5-4B27-B41D-160A8935D328}"/>
              </a:ext>
            </a:extLst>
          </p:cNvPr>
          <p:cNvCxnSpPr/>
          <p:nvPr/>
        </p:nvCxnSpPr>
        <p:spPr>
          <a:xfrm>
            <a:off x="336000" y="4869000"/>
            <a:ext cx="54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E7B12B8-1139-41FB-B4BA-C09CD851352E}"/>
              </a:ext>
            </a:extLst>
          </p:cNvPr>
          <p:cNvCxnSpPr/>
          <p:nvPr/>
        </p:nvCxnSpPr>
        <p:spPr>
          <a:xfrm>
            <a:off x="336000" y="5589000"/>
            <a:ext cx="54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1CEF8D0-8845-4025-9A1A-055E0F7E6ADB}"/>
              </a:ext>
            </a:extLst>
          </p:cNvPr>
          <p:cNvCxnSpPr>
            <a:cxnSpLocks/>
          </p:cNvCxnSpPr>
          <p:nvPr/>
        </p:nvCxnSpPr>
        <p:spPr>
          <a:xfrm>
            <a:off x="336000" y="3429000"/>
            <a:ext cx="459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3CD7962-1CB8-40BC-B5C4-BBE4512163DF}"/>
              </a:ext>
            </a:extLst>
          </p:cNvPr>
          <p:cNvCxnSpPr/>
          <p:nvPr/>
        </p:nvCxnSpPr>
        <p:spPr>
          <a:xfrm>
            <a:off x="4926000" y="3361500"/>
            <a:ext cx="0" cy="13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89E7504-9DD3-4BDB-BBB2-345C966214F5}"/>
              </a:ext>
            </a:extLst>
          </p:cNvPr>
          <p:cNvCxnSpPr/>
          <p:nvPr/>
        </p:nvCxnSpPr>
        <p:spPr>
          <a:xfrm>
            <a:off x="336000" y="4149000"/>
            <a:ext cx="378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2CCD2E9-AC7F-4B44-ADC8-A89D984591A0}"/>
              </a:ext>
            </a:extLst>
          </p:cNvPr>
          <p:cNvCxnSpPr/>
          <p:nvPr/>
        </p:nvCxnSpPr>
        <p:spPr>
          <a:xfrm>
            <a:off x="336000" y="4869000"/>
            <a:ext cx="43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88956C6-A219-4880-8F04-CA45FF2F30E5}"/>
              </a:ext>
            </a:extLst>
          </p:cNvPr>
          <p:cNvCxnSpPr/>
          <p:nvPr/>
        </p:nvCxnSpPr>
        <p:spPr>
          <a:xfrm>
            <a:off x="4116000" y="4081500"/>
            <a:ext cx="0" cy="13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F27A5FC-C89C-4FD4-8D07-71CE4751BE1E}"/>
              </a:ext>
            </a:extLst>
          </p:cNvPr>
          <p:cNvCxnSpPr/>
          <p:nvPr/>
        </p:nvCxnSpPr>
        <p:spPr>
          <a:xfrm>
            <a:off x="4656000" y="4801501"/>
            <a:ext cx="0" cy="13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70AE93C-FEFC-40A2-8B28-55516C98758F}"/>
              </a:ext>
            </a:extLst>
          </p:cNvPr>
          <p:cNvCxnSpPr/>
          <p:nvPr/>
        </p:nvCxnSpPr>
        <p:spPr>
          <a:xfrm>
            <a:off x="336000" y="5589000"/>
            <a:ext cx="351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A9154A2-BE05-4000-8575-4FD6407CFF2D}"/>
              </a:ext>
            </a:extLst>
          </p:cNvPr>
          <p:cNvCxnSpPr/>
          <p:nvPr/>
        </p:nvCxnSpPr>
        <p:spPr>
          <a:xfrm>
            <a:off x="3846000" y="5521500"/>
            <a:ext cx="0" cy="13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F433D4E-B9AF-4442-84A7-7233C263C13C}"/>
              </a:ext>
            </a:extLst>
          </p:cNvPr>
          <p:cNvSpPr txBox="1"/>
          <p:nvPr/>
        </p:nvSpPr>
        <p:spPr>
          <a:xfrm>
            <a:off x="381000" y="2889000"/>
            <a:ext cx="4882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ПЕРЕВОЗКИ ПО РОССИИ И СНГ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150C86-0E3D-47EB-AC85-A9E0DAFDFE19}"/>
              </a:ext>
            </a:extLst>
          </p:cNvPr>
          <p:cNvSpPr txBox="1"/>
          <p:nvPr/>
        </p:nvSpPr>
        <p:spPr>
          <a:xfrm>
            <a:off x="381000" y="3597561"/>
            <a:ext cx="453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НЕГАБАРИТНЫЕ ПЕРЕВОЗКИ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06DC73-2486-4D39-8BFA-80185B8DD9AC}"/>
              </a:ext>
            </a:extLst>
          </p:cNvPr>
          <p:cNvSpPr txBox="1"/>
          <p:nvPr/>
        </p:nvSpPr>
        <p:spPr>
          <a:xfrm>
            <a:off x="386727" y="4348965"/>
            <a:ext cx="3119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ЭКСПЕДИРОВАНИЕ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723F18-BFE2-4B12-AD14-C07402DE71DF}"/>
              </a:ext>
            </a:extLst>
          </p:cNvPr>
          <p:cNvSpPr txBox="1"/>
          <p:nvPr/>
        </p:nvSpPr>
        <p:spPr>
          <a:xfrm>
            <a:off x="425449" y="4998279"/>
            <a:ext cx="3830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ПЕРЕВОЗКИ ДОГРУЗОМ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CBF4D8EC-20DC-4F15-85B2-17D8B6E20D90}"/>
              </a:ext>
            </a:extLst>
          </p:cNvPr>
          <p:cNvCxnSpPr>
            <a:cxnSpLocks/>
          </p:cNvCxnSpPr>
          <p:nvPr/>
        </p:nvCxnSpPr>
        <p:spPr>
          <a:xfrm>
            <a:off x="336000" y="6174000"/>
            <a:ext cx="459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429365F-C4D7-4E90-AB5F-53C12CABF38D}"/>
              </a:ext>
            </a:extLst>
          </p:cNvPr>
          <p:cNvSpPr txBox="1"/>
          <p:nvPr/>
        </p:nvSpPr>
        <p:spPr>
          <a:xfrm>
            <a:off x="425449" y="5650778"/>
            <a:ext cx="5496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МУЛЬТИМОДАЛЬНЫЕ ПЕРЕВОЗКИ</a:t>
            </a:r>
          </a:p>
        </p:txBody>
      </p:sp>
    </p:spTree>
    <p:extLst>
      <p:ext uri="{BB962C8B-B14F-4D97-AF65-F5344CB8AC3E}">
        <p14:creationId xmlns:p14="http://schemas.microsoft.com/office/powerpoint/2010/main" val="208914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FAB63B-AD12-49C8-A06B-2FFC61579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00" y="504000"/>
            <a:ext cx="4431000" cy="213761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A16048-CD5F-44D6-BE64-7935A4EA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ОТЗЫВЫ </a:t>
            </a:r>
            <a:r>
              <a:rPr lang="ru-RU" dirty="0"/>
              <a:t>О НАШЕЙ РАБОТЕ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E8E8B6-5E3E-4CA5-A466-97E8FA598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2144505"/>
            <a:ext cx="3589121" cy="35630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9DC09F-5485-4C7D-B34E-4129D5FD0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00" y="2279419"/>
            <a:ext cx="3519753" cy="35303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B6EEAD0-3280-4E03-99D1-FC4CAC7AE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15" y="1077079"/>
            <a:ext cx="2270921" cy="11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37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8675</TotalTime>
  <Words>314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Calibri Light (Заголовки)</vt:lpstr>
      <vt:lpstr>Тема Office</vt:lpstr>
      <vt:lpstr> ТРАНСПОРТНАЯ КОМПАНИЯ                                АВТОТРАНС</vt:lpstr>
      <vt:lpstr>О НАШЕЙ ТРАНСПОРТНОЙ КОМПАНИИ</vt:lpstr>
      <vt:lpstr>ПОЧЕМУ ВЫБИРАЮТ НАС</vt:lpstr>
      <vt:lpstr>ГЕОГРАФИЯ  НАШИХ ГРУЗОПЕРЕВОЗОК</vt:lpstr>
      <vt:lpstr>ГАЛЕРЕЯ НАШИХ РАБОТ</vt:lpstr>
      <vt:lpstr>ГАЛЕРЕЯ НАШИХ РАБОТ</vt:lpstr>
      <vt:lpstr>Предоставим транспортное средство для перевозки любого груза</vt:lpstr>
      <vt:lpstr>НАШИ  УСЛУГИ</vt:lpstr>
      <vt:lpstr>ОТЗЫВЫ О НАШЕЙ РАБОТЕ</vt:lpstr>
      <vt:lpstr>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Менеджер1</cp:lastModifiedBy>
  <cp:revision>46</cp:revision>
  <dcterms:created xsi:type="dcterms:W3CDTF">2020-04-24T17:08:42Z</dcterms:created>
  <dcterms:modified xsi:type="dcterms:W3CDTF">2024-12-24T04:53:47Z</dcterms:modified>
</cp:coreProperties>
</file>