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66" r:id="rId3"/>
    <p:sldId id="269" r:id="rId4"/>
    <p:sldId id="259" r:id="rId5"/>
    <p:sldId id="270" r:id="rId6"/>
    <p:sldId id="260" r:id="rId7"/>
    <p:sldId id="261" r:id="rId8"/>
    <p:sldId id="264" r:id="rId9"/>
    <p:sldId id="267" r:id="rId10"/>
    <p:sldId id="263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32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pos="7378" userDrawn="1">
          <p15:clr>
            <a:srgbClr val="A4A3A4"/>
          </p15:clr>
        </p15:guide>
        <p15:guide id="8" orient="horz" pos="2341" userDrawn="1">
          <p15:clr>
            <a:srgbClr val="A4A3A4"/>
          </p15:clr>
        </p15:guide>
        <p15:guide id="9" orient="horz" pos="1344" userDrawn="1">
          <p15:clr>
            <a:srgbClr val="A4A3A4"/>
          </p15:clr>
        </p15:guide>
        <p15:guide id="10" orient="horz" pos="2795" userDrawn="1">
          <p15:clr>
            <a:srgbClr val="A4A3A4"/>
          </p15:clr>
        </p15:guide>
        <p15:guide id="11" pos="4089" userDrawn="1">
          <p15:clr>
            <a:srgbClr val="A4A3A4"/>
          </p15:clr>
        </p15:guide>
        <p15:guide id="12" pos="778" userDrawn="1">
          <p15:clr>
            <a:srgbClr val="A4A3A4"/>
          </p15:clr>
        </p15:guide>
        <p15:guide id="13" orient="horz" pos="1911" userDrawn="1">
          <p15:clr>
            <a:srgbClr val="A4A3A4"/>
          </p15:clr>
        </p15:guide>
        <p15:guide id="14" orient="horz" pos="2228" userDrawn="1">
          <p15:clr>
            <a:srgbClr val="A4A3A4"/>
          </p15:clr>
        </p15:guide>
        <p15:guide id="15" pos="2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9C9"/>
    <a:srgbClr val="C3C3C3"/>
    <a:srgbClr val="99BEDB"/>
    <a:srgbClr val="F6F6F6"/>
    <a:srgbClr val="73A5D6"/>
    <a:srgbClr val="828F97"/>
    <a:srgbClr val="83919A"/>
    <a:srgbClr val="ABAAB7"/>
    <a:srgbClr val="ACABB9"/>
    <a:srgbClr val="6EA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653"/>
  </p:normalViewPr>
  <p:slideViewPr>
    <p:cSldViewPr snapToGrid="0" showGuides="1">
      <p:cViewPr varScale="1">
        <p:scale>
          <a:sx n="77" d="100"/>
          <a:sy n="77" d="100"/>
        </p:scale>
        <p:origin x="706" y="43"/>
      </p:cViewPr>
      <p:guideLst>
        <p:guide orient="horz" pos="2137"/>
        <p:guide pos="3817"/>
        <p:guide orient="horz" pos="232"/>
        <p:guide orient="horz" pos="4088"/>
        <p:guide pos="7378"/>
        <p:guide orient="horz" pos="2341"/>
        <p:guide orient="horz" pos="1344"/>
        <p:guide orient="horz" pos="2795"/>
        <p:guide pos="4089"/>
        <p:guide pos="778"/>
        <p:guide orient="horz" pos="1911"/>
        <p:guide orient="horz" pos="2228"/>
        <p:guide pos="2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23:26:15.006"/>
    </inkml:context>
    <inkml:brush xml:id="br0">
      <inkml:brushProperty name="width" value="0.05" units="cm"/>
      <inkml:brushProperty name="height" value="0.05" units="cm"/>
      <inkml:brushProperty name="color" value="#E5E5EA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23:26:15.018"/>
    </inkml:context>
    <inkml:brush xml:id="br0">
      <inkml:brushProperty name="width" value="0.05" units="cm"/>
      <inkml:brushProperty name="height" value="0.05" units="cm"/>
      <inkml:brushProperty name="color" value="#E5E5EA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23:26:15.019"/>
    </inkml:context>
    <inkml:brush xml:id="br0">
      <inkml:brushProperty name="width" value="0.05" units="cm"/>
      <inkml:brushProperty name="height" value="0.05" units="cm"/>
      <inkml:brushProperty name="color" value="#E5E5EA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9A476-1DD4-6344-85EB-E3ABAB566FF9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F4BA1-8646-414C-B4C1-41330D41B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23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F4BA1-8646-414C-B4C1-41330D41B7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19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D960B-7F97-71DB-2FA7-FBB43E22C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DF285A-A797-31C7-06C8-E48F973A4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6D232-F32A-F75F-3E5C-BB65B406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A6E21-4F0C-AD70-F96C-3358CA74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44CDD5-D798-7631-08AA-A2C3CD3C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5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78327-96F4-4E6E-77AB-09FFF8B0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FF82EB-E6E4-36E5-1F26-C6622D0BB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046564-588C-8EA2-EE62-38B8B993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B4C428-2816-2EE8-BBB1-61922123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C6A4E-5D68-9FF9-58A2-05929FF0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3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FD210E-CB39-2B19-2AE0-7FC1781CB6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017054-2FDF-7F0E-07F0-A05D0C584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812EFD-0329-94BE-4BCF-BCEE1D3E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747EDB-19E4-34FF-24B8-BBDD6F58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4CE29A-9D72-4B17-9EF3-5233B20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54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F992A-3521-9C24-790F-25452E3A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13BE8-72C5-A362-53EF-D270FF842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991135-8058-CCE7-B2F0-8FEF846A7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D6586-885E-7200-E63E-C87A541D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D3238B-B658-B5D0-0F06-F9CD5DFA5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02AD2-1C63-5F3F-9467-89CD32B9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8CCACD-447B-5693-3EE4-76E3483D9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7E1A88-3BF9-E520-AF67-B336650C5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807CAD-4E8E-69E6-2C3E-82F1EC12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D6FEB7-33CF-8466-040B-FADC2770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9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0F902-3C90-FF4D-5359-2721405F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115436-8B15-F996-385C-5BA6AB54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70792E-6E16-297F-6EC2-C9BBAD39D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7CDCE3-748E-6D6D-9567-31C67EBDF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B10B9F-EE9A-BC85-A4E8-EAEF61C4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262DD0-CCEB-7173-9FB9-F05657AF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DF162-AB6A-9D3F-2CC2-D768E6D1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F9BE25-9F1E-F52A-5469-DDA32FB9A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B43A8F-816E-C0D5-E544-A4DE3D333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CF9C04-5E67-9978-DF92-BC3D66C7A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C9FDDB-10AF-7709-ACEF-7CED73D0C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8A6553-11FF-CE5F-0C2B-5A39BD76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25A4A8-ED47-8D20-8A4A-D8F869DD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8CA0DA-8566-55C2-3694-8CB6F7EA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20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4878A-F1ED-DD46-DC7C-52C5780D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2B579-80C6-5061-B475-158CB842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A4B267-683C-7E8D-AB42-84A2F5DF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FE742A-5FF9-CD08-6723-C9D9FD57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4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9FAF12-110C-24B4-6BCC-41EBF54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BB000E-63EE-C03B-B5F3-D763ED747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BC66EF-F970-C397-77BA-9F4BA7BB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50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97AC4-9B1A-814A-7398-BD97BA4A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8AEE2E-41F9-F704-80C9-C77F3390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E744F3-718C-4F9C-C56A-E7B09D1DC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A3AE35-6F6C-FE06-D08E-3BB8EB5FF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5A74A5-3BCE-F2FE-592E-F7A2C8AB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A4626E-D38F-B604-F82B-DD0535AD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511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8A491-7033-B570-81F0-96895BA9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2E3E3F-CA34-6649-99E5-FEC8DAF88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8BDCC-27AF-720E-36EA-DA31B6624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FEFF61-8D0A-511E-2843-FCA1BC33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DEF16E-CE84-A9B3-FE15-E266E43D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B0BC9B-D35D-18B6-329F-C99596C0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1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2D47E-05DA-878B-2516-25E385BF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30D61C-E9F4-A9D3-6EEE-046AFAB3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7848C9-4DDA-CEA8-B9FA-38BB3BBBB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A4C6A-0429-1A4B-9E67-793F789A5B8A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195E46-D22B-81BF-04BB-8DA3B586C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C72BC4-D9CD-BB6A-DE7B-7ACED9662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B68BE-CC14-E045-9456-64145A1F3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46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g"/><Relationship Id="rId18" Type="http://schemas.openxmlformats.org/officeDocument/2006/relationships/image" Target="../media/image36.jpg"/><Relationship Id="rId26" Type="http://schemas.openxmlformats.org/officeDocument/2006/relationships/image" Target="../media/image44.jpg"/><Relationship Id="rId3" Type="http://schemas.openxmlformats.org/officeDocument/2006/relationships/image" Target="../media/image22.png"/><Relationship Id="rId21" Type="http://schemas.openxmlformats.org/officeDocument/2006/relationships/image" Target="../media/image39.jpg"/><Relationship Id="rId7" Type="http://schemas.openxmlformats.org/officeDocument/2006/relationships/image" Target="../media/image26.jpg"/><Relationship Id="rId12" Type="http://schemas.openxmlformats.org/officeDocument/2006/relationships/image" Target="../media/image31.jpeg"/><Relationship Id="rId17" Type="http://schemas.microsoft.com/office/2007/relationships/hdphoto" Target="../media/hdphoto4.wdp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2" Type="http://schemas.openxmlformats.org/officeDocument/2006/relationships/image" Target="../media/image21.jpg"/><Relationship Id="rId16" Type="http://schemas.openxmlformats.org/officeDocument/2006/relationships/image" Target="../media/image35.png"/><Relationship Id="rId20" Type="http://schemas.openxmlformats.org/officeDocument/2006/relationships/image" Target="../media/image38.jp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32" Type="http://schemas.openxmlformats.org/officeDocument/2006/relationships/image" Target="../media/image50.jp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9.png"/><Relationship Id="rId19" Type="http://schemas.openxmlformats.org/officeDocument/2006/relationships/image" Target="../media/image37.jpg"/><Relationship Id="rId31" Type="http://schemas.openxmlformats.org/officeDocument/2006/relationships/image" Target="../media/image4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jpg"/><Relationship Id="rId8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hyperlink" Target="https://t.me/+7921967668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microsoft.com/office/2007/relationships/hdphoto" Target="../media/hdphoto5.wdp"/><Relationship Id="rId9" Type="http://schemas.openxmlformats.org/officeDocument/2006/relationships/hyperlink" Target="https://max.ru/u/f9LHodD0cOKhcxNWg_rPz7vKt4rpKgb2WKq2voihyS6fE6Np7d6B5ngRu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ustomXml" Target="../ink/ink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14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promrezon.ru/portfol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CDF5775-B769-B189-3B4F-CF14DA9537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5400000">
            <a:off x="2668076" y="-2686848"/>
            <a:ext cx="6887263" cy="12223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B7BBA6-E4E8-2A48-7083-EEC3A276E91C}"/>
              </a:ext>
            </a:extLst>
          </p:cNvPr>
          <p:cNvSpPr txBox="1"/>
          <p:nvPr/>
        </p:nvSpPr>
        <p:spPr>
          <a:xfrm>
            <a:off x="9958104" y="256796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8</a:t>
            </a:r>
            <a:r>
              <a:rPr lang="en-US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800</a:t>
            </a:r>
            <a:r>
              <a:rPr lang="en-US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302</a:t>
            </a:r>
            <a:r>
              <a:rPr lang="en-US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44</a:t>
            </a:r>
            <a:r>
              <a:rPr lang="en-US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26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1BB1E17-0FFA-F0CB-0822-E5B5C7A4A0DB}"/>
              </a:ext>
            </a:extLst>
          </p:cNvPr>
          <p:cNvSpPr/>
          <p:nvPr/>
        </p:nvSpPr>
        <p:spPr>
          <a:xfrm rot="5400000" flipH="1">
            <a:off x="3728486" y="2143235"/>
            <a:ext cx="45719" cy="34773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129FE10C-9448-BC42-348D-078847FF297E}"/>
              </a:ext>
            </a:extLst>
          </p:cNvPr>
          <p:cNvSpPr/>
          <p:nvPr/>
        </p:nvSpPr>
        <p:spPr>
          <a:xfrm>
            <a:off x="471925" y="3415115"/>
            <a:ext cx="45719" cy="933608"/>
          </a:xfrm>
          <a:prstGeom prst="roundRect">
            <a:avLst>
              <a:gd name="adj" fmla="val 50000"/>
            </a:avLst>
          </a:prstGeom>
          <a:solidFill>
            <a:srgbClr val="A2A1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Graphic 131">
            <a:extLst>
              <a:ext uri="{FF2B5EF4-FFF2-40B4-BE49-F238E27FC236}">
                <a16:creationId xmlns:a16="http://schemas.microsoft.com/office/drawing/2014/main" id="{1E2D260B-6468-1E1C-39A3-30AD35730DE0}"/>
              </a:ext>
            </a:extLst>
          </p:cNvPr>
          <p:cNvGrpSpPr/>
          <p:nvPr/>
        </p:nvGrpSpPr>
        <p:grpSpPr>
          <a:xfrm>
            <a:off x="6229441" y="426073"/>
            <a:ext cx="7037058" cy="7037058"/>
            <a:chOff x="4097117" y="1772375"/>
            <a:chExt cx="720000" cy="720000"/>
          </a:xfrm>
          <a:solidFill>
            <a:schemeClr val="bg1">
              <a:alpha val="8000"/>
            </a:schemeClr>
          </a:solidFill>
          <a:effectLst>
            <a:outerShdw blurRad="50800" dist="38100" dir="2700000" sx="100963" sy="100963" algn="tl" rotWithShape="0">
              <a:prstClr val="black">
                <a:alpha val="23000"/>
              </a:prstClr>
            </a:outerShdw>
          </a:effectLst>
        </p:grpSpPr>
        <p:sp>
          <p:nvSpPr>
            <p:cNvPr id="25" name="Freeform: Shape 444">
              <a:extLst>
                <a:ext uri="{FF2B5EF4-FFF2-40B4-BE49-F238E27FC236}">
                  <a16:creationId xmlns:a16="http://schemas.microsoft.com/office/drawing/2014/main" id="{3CFA99A3-6764-CCEE-3ABC-CE02D96DC1FB}"/>
                </a:ext>
              </a:extLst>
            </p:cNvPr>
            <p:cNvSpPr/>
            <p:nvPr/>
          </p:nvSpPr>
          <p:spPr>
            <a:xfrm>
              <a:off x="4096062" y="1784467"/>
              <a:ext cx="721406" cy="694688"/>
            </a:xfrm>
            <a:custGeom>
              <a:avLst/>
              <a:gdLst/>
              <a:ahLst/>
              <a:cxnLst/>
              <a:rect l="0" t="0" r="0" b="0"/>
              <a:pathLst>
                <a:path w="721406" h="694687">
                  <a:moveTo>
                    <a:pt x="714023" y="468596"/>
                  </a:moveTo>
                  <a:lnTo>
                    <a:pt x="598705" y="402017"/>
                  </a:lnTo>
                  <a:cubicBezTo>
                    <a:pt x="594354" y="399505"/>
                    <a:pt x="588994" y="399505"/>
                    <a:pt x="584643" y="402017"/>
                  </a:cubicBezTo>
                  <a:lnTo>
                    <a:pt x="476200" y="464627"/>
                  </a:lnTo>
                  <a:lnTo>
                    <a:pt x="375103" y="406258"/>
                  </a:lnTo>
                  <a:lnTo>
                    <a:pt x="375103" y="289550"/>
                  </a:lnTo>
                  <a:lnTo>
                    <a:pt x="483389" y="227031"/>
                  </a:lnTo>
                  <a:cubicBezTo>
                    <a:pt x="487740" y="224520"/>
                    <a:pt x="490420" y="219878"/>
                    <a:pt x="490420" y="214853"/>
                  </a:cubicBezTo>
                  <a:lnTo>
                    <a:pt x="490420" y="81695"/>
                  </a:lnTo>
                  <a:cubicBezTo>
                    <a:pt x="490420" y="76671"/>
                    <a:pt x="487740" y="72029"/>
                    <a:pt x="483389" y="69517"/>
                  </a:cubicBezTo>
                  <a:lnTo>
                    <a:pt x="368071" y="2938"/>
                  </a:lnTo>
                  <a:cubicBezTo>
                    <a:pt x="363720" y="427"/>
                    <a:pt x="358359" y="427"/>
                    <a:pt x="354008" y="2938"/>
                  </a:cubicBezTo>
                  <a:lnTo>
                    <a:pt x="238690" y="69517"/>
                  </a:lnTo>
                  <a:cubicBezTo>
                    <a:pt x="234339" y="72029"/>
                    <a:pt x="231659" y="76671"/>
                    <a:pt x="231659" y="81695"/>
                  </a:cubicBezTo>
                  <a:lnTo>
                    <a:pt x="231659" y="206521"/>
                  </a:lnTo>
                  <a:lnTo>
                    <a:pt x="123373" y="269040"/>
                  </a:lnTo>
                  <a:cubicBezTo>
                    <a:pt x="119022" y="271552"/>
                    <a:pt x="116342" y="276194"/>
                    <a:pt x="116342" y="281218"/>
                  </a:cubicBezTo>
                  <a:lnTo>
                    <a:pt x="116342" y="406280"/>
                  </a:lnTo>
                  <a:lnTo>
                    <a:pt x="8086" y="468783"/>
                  </a:lnTo>
                  <a:cubicBezTo>
                    <a:pt x="3735" y="471294"/>
                    <a:pt x="1055" y="475936"/>
                    <a:pt x="1055" y="480961"/>
                  </a:cubicBezTo>
                  <a:lnTo>
                    <a:pt x="1055" y="614119"/>
                  </a:lnTo>
                  <a:cubicBezTo>
                    <a:pt x="1055" y="619143"/>
                    <a:pt x="3735" y="623785"/>
                    <a:pt x="8086" y="626297"/>
                  </a:cubicBezTo>
                  <a:lnTo>
                    <a:pt x="123404" y="692876"/>
                  </a:lnTo>
                  <a:cubicBezTo>
                    <a:pt x="125580" y="694131"/>
                    <a:pt x="128007" y="694760"/>
                    <a:pt x="130435" y="694760"/>
                  </a:cubicBezTo>
                  <a:cubicBezTo>
                    <a:pt x="132864" y="694760"/>
                    <a:pt x="135291" y="694131"/>
                    <a:pt x="137467" y="692876"/>
                  </a:cubicBezTo>
                  <a:lnTo>
                    <a:pt x="245741" y="630364"/>
                  </a:lnTo>
                  <a:lnTo>
                    <a:pt x="354005" y="692871"/>
                  </a:lnTo>
                  <a:cubicBezTo>
                    <a:pt x="356181" y="694127"/>
                    <a:pt x="358608" y="694756"/>
                    <a:pt x="361036" y="694756"/>
                  </a:cubicBezTo>
                  <a:cubicBezTo>
                    <a:pt x="363465" y="694756"/>
                    <a:pt x="365892" y="694127"/>
                    <a:pt x="368068" y="692871"/>
                  </a:cubicBezTo>
                  <a:lnTo>
                    <a:pt x="476511" y="630261"/>
                  </a:lnTo>
                  <a:lnTo>
                    <a:pt x="584639" y="692689"/>
                  </a:lnTo>
                  <a:cubicBezTo>
                    <a:pt x="586814" y="693944"/>
                    <a:pt x="589241" y="694573"/>
                    <a:pt x="591670" y="694573"/>
                  </a:cubicBezTo>
                  <a:cubicBezTo>
                    <a:pt x="594098" y="694573"/>
                    <a:pt x="596526" y="693944"/>
                    <a:pt x="598701" y="692689"/>
                  </a:cubicBezTo>
                  <a:lnTo>
                    <a:pt x="714019" y="626110"/>
                  </a:lnTo>
                  <a:cubicBezTo>
                    <a:pt x="718370" y="623598"/>
                    <a:pt x="721051" y="618956"/>
                    <a:pt x="721051" y="613932"/>
                  </a:cubicBezTo>
                  <a:lnTo>
                    <a:pt x="721051" y="480774"/>
                  </a:lnTo>
                  <a:cubicBezTo>
                    <a:pt x="721055" y="475749"/>
                    <a:pt x="718373" y="471107"/>
                    <a:pt x="714023" y="468596"/>
                  </a:cubicBezTo>
                  <a:close/>
                  <a:moveTo>
                    <a:pt x="259784" y="89814"/>
                  </a:moveTo>
                  <a:lnTo>
                    <a:pt x="361038" y="31354"/>
                  </a:lnTo>
                  <a:lnTo>
                    <a:pt x="462292" y="89814"/>
                  </a:lnTo>
                  <a:lnTo>
                    <a:pt x="462292" y="206734"/>
                  </a:lnTo>
                  <a:lnTo>
                    <a:pt x="434183" y="222963"/>
                  </a:lnTo>
                  <a:lnTo>
                    <a:pt x="434183" y="168496"/>
                  </a:lnTo>
                  <a:cubicBezTo>
                    <a:pt x="434183" y="160729"/>
                    <a:pt x="427885" y="154434"/>
                    <a:pt x="420120" y="154434"/>
                  </a:cubicBezTo>
                  <a:cubicBezTo>
                    <a:pt x="412355" y="154434"/>
                    <a:pt x="406058" y="160729"/>
                    <a:pt x="406058" y="168496"/>
                  </a:cubicBezTo>
                  <a:lnTo>
                    <a:pt x="406058" y="239201"/>
                  </a:lnTo>
                  <a:lnTo>
                    <a:pt x="361223" y="265087"/>
                  </a:lnTo>
                  <a:lnTo>
                    <a:pt x="259785" y="206521"/>
                  </a:lnTo>
                  <a:lnTo>
                    <a:pt x="259785" y="89814"/>
                  </a:lnTo>
                  <a:close/>
                  <a:moveTo>
                    <a:pt x="231656" y="606019"/>
                  </a:moveTo>
                  <a:lnTo>
                    <a:pt x="130435" y="664458"/>
                  </a:lnTo>
                  <a:lnTo>
                    <a:pt x="85434" y="638476"/>
                  </a:lnTo>
                  <a:lnTo>
                    <a:pt x="85434" y="560967"/>
                  </a:lnTo>
                  <a:cubicBezTo>
                    <a:pt x="85434" y="553200"/>
                    <a:pt x="79137" y="546904"/>
                    <a:pt x="71371" y="546904"/>
                  </a:cubicBezTo>
                  <a:cubicBezTo>
                    <a:pt x="63606" y="546904"/>
                    <a:pt x="57309" y="553200"/>
                    <a:pt x="57309" y="560967"/>
                  </a:cubicBezTo>
                  <a:lnTo>
                    <a:pt x="57309" y="622238"/>
                  </a:lnTo>
                  <a:lnTo>
                    <a:pt x="29183" y="605999"/>
                  </a:lnTo>
                  <a:lnTo>
                    <a:pt x="29183" y="489079"/>
                  </a:lnTo>
                  <a:lnTo>
                    <a:pt x="130424" y="430627"/>
                  </a:lnTo>
                  <a:lnTo>
                    <a:pt x="231657" y="489075"/>
                  </a:lnTo>
                  <a:lnTo>
                    <a:pt x="231657" y="606019"/>
                  </a:lnTo>
                  <a:close/>
                  <a:moveTo>
                    <a:pt x="245734" y="464713"/>
                  </a:moveTo>
                  <a:lnTo>
                    <a:pt x="144467" y="406247"/>
                  </a:lnTo>
                  <a:lnTo>
                    <a:pt x="144467" y="289341"/>
                  </a:lnTo>
                  <a:lnTo>
                    <a:pt x="245537" y="230986"/>
                  </a:lnTo>
                  <a:lnTo>
                    <a:pt x="346975" y="289552"/>
                  </a:lnTo>
                  <a:lnTo>
                    <a:pt x="346975" y="406259"/>
                  </a:lnTo>
                  <a:lnTo>
                    <a:pt x="296348" y="435490"/>
                  </a:lnTo>
                  <a:lnTo>
                    <a:pt x="245734" y="464713"/>
                  </a:lnTo>
                  <a:close/>
                  <a:moveTo>
                    <a:pt x="462293" y="605993"/>
                  </a:moveTo>
                  <a:lnTo>
                    <a:pt x="361039" y="664454"/>
                  </a:lnTo>
                  <a:lnTo>
                    <a:pt x="259817" y="606013"/>
                  </a:lnTo>
                  <a:lnTo>
                    <a:pt x="259817" y="489055"/>
                  </a:lnTo>
                  <a:lnTo>
                    <a:pt x="310413" y="459844"/>
                  </a:lnTo>
                  <a:lnTo>
                    <a:pt x="361041" y="430614"/>
                  </a:lnTo>
                  <a:lnTo>
                    <a:pt x="462295" y="489073"/>
                  </a:lnTo>
                  <a:lnTo>
                    <a:pt x="462295" y="605993"/>
                  </a:lnTo>
                  <a:close/>
                  <a:moveTo>
                    <a:pt x="692928" y="605812"/>
                  </a:moveTo>
                  <a:lnTo>
                    <a:pt x="591674" y="664271"/>
                  </a:lnTo>
                  <a:lnTo>
                    <a:pt x="490420" y="605812"/>
                  </a:lnTo>
                  <a:lnTo>
                    <a:pt x="490420" y="488892"/>
                  </a:lnTo>
                  <a:lnTo>
                    <a:pt x="591674" y="430433"/>
                  </a:lnTo>
                  <a:lnTo>
                    <a:pt x="692928" y="488892"/>
                  </a:lnTo>
                  <a:lnTo>
                    <a:pt x="692928" y="6058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6" name="Freeform: Shape 445">
              <a:extLst>
                <a:ext uri="{FF2B5EF4-FFF2-40B4-BE49-F238E27FC236}">
                  <a16:creationId xmlns:a16="http://schemas.microsoft.com/office/drawing/2014/main" id="{78726827-EA67-F20A-D4FF-F333742FC332}"/>
                </a:ext>
              </a:extLst>
            </p:cNvPr>
            <p:cNvSpPr/>
            <p:nvPr/>
          </p:nvSpPr>
          <p:spPr>
            <a:xfrm>
              <a:off x="4501065" y="1885805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8" y="5175"/>
                  </a:moveTo>
                  <a:cubicBezTo>
                    <a:pt x="22444" y="2559"/>
                    <a:pt x="18816" y="1055"/>
                    <a:pt x="15117" y="1055"/>
                  </a:cubicBezTo>
                  <a:cubicBezTo>
                    <a:pt x="11419" y="1055"/>
                    <a:pt x="7791" y="2559"/>
                    <a:pt x="5175" y="5175"/>
                  </a:cubicBezTo>
                  <a:cubicBezTo>
                    <a:pt x="2559" y="7791"/>
                    <a:pt x="1055" y="11419"/>
                    <a:pt x="1055" y="15131"/>
                  </a:cubicBezTo>
                  <a:cubicBezTo>
                    <a:pt x="1055" y="18830"/>
                    <a:pt x="2558" y="22458"/>
                    <a:pt x="5175" y="25059"/>
                  </a:cubicBezTo>
                  <a:cubicBezTo>
                    <a:pt x="7791" y="27689"/>
                    <a:pt x="11419" y="29194"/>
                    <a:pt x="15117" y="29194"/>
                  </a:cubicBezTo>
                  <a:cubicBezTo>
                    <a:pt x="18816" y="29194"/>
                    <a:pt x="22444" y="27689"/>
                    <a:pt x="25058" y="25059"/>
                  </a:cubicBezTo>
                  <a:cubicBezTo>
                    <a:pt x="27674" y="22444"/>
                    <a:pt x="29180" y="18830"/>
                    <a:pt x="29180" y="15131"/>
                  </a:cubicBezTo>
                  <a:cubicBezTo>
                    <a:pt x="29180" y="11419"/>
                    <a:pt x="27675" y="7805"/>
                    <a:pt x="25058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7" name="Freeform: Shape 446">
              <a:extLst>
                <a:ext uri="{FF2B5EF4-FFF2-40B4-BE49-F238E27FC236}">
                  <a16:creationId xmlns:a16="http://schemas.microsoft.com/office/drawing/2014/main" id="{90379345-2985-57EC-1569-412B1F5B2E76}"/>
                </a:ext>
              </a:extLst>
            </p:cNvPr>
            <p:cNvSpPr/>
            <p:nvPr/>
          </p:nvSpPr>
          <p:spPr>
            <a:xfrm>
              <a:off x="4152314" y="2278279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9" y="5175"/>
                  </a:moveTo>
                  <a:cubicBezTo>
                    <a:pt x="22444" y="2559"/>
                    <a:pt x="18816" y="1055"/>
                    <a:pt x="15117" y="1055"/>
                  </a:cubicBezTo>
                  <a:cubicBezTo>
                    <a:pt x="11419" y="1055"/>
                    <a:pt x="7791" y="2559"/>
                    <a:pt x="5175" y="5175"/>
                  </a:cubicBezTo>
                  <a:cubicBezTo>
                    <a:pt x="2561" y="7791"/>
                    <a:pt x="1055" y="11419"/>
                    <a:pt x="1055" y="15117"/>
                  </a:cubicBezTo>
                  <a:cubicBezTo>
                    <a:pt x="1055" y="18830"/>
                    <a:pt x="2559" y="22444"/>
                    <a:pt x="5175" y="25059"/>
                  </a:cubicBezTo>
                  <a:cubicBezTo>
                    <a:pt x="7791" y="27675"/>
                    <a:pt x="11419" y="29180"/>
                    <a:pt x="15117" y="29180"/>
                  </a:cubicBezTo>
                  <a:cubicBezTo>
                    <a:pt x="18816" y="29180"/>
                    <a:pt x="22444" y="27675"/>
                    <a:pt x="25059" y="25059"/>
                  </a:cubicBezTo>
                  <a:cubicBezTo>
                    <a:pt x="27674" y="22444"/>
                    <a:pt x="29180" y="18830"/>
                    <a:pt x="29180" y="15117"/>
                  </a:cubicBezTo>
                  <a:cubicBezTo>
                    <a:pt x="29180" y="11419"/>
                    <a:pt x="27675" y="7791"/>
                    <a:pt x="25059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DDA73C89-F977-E84E-EA91-C8E66708E080}"/>
              </a:ext>
            </a:extLst>
          </p:cNvPr>
          <p:cNvSpPr txBox="1"/>
          <p:nvPr/>
        </p:nvSpPr>
        <p:spPr>
          <a:xfrm>
            <a:off x="1977891" y="2121634"/>
            <a:ext cx="73340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err="1">
                <a:solidFill>
                  <a:schemeClr val="bg1"/>
                </a:solidFill>
                <a:latin typeface="Gotham Pro Black" panose="02000503040000020004" pitchFamily="2" charset="0"/>
                <a:ea typeface="Malgun Gothic" panose="020B0503020000020004" pitchFamily="34" charset="-127"/>
                <a:cs typeface="Gotham Pro Black" panose="02000503040000020004" pitchFamily="2" charset="0"/>
              </a:rPr>
              <a:t>ПромРезонанс</a:t>
            </a:r>
            <a:endParaRPr lang="ru-RU" sz="7200" b="1" dirty="0">
              <a:solidFill>
                <a:schemeClr val="bg1"/>
              </a:solidFill>
              <a:latin typeface="Gotham Pro Black" panose="02000503040000020004" pitchFamily="2" charset="0"/>
              <a:ea typeface="Malgun Gothic" panose="020B0503020000020004" pitchFamily="34" charset="-127"/>
              <a:cs typeface="Gotham Pro Black" panose="02000503040000020004" pitchFamily="2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Gotham Pro Black" panose="02000503040000020004" pitchFamily="2" charset="0"/>
                <a:ea typeface="Malgun Gothic" panose="020B0503020000020004" pitchFamily="34" charset="-127"/>
                <a:cs typeface="Gotham Pro Black" panose="02000503040000020004" pitchFamily="2" charset="0"/>
              </a:rPr>
              <a:t>Ремонт промышленной электроники</a:t>
            </a:r>
          </a:p>
        </p:txBody>
      </p:sp>
    </p:spTree>
    <p:extLst>
      <p:ext uri="{BB962C8B-B14F-4D97-AF65-F5344CB8AC3E}">
        <p14:creationId xmlns:p14="http://schemas.microsoft.com/office/powerpoint/2010/main" val="413917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020AD-49F0-877F-9EBD-AB1E1544FA5C}"/>
              </a:ext>
            </a:extLst>
          </p:cNvPr>
          <p:cNvSpPr txBox="1"/>
          <p:nvPr/>
        </p:nvSpPr>
        <p:spPr>
          <a:xfrm>
            <a:off x="4247005" y="385531"/>
            <a:ext cx="3696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ПАРТНЁРЫ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81E5FD-2F30-5B12-FCD7-1D284925EF4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0124615" y="2023714"/>
            <a:ext cx="1310504" cy="6465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B3D2D2-9703-413D-0A40-662EB3DF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32813" r="35156"/>
          <a:stretch/>
        </p:blipFill>
        <p:spPr>
          <a:xfrm>
            <a:off x="5601918" y="2729951"/>
            <a:ext cx="1226304" cy="127116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D7916299-4525-3778-4FC5-CAA527BC505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t="25694" b="33637"/>
          <a:stretch>
            <a:fillRect/>
          </a:stretch>
        </p:blipFill>
        <p:spPr>
          <a:xfrm>
            <a:off x="9453575" y="2985388"/>
            <a:ext cx="2718613" cy="7406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A75316A-759C-BF7E-E1CB-17A64F55CB56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7047585" y="5284678"/>
            <a:ext cx="1154775" cy="102646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DF0E8CF-2B6F-C794-DBE3-ECFE89D1C2C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049900" y="2033345"/>
            <a:ext cx="2060465" cy="835960"/>
          </a:xfrm>
          <a:prstGeom prst="rect">
            <a:avLst/>
          </a:prstGeom>
        </p:spPr>
      </p:pic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3447C86C-FB6D-0542-F7BD-84C2C6278D6E}"/>
              </a:ext>
            </a:extLst>
          </p:cNvPr>
          <p:cNvSpPr/>
          <p:nvPr/>
        </p:nvSpPr>
        <p:spPr>
          <a:xfrm>
            <a:off x="9284436" y="-1175574"/>
            <a:ext cx="2478767" cy="213686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Шестиугольник 161">
            <a:extLst>
              <a:ext uri="{FF2B5EF4-FFF2-40B4-BE49-F238E27FC236}">
                <a16:creationId xmlns:a16="http://schemas.microsoft.com/office/drawing/2014/main" id="{386315A2-AB73-D8CD-CD96-CDCFE650D1FC}"/>
              </a:ext>
            </a:extLst>
          </p:cNvPr>
          <p:cNvSpPr/>
          <p:nvPr/>
        </p:nvSpPr>
        <p:spPr>
          <a:xfrm>
            <a:off x="11300877" y="-96252"/>
            <a:ext cx="2478767" cy="213686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Шестиугольник 164">
            <a:extLst>
              <a:ext uri="{FF2B5EF4-FFF2-40B4-BE49-F238E27FC236}">
                <a16:creationId xmlns:a16="http://schemas.microsoft.com/office/drawing/2014/main" id="{89E37684-D562-7C0B-BF36-8D9ED5E5FF7B}"/>
              </a:ext>
            </a:extLst>
          </p:cNvPr>
          <p:cNvSpPr/>
          <p:nvPr/>
        </p:nvSpPr>
        <p:spPr>
          <a:xfrm>
            <a:off x="9039657" y="-1056553"/>
            <a:ext cx="2505999" cy="2160343"/>
          </a:xfrm>
          <a:prstGeom prst="hexagon">
            <a:avLst/>
          </a:prstGeom>
          <a:noFill/>
          <a:ln>
            <a:solidFill>
              <a:srgbClr val="0065AD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A2A7339C-DB67-56B5-A9A3-E2B4C2C12F99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427178" y="2968345"/>
            <a:ext cx="1646414" cy="942532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BD656530-7F59-4819-8687-ADB90F05CAF9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545909" y="1612642"/>
            <a:ext cx="2401500" cy="1003979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693FD5EB-63B2-C089-F420-438573DEC99C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rcRect t="38071" b="32967"/>
          <a:stretch>
            <a:fillRect/>
          </a:stretch>
        </p:blipFill>
        <p:spPr>
          <a:xfrm>
            <a:off x="2787856" y="5221935"/>
            <a:ext cx="2688944" cy="778765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9C53DACE-000B-758C-1D1B-D0E0AFCA9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7606544" y="2706311"/>
            <a:ext cx="1570838" cy="745006"/>
          </a:xfrm>
          <a:prstGeom prst="rect">
            <a:avLst/>
          </a:prstGeom>
        </p:spPr>
      </p:pic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4BE7E82A-7EB8-CA09-AB2B-E45EAE11B32A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3291522" y="1660585"/>
            <a:ext cx="997016" cy="945223"/>
          </a:xfrm>
          <a:prstGeom prst="rect">
            <a:avLst/>
          </a:prstGeom>
        </p:spPr>
      </p:pic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8473C307-A416-9635-3FCB-0B44B8EC93EF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733611" y="4991460"/>
            <a:ext cx="2151850" cy="322778"/>
          </a:xfrm>
          <a:prstGeom prst="rect">
            <a:avLst/>
          </a:prstGeom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3C7132AF-0950-C2D9-1EE5-842068B62C5C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3148363" y="4192657"/>
            <a:ext cx="1430027" cy="1001018"/>
          </a:xfrm>
          <a:prstGeom prst="rect">
            <a:avLst/>
          </a:prstGeom>
        </p:spPr>
      </p:pic>
      <p:sp>
        <p:nvSpPr>
          <p:cNvPr id="197" name="Шестиугольник 196">
            <a:extLst>
              <a:ext uri="{FF2B5EF4-FFF2-40B4-BE49-F238E27FC236}">
                <a16:creationId xmlns:a16="http://schemas.microsoft.com/office/drawing/2014/main" id="{1E14D053-481B-EC24-E3CB-320DB7EE85D4}"/>
              </a:ext>
            </a:extLst>
          </p:cNvPr>
          <p:cNvSpPr/>
          <p:nvPr/>
        </p:nvSpPr>
        <p:spPr>
          <a:xfrm>
            <a:off x="11251229" y="134293"/>
            <a:ext cx="2505999" cy="2160343"/>
          </a:xfrm>
          <a:prstGeom prst="hexagon">
            <a:avLst/>
          </a:prstGeom>
          <a:noFill/>
          <a:ln>
            <a:solidFill>
              <a:srgbClr val="0065AD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D76534DA-AE50-CE0D-51FC-DDF5AF55E0DD}"/>
              </a:ext>
            </a:extLst>
          </p:cNvPr>
          <p:cNvSpPr/>
          <p:nvPr/>
        </p:nvSpPr>
        <p:spPr>
          <a:xfrm rot="5400000">
            <a:off x="5842103" y="541658"/>
            <a:ext cx="485309" cy="12214487"/>
          </a:xfrm>
          <a:prstGeom prst="rect">
            <a:avLst/>
          </a:prstGeom>
          <a:solidFill>
            <a:srgbClr val="6EA3C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4" name="Рисунок 203">
            <a:extLst>
              <a:ext uri="{FF2B5EF4-FFF2-40B4-BE49-F238E27FC236}">
                <a16:creationId xmlns:a16="http://schemas.microsoft.com/office/drawing/2014/main" id="{6D537855-145D-0DBB-21D3-AD13609DF78E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3863376" y="5828720"/>
            <a:ext cx="2451100" cy="457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5E7F9A-A02D-A8CE-344A-B061153EAD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319" y="5490100"/>
            <a:ext cx="2031923" cy="5644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825426-D1CC-CCC0-A729-3BBAE254DE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</a:extLst>
          </a:blip>
          <a:srcRect t="2447"/>
          <a:stretch/>
        </p:blipFill>
        <p:spPr>
          <a:xfrm>
            <a:off x="170924" y="806217"/>
            <a:ext cx="3636085" cy="8494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4F8911-F232-2FF3-BE0D-68BCB1A9D144}"/>
              </a:ext>
            </a:extLst>
          </p:cNvPr>
          <p:cNvPicPr>
            <a:picLocks noChangeAspect="1"/>
          </p:cNvPicPr>
          <p:nvPr/>
        </p:nvPicPr>
        <p:blipFill>
          <a:blip r:embed="rId18">
            <a:grayscl/>
          </a:blip>
          <a:stretch>
            <a:fillRect/>
          </a:stretch>
        </p:blipFill>
        <p:spPr>
          <a:xfrm>
            <a:off x="3394174" y="2779070"/>
            <a:ext cx="2236221" cy="5847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D92B5E-6439-EE23-04FF-3107DC1BB644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</a:blip>
          <a:stretch>
            <a:fillRect/>
          </a:stretch>
        </p:blipFill>
        <p:spPr>
          <a:xfrm>
            <a:off x="1021370" y="221724"/>
            <a:ext cx="1645035" cy="5336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5EC9D1-2680-2D3F-24F6-C82988B86B34}"/>
              </a:ext>
            </a:extLst>
          </p:cNvPr>
          <p:cNvPicPr>
            <a:picLocks noChangeAspect="1"/>
          </p:cNvPicPr>
          <p:nvPr/>
        </p:nvPicPr>
        <p:blipFill>
          <a:blip r:embed="rId20">
            <a:grayscl/>
          </a:blip>
          <a:stretch>
            <a:fillRect/>
          </a:stretch>
        </p:blipFill>
        <p:spPr>
          <a:xfrm>
            <a:off x="4320212" y="3557762"/>
            <a:ext cx="1073483" cy="9552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DF2AFB-40C8-4D7B-AB54-F28C586C7532}"/>
              </a:ext>
            </a:extLst>
          </p:cNvPr>
          <p:cNvPicPr>
            <a:picLocks noChangeAspect="1"/>
          </p:cNvPicPr>
          <p:nvPr/>
        </p:nvPicPr>
        <p:blipFill>
          <a:blip r:embed="rId21">
            <a:grayscl/>
          </a:blip>
          <a:srcRect l="14412" t="6877" r="13051"/>
          <a:stretch>
            <a:fillRect/>
          </a:stretch>
        </p:blipFill>
        <p:spPr>
          <a:xfrm>
            <a:off x="8745689" y="5282791"/>
            <a:ext cx="1179930" cy="10911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71017B-8013-8056-A9A5-467BA52F8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grayscl/>
          </a:blip>
          <a:stretch>
            <a:fillRect/>
          </a:stretch>
        </p:blipFill>
        <p:spPr>
          <a:xfrm>
            <a:off x="4372150" y="1853995"/>
            <a:ext cx="1409453" cy="6871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B692C9-BC97-1AC5-791A-F9C6021DA1FC}"/>
              </a:ext>
            </a:extLst>
          </p:cNvPr>
          <p:cNvPicPr>
            <a:picLocks noChangeAspect="1"/>
          </p:cNvPicPr>
          <p:nvPr/>
        </p:nvPicPr>
        <p:blipFill>
          <a:blip r:embed="rId23">
            <a:grayscl/>
          </a:blip>
          <a:stretch>
            <a:fillRect/>
          </a:stretch>
        </p:blipFill>
        <p:spPr>
          <a:xfrm>
            <a:off x="5361585" y="4633043"/>
            <a:ext cx="3372000" cy="6856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901435-E831-E946-A5A0-8C2A421AFD57}"/>
              </a:ext>
            </a:extLst>
          </p:cNvPr>
          <p:cNvPicPr>
            <a:picLocks noChangeAspect="1"/>
          </p:cNvPicPr>
          <p:nvPr/>
        </p:nvPicPr>
        <p:blipFill>
          <a:blip r:embed="rId24">
            <a:grayscl/>
          </a:blip>
          <a:stretch>
            <a:fillRect/>
          </a:stretch>
        </p:blipFill>
        <p:spPr>
          <a:xfrm>
            <a:off x="315074" y="4320672"/>
            <a:ext cx="2224208" cy="2973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5B5F4A2-F035-3535-8487-695233FCD44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10518" y="4719261"/>
            <a:ext cx="1832378" cy="956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508739-A048-E086-7C97-EC1B1C6DE858}"/>
              </a:ext>
            </a:extLst>
          </p:cNvPr>
          <p:cNvPicPr>
            <a:picLocks noChangeAspect="1"/>
          </p:cNvPicPr>
          <p:nvPr/>
        </p:nvPicPr>
        <p:blipFill>
          <a:blip r:embed="rId26">
            <a:grayscl/>
          </a:blip>
          <a:srcRect l="6042"/>
          <a:stretch>
            <a:fillRect/>
          </a:stretch>
        </p:blipFill>
        <p:spPr>
          <a:xfrm>
            <a:off x="8157822" y="1978274"/>
            <a:ext cx="1758017" cy="70345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4D94766-E5B6-AB48-702C-BB217F4CC124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8292" y="361943"/>
            <a:ext cx="2227148" cy="53416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A19D88C-5420-9299-AEE4-53D9AD20649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9694" y="196126"/>
            <a:ext cx="1186837" cy="85527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EB5EE87-CC48-66C5-A3EE-181985B990AC}"/>
              </a:ext>
            </a:extLst>
          </p:cNvPr>
          <p:cNvPicPr>
            <a:picLocks noChangeAspect="1"/>
          </p:cNvPicPr>
          <p:nvPr/>
        </p:nvPicPr>
        <p:blipFill>
          <a:blip r:embed="rId29">
            <a:grayscl/>
          </a:blip>
          <a:stretch>
            <a:fillRect/>
          </a:stretch>
        </p:blipFill>
        <p:spPr>
          <a:xfrm>
            <a:off x="8745689" y="3575740"/>
            <a:ext cx="2055089" cy="107847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0B77D8A-CE59-AC45-8107-C8B06615340F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</a:blip>
          <a:srcRect l="3703" t="2189" r="3212" b="1685"/>
          <a:stretch>
            <a:fillRect/>
          </a:stretch>
        </p:blipFill>
        <p:spPr>
          <a:xfrm>
            <a:off x="198120" y="2779070"/>
            <a:ext cx="1028700" cy="131735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6E502A4-2701-B34B-8854-6846750ECB56}"/>
              </a:ext>
            </a:extLst>
          </p:cNvPr>
          <p:cNvPicPr>
            <a:picLocks noChangeAspect="1"/>
          </p:cNvPicPr>
          <p:nvPr/>
        </p:nvPicPr>
        <p:blipFill>
          <a:blip r:embed="rId31">
            <a:grayscl/>
          </a:blip>
          <a:srcRect l="11637" t="32126" r="10820" b="33653"/>
          <a:stretch>
            <a:fillRect/>
          </a:stretch>
        </p:blipFill>
        <p:spPr>
          <a:xfrm>
            <a:off x="7796179" y="1222185"/>
            <a:ext cx="2618697" cy="6491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AC91F4-CB5D-5B28-D804-F3B1E20BB36D}"/>
              </a:ext>
            </a:extLst>
          </p:cNvPr>
          <p:cNvPicPr>
            <a:picLocks noChangeAspect="1"/>
          </p:cNvPicPr>
          <p:nvPr/>
        </p:nvPicPr>
        <p:blipFill>
          <a:blip r:embed="rId32">
            <a:grayscl/>
          </a:blip>
          <a:stretch>
            <a:fillRect/>
          </a:stretch>
        </p:blipFill>
        <p:spPr>
          <a:xfrm>
            <a:off x="5900859" y="1025816"/>
            <a:ext cx="1373208" cy="91547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0C026C0-386C-F821-8DEB-E25E62EF3D7A}"/>
              </a:ext>
            </a:extLst>
          </p:cNvPr>
          <p:cNvPicPr>
            <a:picLocks noChangeAspect="1"/>
          </p:cNvPicPr>
          <p:nvPr/>
        </p:nvPicPr>
        <p:blipFill>
          <a:blip r:embed="rId33">
            <a:grayscl/>
          </a:blip>
          <a:stretch>
            <a:fillRect/>
          </a:stretch>
        </p:blipFill>
        <p:spPr>
          <a:xfrm>
            <a:off x="6565544" y="3573435"/>
            <a:ext cx="1803361" cy="9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5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C5C5DD3-7CB2-11E6-2E99-9009F3ADE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3000"/>
          </a:blip>
          <a:srcRect t="19262" b="5456"/>
          <a:stretch/>
        </p:blipFill>
        <p:spPr>
          <a:xfrm>
            <a:off x="-1354238" y="467446"/>
            <a:ext cx="9082088" cy="68371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52BE2A-86B0-32BB-C0C0-CEF7D6C096EF}"/>
              </a:ext>
            </a:extLst>
          </p:cNvPr>
          <p:cNvSpPr/>
          <p:nvPr/>
        </p:nvSpPr>
        <p:spPr>
          <a:xfrm>
            <a:off x="9082088" y="0"/>
            <a:ext cx="3109912" cy="6857999"/>
          </a:xfrm>
          <a:prstGeom prst="rect">
            <a:avLst/>
          </a:prstGeom>
          <a:solidFill>
            <a:srgbClr val="6EA3C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020AD-49F0-877F-9EBD-AB1E1544FA5C}"/>
              </a:ext>
            </a:extLst>
          </p:cNvPr>
          <p:cNvSpPr txBox="1"/>
          <p:nvPr/>
        </p:nvSpPr>
        <p:spPr>
          <a:xfrm>
            <a:off x="1100559" y="793605"/>
            <a:ext cx="372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КОНТАКТЫ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6448A-CAB2-0819-0B48-A7FA48C4DECE}"/>
              </a:ext>
            </a:extLst>
          </p:cNvPr>
          <p:cNvSpPr txBox="1"/>
          <p:nvPr/>
        </p:nvSpPr>
        <p:spPr>
          <a:xfrm>
            <a:off x="1155423" y="2850167"/>
            <a:ext cx="2735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u="none" strike="noStrike" dirty="0" err="1">
                <a:solidFill>
                  <a:schemeClr val="bg2">
                    <a:lumMod val="25000"/>
                  </a:schemeClr>
                </a:solidFill>
                <a:effectLst/>
                <a:latin typeface="TT Firs Neue" panose="02000503030000020004" pitchFamily="2" charset="0"/>
              </a:rPr>
              <a:t>П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TT Firs Neue" panose="02000503030000020004" pitchFamily="2" charset="0"/>
              </a:rPr>
              <a:t>н</a:t>
            </a:r>
            <a:r>
              <a:rPr lang="ru-RU" u="none" strike="noStrike" dirty="0" err="1">
                <a:solidFill>
                  <a:schemeClr val="bg2">
                    <a:lumMod val="25000"/>
                  </a:schemeClr>
                </a:solidFill>
                <a:effectLst/>
                <a:latin typeface="TT Firs Neue" panose="02000503030000020004" pitchFamily="2" charset="0"/>
              </a:rPr>
              <a:t>-Пт</a:t>
            </a:r>
            <a:r>
              <a:rPr lang="ru-RU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TT Firs Neue" panose="02000503030000020004" pitchFamily="2" charset="0"/>
              </a:rPr>
              <a:t>: </a:t>
            </a:r>
            <a:r>
              <a:rPr lang="ru-RU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TT Firs Neue ExtraLight" panose="02000803030000020004" pitchFamily="2" charset="0"/>
              </a:rPr>
              <a:t>09.00-18.00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B5D2D4-F5FA-3D12-0BE3-133073B8F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1913"/>
          <a:stretch/>
        </p:blipFill>
        <p:spPr>
          <a:xfrm>
            <a:off x="6551374" y="794409"/>
            <a:ext cx="4022090" cy="5212079"/>
          </a:xfrm>
          <a:prstGeom prst="roundRect">
            <a:avLst>
              <a:gd name="adj" fmla="val 4502"/>
            </a:avLst>
          </a:prstGeom>
          <a:solidFill>
            <a:schemeClr val="bg1"/>
          </a:solidFill>
          <a:ln w="98425" cap="rnd">
            <a:solidFill>
              <a:schemeClr val="bg1">
                <a:lumMod val="85000"/>
                <a:alpha val="60000"/>
              </a:schemeClr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4C3E02-CF3A-720F-A610-F58F926B6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356" y="2700557"/>
            <a:ext cx="342496" cy="5137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5D27398-1A43-58EB-81B7-2AF1B8852DA8}"/>
              </a:ext>
            </a:extLst>
          </p:cNvPr>
          <p:cNvSpPr txBox="1"/>
          <p:nvPr/>
        </p:nvSpPr>
        <p:spPr>
          <a:xfrm>
            <a:off x="1142363" y="5036641"/>
            <a:ext cx="3232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none" strike="noStrike" dirty="0">
                <a:solidFill>
                  <a:srgbClr val="3B3838"/>
                </a:solidFill>
                <a:effectLst/>
                <a:latin typeface="TT Firs Neue" panose="02000503030000020004" pitchFamily="2" charset="0"/>
              </a:rPr>
              <a:t>E-mail: </a:t>
            </a:r>
            <a:r>
              <a:rPr lang="en-US" b="1" dirty="0">
                <a:solidFill>
                  <a:srgbClr val="307BB4"/>
                </a:solidFill>
                <a:latin typeface="TT Firs Neue DemiBold" panose="02000503030000020004" pitchFamily="2" charset="0"/>
              </a:rPr>
              <a:t>remont@</a:t>
            </a:r>
            <a:r>
              <a:rPr lang="en-US" b="1" u="none" strike="noStrike" dirty="0">
                <a:solidFill>
                  <a:srgbClr val="307BB4"/>
                </a:solidFill>
                <a:effectLst/>
                <a:latin typeface="TT Firs Neue DemiBold" panose="02000503030000020004" pitchFamily="2" charset="0"/>
              </a:rPr>
              <a:t>promrezon.ru</a:t>
            </a:r>
            <a:endParaRPr lang="ru-RU" b="1" dirty="0">
              <a:solidFill>
                <a:srgbClr val="307BB4"/>
              </a:solidFill>
              <a:latin typeface="TT Firs Neue DemiBold" panose="0200050303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39E4CF-1976-B37B-9E6B-3BD30A3145FB}"/>
              </a:ext>
            </a:extLst>
          </p:cNvPr>
          <p:cNvSpPr txBox="1"/>
          <p:nvPr/>
        </p:nvSpPr>
        <p:spPr>
          <a:xfrm>
            <a:off x="1155423" y="2131204"/>
            <a:ext cx="475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3B3838"/>
                </a:solidFill>
                <a:effectLst/>
                <a:latin typeface="TT Firs Neue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г. Санкт-Петербург, ул. </a:t>
            </a:r>
            <a:r>
              <a:rPr lang="ru-RU" sz="1800" dirty="0" err="1">
                <a:solidFill>
                  <a:srgbClr val="3B3838"/>
                </a:solidFill>
                <a:effectLst/>
                <a:latin typeface="TT Firs Neue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Розенштейна</a:t>
            </a:r>
            <a:r>
              <a:rPr lang="ru-RU" sz="1800" dirty="0">
                <a:solidFill>
                  <a:srgbClr val="3B3838"/>
                </a:solidFill>
                <a:effectLst/>
                <a:latin typeface="TT Firs Neue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21, Офис 202</a:t>
            </a:r>
            <a:r>
              <a:rPr lang="ru-RU" dirty="0">
                <a:solidFill>
                  <a:srgbClr val="3B3838"/>
                </a:solidFill>
                <a:effectLst/>
                <a:latin typeface="TT Firs Neue" panose="02000503030000020004" pitchFamily="2" charset="0"/>
              </a:rPr>
              <a:t> </a:t>
            </a:r>
            <a:endParaRPr lang="ru-RU" dirty="0">
              <a:solidFill>
                <a:srgbClr val="3B3838"/>
              </a:solidFill>
              <a:latin typeface="TT Firs Neue" panose="0200050303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165893-FE08-1013-A43F-8E38FDDB6DBA}"/>
              </a:ext>
            </a:extLst>
          </p:cNvPr>
          <p:cNvSpPr txBox="1"/>
          <p:nvPr/>
        </p:nvSpPr>
        <p:spPr>
          <a:xfrm>
            <a:off x="1142363" y="3292131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TT Firs Neue ExtraLight" panose="020008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 (800) 302-44-26</a:t>
            </a:r>
            <a:r>
              <a:rPr lang="ru-RU" dirty="0">
                <a:effectLst/>
                <a:latin typeface="TT Firs Neue ExtraLight" panose="02000803030000020004" pitchFamily="2" charset="0"/>
              </a:rPr>
              <a:t> </a:t>
            </a:r>
            <a:endParaRPr lang="ru-RU" dirty="0">
              <a:latin typeface="TT Firs Neue ExtraLight" panose="0200080303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CEA64B-FB3B-B058-6190-BD605E3B09D5}"/>
              </a:ext>
            </a:extLst>
          </p:cNvPr>
          <p:cNvSpPr txBox="1"/>
          <p:nvPr/>
        </p:nvSpPr>
        <p:spPr>
          <a:xfrm>
            <a:off x="1145032" y="4273166"/>
            <a:ext cx="508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B3838"/>
                </a:solidFill>
                <a:latin typeface="TT Firs Neue Medium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 н</a:t>
            </a:r>
            <a:r>
              <a:rPr lang="ru-RU" sz="1800" dirty="0">
                <a:solidFill>
                  <a:srgbClr val="3B3838"/>
                </a:solidFill>
                <a:effectLst/>
                <a:latin typeface="TT Firs Neue Medium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аправьте нам фото </a:t>
            </a:r>
            <a:r>
              <a:rPr lang="ru-RU" sz="1800" dirty="0" err="1">
                <a:solidFill>
                  <a:srgbClr val="3B3838"/>
                </a:solidFill>
                <a:effectLst/>
                <a:latin typeface="TT Firs Neue Medium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шильды</a:t>
            </a:r>
            <a:r>
              <a:rPr lang="ru-RU" sz="1800" dirty="0">
                <a:solidFill>
                  <a:srgbClr val="3B3838"/>
                </a:solidFill>
                <a:effectLst/>
                <a:latin typeface="TT Firs Neue Medium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solidFill>
                  <a:srgbClr val="3B3838"/>
                </a:solidFill>
                <a:effectLst/>
                <a:latin typeface="TT Firs Neue Medium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 описание неисправности: </a:t>
            </a:r>
            <a:endParaRPr lang="ru-RU" dirty="0">
              <a:solidFill>
                <a:srgbClr val="3B3838"/>
              </a:solidFill>
              <a:latin typeface="TT Firs Neue Medium" panose="02000503030000020004" pitchFamily="2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76F7A0C-0D09-DFA2-E3C5-A23977D8EBB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83937" y="2674428"/>
            <a:ext cx="377333" cy="56600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3E228F5-F718-2AFD-DBB5-BA645D56AAF2}"/>
              </a:ext>
            </a:extLst>
          </p:cNvPr>
          <p:cNvSpPr txBox="1"/>
          <p:nvPr/>
        </p:nvSpPr>
        <p:spPr>
          <a:xfrm>
            <a:off x="1150748" y="6313244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3838"/>
                </a:solidFill>
                <a:latin typeface="TT Firs Neue ExtraLight" panose="02000803030000020004" pitchFamily="2" charset="0"/>
              </a:rPr>
              <a:t>*</a:t>
            </a:r>
            <a:r>
              <a:rPr lang="ru-RU" sz="1200" dirty="0">
                <a:solidFill>
                  <a:srgbClr val="3B3838"/>
                </a:solidFill>
                <a:latin typeface="TT Firs Neue ExtraLight" panose="02000803030000020004" pitchFamily="2" charset="0"/>
              </a:rPr>
              <a:t>Кликните для связи</a:t>
            </a:r>
          </a:p>
        </p:txBody>
      </p:sp>
      <p:pic>
        <p:nvPicPr>
          <p:cNvPr id="54" name="Рисунок 53">
            <a:hlinkClick r:id="rId7"/>
            <a:extLst>
              <a:ext uri="{FF2B5EF4-FFF2-40B4-BE49-F238E27FC236}">
                <a16:creationId xmlns:a16="http://schemas.microsoft.com/office/drawing/2014/main" id="{F59C1E17-80F3-8760-66AE-2B9677E73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748" y="5644817"/>
            <a:ext cx="678052" cy="678052"/>
          </a:xfrm>
          <a:prstGeom prst="rect">
            <a:avLst/>
          </a:prstGeom>
        </p:spPr>
      </p:pic>
      <p:pic>
        <p:nvPicPr>
          <p:cNvPr id="1026" name="Picture 2" descr="Picture background">
            <a:hlinkClick r:id="rId9"/>
            <a:extLst>
              <a:ext uri="{FF2B5EF4-FFF2-40B4-BE49-F238E27FC236}">
                <a16:creationId xmlns:a16="http://schemas.microsoft.com/office/drawing/2014/main" id="{509E5839-6EBF-DDB8-24DF-90ED332E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04" b="97193" l="10000" r="90000">
                        <a14:foregroundMark x1="27632" y1="16140" x2="16711" y2="55263"/>
                        <a14:foregroundMark x1="19605" y1="67018" x2="24211" y2="90702"/>
                        <a14:foregroundMark x1="29079" y1="91930" x2="29079" y2="91930"/>
                        <a14:foregroundMark x1="24474" y1="89474" x2="70132" y2="88947"/>
                        <a14:foregroundMark x1="41711" y1="97368" x2="49868" y2="96842"/>
                        <a14:foregroundMark x1="46579" y1="37368" x2="54737" y2="55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21" y="5729573"/>
            <a:ext cx="678052" cy="50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6DFC6C-5046-AF64-5A62-A495EE0CB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</a:blip>
          <a:srcRect l="-1" t="19263" r="15665" b="26179"/>
          <a:stretch/>
        </p:blipFill>
        <p:spPr>
          <a:xfrm>
            <a:off x="-15498" y="13660"/>
            <a:ext cx="12207498" cy="686032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B2F79E0-3A45-F210-F185-2B51604D16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572" t="26326" b="9629"/>
          <a:stretch>
            <a:fillRect/>
          </a:stretch>
        </p:blipFill>
        <p:spPr>
          <a:xfrm>
            <a:off x="3558696" y="4357057"/>
            <a:ext cx="2442294" cy="2678976"/>
          </a:xfrm>
          <a:custGeom>
            <a:avLst/>
            <a:gdLst>
              <a:gd name="connsiteX0" fmla="*/ 1609972 w 3219944"/>
              <a:gd name="connsiteY0" fmla="*/ 0 h 3318558"/>
              <a:gd name="connsiteX1" fmla="*/ 3219944 w 3219944"/>
              <a:gd name="connsiteY1" fmla="*/ 804987 h 3318558"/>
              <a:gd name="connsiteX2" fmla="*/ 3219944 w 3219944"/>
              <a:gd name="connsiteY2" fmla="*/ 2513572 h 3318558"/>
              <a:gd name="connsiteX3" fmla="*/ 1609972 w 3219944"/>
              <a:gd name="connsiteY3" fmla="*/ 3318558 h 3318558"/>
              <a:gd name="connsiteX4" fmla="*/ 0 w 3219944"/>
              <a:gd name="connsiteY4" fmla="*/ 2513572 h 3318558"/>
              <a:gd name="connsiteX5" fmla="*/ 0 w 3219944"/>
              <a:gd name="connsiteY5" fmla="*/ 804987 h 3318558"/>
              <a:gd name="connsiteX6" fmla="*/ 1609972 w 3219944"/>
              <a:gd name="connsiteY6" fmla="*/ 0 h 331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9944" h="3318558">
                <a:moveTo>
                  <a:pt x="1609972" y="0"/>
                </a:moveTo>
                <a:lnTo>
                  <a:pt x="3219944" y="804987"/>
                </a:lnTo>
                <a:lnTo>
                  <a:pt x="3219944" y="2513572"/>
                </a:lnTo>
                <a:lnTo>
                  <a:pt x="1609972" y="3318558"/>
                </a:lnTo>
                <a:lnTo>
                  <a:pt x="0" y="2513572"/>
                </a:lnTo>
                <a:lnTo>
                  <a:pt x="0" y="804987"/>
                </a:lnTo>
                <a:lnTo>
                  <a:pt x="1609972" y="0"/>
                </a:lnTo>
                <a:close/>
              </a:path>
            </a:pathLst>
          </a:cu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872E980-A6DD-06E2-BB37-88E2CE47B9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4" t="8044" r="42106" b="4038"/>
          <a:stretch>
            <a:fillRect/>
          </a:stretch>
        </p:blipFill>
        <p:spPr>
          <a:xfrm>
            <a:off x="266431" y="3600775"/>
            <a:ext cx="3217218" cy="3677557"/>
          </a:xfrm>
          <a:custGeom>
            <a:avLst/>
            <a:gdLst>
              <a:gd name="connsiteX0" fmla="*/ 2210084 w 4420169"/>
              <a:gd name="connsiteY0" fmla="*/ 0 h 4555541"/>
              <a:gd name="connsiteX1" fmla="*/ 4420169 w 4420169"/>
              <a:gd name="connsiteY1" fmla="*/ 1105043 h 4555541"/>
              <a:gd name="connsiteX2" fmla="*/ 4420169 w 4420169"/>
              <a:gd name="connsiteY2" fmla="*/ 3450498 h 4555541"/>
              <a:gd name="connsiteX3" fmla="*/ 2210084 w 4420169"/>
              <a:gd name="connsiteY3" fmla="*/ 4555541 h 4555541"/>
              <a:gd name="connsiteX4" fmla="*/ 0 w 4420169"/>
              <a:gd name="connsiteY4" fmla="*/ 3450498 h 4555541"/>
              <a:gd name="connsiteX5" fmla="*/ 0 w 4420169"/>
              <a:gd name="connsiteY5" fmla="*/ 1105043 h 4555541"/>
              <a:gd name="connsiteX6" fmla="*/ 2210084 w 4420169"/>
              <a:gd name="connsiteY6" fmla="*/ 0 h 455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0169" h="4555541">
                <a:moveTo>
                  <a:pt x="2210084" y="0"/>
                </a:moveTo>
                <a:lnTo>
                  <a:pt x="4420169" y="1105043"/>
                </a:lnTo>
                <a:lnTo>
                  <a:pt x="4420169" y="3450498"/>
                </a:lnTo>
                <a:lnTo>
                  <a:pt x="2210084" y="4555541"/>
                </a:lnTo>
                <a:lnTo>
                  <a:pt x="0" y="3450498"/>
                </a:lnTo>
                <a:lnTo>
                  <a:pt x="0" y="1105043"/>
                </a:lnTo>
                <a:lnTo>
                  <a:pt x="2210084" y="0"/>
                </a:lnTo>
                <a:close/>
              </a:path>
            </a:pathLst>
          </a:custGeom>
        </p:spPr>
      </p:pic>
      <p:sp>
        <p:nvSpPr>
          <p:cNvPr id="83" name="Шестиугольник 82">
            <a:extLst>
              <a:ext uri="{FF2B5EF4-FFF2-40B4-BE49-F238E27FC236}">
                <a16:creationId xmlns:a16="http://schemas.microsoft.com/office/drawing/2014/main" id="{1C24192D-9F72-ABBC-5518-EBF88191AC97}"/>
              </a:ext>
            </a:extLst>
          </p:cNvPr>
          <p:cNvSpPr/>
          <p:nvPr/>
        </p:nvSpPr>
        <p:spPr>
          <a:xfrm rot="5400000">
            <a:off x="-377198" y="3672505"/>
            <a:ext cx="3677557" cy="3568213"/>
          </a:xfrm>
          <a:prstGeom prst="hexagon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Шестиугольник 81">
            <a:extLst>
              <a:ext uri="{FF2B5EF4-FFF2-40B4-BE49-F238E27FC236}">
                <a16:creationId xmlns:a16="http://schemas.microsoft.com/office/drawing/2014/main" id="{67A58728-3A4D-6EBF-AEBE-F547AB1652D2}"/>
              </a:ext>
            </a:extLst>
          </p:cNvPr>
          <p:cNvSpPr/>
          <p:nvPr/>
        </p:nvSpPr>
        <p:spPr>
          <a:xfrm rot="5400000">
            <a:off x="3560666" y="3446093"/>
            <a:ext cx="1235859" cy="1065395"/>
          </a:xfrm>
          <a:prstGeom prst="hexagon">
            <a:avLst/>
          </a:prstGeom>
          <a:noFill/>
          <a:ln w="28575">
            <a:solidFill>
              <a:srgbClr val="A2A1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2A335-BF1E-F55A-00FD-72D4AAFDC9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154" t="-223" r="21243" b="100000"/>
          <a:stretch>
            <a:fillRect/>
          </a:stretch>
        </p:blipFill>
        <p:spPr>
          <a:xfrm rot="5400000">
            <a:off x="12582794" y="2228036"/>
            <a:ext cx="32208" cy="8052"/>
          </a:xfrm>
          <a:custGeom>
            <a:avLst/>
            <a:gdLst>
              <a:gd name="connsiteX0" fmla="*/ 0 w 32208"/>
              <a:gd name="connsiteY0" fmla="*/ 8052 h 8052"/>
              <a:gd name="connsiteX1" fmla="*/ 16104 w 32208"/>
              <a:gd name="connsiteY1" fmla="*/ 0 h 8052"/>
              <a:gd name="connsiteX2" fmla="*/ 32208 w 32208"/>
              <a:gd name="connsiteY2" fmla="*/ 8052 h 8052"/>
              <a:gd name="connsiteX3" fmla="*/ 0 w 32208"/>
              <a:gd name="connsiteY3" fmla="*/ 8052 h 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08" h="8052">
                <a:moveTo>
                  <a:pt x="0" y="8052"/>
                </a:moveTo>
                <a:lnTo>
                  <a:pt x="16104" y="0"/>
                </a:lnTo>
                <a:lnTo>
                  <a:pt x="32208" y="8052"/>
                </a:lnTo>
                <a:lnTo>
                  <a:pt x="0" y="8052"/>
                </a:lnTo>
                <a:close/>
              </a:path>
            </a:pathLst>
          </a:cu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B5AC5E0-6211-F204-A9B3-4B72B63827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351" t="100000" r="49151" b="-2815"/>
          <a:stretch>
            <a:fillRect/>
          </a:stretch>
        </p:blipFill>
        <p:spPr>
          <a:xfrm>
            <a:off x="10307189" y="6624336"/>
            <a:ext cx="708239" cy="177060"/>
          </a:xfrm>
          <a:custGeom>
            <a:avLst/>
            <a:gdLst>
              <a:gd name="connsiteX0" fmla="*/ 0 w 708239"/>
              <a:gd name="connsiteY0" fmla="*/ 0 h 177060"/>
              <a:gd name="connsiteX1" fmla="*/ 708239 w 708239"/>
              <a:gd name="connsiteY1" fmla="*/ 0 h 177060"/>
              <a:gd name="connsiteX2" fmla="*/ 354119 w 708239"/>
              <a:gd name="connsiteY2" fmla="*/ 177060 h 177060"/>
              <a:gd name="connsiteX3" fmla="*/ 0 w 708239"/>
              <a:gd name="connsiteY3" fmla="*/ 0 h 17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239" h="177060">
                <a:moveTo>
                  <a:pt x="0" y="0"/>
                </a:moveTo>
                <a:lnTo>
                  <a:pt x="708239" y="0"/>
                </a:lnTo>
                <a:lnTo>
                  <a:pt x="354119" y="1770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374A18-C69A-4E7C-6606-CA9EF76AB7CF}"/>
              </a:ext>
            </a:extLst>
          </p:cNvPr>
          <p:cNvSpPr txBox="1"/>
          <p:nvPr/>
        </p:nvSpPr>
        <p:spPr>
          <a:xfrm>
            <a:off x="6385243" y="3003985"/>
            <a:ext cx="3921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T Firs Neue" panose="02000503030000020004" pitchFamily="2" charset="0"/>
              </a:rPr>
              <a:t>Работаем с </a:t>
            </a:r>
            <a:r>
              <a:rPr lang="ru-RU" sz="3200" b="1" dirty="0">
                <a:solidFill>
                  <a:srgbClr val="307BB4"/>
                </a:solidFill>
                <a:latin typeface="TT Firs Neue DemiBold" panose="02000503030000020004" pitchFamily="2" charset="0"/>
              </a:rPr>
              <a:t>2014</a:t>
            </a:r>
            <a:r>
              <a:rPr lang="ru-RU" sz="3200" dirty="0">
                <a:solidFill>
                  <a:srgbClr val="307BB4"/>
                </a:solidFill>
                <a:latin typeface="TT Firs Neue" panose="02000503030000020004" pitchFamily="2" charset="0"/>
              </a:rPr>
              <a:t> </a:t>
            </a:r>
            <a:r>
              <a:rPr lang="ru-RU" sz="2400" dirty="0">
                <a:latin typeface="TT Firs Neue" panose="02000503030000020004" pitchFamily="2" charset="0"/>
              </a:rPr>
              <a:t>года.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3B9719-50B4-3996-D87C-2615A9BB4ED7}"/>
              </a:ext>
            </a:extLst>
          </p:cNvPr>
          <p:cNvSpPr txBox="1"/>
          <p:nvPr/>
        </p:nvSpPr>
        <p:spPr>
          <a:xfrm>
            <a:off x="6385243" y="3346590"/>
            <a:ext cx="5795304" cy="171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307BB4"/>
                </a:solidFill>
                <a:latin typeface="TT Firs Neue DemiBold" panose="02000503030000020004" pitchFamily="2" charset="0"/>
                <a:ea typeface="Times New Roman" panose="02020603050405020304" pitchFamily="18" charset="0"/>
              </a:rPr>
              <a:t>МЫ</a:t>
            </a:r>
            <a:r>
              <a:rPr lang="ru-RU" sz="1400" dirty="0">
                <a:latin typeface="TT Firs Neue" panose="02000503030000020004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T Firs Neue" panose="02000503030000020004" pitchFamily="2" charset="0"/>
                <a:ea typeface="Times New Roman" panose="02020603050405020304" pitchFamily="18" charset="0"/>
              </a:rPr>
              <a:t>- </a:t>
            </a:r>
            <a:r>
              <a:rPr lang="ru-RU" sz="20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Компания по ремонту промышленной электроники на 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T Firs Neue" panose="02000503030000020004" pitchFamily="2" charset="0"/>
                <a:ea typeface="Times New Roman" panose="02020603050405020304" pitchFamily="18" charset="0"/>
              </a:rPr>
              <a:t>компонентном уровне</a:t>
            </a:r>
            <a:r>
              <a:rPr lang="ru-RU" sz="20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T Firs Neue" panose="02000503030000020004" pitchFamily="2" charset="0"/>
              <a:ea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020AD-49F0-877F-9EBD-AB1E1544FA5C}"/>
              </a:ext>
            </a:extLst>
          </p:cNvPr>
          <p:cNvSpPr txBox="1"/>
          <p:nvPr/>
        </p:nvSpPr>
        <p:spPr>
          <a:xfrm>
            <a:off x="6362845" y="1715322"/>
            <a:ext cx="25234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spc="-300" dirty="0">
                <a:solidFill>
                  <a:srgbClr val="307BB4"/>
                </a:solidFill>
                <a:latin typeface="TT Firs Neue" panose="02000503030000020004" pitchFamily="2" charset="0"/>
              </a:rPr>
              <a:t>О НАС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7E4EB52-572D-5063-D6B8-66317A34BB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58" t="75310" r="22453"/>
          <a:stretch>
            <a:fillRect/>
          </a:stretch>
        </p:blipFill>
        <p:spPr>
          <a:xfrm>
            <a:off x="2326957" y="6425751"/>
            <a:ext cx="2433828" cy="1032776"/>
          </a:xfrm>
          <a:custGeom>
            <a:avLst/>
            <a:gdLst>
              <a:gd name="connsiteX0" fmla="*/ 1507441 w 3014883"/>
              <a:gd name="connsiteY0" fmla="*/ 0 h 1279342"/>
              <a:gd name="connsiteX1" fmla="*/ 3014883 w 3014883"/>
              <a:gd name="connsiteY1" fmla="*/ 753721 h 1279342"/>
              <a:gd name="connsiteX2" fmla="*/ 3014883 w 3014883"/>
              <a:gd name="connsiteY2" fmla="*/ 1279342 h 1279342"/>
              <a:gd name="connsiteX3" fmla="*/ 0 w 3014883"/>
              <a:gd name="connsiteY3" fmla="*/ 1279342 h 1279342"/>
              <a:gd name="connsiteX4" fmla="*/ 0 w 3014883"/>
              <a:gd name="connsiteY4" fmla="*/ 753721 h 1279342"/>
              <a:gd name="connsiteX5" fmla="*/ 1507441 w 3014883"/>
              <a:gd name="connsiteY5" fmla="*/ 0 h 127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4883" h="1279342">
                <a:moveTo>
                  <a:pt x="1507441" y="0"/>
                </a:moveTo>
                <a:lnTo>
                  <a:pt x="3014883" y="753721"/>
                </a:lnTo>
                <a:lnTo>
                  <a:pt x="3014883" y="1279342"/>
                </a:lnTo>
                <a:lnTo>
                  <a:pt x="0" y="1279342"/>
                </a:lnTo>
                <a:lnTo>
                  <a:pt x="0" y="753721"/>
                </a:lnTo>
                <a:lnTo>
                  <a:pt x="1507441" y="0"/>
                </a:lnTo>
                <a:close/>
              </a:path>
            </a:pathLst>
          </a:custGeom>
        </p:spPr>
      </p:pic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id="{814BF11E-F2D9-BC6B-E80E-53610B0F66D9}"/>
              </a:ext>
            </a:extLst>
          </p:cNvPr>
          <p:cNvSpPr/>
          <p:nvPr/>
        </p:nvSpPr>
        <p:spPr>
          <a:xfrm rot="5400000">
            <a:off x="714585" y="282493"/>
            <a:ext cx="6360196" cy="943943"/>
          </a:xfrm>
          <a:prstGeom prst="hexagon">
            <a:avLst/>
          </a:prstGeom>
          <a:solidFill>
            <a:srgbClr val="6EA3CA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27680A74-A687-7CBD-4242-524C86202069}"/>
              </a:ext>
            </a:extLst>
          </p:cNvPr>
          <p:cNvSpPr/>
          <p:nvPr/>
        </p:nvSpPr>
        <p:spPr>
          <a:xfrm rot="5400000">
            <a:off x="151641" y="-305470"/>
            <a:ext cx="6360196" cy="943943"/>
          </a:xfrm>
          <a:prstGeom prst="hexagon">
            <a:avLst/>
          </a:prstGeom>
          <a:solidFill>
            <a:srgbClr val="F6F6F6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97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EC244F2D-9535-F615-59CD-423100FC0760}"/>
              </a:ext>
            </a:extLst>
          </p:cNvPr>
          <p:cNvSpPr/>
          <p:nvPr/>
        </p:nvSpPr>
        <p:spPr>
          <a:xfrm>
            <a:off x="-1" y="764342"/>
            <a:ext cx="12192001" cy="5440302"/>
          </a:xfrm>
          <a:prstGeom prst="rect">
            <a:avLst/>
          </a:prstGeom>
          <a:solidFill>
            <a:srgbClr val="6EA3CA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D541583-D237-4602-99FE-8F3221853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lum bright="70000" contrast="-70000"/>
          </a:blip>
          <a:srcRect t="19263"/>
          <a:stretch/>
        </p:blipFill>
        <p:spPr>
          <a:xfrm rot="5400000">
            <a:off x="3194302" y="1474397"/>
            <a:ext cx="10448756" cy="7546641"/>
          </a:xfrm>
          <a:prstGeom prst="rect">
            <a:avLst/>
          </a:prstGeom>
          <a:effectLst/>
        </p:spPr>
      </p:pic>
      <p:sp>
        <p:nvSpPr>
          <p:cNvPr id="76" name="Шестиугольник 75">
            <a:extLst>
              <a:ext uri="{FF2B5EF4-FFF2-40B4-BE49-F238E27FC236}">
                <a16:creationId xmlns:a16="http://schemas.microsoft.com/office/drawing/2014/main" id="{81DD8F21-21AE-DCD4-1FEB-01AF09DBEDF2}"/>
              </a:ext>
            </a:extLst>
          </p:cNvPr>
          <p:cNvSpPr/>
          <p:nvPr/>
        </p:nvSpPr>
        <p:spPr>
          <a:xfrm rot="10800000">
            <a:off x="-1101419" y="3029980"/>
            <a:ext cx="6560277" cy="1245600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Шестиугольник 69">
            <a:extLst>
              <a:ext uri="{FF2B5EF4-FFF2-40B4-BE49-F238E27FC236}">
                <a16:creationId xmlns:a16="http://schemas.microsoft.com/office/drawing/2014/main" id="{A3FFCFA2-DA0B-B7D5-BD2E-88A603ADF349}"/>
              </a:ext>
            </a:extLst>
          </p:cNvPr>
          <p:cNvSpPr/>
          <p:nvPr/>
        </p:nvSpPr>
        <p:spPr>
          <a:xfrm rot="10800000">
            <a:off x="-1406896" y="3083204"/>
            <a:ext cx="6560278" cy="1105200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6D2475B-1A09-50AD-0501-86D15C8F6597}"/>
              </a:ext>
            </a:extLst>
          </p:cNvPr>
          <p:cNvSpPr txBox="1"/>
          <p:nvPr/>
        </p:nvSpPr>
        <p:spPr>
          <a:xfrm>
            <a:off x="385764" y="3235695"/>
            <a:ext cx="37125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более </a:t>
            </a:r>
            <a:r>
              <a:rPr lang="ru-RU" sz="2800" dirty="0">
                <a:solidFill>
                  <a:srgbClr val="307BB4"/>
                </a:solidFill>
                <a:effectLst/>
                <a:latin typeface="TT Firs Neue Medium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95% </a:t>
            </a:r>
            <a:r>
              <a:rPr lang="ru-RU" sz="1800" dirty="0">
                <a:solidFill>
                  <a:srgbClr val="000000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них работает без повторных поломок</a:t>
            </a:r>
            <a:endParaRPr lang="ru-RU" sz="1800" dirty="0">
              <a:effectLst/>
              <a:latin typeface="TT Firs Neue" panose="020005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Шестиугольник 74">
            <a:extLst>
              <a:ext uri="{FF2B5EF4-FFF2-40B4-BE49-F238E27FC236}">
                <a16:creationId xmlns:a16="http://schemas.microsoft.com/office/drawing/2014/main" id="{FE505E72-9360-6517-2E27-6BD99450236A}"/>
              </a:ext>
            </a:extLst>
          </p:cNvPr>
          <p:cNvSpPr/>
          <p:nvPr/>
        </p:nvSpPr>
        <p:spPr>
          <a:xfrm rot="10800000">
            <a:off x="-601048" y="1346342"/>
            <a:ext cx="6673378" cy="1281442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id="{27F6755B-BE4B-931E-570E-E0BCFCBC8A3D}"/>
              </a:ext>
            </a:extLst>
          </p:cNvPr>
          <p:cNvSpPr/>
          <p:nvPr/>
        </p:nvSpPr>
        <p:spPr>
          <a:xfrm rot="10800000">
            <a:off x="-901244" y="1409206"/>
            <a:ext cx="6673378" cy="1137002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B688327-2CC9-88B8-8BE7-9E6C404C4C9F}"/>
              </a:ext>
            </a:extLst>
          </p:cNvPr>
          <p:cNvSpPr txBox="1"/>
          <p:nvPr/>
        </p:nvSpPr>
        <p:spPr>
          <a:xfrm>
            <a:off x="356483" y="1593499"/>
            <a:ext cx="52168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годы работы отремонтировано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dirty="0">
                <a:solidFill>
                  <a:srgbClr val="307BB4"/>
                </a:solidFill>
                <a:effectLst/>
                <a:latin typeface="TT Firs Neue Medium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14 000 единиц </a:t>
            </a:r>
            <a:r>
              <a:rPr lang="ru-RU" sz="1800" dirty="0">
                <a:solidFill>
                  <a:srgbClr val="000000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endParaRPr lang="ru-RU" sz="1800" dirty="0">
              <a:effectLst/>
              <a:latin typeface="TT Firs Neue" panose="020005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7F96854E-808C-2D0E-F584-99F3E3DFAF6E}"/>
              </a:ext>
            </a:extLst>
          </p:cNvPr>
          <p:cNvSpPr/>
          <p:nvPr/>
        </p:nvSpPr>
        <p:spPr>
          <a:xfrm rot="10800000">
            <a:off x="-1660358" y="4659220"/>
            <a:ext cx="7560826" cy="1244009"/>
          </a:xfrm>
          <a:prstGeom prst="hexagon">
            <a:avLst>
              <a:gd name="adj" fmla="val 23699"/>
              <a:gd name="vf" fmla="val 11547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Шестиугольник 70">
            <a:extLst>
              <a:ext uri="{FF2B5EF4-FFF2-40B4-BE49-F238E27FC236}">
                <a16:creationId xmlns:a16="http://schemas.microsoft.com/office/drawing/2014/main" id="{A51081B2-6B7A-9105-8AF9-0A705B0E366E}"/>
              </a:ext>
            </a:extLst>
          </p:cNvPr>
          <p:cNvSpPr/>
          <p:nvPr/>
        </p:nvSpPr>
        <p:spPr>
          <a:xfrm rot="10800000">
            <a:off x="-1953659" y="4718172"/>
            <a:ext cx="7560828" cy="1104553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89AF9A-5A71-E4BC-0A69-95770CA7DF14}"/>
              </a:ext>
            </a:extLst>
          </p:cNvPr>
          <p:cNvSpPr txBox="1"/>
          <p:nvPr/>
        </p:nvSpPr>
        <p:spPr>
          <a:xfrm>
            <a:off x="397592" y="4870341"/>
            <a:ext cx="39325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T Firs Neue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>
                <a:solidFill>
                  <a:srgbClr val="000000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редний опыт работы 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наших инженеров -  </a:t>
            </a:r>
            <a:r>
              <a:rPr lang="ru-RU" sz="2800" dirty="0">
                <a:solidFill>
                  <a:srgbClr val="307BB4"/>
                </a:solidFill>
                <a:effectLst/>
                <a:latin typeface="TT Firs Neue Medium" panose="02000503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лет</a:t>
            </a:r>
            <a:endParaRPr lang="ru-RU" sz="2800" dirty="0">
              <a:solidFill>
                <a:srgbClr val="307BB4"/>
              </a:solidFill>
              <a:latin typeface="TT Firs Neue Medium" panose="02000503030000020004" pitchFamily="2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CC6C200-870B-BBE2-F1CC-FC98F7847B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45" t="100000" r="29416" b="-3832"/>
          <a:stretch>
            <a:fillRect/>
          </a:stretch>
        </p:blipFill>
        <p:spPr>
          <a:xfrm>
            <a:off x="2852485" y="5181601"/>
            <a:ext cx="3586071" cy="198545"/>
          </a:xfrm>
          <a:custGeom>
            <a:avLst/>
            <a:gdLst>
              <a:gd name="connsiteX0" fmla="*/ 0 w 3586071"/>
              <a:gd name="connsiteY0" fmla="*/ 0 h 198545"/>
              <a:gd name="connsiteX1" fmla="*/ 3586071 w 3586071"/>
              <a:gd name="connsiteY1" fmla="*/ 0 h 198545"/>
              <a:gd name="connsiteX2" fmla="*/ 3464601 w 3586071"/>
              <a:gd name="connsiteY2" fmla="*/ 198545 h 198545"/>
              <a:gd name="connsiteX3" fmla="*/ 121470 w 3586071"/>
              <a:gd name="connsiteY3" fmla="*/ 198545 h 198545"/>
              <a:gd name="connsiteX4" fmla="*/ 0 w 3586071"/>
              <a:gd name="connsiteY4" fmla="*/ 0 h 19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6071" h="198545">
                <a:moveTo>
                  <a:pt x="0" y="0"/>
                </a:moveTo>
                <a:lnTo>
                  <a:pt x="3586071" y="0"/>
                </a:lnTo>
                <a:lnTo>
                  <a:pt x="3464601" y="198545"/>
                </a:lnTo>
                <a:lnTo>
                  <a:pt x="121470" y="19854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31158FA9-FDD1-DD10-5F8D-5032EC6DC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48" t="1158" r="29823" b="347"/>
          <a:stretch>
            <a:fillRect/>
          </a:stretch>
        </p:blipFill>
        <p:spPr>
          <a:xfrm>
            <a:off x="6389568" y="925762"/>
            <a:ext cx="4247874" cy="5103627"/>
          </a:xfrm>
          <a:custGeom>
            <a:avLst/>
            <a:gdLst>
              <a:gd name="connsiteX0" fmla="*/ 2123936 w 4247874"/>
              <a:gd name="connsiteY0" fmla="*/ 0 h 5103627"/>
              <a:gd name="connsiteX1" fmla="*/ 4247874 w 4247874"/>
              <a:gd name="connsiteY1" fmla="*/ 1061969 h 5103627"/>
              <a:gd name="connsiteX2" fmla="*/ 4247874 w 4247874"/>
              <a:gd name="connsiteY2" fmla="*/ 4041658 h 5103627"/>
              <a:gd name="connsiteX3" fmla="*/ 2123936 w 4247874"/>
              <a:gd name="connsiteY3" fmla="*/ 5103627 h 5103627"/>
              <a:gd name="connsiteX4" fmla="*/ 0 w 4247874"/>
              <a:gd name="connsiteY4" fmla="*/ 4041658 h 5103627"/>
              <a:gd name="connsiteX5" fmla="*/ 0 w 4247874"/>
              <a:gd name="connsiteY5" fmla="*/ 1061969 h 5103627"/>
              <a:gd name="connsiteX6" fmla="*/ 2123936 w 4247874"/>
              <a:gd name="connsiteY6" fmla="*/ 0 h 510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7874" h="5103627">
                <a:moveTo>
                  <a:pt x="2123936" y="0"/>
                </a:moveTo>
                <a:lnTo>
                  <a:pt x="4247874" y="1061969"/>
                </a:lnTo>
                <a:lnTo>
                  <a:pt x="4247874" y="4041658"/>
                </a:lnTo>
                <a:lnTo>
                  <a:pt x="2123936" y="5103627"/>
                </a:lnTo>
                <a:lnTo>
                  <a:pt x="0" y="4041658"/>
                </a:lnTo>
                <a:lnTo>
                  <a:pt x="0" y="1061969"/>
                </a:lnTo>
                <a:lnTo>
                  <a:pt x="2123936" y="0"/>
                </a:lnTo>
                <a:close/>
              </a:path>
            </a:pathLst>
          </a:cu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7A8799D1-6115-FDA2-D09C-C5D612AEA2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997" t="9483" r="2909" b="32670"/>
          <a:stretch>
            <a:fillRect/>
          </a:stretch>
        </p:blipFill>
        <p:spPr>
          <a:xfrm>
            <a:off x="10715832" y="1357116"/>
            <a:ext cx="2494816" cy="2997409"/>
          </a:xfrm>
          <a:custGeom>
            <a:avLst/>
            <a:gdLst>
              <a:gd name="connsiteX0" fmla="*/ 1247408 w 2494816"/>
              <a:gd name="connsiteY0" fmla="*/ 0 h 2997409"/>
              <a:gd name="connsiteX1" fmla="*/ 2494816 w 2494816"/>
              <a:gd name="connsiteY1" fmla="*/ 623705 h 2997409"/>
              <a:gd name="connsiteX2" fmla="*/ 2494816 w 2494816"/>
              <a:gd name="connsiteY2" fmla="*/ 2373704 h 2997409"/>
              <a:gd name="connsiteX3" fmla="*/ 1247408 w 2494816"/>
              <a:gd name="connsiteY3" fmla="*/ 2997409 h 2997409"/>
              <a:gd name="connsiteX4" fmla="*/ 0 w 2494816"/>
              <a:gd name="connsiteY4" fmla="*/ 2373704 h 2997409"/>
              <a:gd name="connsiteX5" fmla="*/ 0 w 2494816"/>
              <a:gd name="connsiteY5" fmla="*/ 623705 h 2997409"/>
              <a:gd name="connsiteX6" fmla="*/ 1247408 w 2494816"/>
              <a:gd name="connsiteY6" fmla="*/ 0 h 299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4816" h="2997409">
                <a:moveTo>
                  <a:pt x="1247408" y="0"/>
                </a:moveTo>
                <a:lnTo>
                  <a:pt x="2494816" y="623705"/>
                </a:lnTo>
                <a:lnTo>
                  <a:pt x="2494816" y="2373704"/>
                </a:lnTo>
                <a:lnTo>
                  <a:pt x="1247408" y="2997409"/>
                </a:lnTo>
                <a:lnTo>
                  <a:pt x="0" y="2373704"/>
                </a:lnTo>
                <a:lnTo>
                  <a:pt x="0" y="623705"/>
                </a:lnTo>
                <a:lnTo>
                  <a:pt x="1247408" y="0"/>
                </a:lnTo>
                <a:close/>
              </a:path>
            </a:pathLst>
          </a:custGeom>
        </p:spPr>
      </p:pic>
      <p:sp>
        <p:nvSpPr>
          <p:cNvPr id="61" name="Шестиугольник 60">
            <a:extLst>
              <a:ext uri="{FF2B5EF4-FFF2-40B4-BE49-F238E27FC236}">
                <a16:creationId xmlns:a16="http://schemas.microsoft.com/office/drawing/2014/main" id="{82BA680E-6814-035C-1469-0FC020F516D0}"/>
              </a:ext>
            </a:extLst>
          </p:cNvPr>
          <p:cNvSpPr/>
          <p:nvPr/>
        </p:nvSpPr>
        <p:spPr>
          <a:xfrm rot="5400000">
            <a:off x="5841023" y="1251351"/>
            <a:ext cx="4853608" cy="4184145"/>
          </a:xfrm>
          <a:prstGeom prst="hexagon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E218F46C-B6A0-4E09-FD85-FF809405BFB3}"/>
              </a:ext>
            </a:extLst>
          </p:cNvPr>
          <p:cNvSpPr/>
          <p:nvPr/>
        </p:nvSpPr>
        <p:spPr>
          <a:xfrm rot="5400000">
            <a:off x="8965070" y="5236295"/>
            <a:ext cx="2933129" cy="2528559"/>
          </a:xfrm>
          <a:prstGeom prst="hexagon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4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Шестиугольник 238">
            <a:extLst>
              <a:ext uri="{FF2B5EF4-FFF2-40B4-BE49-F238E27FC236}">
                <a16:creationId xmlns:a16="http://schemas.microsoft.com/office/drawing/2014/main" id="{4F08D585-5ECF-8685-A555-6C619A06DBC1}"/>
              </a:ext>
            </a:extLst>
          </p:cNvPr>
          <p:cNvSpPr/>
          <p:nvPr/>
        </p:nvSpPr>
        <p:spPr>
          <a:xfrm>
            <a:off x="2519101" y="2571463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888484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7" name="Шестиугольник 236">
            <a:extLst>
              <a:ext uri="{FF2B5EF4-FFF2-40B4-BE49-F238E27FC236}">
                <a16:creationId xmlns:a16="http://schemas.microsoft.com/office/drawing/2014/main" id="{3694D4D8-659D-62E8-E4E3-C17470A244ED}"/>
              </a:ext>
            </a:extLst>
          </p:cNvPr>
          <p:cNvSpPr/>
          <p:nvPr/>
        </p:nvSpPr>
        <p:spPr>
          <a:xfrm>
            <a:off x="1408189" y="3232011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C3C3C3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BA9BA3-E29F-2E7D-208D-B0F74575C289}"/>
              </a:ext>
            </a:extLst>
          </p:cNvPr>
          <p:cNvSpPr/>
          <p:nvPr/>
        </p:nvSpPr>
        <p:spPr>
          <a:xfrm>
            <a:off x="0" y="6550782"/>
            <a:ext cx="12211218" cy="338204"/>
          </a:xfrm>
          <a:prstGeom prst="rect">
            <a:avLst/>
          </a:prstGeom>
          <a:solidFill>
            <a:srgbClr val="99BE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012AD5-94C0-FE02-C689-75ADC09071EC}"/>
              </a:ext>
            </a:extLst>
          </p:cNvPr>
          <p:cNvSpPr txBox="1"/>
          <p:nvPr/>
        </p:nvSpPr>
        <p:spPr>
          <a:xfrm>
            <a:off x="1114240" y="5672625"/>
            <a:ext cx="197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T Firs Neue Light" panose="02000503030000020004" pitchFamily="2" charset="0"/>
              </a:rPr>
              <a:t>Частотные преобразователи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B5A26D82-708A-A8A0-7D19-1EFADD77F4B8}"/>
              </a:ext>
            </a:extLst>
          </p:cNvPr>
          <p:cNvSpPr/>
          <p:nvPr/>
        </p:nvSpPr>
        <p:spPr>
          <a:xfrm rot="16200000">
            <a:off x="6078868" y="1803538"/>
            <a:ext cx="53482" cy="12211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4727"/>
              </a:prstClr>
            </a:outerShdw>
          </a:effectLst>
          <a:scene3d>
            <a:camera prst="orthographicFront"/>
            <a:lightRig rig="glow" dir="t"/>
          </a:scene3d>
          <a:sp3d extrusionH="57150" contourW="12700" prstMaterial="powder">
            <a:bevelT w="152400" h="50800" prst="softRound"/>
            <a:bevelB w="0" h="95250" prst="softRound"/>
            <a:extrusionClr>
              <a:srgbClr val="A2A1B1"/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814328-454B-5AA7-5337-1C86C92A0ADE}"/>
              </a:ext>
            </a:extLst>
          </p:cNvPr>
          <p:cNvSpPr txBox="1"/>
          <p:nvPr/>
        </p:nvSpPr>
        <p:spPr>
          <a:xfrm>
            <a:off x="2439946" y="5053868"/>
            <a:ext cx="1567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TT Firs Neue Light" panose="02000503030000020004" pitchFamily="2" charset="0"/>
              </a:defRPr>
            </a:lvl1pPr>
          </a:lstStyle>
          <a:p>
            <a:r>
              <a:rPr lang="ru-RU" sz="1600" dirty="0"/>
              <a:t>Контроллеры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3AF1FC-4BAA-E442-5D2D-E042976B4962}"/>
              </a:ext>
            </a:extLst>
          </p:cNvPr>
          <p:cNvSpPr txBox="1"/>
          <p:nvPr/>
        </p:nvSpPr>
        <p:spPr>
          <a:xfrm>
            <a:off x="3646190" y="5613666"/>
            <a:ext cx="129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TT Firs Neue Light" panose="02000503030000020004" pitchFamily="2" charset="0"/>
              </a:defRPr>
            </a:lvl1pPr>
          </a:lstStyle>
          <a:p>
            <a:r>
              <a:rPr lang="ru-RU" sz="1600" dirty="0"/>
              <a:t>Панели оператора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1C4181-8255-B783-87A4-C65FF048DA30}"/>
              </a:ext>
            </a:extLst>
          </p:cNvPr>
          <p:cNvSpPr txBox="1"/>
          <p:nvPr/>
        </p:nvSpPr>
        <p:spPr>
          <a:xfrm>
            <a:off x="4562554" y="5065444"/>
            <a:ext cx="1706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TT Firs Neue Light" panose="02000503030000020004" pitchFamily="2" charset="0"/>
              </a:defRPr>
            </a:lvl1pPr>
          </a:lstStyle>
          <a:p>
            <a:r>
              <a:rPr lang="ru-RU" sz="1600" dirty="0"/>
              <a:t>Сервоприводы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5076DB-63C2-7E4D-DDF4-1067A7AA3A8B}"/>
              </a:ext>
            </a:extLst>
          </p:cNvPr>
          <p:cNvSpPr txBox="1"/>
          <p:nvPr/>
        </p:nvSpPr>
        <p:spPr>
          <a:xfrm>
            <a:off x="6782989" y="5031551"/>
            <a:ext cx="1567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TT Firs Neue Light" panose="02000503030000020004" pitchFamily="2" charset="0"/>
              </a:defRPr>
            </a:lvl1pPr>
          </a:lstStyle>
          <a:p>
            <a:r>
              <a:rPr lang="ru-RU" sz="1600" dirty="0"/>
              <a:t>Электронные платы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D76BBE-A58F-E081-6F1B-67A261E8A28D}"/>
              </a:ext>
            </a:extLst>
          </p:cNvPr>
          <p:cNvSpPr txBox="1"/>
          <p:nvPr/>
        </p:nvSpPr>
        <p:spPr>
          <a:xfrm>
            <a:off x="7814239" y="5786485"/>
            <a:ext cx="1768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TT Firs Neue Light" panose="02000503030000020004" pitchFamily="2" charset="0"/>
              </a:defRPr>
            </a:lvl1pPr>
          </a:lstStyle>
          <a:p>
            <a:r>
              <a:rPr lang="ru-RU" sz="1600" dirty="0"/>
              <a:t>Промышленные компьютеры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9595C0-B9FE-E184-9CE5-397A58045052}"/>
              </a:ext>
            </a:extLst>
          </p:cNvPr>
          <p:cNvSpPr txBox="1"/>
          <p:nvPr/>
        </p:nvSpPr>
        <p:spPr>
          <a:xfrm>
            <a:off x="5696730" y="5744892"/>
            <a:ext cx="160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TT Firs Neue Light" panose="02000503030000020004" pitchFamily="2" charset="0"/>
              </a:defRPr>
            </a:lvl1pPr>
          </a:lstStyle>
          <a:p>
            <a:r>
              <a:rPr lang="ru-RU" sz="1600" dirty="0"/>
              <a:t>Сервомоторы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6B9D637-9483-841A-3F44-1085EF3A549E}"/>
              </a:ext>
            </a:extLst>
          </p:cNvPr>
          <p:cNvSpPr txBox="1"/>
          <p:nvPr/>
        </p:nvSpPr>
        <p:spPr>
          <a:xfrm>
            <a:off x="8895419" y="5031551"/>
            <a:ext cx="1768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TT Firs Neue Light" panose="02000503030000020004" pitchFamily="2" charset="0"/>
              </a:defRPr>
            </a:lvl1pPr>
          </a:lstStyle>
          <a:p>
            <a:r>
              <a:rPr lang="ru-RU" sz="1600" dirty="0"/>
              <a:t>Промышленные ИБП</a:t>
            </a:r>
          </a:p>
        </p:txBody>
      </p:sp>
      <p:sp>
        <p:nvSpPr>
          <p:cNvPr id="234" name="Шестиугольник 233">
            <a:extLst>
              <a:ext uri="{FF2B5EF4-FFF2-40B4-BE49-F238E27FC236}">
                <a16:creationId xmlns:a16="http://schemas.microsoft.com/office/drawing/2014/main" id="{651131A4-445C-D853-7EA8-668A916DD4AB}"/>
              </a:ext>
            </a:extLst>
          </p:cNvPr>
          <p:cNvSpPr/>
          <p:nvPr/>
        </p:nvSpPr>
        <p:spPr>
          <a:xfrm>
            <a:off x="10524093" y="500898"/>
            <a:ext cx="1239384" cy="1068434"/>
          </a:xfrm>
          <a:prstGeom prst="hexagon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Шестиугольник 234">
            <a:extLst>
              <a:ext uri="{FF2B5EF4-FFF2-40B4-BE49-F238E27FC236}">
                <a16:creationId xmlns:a16="http://schemas.microsoft.com/office/drawing/2014/main" id="{577BD231-17FF-3FAD-251B-94E60312D0F5}"/>
              </a:ext>
            </a:extLst>
          </p:cNvPr>
          <p:cNvSpPr/>
          <p:nvPr/>
        </p:nvSpPr>
        <p:spPr>
          <a:xfrm>
            <a:off x="11572308" y="-78965"/>
            <a:ext cx="1239384" cy="1068434"/>
          </a:xfrm>
          <a:prstGeom prst="hexagon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Шестиугольник 235">
            <a:extLst>
              <a:ext uri="{FF2B5EF4-FFF2-40B4-BE49-F238E27FC236}">
                <a16:creationId xmlns:a16="http://schemas.microsoft.com/office/drawing/2014/main" id="{25E8847E-AC47-4AAB-9AA2-13501EE9A075}"/>
              </a:ext>
            </a:extLst>
          </p:cNvPr>
          <p:cNvSpPr/>
          <p:nvPr/>
        </p:nvSpPr>
        <p:spPr>
          <a:xfrm>
            <a:off x="11572308" y="1058459"/>
            <a:ext cx="1239384" cy="1068434"/>
          </a:xfrm>
          <a:prstGeom prst="hexagon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020AD-49F0-877F-9EBD-AB1E1544FA5C}"/>
              </a:ext>
            </a:extLst>
          </p:cNvPr>
          <p:cNvSpPr txBox="1"/>
          <p:nvPr/>
        </p:nvSpPr>
        <p:spPr>
          <a:xfrm>
            <a:off x="2489315" y="217704"/>
            <a:ext cx="745161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8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Ремонт промышленного оборудования</a:t>
            </a:r>
          </a:p>
        </p:txBody>
      </p:sp>
      <p:grpSp>
        <p:nvGrpSpPr>
          <p:cNvPr id="134" name="Рисунок 56">
            <a:extLst>
              <a:ext uri="{FF2B5EF4-FFF2-40B4-BE49-F238E27FC236}">
                <a16:creationId xmlns:a16="http://schemas.microsoft.com/office/drawing/2014/main" id="{76C8F31B-AF5B-625E-FE55-60CEC1CC4E41}"/>
              </a:ext>
            </a:extLst>
          </p:cNvPr>
          <p:cNvGrpSpPr>
            <a:grpSpLocks noChangeAspect="1"/>
          </p:cNvGrpSpPr>
          <p:nvPr/>
        </p:nvGrpSpPr>
        <p:grpSpPr>
          <a:xfrm>
            <a:off x="1849516" y="3571228"/>
            <a:ext cx="529286" cy="529286"/>
            <a:chOff x="10505312" y="1710731"/>
            <a:chExt cx="720000" cy="72000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5" name="Полилиния: фигура 370">
              <a:extLst>
                <a:ext uri="{FF2B5EF4-FFF2-40B4-BE49-F238E27FC236}">
                  <a16:creationId xmlns:a16="http://schemas.microsoft.com/office/drawing/2014/main" id="{19FA73D7-CCAD-9664-A5BB-E2762ED11804}"/>
                </a:ext>
              </a:extLst>
            </p:cNvPr>
            <p:cNvSpPr/>
            <p:nvPr/>
          </p:nvSpPr>
          <p:spPr>
            <a:xfrm>
              <a:off x="11032529" y="2022019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36" name="Полилиния: фигура 371">
              <a:extLst>
                <a:ext uri="{FF2B5EF4-FFF2-40B4-BE49-F238E27FC236}">
                  <a16:creationId xmlns:a16="http://schemas.microsoft.com/office/drawing/2014/main" id="{F4AAA0FD-8295-3DC6-CE3F-702D032116EA}"/>
                </a:ext>
              </a:extLst>
            </p:cNvPr>
            <p:cNvSpPr/>
            <p:nvPr/>
          </p:nvSpPr>
          <p:spPr>
            <a:xfrm>
              <a:off x="10984529" y="2022019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37" name="Полилиния: фигура 372">
              <a:extLst>
                <a:ext uri="{FF2B5EF4-FFF2-40B4-BE49-F238E27FC236}">
                  <a16:creationId xmlns:a16="http://schemas.microsoft.com/office/drawing/2014/main" id="{B3BA9B36-1C08-BAE6-EDAE-F206A4E6838C}"/>
                </a:ext>
              </a:extLst>
            </p:cNvPr>
            <p:cNvSpPr/>
            <p:nvPr/>
          </p:nvSpPr>
          <p:spPr>
            <a:xfrm>
              <a:off x="10936529" y="2022019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38" name="Полилиния: фигура 373">
              <a:extLst>
                <a:ext uri="{FF2B5EF4-FFF2-40B4-BE49-F238E27FC236}">
                  <a16:creationId xmlns:a16="http://schemas.microsoft.com/office/drawing/2014/main" id="{A33FF93B-A411-5816-4D98-E6AE6D7A379E}"/>
                </a:ext>
              </a:extLst>
            </p:cNvPr>
            <p:cNvSpPr/>
            <p:nvPr/>
          </p:nvSpPr>
          <p:spPr>
            <a:xfrm>
              <a:off x="10672532" y="2022019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39" name="Полилиния: фигура 374">
              <a:extLst>
                <a:ext uri="{FF2B5EF4-FFF2-40B4-BE49-F238E27FC236}">
                  <a16:creationId xmlns:a16="http://schemas.microsoft.com/office/drawing/2014/main" id="{EDEF9B61-001D-1C68-B94E-81E1DC7F8B75}"/>
                </a:ext>
              </a:extLst>
            </p:cNvPr>
            <p:cNvSpPr/>
            <p:nvPr/>
          </p:nvSpPr>
          <p:spPr>
            <a:xfrm>
              <a:off x="11032529" y="2166019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40" name="Полилиния: фигура 375">
              <a:extLst>
                <a:ext uri="{FF2B5EF4-FFF2-40B4-BE49-F238E27FC236}">
                  <a16:creationId xmlns:a16="http://schemas.microsoft.com/office/drawing/2014/main" id="{FB5B01F2-D32F-721A-E77B-0FCB307B3902}"/>
                </a:ext>
              </a:extLst>
            </p:cNvPr>
            <p:cNvSpPr/>
            <p:nvPr/>
          </p:nvSpPr>
          <p:spPr>
            <a:xfrm>
              <a:off x="10984529" y="2166019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41" name="Полилиния: фигура 376">
              <a:extLst>
                <a:ext uri="{FF2B5EF4-FFF2-40B4-BE49-F238E27FC236}">
                  <a16:creationId xmlns:a16="http://schemas.microsoft.com/office/drawing/2014/main" id="{A201C2EB-F912-47A4-50FA-75BEF67FD953}"/>
                </a:ext>
              </a:extLst>
            </p:cNvPr>
            <p:cNvSpPr/>
            <p:nvPr/>
          </p:nvSpPr>
          <p:spPr>
            <a:xfrm>
              <a:off x="10936529" y="2166019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42" name="Полилиния: фигура 377">
              <a:extLst>
                <a:ext uri="{FF2B5EF4-FFF2-40B4-BE49-F238E27FC236}">
                  <a16:creationId xmlns:a16="http://schemas.microsoft.com/office/drawing/2014/main" id="{88B69C40-DE7A-83BA-36B5-A6A9E302F98E}"/>
                </a:ext>
              </a:extLst>
            </p:cNvPr>
            <p:cNvSpPr/>
            <p:nvPr/>
          </p:nvSpPr>
          <p:spPr>
            <a:xfrm>
              <a:off x="10672532" y="2166019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43" name="Полилиния: фигура 378">
              <a:extLst>
                <a:ext uri="{FF2B5EF4-FFF2-40B4-BE49-F238E27FC236}">
                  <a16:creationId xmlns:a16="http://schemas.microsoft.com/office/drawing/2014/main" id="{A382C5F3-9687-2D71-2D03-A7C22AA35BAE}"/>
                </a:ext>
              </a:extLst>
            </p:cNvPr>
            <p:cNvSpPr/>
            <p:nvPr/>
          </p:nvSpPr>
          <p:spPr>
            <a:xfrm>
              <a:off x="10624535" y="1974019"/>
              <a:ext cx="480960" cy="456960"/>
            </a:xfrm>
            <a:custGeom>
              <a:avLst/>
              <a:gdLst>
                <a:gd name="connsiteX0" fmla="*/ 12717 w 480960"/>
                <a:gd name="connsiteY0" fmla="*/ 288716 h 456960"/>
                <a:gd name="connsiteX1" fmla="*/ 720 w 480960"/>
                <a:gd name="connsiteY1" fmla="*/ 300716 h 456960"/>
                <a:gd name="connsiteX2" fmla="*/ 720 w 480960"/>
                <a:gd name="connsiteY2" fmla="*/ 396716 h 456960"/>
                <a:gd name="connsiteX3" fmla="*/ 12717 w 480960"/>
                <a:gd name="connsiteY3" fmla="*/ 408716 h 456960"/>
                <a:gd name="connsiteX4" fmla="*/ 48717 w 480960"/>
                <a:gd name="connsiteY4" fmla="*/ 408716 h 456960"/>
                <a:gd name="connsiteX5" fmla="*/ 48717 w 480960"/>
                <a:gd name="connsiteY5" fmla="*/ 444716 h 456960"/>
                <a:gd name="connsiteX6" fmla="*/ 60717 w 480960"/>
                <a:gd name="connsiteY6" fmla="*/ 456712 h 456960"/>
                <a:gd name="connsiteX7" fmla="*/ 108717 w 480960"/>
                <a:gd name="connsiteY7" fmla="*/ 456712 h 456960"/>
                <a:gd name="connsiteX8" fmla="*/ 120717 w 480960"/>
                <a:gd name="connsiteY8" fmla="*/ 444716 h 456960"/>
                <a:gd name="connsiteX9" fmla="*/ 120717 w 480960"/>
                <a:gd name="connsiteY9" fmla="*/ 408716 h 456960"/>
                <a:gd name="connsiteX10" fmla="*/ 360713 w 480960"/>
                <a:gd name="connsiteY10" fmla="*/ 408716 h 456960"/>
                <a:gd name="connsiteX11" fmla="*/ 360713 w 480960"/>
                <a:gd name="connsiteY11" fmla="*/ 444716 h 456960"/>
                <a:gd name="connsiteX12" fmla="*/ 372713 w 480960"/>
                <a:gd name="connsiteY12" fmla="*/ 456712 h 456960"/>
                <a:gd name="connsiteX13" fmla="*/ 420713 w 480960"/>
                <a:gd name="connsiteY13" fmla="*/ 456712 h 456960"/>
                <a:gd name="connsiteX14" fmla="*/ 432713 w 480960"/>
                <a:gd name="connsiteY14" fmla="*/ 444716 h 456960"/>
                <a:gd name="connsiteX15" fmla="*/ 432713 w 480960"/>
                <a:gd name="connsiteY15" fmla="*/ 408716 h 456960"/>
                <a:gd name="connsiteX16" fmla="*/ 468709 w 480960"/>
                <a:gd name="connsiteY16" fmla="*/ 408716 h 456960"/>
                <a:gd name="connsiteX17" fmla="*/ 480709 w 480960"/>
                <a:gd name="connsiteY17" fmla="*/ 396716 h 456960"/>
                <a:gd name="connsiteX18" fmla="*/ 480709 w 480960"/>
                <a:gd name="connsiteY18" fmla="*/ 300716 h 456960"/>
                <a:gd name="connsiteX19" fmla="*/ 468709 w 480960"/>
                <a:gd name="connsiteY19" fmla="*/ 288716 h 456960"/>
                <a:gd name="connsiteX20" fmla="*/ 432713 w 480960"/>
                <a:gd name="connsiteY20" fmla="*/ 288716 h 456960"/>
                <a:gd name="connsiteX21" fmla="*/ 432713 w 480960"/>
                <a:gd name="connsiteY21" fmla="*/ 264716 h 456960"/>
                <a:gd name="connsiteX22" fmla="*/ 468709 w 480960"/>
                <a:gd name="connsiteY22" fmla="*/ 264716 h 456960"/>
                <a:gd name="connsiteX23" fmla="*/ 480709 w 480960"/>
                <a:gd name="connsiteY23" fmla="*/ 252716 h 456960"/>
                <a:gd name="connsiteX24" fmla="*/ 480709 w 480960"/>
                <a:gd name="connsiteY24" fmla="*/ 156720 h 456960"/>
                <a:gd name="connsiteX25" fmla="*/ 468709 w 480960"/>
                <a:gd name="connsiteY25" fmla="*/ 144720 h 456960"/>
                <a:gd name="connsiteX26" fmla="*/ 432713 w 480960"/>
                <a:gd name="connsiteY26" fmla="*/ 144720 h 456960"/>
                <a:gd name="connsiteX27" fmla="*/ 432713 w 480960"/>
                <a:gd name="connsiteY27" fmla="*/ 120720 h 456960"/>
                <a:gd name="connsiteX28" fmla="*/ 468709 w 480960"/>
                <a:gd name="connsiteY28" fmla="*/ 120720 h 456960"/>
                <a:gd name="connsiteX29" fmla="*/ 480709 w 480960"/>
                <a:gd name="connsiteY29" fmla="*/ 108720 h 456960"/>
                <a:gd name="connsiteX30" fmla="*/ 480709 w 480960"/>
                <a:gd name="connsiteY30" fmla="*/ 12720 h 456960"/>
                <a:gd name="connsiteX31" fmla="*/ 468709 w 480960"/>
                <a:gd name="connsiteY31" fmla="*/ 720 h 456960"/>
                <a:gd name="connsiteX32" fmla="*/ 12717 w 480960"/>
                <a:gd name="connsiteY32" fmla="*/ 720 h 456960"/>
                <a:gd name="connsiteX33" fmla="*/ 720 w 480960"/>
                <a:gd name="connsiteY33" fmla="*/ 12720 h 456960"/>
                <a:gd name="connsiteX34" fmla="*/ 720 w 480960"/>
                <a:gd name="connsiteY34" fmla="*/ 108720 h 456960"/>
                <a:gd name="connsiteX35" fmla="*/ 12717 w 480960"/>
                <a:gd name="connsiteY35" fmla="*/ 120720 h 456960"/>
                <a:gd name="connsiteX36" fmla="*/ 48717 w 480960"/>
                <a:gd name="connsiteY36" fmla="*/ 120720 h 456960"/>
                <a:gd name="connsiteX37" fmla="*/ 48717 w 480960"/>
                <a:gd name="connsiteY37" fmla="*/ 144720 h 456960"/>
                <a:gd name="connsiteX38" fmla="*/ 12717 w 480960"/>
                <a:gd name="connsiteY38" fmla="*/ 144720 h 456960"/>
                <a:gd name="connsiteX39" fmla="*/ 720 w 480960"/>
                <a:gd name="connsiteY39" fmla="*/ 156720 h 456960"/>
                <a:gd name="connsiteX40" fmla="*/ 720 w 480960"/>
                <a:gd name="connsiteY40" fmla="*/ 252716 h 456960"/>
                <a:gd name="connsiteX41" fmla="*/ 12717 w 480960"/>
                <a:gd name="connsiteY41" fmla="*/ 264716 h 456960"/>
                <a:gd name="connsiteX42" fmla="*/ 48717 w 480960"/>
                <a:gd name="connsiteY42" fmla="*/ 264716 h 456960"/>
                <a:gd name="connsiteX43" fmla="*/ 48717 w 480960"/>
                <a:gd name="connsiteY43" fmla="*/ 288716 h 456960"/>
                <a:gd name="connsiteX44" fmla="*/ 96717 w 480960"/>
                <a:gd name="connsiteY44" fmla="*/ 432716 h 456960"/>
                <a:gd name="connsiteX45" fmla="*/ 72717 w 480960"/>
                <a:gd name="connsiteY45" fmla="*/ 432716 h 456960"/>
                <a:gd name="connsiteX46" fmla="*/ 72717 w 480960"/>
                <a:gd name="connsiteY46" fmla="*/ 408716 h 456960"/>
                <a:gd name="connsiteX47" fmla="*/ 96717 w 480960"/>
                <a:gd name="connsiteY47" fmla="*/ 408716 h 456960"/>
                <a:gd name="connsiteX48" fmla="*/ 408713 w 480960"/>
                <a:gd name="connsiteY48" fmla="*/ 432716 h 456960"/>
                <a:gd name="connsiteX49" fmla="*/ 384713 w 480960"/>
                <a:gd name="connsiteY49" fmla="*/ 432716 h 456960"/>
                <a:gd name="connsiteX50" fmla="*/ 384713 w 480960"/>
                <a:gd name="connsiteY50" fmla="*/ 408716 h 456960"/>
                <a:gd name="connsiteX51" fmla="*/ 408713 w 480960"/>
                <a:gd name="connsiteY51" fmla="*/ 408716 h 456960"/>
                <a:gd name="connsiteX52" fmla="*/ 456709 w 480960"/>
                <a:gd name="connsiteY52" fmla="*/ 384716 h 456960"/>
                <a:gd name="connsiteX53" fmla="*/ 24717 w 480960"/>
                <a:gd name="connsiteY53" fmla="*/ 384716 h 456960"/>
                <a:gd name="connsiteX54" fmla="*/ 24717 w 480960"/>
                <a:gd name="connsiteY54" fmla="*/ 312716 h 456960"/>
                <a:gd name="connsiteX55" fmla="*/ 456709 w 480960"/>
                <a:gd name="connsiteY55" fmla="*/ 312716 h 456960"/>
                <a:gd name="connsiteX56" fmla="*/ 360713 w 480960"/>
                <a:gd name="connsiteY56" fmla="*/ 264716 h 456960"/>
                <a:gd name="connsiteX57" fmla="*/ 360713 w 480960"/>
                <a:gd name="connsiteY57" fmla="*/ 288716 h 456960"/>
                <a:gd name="connsiteX58" fmla="*/ 120717 w 480960"/>
                <a:gd name="connsiteY58" fmla="*/ 288716 h 456960"/>
                <a:gd name="connsiteX59" fmla="*/ 120717 w 480960"/>
                <a:gd name="connsiteY59" fmla="*/ 264716 h 456960"/>
                <a:gd name="connsiteX60" fmla="*/ 408713 w 480960"/>
                <a:gd name="connsiteY60" fmla="*/ 288716 h 456960"/>
                <a:gd name="connsiteX61" fmla="*/ 384713 w 480960"/>
                <a:gd name="connsiteY61" fmla="*/ 288716 h 456960"/>
                <a:gd name="connsiteX62" fmla="*/ 384713 w 480960"/>
                <a:gd name="connsiteY62" fmla="*/ 264716 h 456960"/>
                <a:gd name="connsiteX63" fmla="*/ 408713 w 480960"/>
                <a:gd name="connsiteY63" fmla="*/ 264716 h 456960"/>
                <a:gd name="connsiteX64" fmla="*/ 408713 w 480960"/>
                <a:gd name="connsiteY64" fmla="*/ 144720 h 456960"/>
                <a:gd name="connsiteX65" fmla="*/ 384713 w 480960"/>
                <a:gd name="connsiteY65" fmla="*/ 144720 h 456960"/>
                <a:gd name="connsiteX66" fmla="*/ 384713 w 480960"/>
                <a:gd name="connsiteY66" fmla="*/ 120720 h 456960"/>
                <a:gd name="connsiteX67" fmla="*/ 408713 w 480960"/>
                <a:gd name="connsiteY67" fmla="*/ 120720 h 456960"/>
                <a:gd name="connsiteX68" fmla="*/ 120717 w 480960"/>
                <a:gd name="connsiteY68" fmla="*/ 144720 h 456960"/>
                <a:gd name="connsiteX69" fmla="*/ 120717 w 480960"/>
                <a:gd name="connsiteY69" fmla="*/ 120720 h 456960"/>
                <a:gd name="connsiteX70" fmla="*/ 360713 w 480960"/>
                <a:gd name="connsiteY70" fmla="*/ 120720 h 456960"/>
                <a:gd name="connsiteX71" fmla="*/ 360713 w 480960"/>
                <a:gd name="connsiteY71" fmla="*/ 144720 h 456960"/>
                <a:gd name="connsiteX72" fmla="*/ 24717 w 480960"/>
                <a:gd name="connsiteY72" fmla="*/ 24720 h 456960"/>
                <a:gd name="connsiteX73" fmla="*/ 456709 w 480960"/>
                <a:gd name="connsiteY73" fmla="*/ 24720 h 456960"/>
                <a:gd name="connsiteX74" fmla="*/ 456709 w 480960"/>
                <a:gd name="connsiteY74" fmla="*/ 96720 h 456960"/>
                <a:gd name="connsiteX75" fmla="*/ 24717 w 480960"/>
                <a:gd name="connsiteY75" fmla="*/ 96720 h 456960"/>
                <a:gd name="connsiteX76" fmla="*/ 72717 w 480960"/>
                <a:gd name="connsiteY76" fmla="*/ 120720 h 456960"/>
                <a:gd name="connsiteX77" fmla="*/ 96717 w 480960"/>
                <a:gd name="connsiteY77" fmla="*/ 120720 h 456960"/>
                <a:gd name="connsiteX78" fmla="*/ 96717 w 480960"/>
                <a:gd name="connsiteY78" fmla="*/ 144720 h 456960"/>
                <a:gd name="connsiteX79" fmla="*/ 72717 w 480960"/>
                <a:gd name="connsiteY79" fmla="*/ 144720 h 456960"/>
                <a:gd name="connsiteX80" fmla="*/ 24717 w 480960"/>
                <a:gd name="connsiteY80" fmla="*/ 168720 h 456960"/>
                <a:gd name="connsiteX81" fmla="*/ 456709 w 480960"/>
                <a:gd name="connsiteY81" fmla="*/ 168720 h 456960"/>
                <a:gd name="connsiteX82" fmla="*/ 456709 w 480960"/>
                <a:gd name="connsiteY82" fmla="*/ 240716 h 456960"/>
                <a:gd name="connsiteX83" fmla="*/ 24717 w 480960"/>
                <a:gd name="connsiteY83" fmla="*/ 240716 h 456960"/>
                <a:gd name="connsiteX84" fmla="*/ 72717 w 480960"/>
                <a:gd name="connsiteY84" fmla="*/ 264716 h 456960"/>
                <a:gd name="connsiteX85" fmla="*/ 96717 w 480960"/>
                <a:gd name="connsiteY85" fmla="*/ 264716 h 456960"/>
                <a:gd name="connsiteX86" fmla="*/ 96717 w 480960"/>
                <a:gd name="connsiteY86" fmla="*/ 288716 h 456960"/>
                <a:gd name="connsiteX87" fmla="*/ 72717 w 480960"/>
                <a:gd name="connsiteY87" fmla="*/ 288716 h 45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80960" h="456960">
                  <a:moveTo>
                    <a:pt x="12717" y="288716"/>
                  </a:moveTo>
                  <a:cubicBezTo>
                    <a:pt x="6090" y="288716"/>
                    <a:pt x="720" y="294090"/>
                    <a:pt x="720" y="300716"/>
                  </a:cubicBezTo>
                  <a:lnTo>
                    <a:pt x="720" y="396716"/>
                  </a:lnTo>
                  <a:cubicBezTo>
                    <a:pt x="720" y="403338"/>
                    <a:pt x="6090" y="408716"/>
                    <a:pt x="12717" y="408716"/>
                  </a:cubicBezTo>
                  <a:lnTo>
                    <a:pt x="48717" y="408716"/>
                  </a:lnTo>
                  <a:lnTo>
                    <a:pt x="48717" y="444716"/>
                  </a:lnTo>
                  <a:cubicBezTo>
                    <a:pt x="48717" y="451338"/>
                    <a:pt x="54090" y="456712"/>
                    <a:pt x="60717" y="456712"/>
                  </a:cubicBezTo>
                  <a:lnTo>
                    <a:pt x="108717" y="456712"/>
                  </a:lnTo>
                  <a:cubicBezTo>
                    <a:pt x="115343" y="456712"/>
                    <a:pt x="120717" y="451338"/>
                    <a:pt x="120717" y="444716"/>
                  </a:cubicBezTo>
                  <a:lnTo>
                    <a:pt x="120717" y="408716"/>
                  </a:lnTo>
                  <a:lnTo>
                    <a:pt x="360713" y="408716"/>
                  </a:lnTo>
                  <a:lnTo>
                    <a:pt x="360713" y="444716"/>
                  </a:lnTo>
                  <a:cubicBezTo>
                    <a:pt x="360713" y="451338"/>
                    <a:pt x="366083" y="456712"/>
                    <a:pt x="372713" y="456712"/>
                  </a:cubicBezTo>
                  <a:lnTo>
                    <a:pt x="420713" y="456712"/>
                  </a:lnTo>
                  <a:cubicBezTo>
                    <a:pt x="427339" y="456712"/>
                    <a:pt x="432713" y="451338"/>
                    <a:pt x="432713" y="444716"/>
                  </a:cubicBezTo>
                  <a:lnTo>
                    <a:pt x="432713" y="408716"/>
                  </a:lnTo>
                  <a:lnTo>
                    <a:pt x="468709" y="408716"/>
                  </a:lnTo>
                  <a:cubicBezTo>
                    <a:pt x="475339" y="408716"/>
                    <a:pt x="480709" y="403338"/>
                    <a:pt x="480709" y="396716"/>
                  </a:cubicBezTo>
                  <a:lnTo>
                    <a:pt x="480709" y="300716"/>
                  </a:lnTo>
                  <a:cubicBezTo>
                    <a:pt x="480709" y="294090"/>
                    <a:pt x="475339" y="288716"/>
                    <a:pt x="468709" y="288716"/>
                  </a:cubicBezTo>
                  <a:lnTo>
                    <a:pt x="432713" y="288716"/>
                  </a:lnTo>
                  <a:lnTo>
                    <a:pt x="432713" y="264716"/>
                  </a:lnTo>
                  <a:lnTo>
                    <a:pt x="468709" y="264716"/>
                  </a:lnTo>
                  <a:cubicBezTo>
                    <a:pt x="475339" y="264716"/>
                    <a:pt x="480709" y="259342"/>
                    <a:pt x="480709" y="252716"/>
                  </a:cubicBezTo>
                  <a:lnTo>
                    <a:pt x="480709" y="156720"/>
                  </a:lnTo>
                  <a:cubicBezTo>
                    <a:pt x="480709" y="150090"/>
                    <a:pt x="475339" y="144720"/>
                    <a:pt x="468709" y="144720"/>
                  </a:cubicBezTo>
                  <a:lnTo>
                    <a:pt x="432713" y="144720"/>
                  </a:lnTo>
                  <a:lnTo>
                    <a:pt x="432713" y="120720"/>
                  </a:lnTo>
                  <a:lnTo>
                    <a:pt x="468709" y="120720"/>
                  </a:lnTo>
                  <a:cubicBezTo>
                    <a:pt x="475339" y="120720"/>
                    <a:pt x="480709" y="115342"/>
                    <a:pt x="480709" y="108720"/>
                  </a:cubicBezTo>
                  <a:lnTo>
                    <a:pt x="480709" y="12720"/>
                  </a:lnTo>
                  <a:cubicBezTo>
                    <a:pt x="480709" y="6093"/>
                    <a:pt x="475339" y="720"/>
                    <a:pt x="468709" y="720"/>
                  </a:cubicBezTo>
                  <a:lnTo>
                    <a:pt x="12717" y="720"/>
                  </a:lnTo>
                  <a:cubicBezTo>
                    <a:pt x="6090" y="720"/>
                    <a:pt x="720" y="6093"/>
                    <a:pt x="720" y="12720"/>
                  </a:cubicBezTo>
                  <a:lnTo>
                    <a:pt x="720" y="108720"/>
                  </a:lnTo>
                  <a:cubicBezTo>
                    <a:pt x="720" y="115342"/>
                    <a:pt x="6090" y="120720"/>
                    <a:pt x="12717" y="120720"/>
                  </a:cubicBezTo>
                  <a:lnTo>
                    <a:pt x="48717" y="120720"/>
                  </a:lnTo>
                  <a:lnTo>
                    <a:pt x="48717" y="144720"/>
                  </a:lnTo>
                  <a:lnTo>
                    <a:pt x="12717" y="144720"/>
                  </a:lnTo>
                  <a:cubicBezTo>
                    <a:pt x="6090" y="144720"/>
                    <a:pt x="720" y="150090"/>
                    <a:pt x="720" y="156720"/>
                  </a:cubicBezTo>
                  <a:lnTo>
                    <a:pt x="720" y="252716"/>
                  </a:lnTo>
                  <a:cubicBezTo>
                    <a:pt x="720" y="259342"/>
                    <a:pt x="6090" y="264716"/>
                    <a:pt x="12717" y="264716"/>
                  </a:cubicBezTo>
                  <a:lnTo>
                    <a:pt x="48717" y="264716"/>
                  </a:lnTo>
                  <a:lnTo>
                    <a:pt x="48717" y="288716"/>
                  </a:lnTo>
                  <a:close/>
                  <a:moveTo>
                    <a:pt x="96717" y="432716"/>
                  </a:moveTo>
                  <a:lnTo>
                    <a:pt x="72717" y="432716"/>
                  </a:lnTo>
                  <a:lnTo>
                    <a:pt x="72717" y="408716"/>
                  </a:lnTo>
                  <a:lnTo>
                    <a:pt x="96717" y="408716"/>
                  </a:lnTo>
                  <a:close/>
                  <a:moveTo>
                    <a:pt x="408713" y="432716"/>
                  </a:moveTo>
                  <a:lnTo>
                    <a:pt x="384713" y="432716"/>
                  </a:lnTo>
                  <a:lnTo>
                    <a:pt x="384713" y="408716"/>
                  </a:lnTo>
                  <a:lnTo>
                    <a:pt x="408713" y="408716"/>
                  </a:lnTo>
                  <a:close/>
                  <a:moveTo>
                    <a:pt x="456709" y="384716"/>
                  </a:moveTo>
                  <a:lnTo>
                    <a:pt x="24717" y="384716"/>
                  </a:lnTo>
                  <a:lnTo>
                    <a:pt x="24717" y="312716"/>
                  </a:lnTo>
                  <a:lnTo>
                    <a:pt x="456709" y="312716"/>
                  </a:lnTo>
                  <a:close/>
                  <a:moveTo>
                    <a:pt x="360713" y="264716"/>
                  </a:moveTo>
                  <a:lnTo>
                    <a:pt x="360713" y="288716"/>
                  </a:lnTo>
                  <a:lnTo>
                    <a:pt x="120717" y="288716"/>
                  </a:lnTo>
                  <a:lnTo>
                    <a:pt x="120717" y="264716"/>
                  </a:lnTo>
                  <a:close/>
                  <a:moveTo>
                    <a:pt x="408713" y="288716"/>
                  </a:moveTo>
                  <a:lnTo>
                    <a:pt x="384713" y="288716"/>
                  </a:lnTo>
                  <a:lnTo>
                    <a:pt x="384713" y="264716"/>
                  </a:lnTo>
                  <a:lnTo>
                    <a:pt x="408713" y="264716"/>
                  </a:lnTo>
                  <a:close/>
                  <a:moveTo>
                    <a:pt x="408713" y="144720"/>
                  </a:moveTo>
                  <a:lnTo>
                    <a:pt x="384713" y="144720"/>
                  </a:lnTo>
                  <a:lnTo>
                    <a:pt x="384713" y="120720"/>
                  </a:lnTo>
                  <a:lnTo>
                    <a:pt x="408713" y="120720"/>
                  </a:lnTo>
                  <a:close/>
                  <a:moveTo>
                    <a:pt x="120717" y="144720"/>
                  </a:moveTo>
                  <a:lnTo>
                    <a:pt x="120717" y="120720"/>
                  </a:lnTo>
                  <a:lnTo>
                    <a:pt x="360713" y="120720"/>
                  </a:lnTo>
                  <a:lnTo>
                    <a:pt x="360713" y="144720"/>
                  </a:lnTo>
                  <a:close/>
                  <a:moveTo>
                    <a:pt x="24717" y="24720"/>
                  </a:moveTo>
                  <a:lnTo>
                    <a:pt x="456709" y="24720"/>
                  </a:lnTo>
                  <a:lnTo>
                    <a:pt x="456709" y="96720"/>
                  </a:lnTo>
                  <a:lnTo>
                    <a:pt x="24717" y="96720"/>
                  </a:lnTo>
                  <a:close/>
                  <a:moveTo>
                    <a:pt x="72717" y="120720"/>
                  </a:moveTo>
                  <a:lnTo>
                    <a:pt x="96717" y="120720"/>
                  </a:lnTo>
                  <a:lnTo>
                    <a:pt x="96717" y="144720"/>
                  </a:lnTo>
                  <a:lnTo>
                    <a:pt x="72717" y="144720"/>
                  </a:lnTo>
                  <a:close/>
                  <a:moveTo>
                    <a:pt x="24717" y="168720"/>
                  </a:moveTo>
                  <a:lnTo>
                    <a:pt x="456709" y="168720"/>
                  </a:lnTo>
                  <a:lnTo>
                    <a:pt x="456709" y="240716"/>
                  </a:lnTo>
                  <a:lnTo>
                    <a:pt x="24717" y="240716"/>
                  </a:lnTo>
                  <a:close/>
                  <a:moveTo>
                    <a:pt x="72717" y="264716"/>
                  </a:moveTo>
                  <a:lnTo>
                    <a:pt x="96717" y="264716"/>
                  </a:lnTo>
                  <a:lnTo>
                    <a:pt x="96717" y="288716"/>
                  </a:lnTo>
                  <a:lnTo>
                    <a:pt x="72717" y="288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0065AD"/>
                </a:solidFill>
              </a:endParaRPr>
            </a:p>
          </p:txBody>
        </p:sp>
        <p:sp>
          <p:nvSpPr>
            <p:cNvPr id="144" name="Полилиния: фигура 379">
              <a:extLst>
                <a:ext uri="{FF2B5EF4-FFF2-40B4-BE49-F238E27FC236}">
                  <a16:creationId xmlns:a16="http://schemas.microsoft.com/office/drawing/2014/main" id="{28EC3523-7D30-2D67-8CD8-A963A832374D}"/>
                </a:ext>
              </a:extLst>
            </p:cNvPr>
            <p:cNvSpPr/>
            <p:nvPr/>
          </p:nvSpPr>
          <p:spPr>
            <a:xfrm>
              <a:off x="11032529" y="2310015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45" name="Полилиния: фигура 380">
              <a:extLst>
                <a:ext uri="{FF2B5EF4-FFF2-40B4-BE49-F238E27FC236}">
                  <a16:creationId xmlns:a16="http://schemas.microsoft.com/office/drawing/2014/main" id="{78D3DB2D-7831-93C2-9448-07B898D1351E}"/>
                </a:ext>
              </a:extLst>
            </p:cNvPr>
            <p:cNvSpPr/>
            <p:nvPr/>
          </p:nvSpPr>
          <p:spPr>
            <a:xfrm>
              <a:off x="10984529" y="2310015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46" name="Полилиния: фигура 381">
              <a:extLst>
                <a:ext uri="{FF2B5EF4-FFF2-40B4-BE49-F238E27FC236}">
                  <a16:creationId xmlns:a16="http://schemas.microsoft.com/office/drawing/2014/main" id="{EDC73DEF-9BB9-B60B-8C14-E116DD9B3DA6}"/>
                </a:ext>
              </a:extLst>
            </p:cNvPr>
            <p:cNvSpPr/>
            <p:nvPr/>
          </p:nvSpPr>
          <p:spPr>
            <a:xfrm>
              <a:off x="10936529" y="2310015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47" name="Полилиния: фигура 382">
              <a:extLst>
                <a:ext uri="{FF2B5EF4-FFF2-40B4-BE49-F238E27FC236}">
                  <a16:creationId xmlns:a16="http://schemas.microsoft.com/office/drawing/2014/main" id="{CCCF29E8-DD44-D881-8091-2AC2439394E2}"/>
                </a:ext>
              </a:extLst>
            </p:cNvPr>
            <p:cNvSpPr/>
            <p:nvPr/>
          </p:nvSpPr>
          <p:spPr>
            <a:xfrm>
              <a:off x="10672532" y="2310015"/>
              <a:ext cx="24960" cy="24960"/>
            </a:xfrm>
            <a:custGeom>
              <a:avLst/>
              <a:gdLst>
                <a:gd name="connsiteX0" fmla="*/ 720 w 24960"/>
                <a:gd name="connsiteY0" fmla="*/ 720 h 24960"/>
                <a:gd name="connsiteX1" fmla="*/ 24720 w 24960"/>
                <a:gd name="connsiteY1" fmla="*/ 720 h 24960"/>
                <a:gd name="connsiteX2" fmla="*/ 24720 w 24960"/>
                <a:gd name="connsiteY2" fmla="*/ 24720 h 24960"/>
                <a:gd name="connsiteX3" fmla="*/ 720 w 24960"/>
                <a:gd name="connsiteY3" fmla="*/ 24720 h 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0" h="24960">
                  <a:moveTo>
                    <a:pt x="720" y="720"/>
                  </a:moveTo>
                  <a:lnTo>
                    <a:pt x="24720" y="720"/>
                  </a:lnTo>
                  <a:lnTo>
                    <a:pt x="24720" y="24720"/>
                  </a:lnTo>
                  <a:lnTo>
                    <a:pt x="720" y="247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rgbClr val="0065AD"/>
                </a:solidFill>
              </a:endParaRPr>
            </a:p>
          </p:txBody>
        </p:sp>
        <p:sp>
          <p:nvSpPr>
            <p:cNvPr id="148" name="Полилиния: фигура 383">
              <a:extLst>
                <a:ext uri="{FF2B5EF4-FFF2-40B4-BE49-F238E27FC236}">
                  <a16:creationId xmlns:a16="http://schemas.microsoft.com/office/drawing/2014/main" id="{96BC0FE8-F269-59B8-6AEB-CE2A04DA5906}"/>
                </a:ext>
              </a:extLst>
            </p:cNvPr>
            <p:cNvSpPr/>
            <p:nvPr/>
          </p:nvSpPr>
          <p:spPr>
            <a:xfrm>
              <a:off x="10504592" y="1710011"/>
              <a:ext cx="720960" cy="384960"/>
            </a:xfrm>
            <a:custGeom>
              <a:avLst/>
              <a:gdLst>
                <a:gd name="connsiteX0" fmla="*/ 646781 w 720960"/>
                <a:gd name="connsiteY0" fmla="*/ 206232 h 384960"/>
                <a:gd name="connsiteX1" fmla="*/ 648653 w 720960"/>
                <a:gd name="connsiteY1" fmla="*/ 180732 h 384960"/>
                <a:gd name="connsiteX2" fmla="*/ 511129 w 720960"/>
                <a:gd name="connsiteY2" fmla="*/ 5805 h 384960"/>
                <a:gd name="connsiteX3" fmla="*/ 308753 w 720960"/>
                <a:gd name="connsiteY3" fmla="*/ 98303 h 384960"/>
                <a:gd name="connsiteX4" fmla="*/ 216661 w 720960"/>
                <a:gd name="connsiteY4" fmla="*/ 60732 h 384960"/>
                <a:gd name="connsiteX5" fmla="*/ 84664 w 720960"/>
                <a:gd name="connsiteY5" fmla="*/ 192732 h 384960"/>
                <a:gd name="connsiteX6" fmla="*/ 85226 w 720960"/>
                <a:gd name="connsiteY6" fmla="*/ 204901 h 384960"/>
                <a:gd name="connsiteX7" fmla="*/ 761 w 720960"/>
                <a:gd name="connsiteY7" fmla="*/ 297447 h 384960"/>
                <a:gd name="connsiteX8" fmla="*/ 90664 w 720960"/>
                <a:gd name="connsiteY8" fmla="*/ 384728 h 384960"/>
                <a:gd name="connsiteX9" fmla="*/ 96664 w 720960"/>
                <a:gd name="connsiteY9" fmla="*/ 384728 h 384960"/>
                <a:gd name="connsiteX10" fmla="*/ 96664 w 720960"/>
                <a:gd name="connsiteY10" fmla="*/ 360728 h 384960"/>
                <a:gd name="connsiteX11" fmla="*/ 90664 w 720960"/>
                <a:gd name="connsiteY11" fmla="*/ 360728 h 384960"/>
                <a:gd name="connsiteX12" fmla="*/ 24664 w 720960"/>
                <a:gd name="connsiteY12" fmla="*/ 294728 h 384960"/>
                <a:gd name="connsiteX13" fmla="*/ 90664 w 720960"/>
                <a:gd name="connsiteY13" fmla="*/ 228732 h 384960"/>
                <a:gd name="connsiteX14" fmla="*/ 99064 w 720960"/>
                <a:gd name="connsiteY14" fmla="*/ 228732 h 384960"/>
                <a:gd name="connsiteX15" fmla="*/ 108356 w 720960"/>
                <a:gd name="connsiteY15" fmla="*/ 224314 h 384960"/>
                <a:gd name="connsiteX16" fmla="*/ 110824 w 720960"/>
                <a:gd name="connsiteY16" fmla="*/ 214324 h 384960"/>
                <a:gd name="connsiteX17" fmla="*/ 108664 w 720960"/>
                <a:gd name="connsiteY17" fmla="*/ 192732 h 384960"/>
                <a:gd name="connsiteX18" fmla="*/ 182123 w 720960"/>
                <a:gd name="connsiteY18" fmla="*/ 90364 h 384960"/>
                <a:gd name="connsiteX19" fmla="*/ 302542 w 720960"/>
                <a:gd name="connsiteY19" fmla="*/ 127448 h 384960"/>
                <a:gd name="connsiteX20" fmla="*/ 313770 w 720960"/>
                <a:gd name="connsiteY20" fmla="*/ 132057 h 384960"/>
                <a:gd name="connsiteX21" fmla="*/ 323276 w 720960"/>
                <a:gd name="connsiteY21" fmla="*/ 124512 h 384960"/>
                <a:gd name="connsiteX22" fmla="*/ 497329 w 720960"/>
                <a:gd name="connsiteY22" fmla="*/ 27364 h 384960"/>
                <a:gd name="connsiteX23" fmla="*/ 624653 w 720960"/>
                <a:gd name="connsiteY23" fmla="*/ 180732 h 384960"/>
                <a:gd name="connsiteX24" fmla="*/ 620933 w 720960"/>
                <a:gd name="connsiteY24" fmla="*/ 214324 h 384960"/>
                <a:gd name="connsiteX25" fmla="*/ 623209 w 720960"/>
                <a:gd name="connsiteY25" fmla="*/ 224306 h 384960"/>
                <a:gd name="connsiteX26" fmla="*/ 632359 w 720960"/>
                <a:gd name="connsiteY26" fmla="*/ 228901 h 384960"/>
                <a:gd name="connsiteX27" fmla="*/ 694279 w 720960"/>
                <a:gd name="connsiteY27" fmla="*/ 295624 h 384960"/>
                <a:gd name="connsiteX28" fmla="*/ 630653 w 720960"/>
                <a:gd name="connsiteY28" fmla="*/ 360728 h 384960"/>
                <a:gd name="connsiteX29" fmla="*/ 624653 w 720960"/>
                <a:gd name="connsiteY29" fmla="*/ 360728 h 384960"/>
                <a:gd name="connsiteX30" fmla="*/ 624653 w 720960"/>
                <a:gd name="connsiteY30" fmla="*/ 384728 h 384960"/>
                <a:gd name="connsiteX31" fmla="*/ 630653 w 720960"/>
                <a:gd name="connsiteY31" fmla="*/ 384728 h 384960"/>
                <a:gd name="connsiteX32" fmla="*/ 720053 w 720960"/>
                <a:gd name="connsiteY32" fmla="*/ 302824 h 384960"/>
                <a:gd name="connsiteX33" fmla="*/ 646781 w 720960"/>
                <a:gd name="connsiteY33" fmla="*/ 206232 h 38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20960" h="384960">
                  <a:moveTo>
                    <a:pt x="646781" y="206232"/>
                  </a:moveTo>
                  <a:cubicBezTo>
                    <a:pt x="648019" y="197783"/>
                    <a:pt x="648649" y="189263"/>
                    <a:pt x="648653" y="180732"/>
                  </a:cubicBezTo>
                  <a:cubicBezTo>
                    <a:pt x="648683" y="97669"/>
                    <a:pt x="591852" y="25377"/>
                    <a:pt x="511129" y="5805"/>
                  </a:cubicBezTo>
                  <a:cubicBezTo>
                    <a:pt x="430410" y="-13770"/>
                    <a:pt x="346778" y="24454"/>
                    <a:pt x="308753" y="98303"/>
                  </a:cubicBezTo>
                  <a:cubicBezTo>
                    <a:pt x="284213" y="74127"/>
                    <a:pt x="251111" y="60627"/>
                    <a:pt x="216661" y="60732"/>
                  </a:cubicBezTo>
                  <a:cubicBezTo>
                    <a:pt x="143794" y="60818"/>
                    <a:pt x="84750" y="119865"/>
                    <a:pt x="84664" y="192732"/>
                  </a:cubicBezTo>
                  <a:cubicBezTo>
                    <a:pt x="84664" y="196785"/>
                    <a:pt x="84851" y="200839"/>
                    <a:pt x="85226" y="204901"/>
                  </a:cubicBezTo>
                  <a:cubicBezTo>
                    <a:pt x="36690" y="207863"/>
                    <a:pt x="-701" y="248843"/>
                    <a:pt x="761" y="297447"/>
                  </a:cubicBezTo>
                  <a:cubicBezTo>
                    <a:pt x="2235" y="346047"/>
                    <a:pt x="42042" y="384691"/>
                    <a:pt x="90664" y="384728"/>
                  </a:cubicBezTo>
                  <a:lnTo>
                    <a:pt x="96664" y="384728"/>
                  </a:lnTo>
                  <a:lnTo>
                    <a:pt x="96664" y="360728"/>
                  </a:lnTo>
                  <a:lnTo>
                    <a:pt x="90664" y="360728"/>
                  </a:lnTo>
                  <a:cubicBezTo>
                    <a:pt x="54214" y="360728"/>
                    <a:pt x="24664" y="331178"/>
                    <a:pt x="24664" y="294728"/>
                  </a:cubicBezTo>
                  <a:cubicBezTo>
                    <a:pt x="24664" y="258274"/>
                    <a:pt x="54214" y="228732"/>
                    <a:pt x="90664" y="228732"/>
                  </a:cubicBezTo>
                  <a:lnTo>
                    <a:pt x="99064" y="228732"/>
                  </a:lnTo>
                  <a:cubicBezTo>
                    <a:pt x="102667" y="228732"/>
                    <a:pt x="106080" y="227112"/>
                    <a:pt x="108356" y="224314"/>
                  </a:cubicBezTo>
                  <a:cubicBezTo>
                    <a:pt x="110636" y="221524"/>
                    <a:pt x="111544" y="217861"/>
                    <a:pt x="110824" y="214324"/>
                  </a:cubicBezTo>
                  <a:cubicBezTo>
                    <a:pt x="109387" y="207218"/>
                    <a:pt x="108664" y="199984"/>
                    <a:pt x="108664" y="192732"/>
                  </a:cubicBezTo>
                  <a:cubicBezTo>
                    <a:pt x="108612" y="146363"/>
                    <a:pt x="138187" y="105154"/>
                    <a:pt x="182123" y="90364"/>
                  </a:cubicBezTo>
                  <a:cubicBezTo>
                    <a:pt x="226065" y="75571"/>
                    <a:pt x="274545" y="90499"/>
                    <a:pt x="302542" y="127448"/>
                  </a:cubicBezTo>
                  <a:cubicBezTo>
                    <a:pt x="305179" y="130909"/>
                    <a:pt x="309473" y="132672"/>
                    <a:pt x="313770" y="132057"/>
                  </a:cubicBezTo>
                  <a:cubicBezTo>
                    <a:pt x="318071" y="131449"/>
                    <a:pt x="321709" y="128566"/>
                    <a:pt x="323276" y="124512"/>
                  </a:cubicBezTo>
                  <a:cubicBezTo>
                    <a:pt x="350318" y="54428"/>
                    <a:pt x="423488" y="13587"/>
                    <a:pt x="497329" y="27364"/>
                  </a:cubicBezTo>
                  <a:cubicBezTo>
                    <a:pt x="571174" y="41138"/>
                    <a:pt x="624701" y="105616"/>
                    <a:pt x="624653" y="180732"/>
                  </a:cubicBezTo>
                  <a:cubicBezTo>
                    <a:pt x="624630" y="192034"/>
                    <a:pt x="623385" y="203292"/>
                    <a:pt x="620933" y="214324"/>
                  </a:cubicBezTo>
                  <a:cubicBezTo>
                    <a:pt x="620164" y="217830"/>
                    <a:pt x="621004" y="221487"/>
                    <a:pt x="623209" y="224306"/>
                  </a:cubicBezTo>
                  <a:cubicBezTo>
                    <a:pt x="625421" y="227123"/>
                    <a:pt x="628778" y="228811"/>
                    <a:pt x="632359" y="228901"/>
                  </a:cubicBezTo>
                  <a:cubicBezTo>
                    <a:pt x="667493" y="231064"/>
                    <a:pt x="694737" y="260426"/>
                    <a:pt x="694279" y="295624"/>
                  </a:cubicBezTo>
                  <a:cubicBezTo>
                    <a:pt x="693825" y="330821"/>
                    <a:pt x="665831" y="359468"/>
                    <a:pt x="630653" y="360728"/>
                  </a:cubicBezTo>
                  <a:lnTo>
                    <a:pt x="624653" y="360728"/>
                  </a:lnTo>
                  <a:lnTo>
                    <a:pt x="624653" y="384728"/>
                  </a:lnTo>
                  <a:lnTo>
                    <a:pt x="630653" y="384728"/>
                  </a:lnTo>
                  <a:cubicBezTo>
                    <a:pt x="677130" y="384600"/>
                    <a:pt x="715871" y="349114"/>
                    <a:pt x="720053" y="302824"/>
                  </a:cubicBezTo>
                  <a:cubicBezTo>
                    <a:pt x="724238" y="256538"/>
                    <a:pt x="692487" y="214677"/>
                    <a:pt x="646781" y="206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rgbClr val="0065AD"/>
                </a:solidFill>
              </a:endParaRPr>
            </a:p>
          </p:txBody>
        </p:sp>
      </p:grpSp>
      <p:sp>
        <p:nvSpPr>
          <p:cNvPr id="238" name="Шестиугольник 237">
            <a:extLst>
              <a:ext uri="{FF2B5EF4-FFF2-40B4-BE49-F238E27FC236}">
                <a16:creationId xmlns:a16="http://schemas.microsoft.com/office/drawing/2014/main" id="{C8E8BA82-14FA-6A17-B9A0-FCBE42D522D3}"/>
              </a:ext>
            </a:extLst>
          </p:cNvPr>
          <p:cNvSpPr/>
          <p:nvPr/>
        </p:nvSpPr>
        <p:spPr>
          <a:xfrm>
            <a:off x="5810600" y="3238892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307CB4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0" name="Шестиугольник 239">
            <a:extLst>
              <a:ext uri="{FF2B5EF4-FFF2-40B4-BE49-F238E27FC236}">
                <a16:creationId xmlns:a16="http://schemas.microsoft.com/office/drawing/2014/main" id="{DE093B88-E95C-9419-1261-CDA95B286CE8}"/>
              </a:ext>
            </a:extLst>
          </p:cNvPr>
          <p:cNvSpPr/>
          <p:nvPr/>
        </p:nvSpPr>
        <p:spPr>
          <a:xfrm>
            <a:off x="7988871" y="3243524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83919A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1" name="Шестиугольник 240">
            <a:extLst>
              <a:ext uri="{FF2B5EF4-FFF2-40B4-BE49-F238E27FC236}">
                <a16:creationId xmlns:a16="http://schemas.microsoft.com/office/drawing/2014/main" id="{20B17C4D-ABDD-CDAF-3810-CA973BA2812C}"/>
              </a:ext>
            </a:extLst>
          </p:cNvPr>
          <p:cNvSpPr/>
          <p:nvPr/>
        </p:nvSpPr>
        <p:spPr>
          <a:xfrm>
            <a:off x="4719569" y="2580592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73A5D6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2" name="Шестиугольник 241">
            <a:extLst>
              <a:ext uri="{FF2B5EF4-FFF2-40B4-BE49-F238E27FC236}">
                <a16:creationId xmlns:a16="http://schemas.microsoft.com/office/drawing/2014/main" id="{2CEDB60A-69EE-666E-7122-8C1F5EC0A5CA}"/>
              </a:ext>
            </a:extLst>
          </p:cNvPr>
          <p:cNvSpPr/>
          <p:nvPr/>
        </p:nvSpPr>
        <p:spPr>
          <a:xfrm>
            <a:off x="6888777" y="2600993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93C5D1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3" name="Шестиугольник 242">
            <a:extLst>
              <a:ext uri="{FF2B5EF4-FFF2-40B4-BE49-F238E27FC236}">
                <a16:creationId xmlns:a16="http://schemas.microsoft.com/office/drawing/2014/main" id="{A2BFB4F3-6F2F-478C-2011-9A7FB477252A}"/>
              </a:ext>
            </a:extLst>
          </p:cNvPr>
          <p:cNvSpPr/>
          <p:nvPr/>
        </p:nvSpPr>
        <p:spPr>
          <a:xfrm>
            <a:off x="3619477" y="3236244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ABAAB7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3" name="Graphic 95">
            <a:extLst>
              <a:ext uri="{FF2B5EF4-FFF2-40B4-BE49-F238E27FC236}">
                <a16:creationId xmlns:a16="http://schemas.microsoft.com/office/drawing/2014/main" id="{5EAC96F8-9F71-CF71-DFA9-208684A58496}"/>
              </a:ext>
            </a:extLst>
          </p:cNvPr>
          <p:cNvGrpSpPr>
            <a:grpSpLocks noChangeAspect="1"/>
          </p:cNvGrpSpPr>
          <p:nvPr/>
        </p:nvGrpSpPr>
        <p:grpSpPr>
          <a:xfrm>
            <a:off x="7330409" y="2957762"/>
            <a:ext cx="529200" cy="529200"/>
            <a:chOff x="3035153" y="4401275"/>
            <a:chExt cx="720000" cy="72000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4" name="Freeform: Shape 345">
              <a:extLst>
                <a:ext uri="{FF2B5EF4-FFF2-40B4-BE49-F238E27FC236}">
                  <a16:creationId xmlns:a16="http://schemas.microsoft.com/office/drawing/2014/main" id="{A90546F6-6B05-8D00-C985-C1116265EBD5}"/>
                </a:ext>
              </a:extLst>
            </p:cNvPr>
            <p:cNvSpPr/>
            <p:nvPr/>
          </p:nvSpPr>
          <p:spPr>
            <a:xfrm>
              <a:off x="3110036" y="4476158"/>
              <a:ext cx="569531" cy="569531"/>
            </a:xfrm>
            <a:custGeom>
              <a:avLst/>
              <a:gdLst/>
              <a:ahLst/>
              <a:cxnLst/>
              <a:rect l="0" t="0" r="0" b="0"/>
              <a:pathLst>
                <a:path w="569531" h="569531">
                  <a:moveTo>
                    <a:pt x="530508" y="1055"/>
                  </a:moveTo>
                  <a:lnTo>
                    <a:pt x="39727" y="1055"/>
                  </a:lnTo>
                  <a:cubicBezTo>
                    <a:pt x="18402" y="1055"/>
                    <a:pt x="1055" y="18404"/>
                    <a:pt x="1055" y="39727"/>
                  </a:cubicBezTo>
                  <a:lnTo>
                    <a:pt x="1055" y="530508"/>
                  </a:lnTo>
                  <a:cubicBezTo>
                    <a:pt x="1055" y="551831"/>
                    <a:pt x="18402" y="569180"/>
                    <a:pt x="39727" y="569180"/>
                  </a:cubicBezTo>
                  <a:lnTo>
                    <a:pt x="530508" y="569180"/>
                  </a:lnTo>
                  <a:cubicBezTo>
                    <a:pt x="551832" y="569180"/>
                    <a:pt x="569180" y="551831"/>
                    <a:pt x="569180" y="530508"/>
                  </a:cubicBezTo>
                  <a:lnTo>
                    <a:pt x="569180" y="39727"/>
                  </a:lnTo>
                  <a:cubicBezTo>
                    <a:pt x="569180" y="18404"/>
                    <a:pt x="551832" y="1055"/>
                    <a:pt x="530508" y="1055"/>
                  </a:cubicBezTo>
                  <a:close/>
                  <a:moveTo>
                    <a:pt x="541055" y="530508"/>
                  </a:moveTo>
                  <a:cubicBezTo>
                    <a:pt x="541055" y="536324"/>
                    <a:pt x="536324" y="541055"/>
                    <a:pt x="530508" y="541055"/>
                  </a:cubicBezTo>
                  <a:lnTo>
                    <a:pt x="299180" y="541055"/>
                  </a:lnTo>
                  <a:lnTo>
                    <a:pt x="299180" y="475751"/>
                  </a:lnTo>
                  <a:lnTo>
                    <a:pt x="344531" y="475751"/>
                  </a:lnTo>
                  <a:cubicBezTo>
                    <a:pt x="350336" y="492119"/>
                    <a:pt x="365967" y="503876"/>
                    <a:pt x="384300" y="503876"/>
                  </a:cubicBezTo>
                  <a:cubicBezTo>
                    <a:pt x="407562" y="503876"/>
                    <a:pt x="426488" y="484951"/>
                    <a:pt x="426488" y="461689"/>
                  </a:cubicBezTo>
                  <a:cubicBezTo>
                    <a:pt x="426488" y="438427"/>
                    <a:pt x="407562" y="419501"/>
                    <a:pt x="384300" y="419501"/>
                  </a:cubicBezTo>
                  <a:cubicBezTo>
                    <a:pt x="365968" y="419501"/>
                    <a:pt x="350336" y="431259"/>
                    <a:pt x="344531" y="447626"/>
                  </a:cubicBezTo>
                  <a:lnTo>
                    <a:pt x="299180" y="447626"/>
                  </a:lnTo>
                  <a:lnTo>
                    <a:pt x="299180" y="299180"/>
                  </a:lnTo>
                  <a:lnTo>
                    <a:pt x="319880" y="299180"/>
                  </a:lnTo>
                  <a:cubicBezTo>
                    <a:pt x="325685" y="315547"/>
                    <a:pt x="341315" y="327305"/>
                    <a:pt x="359648" y="327305"/>
                  </a:cubicBezTo>
                  <a:cubicBezTo>
                    <a:pt x="382911" y="327305"/>
                    <a:pt x="401836" y="308379"/>
                    <a:pt x="401836" y="285117"/>
                  </a:cubicBezTo>
                  <a:cubicBezTo>
                    <a:pt x="401836" y="261855"/>
                    <a:pt x="382911" y="242930"/>
                    <a:pt x="359648" y="242930"/>
                  </a:cubicBezTo>
                  <a:cubicBezTo>
                    <a:pt x="341317" y="242930"/>
                    <a:pt x="325685" y="254687"/>
                    <a:pt x="319880" y="271055"/>
                  </a:cubicBezTo>
                  <a:lnTo>
                    <a:pt x="285117" y="271055"/>
                  </a:lnTo>
                  <a:cubicBezTo>
                    <a:pt x="277350" y="271055"/>
                    <a:pt x="271055" y="277352"/>
                    <a:pt x="271055" y="285117"/>
                  </a:cubicBezTo>
                  <a:lnTo>
                    <a:pt x="271055" y="321680"/>
                  </a:lnTo>
                  <a:lnTo>
                    <a:pt x="171803" y="321680"/>
                  </a:lnTo>
                  <a:lnTo>
                    <a:pt x="171803" y="247544"/>
                  </a:lnTo>
                  <a:cubicBezTo>
                    <a:pt x="171803" y="239778"/>
                    <a:pt x="165507" y="233481"/>
                    <a:pt x="157740" y="233481"/>
                  </a:cubicBezTo>
                  <a:lnTo>
                    <a:pt x="98750" y="233481"/>
                  </a:lnTo>
                  <a:lnTo>
                    <a:pt x="98750" y="119180"/>
                  </a:lnTo>
                  <a:cubicBezTo>
                    <a:pt x="98750" y="111414"/>
                    <a:pt x="92454" y="105117"/>
                    <a:pt x="84687" y="105117"/>
                  </a:cubicBezTo>
                  <a:cubicBezTo>
                    <a:pt x="76920" y="105117"/>
                    <a:pt x="70625" y="111414"/>
                    <a:pt x="70625" y="119180"/>
                  </a:cubicBezTo>
                  <a:lnTo>
                    <a:pt x="70625" y="247544"/>
                  </a:lnTo>
                  <a:cubicBezTo>
                    <a:pt x="70625" y="255309"/>
                    <a:pt x="76920" y="261606"/>
                    <a:pt x="84687" y="261606"/>
                  </a:cubicBezTo>
                  <a:lnTo>
                    <a:pt x="143678" y="261606"/>
                  </a:lnTo>
                  <a:lnTo>
                    <a:pt x="143678" y="335742"/>
                  </a:lnTo>
                  <a:cubicBezTo>
                    <a:pt x="143678" y="343508"/>
                    <a:pt x="149974" y="349805"/>
                    <a:pt x="157740" y="349805"/>
                  </a:cubicBezTo>
                  <a:lnTo>
                    <a:pt x="271055" y="349805"/>
                  </a:lnTo>
                  <a:lnTo>
                    <a:pt x="271055" y="541055"/>
                  </a:lnTo>
                  <a:lnTo>
                    <a:pt x="188086" y="541055"/>
                  </a:lnTo>
                  <a:lnTo>
                    <a:pt x="188086" y="427577"/>
                  </a:lnTo>
                  <a:cubicBezTo>
                    <a:pt x="188086" y="419812"/>
                    <a:pt x="181790" y="413515"/>
                    <a:pt x="174023" y="413515"/>
                  </a:cubicBezTo>
                  <a:lnTo>
                    <a:pt x="139261" y="413515"/>
                  </a:lnTo>
                  <a:cubicBezTo>
                    <a:pt x="133456" y="397147"/>
                    <a:pt x="117825" y="385390"/>
                    <a:pt x="99492" y="385390"/>
                  </a:cubicBezTo>
                  <a:cubicBezTo>
                    <a:pt x="76230" y="385390"/>
                    <a:pt x="57305" y="404315"/>
                    <a:pt x="57305" y="427577"/>
                  </a:cubicBezTo>
                  <a:cubicBezTo>
                    <a:pt x="57305" y="450840"/>
                    <a:pt x="76230" y="469765"/>
                    <a:pt x="99492" y="469765"/>
                  </a:cubicBezTo>
                  <a:cubicBezTo>
                    <a:pt x="117824" y="469765"/>
                    <a:pt x="133456" y="458007"/>
                    <a:pt x="139261" y="441640"/>
                  </a:cubicBezTo>
                  <a:lnTo>
                    <a:pt x="159961" y="441640"/>
                  </a:lnTo>
                  <a:lnTo>
                    <a:pt x="159961" y="541055"/>
                  </a:lnTo>
                  <a:lnTo>
                    <a:pt x="39727" y="541055"/>
                  </a:lnTo>
                  <a:cubicBezTo>
                    <a:pt x="33910" y="541055"/>
                    <a:pt x="29180" y="536324"/>
                    <a:pt x="29180" y="530508"/>
                  </a:cubicBezTo>
                  <a:lnTo>
                    <a:pt x="29180" y="39727"/>
                  </a:lnTo>
                  <a:cubicBezTo>
                    <a:pt x="29180" y="33910"/>
                    <a:pt x="33910" y="29180"/>
                    <a:pt x="39727" y="29180"/>
                  </a:cubicBezTo>
                  <a:lnTo>
                    <a:pt x="237897" y="29180"/>
                  </a:lnTo>
                  <a:lnTo>
                    <a:pt x="237897" y="147305"/>
                  </a:lnTo>
                  <a:lnTo>
                    <a:pt x="217197" y="147305"/>
                  </a:lnTo>
                  <a:cubicBezTo>
                    <a:pt x="211392" y="130937"/>
                    <a:pt x="195761" y="119180"/>
                    <a:pt x="177428" y="119180"/>
                  </a:cubicBezTo>
                  <a:cubicBezTo>
                    <a:pt x="154166" y="119180"/>
                    <a:pt x="135240" y="138105"/>
                    <a:pt x="135240" y="161367"/>
                  </a:cubicBezTo>
                  <a:cubicBezTo>
                    <a:pt x="135240" y="184629"/>
                    <a:pt x="154166" y="203555"/>
                    <a:pt x="177428" y="203555"/>
                  </a:cubicBezTo>
                  <a:cubicBezTo>
                    <a:pt x="195760" y="203555"/>
                    <a:pt x="211392" y="191797"/>
                    <a:pt x="217197" y="175430"/>
                  </a:cubicBezTo>
                  <a:lnTo>
                    <a:pt x="251959" y="175430"/>
                  </a:lnTo>
                  <a:cubicBezTo>
                    <a:pt x="259726" y="175430"/>
                    <a:pt x="266022" y="169133"/>
                    <a:pt x="266022" y="161367"/>
                  </a:cubicBezTo>
                  <a:lnTo>
                    <a:pt x="266022" y="29180"/>
                  </a:lnTo>
                  <a:lnTo>
                    <a:pt x="317461" y="29180"/>
                  </a:lnTo>
                  <a:lnTo>
                    <a:pt x="317461" y="172617"/>
                  </a:lnTo>
                  <a:cubicBezTo>
                    <a:pt x="317461" y="180383"/>
                    <a:pt x="323757" y="186680"/>
                    <a:pt x="331523" y="186680"/>
                  </a:cubicBezTo>
                  <a:lnTo>
                    <a:pt x="452046" y="186680"/>
                  </a:lnTo>
                  <a:lnTo>
                    <a:pt x="452046" y="216211"/>
                  </a:lnTo>
                  <a:cubicBezTo>
                    <a:pt x="452046" y="223976"/>
                    <a:pt x="458342" y="230273"/>
                    <a:pt x="466109" y="230273"/>
                  </a:cubicBezTo>
                  <a:cubicBezTo>
                    <a:pt x="473875" y="230273"/>
                    <a:pt x="480171" y="223976"/>
                    <a:pt x="480171" y="216211"/>
                  </a:cubicBezTo>
                  <a:lnTo>
                    <a:pt x="480171" y="172617"/>
                  </a:lnTo>
                  <a:cubicBezTo>
                    <a:pt x="480171" y="164852"/>
                    <a:pt x="473875" y="158555"/>
                    <a:pt x="466109" y="158555"/>
                  </a:cubicBezTo>
                  <a:lnTo>
                    <a:pt x="345586" y="158555"/>
                  </a:lnTo>
                  <a:lnTo>
                    <a:pt x="345586" y="29180"/>
                  </a:lnTo>
                  <a:lnTo>
                    <a:pt x="530508" y="29180"/>
                  </a:lnTo>
                  <a:cubicBezTo>
                    <a:pt x="536324" y="29180"/>
                    <a:pt x="541055" y="33910"/>
                    <a:pt x="541055" y="39727"/>
                  </a:cubicBezTo>
                  <a:lnTo>
                    <a:pt x="541055" y="530508"/>
                  </a:lnTo>
                  <a:close/>
                  <a:moveTo>
                    <a:pt x="370238" y="461690"/>
                  </a:moveTo>
                  <a:cubicBezTo>
                    <a:pt x="370238" y="453936"/>
                    <a:pt x="376546" y="447628"/>
                    <a:pt x="384300" y="447628"/>
                  </a:cubicBezTo>
                  <a:cubicBezTo>
                    <a:pt x="392054" y="447628"/>
                    <a:pt x="398363" y="453936"/>
                    <a:pt x="398363" y="461690"/>
                  </a:cubicBezTo>
                  <a:cubicBezTo>
                    <a:pt x="398363" y="469444"/>
                    <a:pt x="392054" y="475753"/>
                    <a:pt x="384300" y="475753"/>
                  </a:cubicBezTo>
                  <a:cubicBezTo>
                    <a:pt x="376546" y="475753"/>
                    <a:pt x="370238" y="469443"/>
                    <a:pt x="370238" y="461690"/>
                  </a:cubicBezTo>
                  <a:close/>
                  <a:moveTo>
                    <a:pt x="345586" y="285117"/>
                  </a:moveTo>
                  <a:cubicBezTo>
                    <a:pt x="345586" y="277363"/>
                    <a:pt x="351894" y="271055"/>
                    <a:pt x="359648" y="271055"/>
                  </a:cubicBezTo>
                  <a:cubicBezTo>
                    <a:pt x="367403" y="271055"/>
                    <a:pt x="373711" y="277363"/>
                    <a:pt x="373711" y="285117"/>
                  </a:cubicBezTo>
                  <a:cubicBezTo>
                    <a:pt x="373711" y="292871"/>
                    <a:pt x="367403" y="299180"/>
                    <a:pt x="359648" y="299180"/>
                  </a:cubicBezTo>
                  <a:cubicBezTo>
                    <a:pt x="351894" y="299180"/>
                    <a:pt x="345586" y="292871"/>
                    <a:pt x="345586" y="285117"/>
                  </a:cubicBezTo>
                  <a:close/>
                  <a:moveTo>
                    <a:pt x="113555" y="427577"/>
                  </a:moveTo>
                  <a:cubicBezTo>
                    <a:pt x="113555" y="435331"/>
                    <a:pt x="107246" y="441640"/>
                    <a:pt x="99492" y="441640"/>
                  </a:cubicBezTo>
                  <a:cubicBezTo>
                    <a:pt x="91738" y="441640"/>
                    <a:pt x="85430" y="435331"/>
                    <a:pt x="85430" y="427577"/>
                  </a:cubicBezTo>
                  <a:cubicBezTo>
                    <a:pt x="85430" y="419823"/>
                    <a:pt x="91738" y="413515"/>
                    <a:pt x="99492" y="413515"/>
                  </a:cubicBezTo>
                  <a:cubicBezTo>
                    <a:pt x="107246" y="413515"/>
                    <a:pt x="113555" y="419823"/>
                    <a:pt x="113555" y="427577"/>
                  </a:cubicBezTo>
                  <a:close/>
                  <a:moveTo>
                    <a:pt x="191490" y="161367"/>
                  </a:moveTo>
                  <a:cubicBezTo>
                    <a:pt x="191490" y="169121"/>
                    <a:pt x="185182" y="175430"/>
                    <a:pt x="177428" y="175430"/>
                  </a:cubicBezTo>
                  <a:cubicBezTo>
                    <a:pt x="169674" y="175430"/>
                    <a:pt x="163365" y="169121"/>
                    <a:pt x="163365" y="161367"/>
                  </a:cubicBezTo>
                  <a:cubicBezTo>
                    <a:pt x="163365" y="153613"/>
                    <a:pt x="169674" y="147305"/>
                    <a:pt x="177428" y="147305"/>
                  </a:cubicBezTo>
                  <a:cubicBezTo>
                    <a:pt x="185182" y="147305"/>
                    <a:pt x="191490" y="153613"/>
                    <a:pt x="191490" y="1613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65" name="Freeform: Shape 346">
              <a:extLst>
                <a:ext uri="{FF2B5EF4-FFF2-40B4-BE49-F238E27FC236}">
                  <a16:creationId xmlns:a16="http://schemas.microsoft.com/office/drawing/2014/main" id="{E508A018-CADC-047F-B2D9-5DD03FBC6205}"/>
                </a:ext>
              </a:extLst>
            </p:cNvPr>
            <p:cNvSpPr/>
            <p:nvPr/>
          </p:nvSpPr>
          <p:spPr>
            <a:xfrm>
              <a:off x="3034098" y="4400220"/>
              <a:ext cx="721406" cy="721406"/>
            </a:xfrm>
            <a:custGeom>
              <a:avLst/>
              <a:gdLst/>
              <a:ahLst/>
              <a:cxnLst/>
              <a:rect l="0" t="0" r="0" b="0"/>
              <a:pathLst>
                <a:path w="721406" h="721406">
                  <a:moveTo>
                    <a:pt x="638423" y="1055"/>
                  </a:moveTo>
                  <a:lnTo>
                    <a:pt x="83686" y="1055"/>
                  </a:lnTo>
                  <a:cubicBezTo>
                    <a:pt x="38122" y="1055"/>
                    <a:pt x="1055" y="38122"/>
                    <a:pt x="1055" y="83686"/>
                  </a:cubicBezTo>
                  <a:lnTo>
                    <a:pt x="1055" y="638423"/>
                  </a:lnTo>
                  <a:cubicBezTo>
                    <a:pt x="1055" y="683987"/>
                    <a:pt x="38122" y="721055"/>
                    <a:pt x="83686" y="721055"/>
                  </a:cubicBezTo>
                  <a:lnTo>
                    <a:pt x="638423" y="721055"/>
                  </a:lnTo>
                  <a:cubicBezTo>
                    <a:pt x="683986" y="721055"/>
                    <a:pt x="721055" y="683987"/>
                    <a:pt x="721055" y="638423"/>
                  </a:cubicBezTo>
                  <a:lnTo>
                    <a:pt x="721055" y="83686"/>
                  </a:lnTo>
                  <a:cubicBezTo>
                    <a:pt x="721055" y="38122"/>
                    <a:pt x="683987" y="1055"/>
                    <a:pt x="638423" y="1055"/>
                  </a:cubicBezTo>
                  <a:close/>
                  <a:moveTo>
                    <a:pt x="692930" y="638423"/>
                  </a:moveTo>
                  <a:cubicBezTo>
                    <a:pt x="692930" y="668478"/>
                    <a:pt x="668478" y="692930"/>
                    <a:pt x="638423" y="692930"/>
                  </a:cubicBezTo>
                  <a:lnTo>
                    <a:pt x="83686" y="692930"/>
                  </a:lnTo>
                  <a:cubicBezTo>
                    <a:pt x="53632" y="692930"/>
                    <a:pt x="29180" y="668478"/>
                    <a:pt x="29180" y="638423"/>
                  </a:cubicBezTo>
                  <a:lnTo>
                    <a:pt x="29180" y="83686"/>
                  </a:lnTo>
                  <a:cubicBezTo>
                    <a:pt x="29180" y="53632"/>
                    <a:pt x="53632" y="29180"/>
                    <a:pt x="83686" y="29180"/>
                  </a:cubicBezTo>
                  <a:lnTo>
                    <a:pt x="638423" y="29180"/>
                  </a:lnTo>
                  <a:cubicBezTo>
                    <a:pt x="668478" y="29180"/>
                    <a:pt x="692930" y="53632"/>
                    <a:pt x="692930" y="83686"/>
                  </a:cubicBezTo>
                  <a:lnTo>
                    <a:pt x="692930" y="6384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66" name="Freeform: Shape 347">
              <a:extLst>
                <a:ext uri="{FF2B5EF4-FFF2-40B4-BE49-F238E27FC236}">
                  <a16:creationId xmlns:a16="http://schemas.microsoft.com/office/drawing/2014/main" id="{B703B13C-BED2-F998-1418-D331339F5A23}"/>
                </a:ext>
              </a:extLst>
            </p:cNvPr>
            <p:cNvSpPr/>
            <p:nvPr/>
          </p:nvSpPr>
          <p:spPr>
            <a:xfrm>
              <a:off x="3532902" y="4781314"/>
              <a:ext cx="85781" cy="85781"/>
            </a:xfrm>
            <a:custGeom>
              <a:avLst/>
              <a:gdLst/>
              <a:ahLst/>
              <a:cxnLst/>
              <a:rect l="0" t="0" r="0" b="0"/>
              <a:pathLst>
                <a:path w="85781" h="85781">
                  <a:moveTo>
                    <a:pt x="43242" y="1055"/>
                  </a:moveTo>
                  <a:cubicBezTo>
                    <a:pt x="19980" y="1055"/>
                    <a:pt x="1055" y="19980"/>
                    <a:pt x="1055" y="43242"/>
                  </a:cubicBezTo>
                  <a:cubicBezTo>
                    <a:pt x="1055" y="66504"/>
                    <a:pt x="19980" y="85430"/>
                    <a:pt x="43242" y="85430"/>
                  </a:cubicBezTo>
                  <a:cubicBezTo>
                    <a:pt x="66504" y="85430"/>
                    <a:pt x="85430" y="66504"/>
                    <a:pt x="85430" y="43242"/>
                  </a:cubicBezTo>
                  <a:cubicBezTo>
                    <a:pt x="85430" y="19980"/>
                    <a:pt x="66504" y="1055"/>
                    <a:pt x="43242" y="1055"/>
                  </a:cubicBezTo>
                  <a:close/>
                  <a:moveTo>
                    <a:pt x="43242" y="57305"/>
                  </a:moveTo>
                  <a:cubicBezTo>
                    <a:pt x="35488" y="57305"/>
                    <a:pt x="29180" y="50996"/>
                    <a:pt x="29180" y="43242"/>
                  </a:cubicBezTo>
                  <a:cubicBezTo>
                    <a:pt x="29180" y="35488"/>
                    <a:pt x="35488" y="29180"/>
                    <a:pt x="43242" y="29180"/>
                  </a:cubicBezTo>
                  <a:cubicBezTo>
                    <a:pt x="50996" y="29180"/>
                    <a:pt x="57305" y="35488"/>
                    <a:pt x="57305" y="43242"/>
                  </a:cubicBezTo>
                  <a:cubicBezTo>
                    <a:pt x="57305" y="50996"/>
                    <a:pt x="50996" y="57305"/>
                    <a:pt x="43242" y="57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67" name="Freeform: Shape 348">
              <a:extLst>
                <a:ext uri="{FF2B5EF4-FFF2-40B4-BE49-F238E27FC236}">
                  <a16:creationId xmlns:a16="http://schemas.microsoft.com/office/drawing/2014/main" id="{19D2C59A-7EBB-B5D8-B293-2DEB7532607B}"/>
                </a:ext>
              </a:extLst>
            </p:cNvPr>
            <p:cNvSpPr/>
            <p:nvPr/>
          </p:nvSpPr>
          <p:spPr>
            <a:xfrm>
              <a:off x="3561034" y="4728341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9" y="5175"/>
                  </a:moveTo>
                  <a:cubicBezTo>
                    <a:pt x="22444" y="2559"/>
                    <a:pt x="18816" y="1055"/>
                    <a:pt x="15117" y="1055"/>
                  </a:cubicBezTo>
                  <a:cubicBezTo>
                    <a:pt x="11405" y="1055"/>
                    <a:pt x="7777" y="2558"/>
                    <a:pt x="5161" y="5175"/>
                  </a:cubicBezTo>
                  <a:cubicBezTo>
                    <a:pt x="2545" y="7792"/>
                    <a:pt x="1055" y="11419"/>
                    <a:pt x="1055" y="15117"/>
                  </a:cubicBezTo>
                  <a:cubicBezTo>
                    <a:pt x="1055" y="18830"/>
                    <a:pt x="2545" y="22444"/>
                    <a:pt x="5161" y="25058"/>
                  </a:cubicBezTo>
                  <a:cubicBezTo>
                    <a:pt x="7791" y="27689"/>
                    <a:pt x="11405" y="29180"/>
                    <a:pt x="15117" y="29180"/>
                  </a:cubicBezTo>
                  <a:cubicBezTo>
                    <a:pt x="18816" y="29180"/>
                    <a:pt x="22444" y="27688"/>
                    <a:pt x="25059" y="25058"/>
                  </a:cubicBezTo>
                  <a:cubicBezTo>
                    <a:pt x="27675" y="22444"/>
                    <a:pt x="29180" y="18828"/>
                    <a:pt x="29180" y="15117"/>
                  </a:cubicBezTo>
                  <a:cubicBezTo>
                    <a:pt x="29180" y="11419"/>
                    <a:pt x="27675" y="7791"/>
                    <a:pt x="25059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68" name="Freeform: Shape 349">
              <a:extLst>
                <a:ext uri="{FF2B5EF4-FFF2-40B4-BE49-F238E27FC236}">
                  <a16:creationId xmlns:a16="http://schemas.microsoft.com/office/drawing/2014/main" id="{477D898E-6DE6-247B-4711-7C511B6A0527}"/>
                </a:ext>
              </a:extLst>
            </p:cNvPr>
            <p:cNvSpPr/>
            <p:nvPr/>
          </p:nvSpPr>
          <p:spPr>
            <a:xfrm>
              <a:off x="3179603" y="4529595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9" y="5175"/>
                  </a:moveTo>
                  <a:cubicBezTo>
                    <a:pt x="22444" y="2545"/>
                    <a:pt x="18830" y="1055"/>
                    <a:pt x="15117" y="1055"/>
                  </a:cubicBezTo>
                  <a:cubicBezTo>
                    <a:pt x="11419" y="1055"/>
                    <a:pt x="7791" y="2545"/>
                    <a:pt x="5175" y="5175"/>
                  </a:cubicBezTo>
                  <a:cubicBezTo>
                    <a:pt x="2559" y="7791"/>
                    <a:pt x="1055" y="11419"/>
                    <a:pt x="1055" y="15117"/>
                  </a:cubicBezTo>
                  <a:cubicBezTo>
                    <a:pt x="1055" y="18816"/>
                    <a:pt x="2559" y="22444"/>
                    <a:pt x="5175" y="25058"/>
                  </a:cubicBezTo>
                  <a:cubicBezTo>
                    <a:pt x="7791" y="27674"/>
                    <a:pt x="11419" y="29180"/>
                    <a:pt x="15117" y="29180"/>
                  </a:cubicBezTo>
                  <a:cubicBezTo>
                    <a:pt x="18816" y="29180"/>
                    <a:pt x="22444" y="27675"/>
                    <a:pt x="25059" y="25058"/>
                  </a:cubicBezTo>
                  <a:cubicBezTo>
                    <a:pt x="27675" y="22444"/>
                    <a:pt x="29180" y="18816"/>
                    <a:pt x="29180" y="15117"/>
                  </a:cubicBezTo>
                  <a:cubicBezTo>
                    <a:pt x="29180" y="11403"/>
                    <a:pt x="27675" y="7791"/>
                    <a:pt x="25059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grpSp>
        <p:nvGrpSpPr>
          <p:cNvPr id="162" name="Graphic 79">
            <a:extLst>
              <a:ext uri="{FF2B5EF4-FFF2-40B4-BE49-F238E27FC236}">
                <a16:creationId xmlns:a16="http://schemas.microsoft.com/office/drawing/2014/main" id="{507EE80B-F9B3-1634-702F-9932E3CB954A}"/>
              </a:ext>
            </a:extLst>
          </p:cNvPr>
          <p:cNvGrpSpPr>
            <a:grpSpLocks noChangeAspect="1"/>
          </p:cNvGrpSpPr>
          <p:nvPr/>
        </p:nvGrpSpPr>
        <p:grpSpPr>
          <a:xfrm>
            <a:off x="5164144" y="2970500"/>
            <a:ext cx="529200" cy="529200"/>
            <a:chOff x="9406937" y="3069000"/>
            <a:chExt cx="720000" cy="72000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3" name="Freeform: Shape 284">
              <a:extLst>
                <a:ext uri="{FF2B5EF4-FFF2-40B4-BE49-F238E27FC236}">
                  <a16:creationId xmlns:a16="http://schemas.microsoft.com/office/drawing/2014/main" id="{787D67EF-E011-894C-FBB8-C71AB3BCAA7E}"/>
                </a:ext>
              </a:extLst>
            </p:cNvPr>
            <p:cNvSpPr/>
            <p:nvPr/>
          </p:nvSpPr>
          <p:spPr>
            <a:xfrm>
              <a:off x="9405882" y="3326106"/>
              <a:ext cx="721406" cy="462656"/>
            </a:xfrm>
            <a:custGeom>
              <a:avLst/>
              <a:gdLst/>
              <a:ahLst/>
              <a:cxnLst/>
              <a:rect l="0" t="0" r="0" b="0"/>
              <a:pathLst>
                <a:path w="721406" h="462656">
                  <a:moveTo>
                    <a:pt x="706992" y="355964"/>
                  </a:moveTo>
                  <a:lnTo>
                    <a:pt x="530333" y="355964"/>
                  </a:lnTo>
                  <a:lnTo>
                    <a:pt x="530333" y="181537"/>
                  </a:lnTo>
                  <a:cubicBezTo>
                    <a:pt x="530333" y="177808"/>
                    <a:pt x="528851" y="174232"/>
                    <a:pt x="526215" y="171593"/>
                  </a:cubicBezTo>
                  <a:lnTo>
                    <a:pt x="416825" y="62204"/>
                  </a:lnTo>
                  <a:cubicBezTo>
                    <a:pt x="419709" y="56499"/>
                    <a:pt x="421345" y="50060"/>
                    <a:pt x="421345" y="43242"/>
                  </a:cubicBezTo>
                  <a:cubicBezTo>
                    <a:pt x="421345" y="19980"/>
                    <a:pt x="402420" y="1055"/>
                    <a:pt x="379157" y="1055"/>
                  </a:cubicBezTo>
                  <a:cubicBezTo>
                    <a:pt x="355895" y="1055"/>
                    <a:pt x="336970" y="19980"/>
                    <a:pt x="336970" y="43242"/>
                  </a:cubicBezTo>
                  <a:cubicBezTo>
                    <a:pt x="336970" y="66504"/>
                    <a:pt x="355895" y="85430"/>
                    <a:pt x="379157" y="85430"/>
                  </a:cubicBezTo>
                  <a:cubicBezTo>
                    <a:pt x="385345" y="85430"/>
                    <a:pt x="391220" y="84080"/>
                    <a:pt x="396520" y="81675"/>
                  </a:cubicBezTo>
                  <a:lnTo>
                    <a:pt x="502208" y="187363"/>
                  </a:lnTo>
                  <a:lnTo>
                    <a:pt x="502208" y="355967"/>
                  </a:lnTo>
                  <a:lnTo>
                    <a:pt x="423633" y="355967"/>
                  </a:lnTo>
                  <a:cubicBezTo>
                    <a:pt x="415868" y="355967"/>
                    <a:pt x="409570" y="362264"/>
                    <a:pt x="409570" y="370029"/>
                  </a:cubicBezTo>
                  <a:cubicBezTo>
                    <a:pt x="409570" y="377795"/>
                    <a:pt x="415868" y="384092"/>
                    <a:pt x="423633" y="384092"/>
                  </a:cubicBezTo>
                  <a:lnTo>
                    <a:pt x="691390" y="384092"/>
                  </a:lnTo>
                  <a:cubicBezTo>
                    <a:pt x="684951" y="413020"/>
                    <a:pt x="659081" y="434717"/>
                    <a:pt x="628242" y="434717"/>
                  </a:cubicBezTo>
                  <a:lnTo>
                    <a:pt x="93867" y="434717"/>
                  </a:lnTo>
                  <a:cubicBezTo>
                    <a:pt x="63027" y="434717"/>
                    <a:pt x="37159" y="413020"/>
                    <a:pt x="30720" y="384092"/>
                  </a:cubicBezTo>
                  <a:lnTo>
                    <a:pt x="296367" y="384092"/>
                  </a:lnTo>
                  <a:cubicBezTo>
                    <a:pt x="304133" y="384092"/>
                    <a:pt x="310430" y="377795"/>
                    <a:pt x="310430" y="370029"/>
                  </a:cubicBezTo>
                  <a:cubicBezTo>
                    <a:pt x="310430" y="362264"/>
                    <a:pt x="304133" y="355967"/>
                    <a:pt x="296367" y="355967"/>
                  </a:cubicBezTo>
                  <a:lnTo>
                    <a:pt x="15117" y="355967"/>
                  </a:lnTo>
                  <a:cubicBezTo>
                    <a:pt x="7352" y="355967"/>
                    <a:pt x="1055" y="362264"/>
                    <a:pt x="1055" y="370029"/>
                  </a:cubicBezTo>
                  <a:cubicBezTo>
                    <a:pt x="1055" y="421207"/>
                    <a:pt x="42690" y="462842"/>
                    <a:pt x="93867" y="462842"/>
                  </a:cubicBezTo>
                  <a:lnTo>
                    <a:pt x="628242" y="462842"/>
                  </a:lnTo>
                  <a:cubicBezTo>
                    <a:pt x="679420" y="462842"/>
                    <a:pt x="721055" y="421207"/>
                    <a:pt x="721055" y="370029"/>
                  </a:cubicBezTo>
                  <a:cubicBezTo>
                    <a:pt x="721055" y="362263"/>
                    <a:pt x="714758" y="355964"/>
                    <a:pt x="706992" y="355964"/>
                  </a:cubicBezTo>
                  <a:close/>
                  <a:moveTo>
                    <a:pt x="379157" y="57305"/>
                  </a:moveTo>
                  <a:cubicBezTo>
                    <a:pt x="371403" y="57305"/>
                    <a:pt x="365095" y="50995"/>
                    <a:pt x="365095" y="43242"/>
                  </a:cubicBezTo>
                  <a:cubicBezTo>
                    <a:pt x="365095" y="35488"/>
                    <a:pt x="371403" y="29180"/>
                    <a:pt x="379157" y="29180"/>
                  </a:cubicBezTo>
                  <a:cubicBezTo>
                    <a:pt x="386911" y="29180"/>
                    <a:pt x="393220" y="35488"/>
                    <a:pt x="393220" y="43242"/>
                  </a:cubicBezTo>
                  <a:cubicBezTo>
                    <a:pt x="393220" y="50995"/>
                    <a:pt x="386911" y="57305"/>
                    <a:pt x="379157" y="57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64" name="Freeform: Shape 285">
              <a:extLst>
                <a:ext uri="{FF2B5EF4-FFF2-40B4-BE49-F238E27FC236}">
                  <a16:creationId xmlns:a16="http://schemas.microsoft.com/office/drawing/2014/main" id="{E5DB9594-DE4F-A364-9875-3E493581202B}"/>
                </a:ext>
              </a:extLst>
            </p:cNvPr>
            <p:cNvSpPr/>
            <p:nvPr/>
          </p:nvSpPr>
          <p:spPr>
            <a:xfrm>
              <a:off x="9750418" y="3681008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9" y="5175"/>
                  </a:moveTo>
                  <a:cubicBezTo>
                    <a:pt x="22444" y="2561"/>
                    <a:pt x="18816" y="1055"/>
                    <a:pt x="15117" y="1055"/>
                  </a:cubicBezTo>
                  <a:cubicBezTo>
                    <a:pt x="11405" y="1056"/>
                    <a:pt x="7791" y="2561"/>
                    <a:pt x="5175" y="5175"/>
                  </a:cubicBezTo>
                  <a:cubicBezTo>
                    <a:pt x="2545" y="7805"/>
                    <a:pt x="1055" y="11419"/>
                    <a:pt x="1055" y="15131"/>
                  </a:cubicBezTo>
                  <a:cubicBezTo>
                    <a:pt x="1055" y="18830"/>
                    <a:pt x="2545" y="22458"/>
                    <a:pt x="5175" y="25061"/>
                  </a:cubicBezTo>
                  <a:cubicBezTo>
                    <a:pt x="7791" y="27689"/>
                    <a:pt x="11406" y="29181"/>
                    <a:pt x="15117" y="29181"/>
                  </a:cubicBezTo>
                  <a:cubicBezTo>
                    <a:pt x="18816" y="29181"/>
                    <a:pt x="22444" y="27689"/>
                    <a:pt x="25059" y="25061"/>
                  </a:cubicBezTo>
                  <a:cubicBezTo>
                    <a:pt x="27674" y="22458"/>
                    <a:pt x="29180" y="18830"/>
                    <a:pt x="29180" y="15131"/>
                  </a:cubicBezTo>
                  <a:cubicBezTo>
                    <a:pt x="29180" y="11419"/>
                    <a:pt x="27675" y="7805"/>
                    <a:pt x="25059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65" name="Freeform: Shape 286">
              <a:extLst>
                <a:ext uri="{FF2B5EF4-FFF2-40B4-BE49-F238E27FC236}">
                  <a16:creationId xmlns:a16="http://schemas.microsoft.com/office/drawing/2014/main" id="{319D1D1B-D638-5ED8-3826-AD2B5A28DB6D}"/>
                </a:ext>
              </a:extLst>
            </p:cNvPr>
            <p:cNvSpPr/>
            <p:nvPr/>
          </p:nvSpPr>
          <p:spPr>
            <a:xfrm>
              <a:off x="9714111" y="3427095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63" y="5172"/>
                  </a:moveTo>
                  <a:cubicBezTo>
                    <a:pt x="19570" y="-318"/>
                    <a:pt x="10668" y="-318"/>
                    <a:pt x="5174" y="5172"/>
                  </a:cubicBezTo>
                  <a:lnTo>
                    <a:pt x="5173" y="5175"/>
                  </a:lnTo>
                  <a:cubicBezTo>
                    <a:pt x="-319" y="10666"/>
                    <a:pt x="-317" y="19569"/>
                    <a:pt x="5174" y="25062"/>
                  </a:cubicBezTo>
                  <a:cubicBezTo>
                    <a:pt x="7919" y="27807"/>
                    <a:pt x="11519" y="29180"/>
                    <a:pt x="15118" y="29180"/>
                  </a:cubicBezTo>
                  <a:cubicBezTo>
                    <a:pt x="18716" y="29180"/>
                    <a:pt x="22316" y="27807"/>
                    <a:pt x="25063" y="25061"/>
                  </a:cubicBezTo>
                  <a:cubicBezTo>
                    <a:pt x="30554" y="19571"/>
                    <a:pt x="30554" y="10665"/>
                    <a:pt x="25063" y="5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66" name="Freeform: Shape 287">
              <a:extLst>
                <a:ext uri="{FF2B5EF4-FFF2-40B4-BE49-F238E27FC236}">
                  <a16:creationId xmlns:a16="http://schemas.microsoft.com/office/drawing/2014/main" id="{52AC7CD6-D08F-F3C3-2460-0515FF4D674F}"/>
                </a:ext>
              </a:extLst>
            </p:cNvPr>
            <p:cNvSpPr/>
            <p:nvPr/>
          </p:nvSpPr>
          <p:spPr>
            <a:xfrm>
              <a:off x="9580795" y="3293639"/>
              <a:ext cx="126563" cy="126563"/>
            </a:xfrm>
            <a:custGeom>
              <a:avLst/>
              <a:gdLst/>
              <a:ahLst/>
              <a:cxnLst/>
              <a:rect l="0" t="0" r="0" b="0"/>
              <a:pathLst>
                <a:path w="126562" h="126562">
                  <a:moveTo>
                    <a:pt x="122262" y="102534"/>
                  </a:moveTo>
                  <a:lnTo>
                    <a:pt x="81236" y="61564"/>
                  </a:lnTo>
                  <a:cubicBezTo>
                    <a:pt x="83921" y="56019"/>
                    <a:pt x="85428" y="49804"/>
                    <a:pt x="85428" y="43241"/>
                  </a:cubicBezTo>
                  <a:cubicBezTo>
                    <a:pt x="85430" y="19980"/>
                    <a:pt x="66504" y="1055"/>
                    <a:pt x="43242" y="1055"/>
                  </a:cubicBezTo>
                  <a:cubicBezTo>
                    <a:pt x="19980" y="1055"/>
                    <a:pt x="1055" y="19980"/>
                    <a:pt x="1055" y="43242"/>
                  </a:cubicBezTo>
                  <a:cubicBezTo>
                    <a:pt x="1055" y="66504"/>
                    <a:pt x="19980" y="85430"/>
                    <a:pt x="43242" y="85430"/>
                  </a:cubicBezTo>
                  <a:cubicBezTo>
                    <a:pt x="49688" y="85430"/>
                    <a:pt x="55800" y="83971"/>
                    <a:pt x="61270" y="81374"/>
                  </a:cubicBezTo>
                  <a:lnTo>
                    <a:pt x="102389" y="122437"/>
                  </a:lnTo>
                  <a:cubicBezTo>
                    <a:pt x="105134" y="125177"/>
                    <a:pt x="108731" y="126548"/>
                    <a:pt x="112326" y="126548"/>
                  </a:cubicBezTo>
                  <a:cubicBezTo>
                    <a:pt x="115928" y="126548"/>
                    <a:pt x="119530" y="125172"/>
                    <a:pt x="122276" y="122423"/>
                  </a:cubicBezTo>
                  <a:cubicBezTo>
                    <a:pt x="127763" y="116927"/>
                    <a:pt x="127758" y="108024"/>
                    <a:pt x="122262" y="102534"/>
                  </a:cubicBezTo>
                  <a:close/>
                  <a:moveTo>
                    <a:pt x="43242" y="57306"/>
                  </a:moveTo>
                  <a:cubicBezTo>
                    <a:pt x="35488" y="57306"/>
                    <a:pt x="29180" y="50998"/>
                    <a:pt x="29180" y="43244"/>
                  </a:cubicBezTo>
                  <a:cubicBezTo>
                    <a:pt x="29180" y="35490"/>
                    <a:pt x="35488" y="29181"/>
                    <a:pt x="43242" y="29181"/>
                  </a:cubicBezTo>
                  <a:cubicBezTo>
                    <a:pt x="50996" y="29181"/>
                    <a:pt x="57305" y="35490"/>
                    <a:pt x="57305" y="43244"/>
                  </a:cubicBezTo>
                  <a:cubicBezTo>
                    <a:pt x="57305" y="50998"/>
                    <a:pt x="50996" y="57306"/>
                    <a:pt x="43242" y="573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67" name="Freeform: Shape 288">
              <a:extLst>
                <a:ext uri="{FF2B5EF4-FFF2-40B4-BE49-F238E27FC236}">
                  <a16:creationId xmlns:a16="http://schemas.microsoft.com/office/drawing/2014/main" id="{FB54EEE9-386C-FD57-B6EC-77E9952E16CB}"/>
                </a:ext>
              </a:extLst>
            </p:cNvPr>
            <p:cNvSpPr/>
            <p:nvPr/>
          </p:nvSpPr>
          <p:spPr>
            <a:xfrm>
              <a:off x="9955943" y="3067999"/>
              <a:ext cx="171563" cy="448594"/>
            </a:xfrm>
            <a:custGeom>
              <a:avLst/>
              <a:gdLst/>
              <a:ahLst/>
              <a:cxnLst/>
              <a:rect l="0" t="0" r="0" b="0"/>
              <a:pathLst>
                <a:path w="171562" h="448593">
                  <a:moveTo>
                    <a:pt x="166698" y="96816"/>
                  </a:moveTo>
                  <a:lnTo>
                    <a:pt x="131268" y="61386"/>
                  </a:lnTo>
                  <a:cubicBezTo>
                    <a:pt x="133899" y="55886"/>
                    <a:pt x="135375" y="49733"/>
                    <a:pt x="135375" y="43242"/>
                  </a:cubicBezTo>
                  <a:cubicBezTo>
                    <a:pt x="135375" y="19980"/>
                    <a:pt x="116450" y="1055"/>
                    <a:pt x="93188" y="1055"/>
                  </a:cubicBezTo>
                  <a:cubicBezTo>
                    <a:pt x="69926" y="1055"/>
                    <a:pt x="51000" y="19980"/>
                    <a:pt x="51000" y="43242"/>
                  </a:cubicBezTo>
                  <a:cubicBezTo>
                    <a:pt x="51000" y="66504"/>
                    <a:pt x="69926" y="85430"/>
                    <a:pt x="93188" y="85430"/>
                  </a:cubicBezTo>
                  <a:cubicBezTo>
                    <a:pt x="99706" y="85430"/>
                    <a:pt x="105882" y="83943"/>
                    <a:pt x="111398" y="81293"/>
                  </a:cubicBezTo>
                  <a:lnTo>
                    <a:pt x="142691" y="112586"/>
                  </a:lnTo>
                  <a:lnTo>
                    <a:pt x="142691" y="287810"/>
                  </a:lnTo>
                  <a:lnTo>
                    <a:pt x="62457" y="368044"/>
                  </a:lnTo>
                  <a:cubicBezTo>
                    <a:pt x="56690" y="365079"/>
                    <a:pt x="50161" y="363395"/>
                    <a:pt x="43242" y="363395"/>
                  </a:cubicBezTo>
                  <a:cubicBezTo>
                    <a:pt x="19980" y="363395"/>
                    <a:pt x="1055" y="382320"/>
                    <a:pt x="1055" y="405582"/>
                  </a:cubicBezTo>
                  <a:cubicBezTo>
                    <a:pt x="1055" y="428844"/>
                    <a:pt x="19980" y="447770"/>
                    <a:pt x="43242" y="447770"/>
                  </a:cubicBezTo>
                  <a:cubicBezTo>
                    <a:pt x="66504" y="447770"/>
                    <a:pt x="85430" y="428844"/>
                    <a:pt x="85430" y="405582"/>
                  </a:cubicBezTo>
                  <a:cubicBezTo>
                    <a:pt x="85430" y="399497"/>
                    <a:pt x="84125" y="393713"/>
                    <a:pt x="81795" y="388484"/>
                  </a:cubicBezTo>
                  <a:lnTo>
                    <a:pt x="166698" y="303580"/>
                  </a:lnTo>
                  <a:cubicBezTo>
                    <a:pt x="169335" y="300942"/>
                    <a:pt x="170817" y="297366"/>
                    <a:pt x="170817" y="293636"/>
                  </a:cubicBezTo>
                  <a:lnTo>
                    <a:pt x="170817" y="106760"/>
                  </a:lnTo>
                  <a:cubicBezTo>
                    <a:pt x="170817" y="103030"/>
                    <a:pt x="169335" y="99453"/>
                    <a:pt x="166698" y="96816"/>
                  </a:cubicBezTo>
                  <a:close/>
                  <a:moveTo>
                    <a:pt x="93188" y="57305"/>
                  </a:moveTo>
                  <a:cubicBezTo>
                    <a:pt x="85434" y="57305"/>
                    <a:pt x="79125" y="50996"/>
                    <a:pt x="79125" y="43242"/>
                  </a:cubicBezTo>
                  <a:cubicBezTo>
                    <a:pt x="79125" y="35488"/>
                    <a:pt x="85434" y="29180"/>
                    <a:pt x="93188" y="29180"/>
                  </a:cubicBezTo>
                  <a:cubicBezTo>
                    <a:pt x="100942" y="29180"/>
                    <a:pt x="107250" y="35488"/>
                    <a:pt x="107250" y="43242"/>
                  </a:cubicBezTo>
                  <a:cubicBezTo>
                    <a:pt x="107250" y="50996"/>
                    <a:pt x="100942" y="57305"/>
                    <a:pt x="93188" y="57305"/>
                  </a:cubicBezTo>
                  <a:close/>
                  <a:moveTo>
                    <a:pt x="43241" y="419643"/>
                  </a:moveTo>
                  <a:cubicBezTo>
                    <a:pt x="35487" y="419643"/>
                    <a:pt x="29178" y="413335"/>
                    <a:pt x="29178" y="405581"/>
                  </a:cubicBezTo>
                  <a:cubicBezTo>
                    <a:pt x="29178" y="397827"/>
                    <a:pt x="35487" y="391518"/>
                    <a:pt x="43241" y="391518"/>
                  </a:cubicBezTo>
                  <a:cubicBezTo>
                    <a:pt x="50995" y="391518"/>
                    <a:pt x="57303" y="397827"/>
                    <a:pt x="57303" y="405581"/>
                  </a:cubicBezTo>
                  <a:cubicBezTo>
                    <a:pt x="57303" y="413336"/>
                    <a:pt x="50995" y="419643"/>
                    <a:pt x="43241" y="419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68" name="Freeform: Shape 289">
              <a:extLst>
                <a:ext uri="{FF2B5EF4-FFF2-40B4-BE49-F238E27FC236}">
                  <a16:creationId xmlns:a16="http://schemas.microsoft.com/office/drawing/2014/main" id="{8F878900-A88F-6E55-97E2-B6C6641156E2}"/>
                </a:ext>
              </a:extLst>
            </p:cNvPr>
            <p:cNvSpPr/>
            <p:nvPr/>
          </p:nvSpPr>
          <p:spPr>
            <a:xfrm>
              <a:off x="9593439" y="3138365"/>
              <a:ext cx="338906" cy="167344"/>
            </a:xfrm>
            <a:custGeom>
              <a:avLst/>
              <a:gdLst/>
              <a:ahLst/>
              <a:cxnLst/>
              <a:rect l="0" t="0" r="0" b="0"/>
              <a:pathLst>
                <a:path w="338906" h="167343">
                  <a:moveTo>
                    <a:pt x="296269" y="82844"/>
                  </a:moveTo>
                  <a:cubicBezTo>
                    <a:pt x="277937" y="82844"/>
                    <a:pt x="262305" y="94601"/>
                    <a:pt x="256500" y="110969"/>
                  </a:cubicBezTo>
                  <a:lnTo>
                    <a:pt x="130856" y="110969"/>
                  </a:lnTo>
                  <a:lnTo>
                    <a:pt x="81307" y="61419"/>
                  </a:lnTo>
                  <a:cubicBezTo>
                    <a:pt x="83948" y="55911"/>
                    <a:pt x="85430" y="49748"/>
                    <a:pt x="85430" y="43242"/>
                  </a:cubicBezTo>
                  <a:cubicBezTo>
                    <a:pt x="85430" y="19980"/>
                    <a:pt x="66504" y="1055"/>
                    <a:pt x="43242" y="1055"/>
                  </a:cubicBezTo>
                  <a:cubicBezTo>
                    <a:pt x="19980" y="1055"/>
                    <a:pt x="1055" y="19980"/>
                    <a:pt x="1055" y="43242"/>
                  </a:cubicBezTo>
                  <a:cubicBezTo>
                    <a:pt x="1055" y="66504"/>
                    <a:pt x="19980" y="85430"/>
                    <a:pt x="43242" y="85430"/>
                  </a:cubicBezTo>
                  <a:cubicBezTo>
                    <a:pt x="49746" y="85430"/>
                    <a:pt x="55911" y="83948"/>
                    <a:pt x="61419" y="81307"/>
                  </a:cubicBezTo>
                  <a:lnTo>
                    <a:pt x="115088" y="134975"/>
                  </a:lnTo>
                  <a:cubicBezTo>
                    <a:pt x="117726" y="137611"/>
                    <a:pt x="121302" y="139094"/>
                    <a:pt x="125031" y="139094"/>
                  </a:cubicBezTo>
                  <a:lnTo>
                    <a:pt x="256501" y="139094"/>
                  </a:lnTo>
                  <a:cubicBezTo>
                    <a:pt x="262305" y="155461"/>
                    <a:pt x="277935" y="167219"/>
                    <a:pt x="296269" y="167219"/>
                  </a:cubicBezTo>
                  <a:cubicBezTo>
                    <a:pt x="319531" y="167219"/>
                    <a:pt x="338456" y="148293"/>
                    <a:pt x="338456" y="125031"/>
                  </a:cubicBezTo>
                  <a:cubicBezTo>
                    <a:pt x="338456" y="101769"/>
                    <a:pt x="319531" y="82844"/>
                    <a:pt x="296269" y="82844"/>
                  </a:cubicBezTo>
                  <a:close/>
                  <a:moveTo>
                    <a:pt x="43241" y="57306"/>
                  </a:moveTo>
                  <a:cubicBezTo>
                    <a:pt x="35487" y="57306"/>
                    <a:pt x="29178" y="50996"/>
                    <a:pt x="29178" y="43244"/>
                  </a:cubicBezTo>
                  <a:cubicBezTo>
                    <a:pt x="29178" y="35490"/>
                    <a:pt x="35487" y="29181"/>
                    <a:pt x="43241" y="29181"/>
                  </a:cubicBezTo>
                  <a:cubicBezTo>
                    <a:pt x="50995" y="29181"/>
                    <a:pt x="57303" y="35490"/>
                    <a:pt x="57303" y="43244"/>
                  </a:cubicBezTo>
                  <a:cubicBezTo>
                    <a:pt x="57303" y="50998"/>
                    <a:pt x="50995" y="57306"/>
                    <a:pt x="43241" y="57306"/>
                  </a:cubicBezTo>
                  <a:close/>
                  <a:moveTo>
                    <a:pt x="296269" y="139094"/>
                  </a:moveTo>
                  <a:cubicBezTo>
                    <a:pt x="288515" y="139094"/>
                    <a:pt x="282206" y="132785"/>
                    <a:pt x="282206" y="125031"/>
                  </a:cubicBezTo>
                  <a:cubicBezTo>
                    <a:pt x="282206" y="117277"/>
                    <a:pt x="288515" y="110969"/>
                    <a:pt x="296269" y="110969"/>
                  </a:cubicBezTo>
                  <a:cubicBezTo>
                    <a:pt x="304023" y="110969"/>
                    <a:pt x="310331" y="117277"/>
                    <a:pt x="310331" y="125031"/>
                  </a:cubicBezTo>
                  <a:cubicBezTo>
                    <a:pt x="310331" y="132787"/>
                    <a:pt x="304023" y="139094"/>
                    <a:pt x="296269" y="1390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69" name="Freeform: Shape 290">
              <a:extLst>
                <a:ext uri="{FF2B5EF4-FFF2-40B4-BE49-F238E27FC236}">
                  <a16:creationId xmlns:a16="http://schemas.microsoft.com/office/drawing/2014/main" id="{9BCD87E9-56DF-FA51-F005-B2DD943FF1E3}"/>
                </a:ext>
              </a:extLst>
            </p:cNvPr>
            <p:cNvSpPr/>
            <p:nvPr/>
          </p:nvSpPr>
          <p:spPr>
            <a:xfrm>
              <a:off x="9746362" y="3464601"/>
              <a:ext cx="85781" cy="172969"/>
            </a:xfrm>
            <a:custGeom>
              <a:avLst/>
              <a:gdLst/>
              <a:ahLst/>
              <a:cxnLst/>
              <a:rect l="0" t="0" r="0" b="0"/>
              <a:pathLst>
                <a:path w="85781" h="172968">
                  <a:moveTo>
                    <a:pt x="60199" y="91772"/>
                  </a:moveTo>
                  <a:lnTo>
                    <a:pt x="60199" y="40816"/>
                  </a:lnTo>
                  <a:cubicBezTo>
                    <a:pt x="60199" y="37083"/>
                    <a:pt x="58714" y="33503"/>
                    <a:pt x="56071" y="30864"/>
                  </a:cubicBezTo>
                  <a:lnTo>
                    <a:pt x="30329" y="5164"/>
                  </a:lnTo>
                  <a:cubicBezTo>
                    <a:pt x="24833" y="-321"/>
                    <a:pt x="15929" y="-315"/>
                    <a:pt x="10440" y="5181"/>
                  </a:cubicBezTo>
                  <a:cubicBezTo>
                    <a:pt x="4954" y="10676"/>
                    <a:pt x="4961" y="19581"/>
                    <a:pt x="10457" y="25069"/>
                  </a:cubicBezTo>
                  <a:lnTo>
                    <a:pt x="32072" y="46650"/>
                  </a:lnTo>
                  <a:lnTo>
                    <a:pt x="32072" y="89716"/>
                  </a:lnTo>
                  <a:cubicBezTo>
                    <a:pt x="14216" y="94622"/>
                    <a:pt x="1055" y="110992"/>
                    <a:pt x="1055" y="130389"/>
                  </a:cubicBezTo>
                  <a:cubicBezTo>
                    <a:pt x="1055" y="153651"/>
                    <a:pt x="19980" y="172576"/>
                    <a:pt x="43242" y="172576"/>
                  </a:cubicBezTo>
                  <a:cubicBezTo>
                    <a:pt x="66504" y="172576"/>
                    <a:pt x="85430" y="153651"/>
                    <a:pt x="85430" y="130389"/>
                  </a:cubicBezTo>
                  <a:cubicBezTo>
                    <a:pt x="85430" y="113158"/>
                    <a:pt x="75039" y="98315"/>
                    <a:pt x="60199" y="91772"/>
                  </a:cubicBezTo>
                  <a:close/>
                  <a:moveTo>
                    <a:pt x="43242" y="144451"/>
                  </a:moveTo>
                  <a:cubicBezTo>
                    <a:pt x="35488" y="144451"/>
                    <a:pt x="29180" y="138143"/>
                    <a:pt x="29180" y="130389"/>
                  </a:cubicBezTo>
                  <a:cubicBezTo>
                    <a:pt x="29180" y="122635"/>
                    <a:pt x="35488" y="116326"/>
                    <a:pt x="43242" y="116326"/>
                  </a:cubicBezTo>
                  <a:cubicBezTo>
                    <a:pt x="50996" y="116326"/>
                    <a:pt x="57305" y="122635"/>
                    <a:pt x="57305" y="130389"/>
                  </a:cubicBezTo>
                  <a:cubicBezTo>
                    <a:pt x="57305" y="138144"/>
                    <a:pt x="50996" y="144451"/>
                    <a:pt x="43242" y="144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70" name="Freeform: Shape 291">
              <a:extLst>
                <a:ext uri="{FF2B5EF4-FFF2-40B4-BE49-F238E27FC236}">
                  <a16:creationId xmlns:a16="http://schemas.microsoft.com/office/drawing/2014/main" id="{F3B303C5-523A-6B4A-3AC4-3A3E262ED0B2}"/>
                </a:ext>
              </a:extLst>
            </p:cNvPr>
            <p:cNvSpPr/>
            <p:nvPr/>
          </p:nvSpPr>
          <p:spPr>
            <a:xfrm>
              <a:off x="9412527" y="3220577"/>
              <a:ext cx="267188" cy="292500"/>
            </a:xfrm>
            <a:custGeom>
              <a:avLst/>
              <a:gdLst/>
              <a:ahLst/>
              <a:cxnLst/>
              <a:rect l="0" t="0" r="0" b="0"/>
              <a:pathLst>
                <a:path w="267187" h="292500">
                  <a:moveTo>
                    <a:pt x="224153" y="208003"/>
                  </a:moveTo>
                  <a:cubicBezTo>
                    <a:pt x="204758" y="208003"/>
                    <a:pt x="188388" y="221164"/>
                    <a:pt x="183478" y="239022"/>
                  </a:cubicBezTo>
                  <a:lnTo>
                    <a:pt x="113262" y="239022"/>
                  </a:lnTo>
                  <a:lnTo>
                    <a:pt x="60199" y="185957"/>
                  </a:lnTo>
                  <a:lnTo>
                    <a:pt x="60199" y="81859"/>
                  </a:lnTo>
                  <a:cubicBezTo>
                    <a:pt x="75039" y="75317"/>
                    <a:pt x="85430" y="60474"/>
                    <a:pt x="85430" y="43242"/>
                  </a:cubicBezTo>
                  <a:cubicBezTo>
                    <a:pt x="85430" y="19980"/>
                    <a:pt x="66504" y="1055"/>
                    <a:pt x="43242" y="1055"/>
                  </a:cubicBezTo>
                  <a:cubicBezTo>
                    <a:pt x="19980" y="1055"/>
                    <a:pt x="1055" y="19980"/>
                    <a:pt x="1055" y="43242"/>
                  </a:cubicBezTo>
                  <a:cubicBezTo>
                    <a:pt x="1055" y="62637"/>
                    <a:pt x="14214" y="79007"/>
                    <a:pt x="32072" y="83917"/>
                  </a:cubicBezTo>
                  <a:lnTo>
                    <a:pt x="32072" y="191782"/>
                  </a:lnTo>
                  <a:cubicBezTo>
                    <a:pt x="32072" y="195511"/>
                    <a:pt x="33555" y="199087"/>
                    <a:pt x="36191" y="201725"/>
                  </a:cubicBezTo>
                  <a:lnTo>
                    <a:pt x="97493" y="263028"/>
                  </a:lnTo>
                  <a:cubicBezTo>
                    <a:pt x="100131" y="265665"/>
                    <a:pt x="103707" y="267147"/>
                    <a:pt x="107436" y="267147"/>
                  </a:cubicBezTo>
                  <a:lnTo>
                    <a:pt x="185536" y="267147"/>
                  </a:lnTo>
                  <a:cubicBezTo>
                    <a:pt x="192078" y="281987"/>
                    <a:pt x="206921" y="292378"/>
                    <a:pt x="224153" y="292378"/>
                  </a:cubicBezTo>
                  <a:cubicBezTo>
                    <a:pt x="247416" y="292378"/>
                    <a:pt x="266341" y="273452"/>
                    <a:pt x="266341" y="250190"/>
                  </a:cubicBezTo>
                  <a:cubicBezTo>
                    <a:pt x="266341" y="226928"/>
                    <a:pt x="247416" y="208003"/>
                    <a:pt x="224153" y="208003"/>
                  </a:cubicBezTo>
                  <a:close/>
                  <a:moveTo>
                    <a:pt x="43242" y="57303"/>
                  </a:moveTo>
                  <a:cubicBezTo>
                    <a:pt x="35488" y="57303"/>
                    <a:pt x="29180" y="50995"/>
                    <a:pt x="29180" y="43241"/>
                  </a:cubicBezTo>
                  <a:cubicBezTo>
                    <a:pt x="29180" y="35487"/>
                    <a:pt x="35488" y="29178"/>
                    <a:pt x="43242" y="29178"/>
                  </a:cubicBezTo>
                  <a:cubicBezTo>
                    <a:pt x="50996" y="29178"/>
                    <a:pt x="57305" y="35487"/>
                    <a:pt x="57305" y="43241"/>
                  </a:cubicBezTo>
                  <a:cubicBezTo>
                    <a:pt x="57305" y="50996"/>
                    <a:pt x="50996" y="57303"/>
                    <a:pt x="43242" y="57303"/>
                  </a:cubicBezTo>
                  <a:close/>
                  <a:moveTo>
                    <a:pt x="224153" y="264253"/>
                  </a:moveTo>
                  <a:cubicBezTo>
                    <a:pt x="216399" y="264253"/>
                    <a:pt x="210091" y="257944"/>
                    <a:pt x="210091" y="250190"/>
                  </a:cubicBezTo>
                  <a:cubicBezTo>
                    <a:pt x="210091" y="242436"/>
                    <a:pt x="216399" y="236128"/>
                    <a:pt x="224153" y="236128"/>
                  </a:cubicBezTo>
                  <a:cubicBezTo>
                    <a:pt x="231907" y="236128"/>
                    <a:pt x="238216" y="242436"/>
                    <a:pt x="238216" y="250190"/>
                  </a:cubicBezTo>
                  <a:cubicBezTo>
                    <a:pt x="238216" y="257946"/>
                    <a:pt x="231907" y="264253"/>
                    <a:pt x="224153" y="264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71" name="Freeform: Shape 292">
              <a:extLst>
                <a:ext uri="{FF2B5EF4-FFF2-40B4-BE49-F238E27FC236}">
                  <a16:creationId xmlns:a16="http://schemas.microsoft.com/office/drawing/2014/main" id="{BC243EA1-C8F3-A900-FAB8-85B9A642E3B6}"/>
                </a:ext>
              </a:extLst>
            </p:cNvPr>
            <p:cNvSpPr/>
            <p:nvPr/>
          </p:nvSpPr>
          <p:spPr>
            <a:xfrm>
              <a:off x="9453516" y="3070891"/>
              <a:ext cx="585000" cy="331875"/>
            </a:xfrm>
            <a:custGeom>
              <a:avLst/>
              <a:gdLst/>
              <a:ahLst/>
              <a:cxnLst/>
              <a:rect l="0" t="0" r="0" b="0"/>
              <a:pathLst>
                <a:path w="585000" h="331875">
                  <a:moveTo>
                    <a:pt x="580731" y="107324"/>
                  </a:moveTo>
                  <a:lnTo>
                    <a:pt x="478579" y="5174"/>
                  </a:lnTo>
                  <a:cubicBezTo>
                    <a:pt x="475941" y="2537"/>
                    <a:pt x="472365" y="1055"/>
                    <a:pt x="468636" y="1055"/>
                  </a:cubicBezTo>
                  <a:lnTo>
                    <a:pt x="124363" y="1055"/>
                  </a:lnTo>
                  <a:cubicBezTo>
                    <a:pt x="120634" y="1055"/>
                    <a:pt x="117058" y="2537"/>
                    <a:pt x="114420" y="5174"/>
                  </a:cubicBezTo>
                  <a:lnTo>
                    <a:pt x="69771" y="49821"/>
                  </a:lnTo>
                  <a:cubicBezTo>
                    <a:pt x="62519" y="43938"/>
                    <a:pt x="53287" y="40404"/>
                    <a:pt x="43242" y="40404"/>
                  </a:cubicBezTo>
                  <a:cubicBezTo>
                    <a:pt x="19980" y="40404"/>
                    <a:pt x="1055" y="59330"/>
                    <a:pt x="1055" y="82592"/>
                  </a:cubicBezTo>
                  <a:cubicBezTo>
                    <a:pt x="1055" y="105854"/>
                    <a:pt x="19980" y="124778"/>
                    <a:pt x="43242" y="124778"/>
                  </a:cubicBezTo>
                  <a:cubicBezTo>
                    <a:pt x="66504" y="124778"/>
                    <a:pt x="85430" y="105853"/>
                    <a:pt x="85430" y="82590"/>
                  </a:cubicBezTo>
                  <a:cubicBezTo>
                    <a:pt x="85430" y="79889"/>
                    <a:pt x="85164" y="77251"/>
                    <a:pt x="84677" y="74689"/>
                  </a:cubicBezTo>
                  <a:lnTo>
                    <a:pt x="130186" y="29178"/>
                  </a:lnTo>
                  <a:lnTo>
                    <a:pt x="327281" y="29178"/>
                  </a:lnTo>
                  <a:lnTo>
                    <a:pt x="327281" y="76517"/>
                  </a:lnTo>
                  <a:cubicBezTo>
                    <a:pt x="310913" y="82322"/>
                    <a:pt x="299156" y="97952"/>
                    <a:pt x="299156" y="116286"/>
                  </a:cubicBezTo>
                  <a:cubicBezTo>
                    <a:pt x="299156" y="139548"/>
                    <a:pt x="318081" y="158473"/>
                    <a:pt x="341343" y="158473"/>
                  </a:cubicBezTo>
                  <a:cubicBezTo>
                    <a:pt x="364605" y="158473"/>
                    <a:pt x="383531" y="139548"/>
                    <a:pt x="383531" y="116286"/>
                  </a:cubicBezTo>
                  <a:cubicBezTo>
                    <a:pt x="383531" y="97954"/>
                    <a:pt x="371773" y="82322"/>
                    <a:pt x="355406" y="76517"/>
                  </a:cubicBezTo>
                  <a:lnTo>
                    <a:pt x="355406" y="29178"/>
                  </a:lnTo>
                  <a:lnTo>
                    <a:pt x="462811" y="29178"/>
                  </a:lnTo>
                  <a:lnTo>
                    <a:pt x="556725" y="123090"/>
                  </a:lnTo>
                  <a:lnTo>
                    <a:pt x="556725" y="199133"/>
                  </a:lnTo>
                  <a:lnTo>
                    <a:pt x="501990" y="253868"/>
                  </a:lnTo>
                  <a:cubicBezTo>
                    <a:pt x="495406" y="249616"/>
                    <a:pt x="487576" y="247137"/>
                    <a:pt x="479174" y="247137"/>
                  </a:cubicBezTo>
                  <a:cubicBezTo>
                    <a:pt x="455912" y="247137"/>
                    <a:pt x="436987" y="266063"/>
                    <a:pt x="436987" y="289325"/>
                  </a:cubicBezTo>
                  <a:cubicBezTo>
                    <a:pt x="436987" y="312587"/>
                    <a:pt x="455912" y="331512"/>
                    <a:pt x="479174" y="331512"/>
                  </a:cubicBezTo>
                  <a:cubicBezTo>
                    <a:pt x="502436" y="331512"/>
                    <a:pt x="521362" y="312587"/>
                    <a:pt x="521362" y="289325"/>
                  </a:cubicBezTo>
                  <a:cubicBezTo>
                    <a:pt x="521362" y="284791"/>
                    <a:pt x="520635" y="280426"/>
                    <a:pt x="519304" y="276331"/>
                  </a:cubicBezTo>
                  <a:lnTo>
                    <a:pt x="580731" y="214905"/>
                  </a:lnTo>
                  <a:cubicBezTo>
                    <a:pt x="583367" y="212266"/>
                    <a:pt x="584850" y="208690"/>
                    <a:pt x="584850" y="204961"/>
                  </a:cubicBezTo>
                  <a:lnTo>
                    <a:pt x="584850" y="117267"/>
                  </a:lnTo>
                  <a:cubicBezTo>
                    <a:pt x="584850" y="113538"/>
                    <a:pt x="583367" y="109963"/>
                    <a:pt x="580731" y="107324"/>
                  </a:cubicBezTo>
                  <a:close/>
                  <a:moveTo>
                    <a:pt x="43242" y="96653"/>
                  </a:moveTo>
                  <a:cubicBezTo>
                    <a:pt x="35488" y="96653"/>
                    <a:pt x="29180" y="90345"/>
                    <a:pt x="29180" y="82590"/>
                  </a:cubicBezTo>
                  <a:cubicBezTo>
                    <a:pt x="29180" y="74836"/>
                    <a:pt x="35488" y="68528"/>
                    <a:pt x="43242" y="68528"/>
                  </a:cubicBezTo>
                  <a:cubicBezTo>
                    <a:pt x="50996" y="68528"/>
                    <a:pt x="57305" y="74836"/>
                    <a:pt x="57305" y="82590"/>
                  </a:cubicBezTo>
                  <a:cubicBezTo>
                    <a:pt x="57305" y="90346"/>
                    <a:pt x="50996" y="96653"/>
                    <a:pt x="43242" y="96653"/>
                  </a:cubicBezTo>
                  <a:close/>
                  <a:moveTo>
                    <a:pt x="341343" y="130350"/>
                  </a:moveTo>
                  <a:cubicBezTo>
                    <a:pt x="333589" y="130350"/>
                    <a:pt x="327281" y="124041"/>
                    <a:pt x="327281" y="116287"/>
                  </a:cubicBezTo>
                  <a:cubicBezTo>
                    <a:pt x="327281" y="108823"/>
                    <a:pt x="333134" y="102714"/>
                    <a:pt x="340488" y="102268"/>
                  </a:cubicBezTo>
                  <a:cubicBezTo>
                    <a:pt x="340772" y="102285"/>
                    <a:pt x="341055" y="102312"/>
                    <a:pt x="341343" y="102312"/>
                  </a:cubicBezTo>
                  <a:cubicBezTo>
                    <a:pt x="341632" y="102312"/>
                    <a:pt x="341914" y="102285"/>
                    <a:pt x="342198" y="102268"/>
                  </a:cubicBezTo>
                  <a:cubicBezTo>
                    <a:pt x="349553" y="102714"/>
                    <a:pt x="355406" y="108823"/>
                    <a:pt x="355406" y="116287"/>
                  </a:cubicBezTo>
                  <a:cubicBezTo>
                    <a:pt x="355406" y="124040"/>
                    <a:pt x="349097" y="130350"/>
                    <a:pt x="341343" y="130350"/>
                  </a:cubicBezTo>
                  <a:close/>
                  <a:moveTo>
                    <a:pt x="479174" y="303389"/>
                  </a:moveTo>
                  <a:cubicBezTo>
                    <a:pt x="471420" y="303389"/>
                    <a:pt x="465112" y="297080"/>
                    <a:pt x="465112" y="289326"/>
                  </a:cubicBezTo>
                  <a:cubicBezTo>
                    <a:pt x="465112" y="281572"/>
                    <a:pt x="471420" y="275264"/>
                    <a:pt x="479174" y="275264"/>
                  </a:cubicBezTo>
                  <a:cubicBezTo>
                    <a:pt x="486928" y="275264"/>
                    <a:pt x="493237" y="281572"/>
                    <a:pt x="493237" y="289326"/>
                  </a:cubicBezTo>
                  <a:cubicBezTo>
                    <a:pt x="493237" y="297080"/>
                    <a:pt x="486928" y="303389"/>
                    <a:pt x="479174" y="303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grpSp>
        <p:nvGrpSpPr>
          <p:cNvPr id="172" name="Graphic 27">
            <a:extLst>
              <a:ext uri="{FF2B5EF4-FFF2-40B4-BE49-F238E27FC236}">
                <a16:creationId xmlns:a16="http://schemas.microsoft.com/office/drawing/2014/main" id="{20F4909B-9093-9C58-872A-D6C47B1E6D7D}"/>
              </a:ext>
            </a:extLst>
          </p:cNvPr>
          <p:cNvGrpSpPr>
            <a:grpSpLocks noChangeAspect="1"/>
          </p:cNvGrpSpPr>
          <p:nvPr/>
        </p:nvGrpSpPr>
        <p:grpSpPr>
          <a:xfrm>
            <a:off x="4062719" y="3580172"/>
            <a:ext cx="529200" cy="529200"/>
            <a:chOff x="6208185" y="5769700"/>
            <a:chExt cx="720000" cy="72000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3" name="Freeform: Shape 198">
              <a:extLst>
                <a:ext uri="{FF2B5EF4-FFF2-40B4-BE49-F238E27FC236}">
                  <a16:creationId xmlns:a16="http://schemas.microsoft.com/office/drawing/2014/main" id="{9A281664-B46E-79D1-4A9C-20B59A68CDE1}"/>
                </a:ext>
              </a:extLst>
            </p:cNvPr>
            <p:cNvSpPr/>
            <p:nvPr/>
          </p:nvSpPr>
          <p:spPr>
            <a:xfrm>
              <a:off x="6294509" y="6159830"/>
              <a:ext cx="243281" cy="243281"/>
            </a:xfrm>
            <a:custGeom>
              <a:avLst/>
              <a:gdLst/>
              <a:ahLst/>
              <a:cxnLst/>
              <a:rect l="0" t="0" r="0" b="0"/>
              <a:pathLst>
                <a:path w="243281" h="243281">
                  <a:moveTo>
                    <a:pt x="238372" y="160305"/>
                  </a:moveTo>
                  <a:lnTo>
                    <a:pt x="83237" y="5172"/>
                  </a:lnTo>
                  <a:cubicBezTo>
                    <a:pt x="77747" y="-316"/>
                    <a:pt x="68844" y="-319"/>
                    <a:pt x="63347" y="5172"/>
                  </a:cubicBezTo>
                  <a:lnTo>
                    <a:pt x="5174" y="63346"/>
                  </a:lnTo>
                  <a:cubicBezTo>
                    <a:pt x="2537" y="65984"/>
                    <a:pt x="1055" y="69560"/>
                    <a:pt x="1055" y="73291"/>
                  </a:cubicBezTo>
                  <a:cubicBezTo>
                    <a:pt x="1055" y="77020"/>
                    <a:pt x="2537" y="80596"/>
                    <a:pt x="5174" y="83236"/>
                  </a:cubicBezTo>
                  <a:lnTo>
                    <a:pt x="160310" y="238372"/>
                  </a:lnTo>
                  <a:cubicBezTo>
                    <a:pt x="162948" y="241009"/>
                    <a:pt x="166524" y="242491"/>
                    <a:pt x="170255" y="242491"/>
                  </a:cubicBezTo>
                  <a:cubicBezTo>
                    <a:pt x="173984" y="242491"/>
                    <a:pt x="177560" y="241009"/>
                    <a:pt x="180200" y="238372"/>
                  </a:cubicBezTo>
                  <a:lnTo>
                    <a:pt x="238373" y="180197"/>
                  </a:lnTo>
                  <a:cubicBezTo>
                    <a:pt x="243865" y="174704"/>
                    <a:pt x="243865" y="165798"/>
                    <a:pt x="238372" y="160305"/>
                  </a:cubicBezTo>
                  <a:close/>
                  <a:moveTo>
                    <a:pt x="170252" y="208538"/>
                  </a:moveTo>
                  <a:lnTo>
                    <a:pt x="35007" y="73292"/>
                  </a:lnTo>
                  <a:lnTo>
                    <a:pt x="73294" y="35006"/>
                  </a:lnTo>
                  <a:lnTo>
                    <a:pt x="208540" y="170252"/>
                  </a:lnTo>
                  <a:lnTo>
                    <a:pt x="170252" y="208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74" name="Freeform: Shape 199">
              <a:extLst>
                <a:ext uri="{FF2B5EF4-FFF2-40B4-BE49-F238E27FC236}">
                  <a16:creationId xmlns:a16="http://schemas.microsoft.com/office/drawing/2014/main" id="{816C78C8-3C22-92A2-7E9D-15153F1ABC47}"/>
                </a:ext>
              </a:extLst>
            </p:cNvPr>
            <p:cNvSpPr/>
            <p:nvPr/>
          </p:nvSpPr>
          <p:spPr>
            <a:xfrm>
              <a:off x="6395776" y="6058559"/>
              <a:ext cx="243281" cy="243281"/>
            </a:xfrm>
            <a:custGeom>
              <a:avLst/>
              <a:gdLst/>
              <a:ahLst/>
              <a:cxnLst/>
              <a:rect l="0" t="0" r="0" b="0"/>
              <a:pathLst>
                <a:path w="243281" h="243281">
                  <a:moveTo>
                    <a:pt x="238374" y="160308"/>
                  </a:moveTo>
                  <a:lnTo>
                    <a:pt x="83238" y="5172"/>
                  </a:lnTo>
                  <a:cubicBezTo>
                    <a:pt x="77746" y="-318"/>
                    <a:pt x="68843" y="-318"/>
                    <a:pt x="63348" y="5172"/>
                  </a:cubicBezTo>
                  <a:lnTo>
                    <a:pt x="5173" y="63347"/>
                  </a:lnTo>
                  <a:cubicBezTo>
                    <a:pt x="-318" y="68839"/>
                    <a:pt x="-318" y="77745"/>
                    <a:pt x="5173" y="83237"/>
                  </a:cubicBezTo>
                  <a:lnTo>
                    <a:pt x="160309" y="238373"/>
                  </a:lnTo>
                  <a:cubicBezTo>
                    <a:pt x="163056" y="241118"/>
                    <a:pt x="166654" y="242492"/>
                    <a:pt x="170254" y="242492"/>
                  </a:cubicBezTo>
                  <a:cubicBezTo>
                    <a:pt x="173854" y="242492"/>
                    <a:pt x="177452" y="241118"/>
                    <a:pt x="180201" y="238373"/>
                  </a:cubicBezTo>
                  <a:lnTo>
                    <a:pt x="238376" y="180198"/>
                  </a:lnTo>
                  <a:cubicBezTo>
                    <a:pt x="243866" y="174707"/>
                    <a:pt x="243866" y="165803"/>
                    <a:pt x="238374" y="160308"/>
                  </a:cubicBezTo>
                  <a:close/>
                  <a:moveTo>
                    <a:pt x="170253" y="208540"/>
                  </a:moveTo>
                  <a:lnTo>
                    <a:pt x="35007" y="73294"/>
                  </a:lnTo>
                  <a:lnTo>
                    <a:pt x="73293" y="35007"/>
                  </a:lnTo>
                  <a:lnTo>
                    <a:pt x="208539" y="170253"/>
                  </a:lnTo>
                  <a:lnTo>
                    <a:pt x="170253" y="2085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75" name="Freeform: Shape 200">
              <a:extLst>
                <a:ext uri="{FF2B5EF4-FFF2-40B4-BE49-F238E27FC236}">
                  <a16:creationId xmlns:a16="http://schemas.microsoft.com/office/drawing/2014/main" id="{A9242BC9-5E8F-7DE0-2127-B86E80667E06}"/>
                </a:ext>
              </a:extLst>
            </p:cNvPr>
            <p:cNvSpPr/>
            <p:nvPr/>
          </p:nvSpPr>
          <p:spPr>
            <a:xfrm>
              <a:off x="6497046" y="5957292"/>
              <a:ext cx="243281" cy="243281"/>
            </a:xfrm>
            <a:custGeom>
              <a:avLst/>
              <a:gdLst/>
              <a:ahLst/>
              <a:cxnLst/>
              <a:rect l="0" t="0" r="0" b="0"/>
              <a:pathLst>
                <a:path w="243281" h="243281">
                  <a:moveTo>
                    <a:pt x="238373" y="160307"/>
                  </a:moveTo>
                  <a:lnTo>
                    <a:pt x="83237" y="5172"/>
                  </a:lnTo>
                  <a:cubicBezTo>
                    <a:pt x="77746" y="-318"/>
                    <a:pt x="68843" y="-318"/>
                    <a:pt x="63348" y="5172"/>
                  </a:cubicBezTo>
                  <a:lnTo>
                    <a:pt x="5173" y="63347"/>
                  </a:lnTo>
                  <a:cubicBezTo>
                    <a:pt x="-318" y="68839"/>
                    <a:pt x="-318" y="77745"/>
                    <a:pt x="5173" y="83237"/>
                  </a:cubicBezTo>
                  <a:lnTo>
                    <a:pt x="160309" y="238373"/>
                  </a:lnTo>
                  <a:cubicBezTo>
                    <a:pt x="163056" y="241118"/>
                    <a:pt x="166654" y="242492"/>
                    <a:pt x="170254" y="242492"/>
                  </a:cubicBezTo>
                  <a:cubicBezTo>
                    <a:pt x="173853" y="242492"/>
                    <a:pt x="177452" y="241118"/>
                    <a:pt x="180199" y="238373"/>
                  </a:cubicBezTo>
                  <a:lnTo>
                    <a:pt x="238374" y="180198"/>
                  </a:lnTo>
                  <a:cubicBezTo>
                    <a:pt x="243864" y="174705"/>
                    <a:pt x="243864" y="165801"/>
                    <a:pt x="238373" y="160307"/>
                  </a:cubicBezTo>
                  <a:close/>
                  <a:moveTo>
                    <a:pt x="170253" y="208538"/>
                  </a:moveTo>
                  <a:lnTo>
                    <a:pt x="35007" y="73292"/>
                  </a:lnTo>
                  <a:lnTo>
                    <a:pt x="73293" y="35006"/>
                  </a:lnTo>
                  <a:lnTo>
                    <a:pt x="208539" y="170252"/>
                  </a:lnTo>
                  <a:lnTo>
                    <a:pt x="170253" y="2085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76" name="Freeform: Shape 201">
              <a:extLst>
                <a:ext uri="{FF2B5EF4-FFF2-40B4-BE49-F238E27FC236}">
                  <a16:creationId xmlns:a16="http://schemas.microsoft.com/office/drawing/2014/main" id="{BACA7215-DD07-D2C3-DF61-E5A56DB63D1B}"/>
                </a:ext>
              </a:extLst>
            </p:cNvPr>
            <p:cNvSpPr/>
            <p:nvPr/>
          </p:nvSpPr>
          <p:spPr>
            <a:xfrm>
              <a:off x="6598316" y="5856023"/>
              <a:ext cx="243281" cy="243281"/>
            </a:xfrm>
            <a:custGeom>
              <a:avLst/>
              <a:gdLst/>
              <a:ahLst/>
              <a:cxnLst/>
              <a:rect l="0" t="0" r="0" b="0"/>
              <a:pathLst>
                <a:path w="243281" h="243281">
                  <a:moveTo>
                    <a:pt x="238372" y="160310"/>
                  </a:moveTo>
                  <a:lnTo>
                    <a:pt x="83237" y="5174"/>
                  </a:lnTo>
                  <a:cubicBezTo>
                    <a:pt x="80599" y="2537"/>
                    <a:pt x="77023" y="1055"/>
                    <a:pt x="73292" y="1055"/>
                  </a:cubicBezTo>
                  <a:cubicBezTo>
                    <a:pt x="69563" y="1055"/>
                    <a:pt x="65987" y="2537"/>
                    <a:pt x="63347" y="5174"/>
                  </a:cubicBezTo>
                  <a:lnTo>
                    <a:pt x="5173" y="63349"/>
                  </a:lnTo>
                  <a:cubicBezTo>
                    <a:pt x="-318" y="68840"/>
                    <a:pt x="-318" y="77746"/>
                    <a:pt x="5173" y="83239"/>
                  </a:cubicBezTo>
                  <a:lnTo>
                    <a:pt x="160308" y="238373"/>
                  </a:lnTo>
                  <a:cubicBezTo>
                    <a:pt x="163053" y="241118"/>
                    <a:pt x="166650" y="242491"/>
                    <a:pt x="170251" y="242491"/>
                  </a:cubicBezTo>
                  <a:cubicBezTo>
                    <a:pt x="173850" y="242491"/>
                    <a:pt x="177449" y="241117"/>
                    <a:pt x="180197" y="238372"/>
                  </a:cubicBezTo>
                  <a:lnTo>
                    <a:pt x="238372" y="180198"/>
                  </a:lnTo>
                  <a:cubicBezTo>
                    <a:pt x="241008" y="177560"/>
                    <a:pt x="242491" y="173984"/>
                    <a:pt x="242491" y="170253"/>
                  </a:cubicBezTo>
                  <a:cubicBezTo>
                    <a:pt x="242491" y="166523"/>
                    <a:pt x="241008" y="162948"/>
                    <a:pt x="238372" y="160310"/>
                  </a:cubicBezTo>
                  <a:close/>
                  <a:moveTo>
                    <a:pt x="170251" y="208540"/>
                  </a:moveTo>
                  <a:lnTo>
                    <a:pt x="35005" y="73294"/>
                  </a:lnTo>
                  <a:lnTo>
                    <a:pt x="73292" y="35007"/>
                  </a:lnTo>
                  <a:lnTo>
                    <a:pt x="208538" y="170253"/>
                  </a:lnTo>
                  <a:lnTo>
                    <a:pt x="170251" y="2085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77" name="Freeform: Shape 202">
              <a:extLst>
                <a:ext uri="{FF2B5EF4-FFF2-40B4-BE49-F238E27FC236}">
                  <a16:creationId xmlns:a16="http://schemas.microsoft.com/office/drawing/2014/main" id="{DB945E40-223F-1692-49DC-D80A744463B8}"/>
                </a:ext>
              </a:extLst>
            </p:cNvPr>
            <p:cNvSpPr/>
            <p:nvPr/>
          </p:nvSpPr>
          <p:spPr>
            <a:xfrm>
              <a:off x="6207131" y="5893889"/>
              <a:ext cx="337500" cy="596250"/>
            </a:xfrm>
            <a:custGeom>
              <a:avLst/>
              <a:gdLst/>
              <a:ahLst/>
              <a:cxnLst/>
              <a:rect l="0" t="0" r="0" b="0"/>
              <a:pathLst>
                <a:path w="337500" h="596250">
                  <a:moveTo>
                    <a:pt x="311273" y="524261"/>
                  </a:moveTo>
                  <a:lnTo>
                    <a:pt x="277312" y="558221"/>
                  </a:lnTo>
                  <a:cubicBezTo>
                    <a:pt x="264679" y="570856"/>
                    <a:pt x="244119" y="570856"/>
                    <a:pt x="231484" y="558221"/>
                  </a:cubicBezTo>
                  <a:lnTo>
                    <a:pt x="38644" y="365380"/>
                  </a:lnTo>
                  <a:cubicBezTo>
                    <a:pt x="26011" y="352745"/>
                    <a:pt x="26009" y="332186"/>
                    <a:pt x="38644" y="319552"/>
                  </a:cubicBezTo>
                  <a:lnTo>
                    <a:pt x="333133" y="25062"/>
                  </a:lnTo>
                  <a:cubicBezTo>
                    <a:pt x="338624" y="19571"/>
                    <a:pt x="338624" y="10665"/>
                    <a:pt x="333133" y="5172"/>
                  </a:cubicBezTo>
                  <a:cubicBezTo>
                    <a:pt x="327640" y="-318"/>
                    <a:pt x="318737" y="-318"/>
                    <a:pt x="313243" y="5172"/>
                  </a:cubicBezTo>
                  <a:lnTo>
                    <a:pt x="18754" y="299662"/>
                  </a:lnTo>
                  <a:cubicBezTo>
                    <a:pt x="-4845" y="323262"/>
                    <a:pt x="-4845" y="361666"/>
                    <a:pt x="18754" y="385269"/>
                  </a:cubicBezTo>
                  <a:lnTo>
                    <a:pt x="211595" y="578109"/>
                  </a:lnTo>
                  <a:cubicBezTo>
                    <a:pt x="223398" y="589911"/>
                    <a:pt x="238899" y="595810"/>
                    <a:pt x="254398" y="595810"/>
                  </a:cubicBezTo>
                  <a:cubicBezTo>
                    <a:pt x="269898" y="595810"/>
                    <a:pt x="285402" y="589911"/>
                    <a:pt x="297202" y="578109"/>
                  </a:cubicBezTo>
                  <a:lnTo>
                    <a:pt x="331163" y="544150"/>
                  </a:lnTo>
                  <a:cubicBezTo>
                    <a:pt x="336654" y="538658"/>
                    <a:pt x="336654" y="529753"/>
                    <a:pt x="331163" y="524260"/>
                  </a:cubicBezTo>
                  <a:cubicBezTo>
                    <a:pt x="325670" y="518770"/>
                    <a:pt x="316768" y="518767"/>
                    <a:pt x="311273" y="5242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78" name="Freeform: Shape 203">
              <a:extLst>
                <a:ext uri="{FF2B5EF4-FFF2-40B4-BE49-F238E27FC236}">
                  <a16:creationId xmlns:a16="http://schemas.microsoft.com/office/drawing/2014/main" id="{87B125BF-A5B4-6675-E2E7-F9233B24F9CC}"/>
                </a:ext>
              </a:extLst>
            </p:cNvPr>
            <p:cNvSpPr/>
            <p:nvPr/>
          </p:nvSpPr>
          <p:spPr>
            <a:xfrm>
              <a:off x="6555765" y="6370426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76" y="5175"/>
                  </a:moveTo>
                  <a:cubicBezTo>
                    <a:pt x="22461" y="2559"/>
                    <a:pt x="18832" y="1055"/>
                    <a:pt x="15119" y="1055"/>
                  </a:cubicBezTo>
                  <a:cubicBezTo>
                    <a:pt x="11420" y="1055"/>
                    <a:pt x="7792" y="2559"/>
                    <a:pt x="5175" y="5175"/>
                  </a:cubicBezTo>
                  <a:cubicBezTo>
                    <a:pt x="2561" y="7805"/>
                    <a:pt x="1055" y="11419"/>
                    <a:pt x="1055" y="15119"/>
                  </a:cubicBezTo>
                  <a:cubicBezTo>
                    <a:pt x="1055" y="18831"/>
                    <a:pt x="2559" y="22445"/>
                    <a:pt x="5175" y="25062"/>
                  </a:cubicBezTo>
                  <a:cubicBezTo>
                    <a:pt x="7805" y="27690"/>
                    <a:pt x="11419" y="29182"/>
                    <a:pt x="15119" y="29182"/>
                  </a:cubicBezTo>
                  <a:cubicBezTo>
                    <a:pt x="18831" y="29182"/>
                    <a:pt x="22445" y="27690"/>
                    <a:pt x="25076" y="25062"/>
                  </a:cubicBezTo>
                  <a:cubicBezTo>
                    <a:pt x="27690" y="22447"/>
                    <a:pt x="29183" y="18831"/>
                    <a:pt x="29183" y="15119"/>
                  </a:cubicBezTo>
                  <a:cubicBezTo>
                    <a:pt x="29183" y="11419"/>
                    <a:pt x="27690" y="7805"/>
                    <a:pt x="25076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79" name="Freeform: Shape 204">
              <a:extLst>
                <a:ext uri="{FF2B5EF4-FFF2-40B4-BE49-F238E27FC236}">
                  <a16:creationId xmlns:a16="http://schemas.microsoft.com/office/drawing/2014/main" id="{13FD3597-668A-649C-FA8C-C23A5A701B46}"/>
                </a:ext>
              </a:extLst>
            </p:cNvPr>
            <p:cNvSpPr/>
            <p:nvPr/>
          </p:nvSpPr>
          <p:spPr>
            <a:xfrm>
              <a:off x="6592730" y="5768648"/>
              <a:ext cx="336094" cy="586406"/>
            </a:xfrm>
            <a:custGeom>
              <a:avLst/>
              <a:gdLst/>
              <a:ahLst/>
              <a:cxnLst/>
              <a:rect l="0" t="0" r="0" b="0"/>
              <a:pathLst>
                <a:path w="336093" h="586406">
                  <a:moveTo>
                    <a:pt x="317755" y="211592"/>
                  </a:moveTo>
                  <a:lnTo>
                    <a:pt x="295918" y="189756"/>
                  </a:lnTo>
                  <a:lnTo>
                    <a:pt x="318292" y="167381"/>
                  </a:lnTo>
                  <a:cubicBezTo>
                    <a:pt x="327857" y="157820"/>
                    <a:pt x="333122" y="145105"/>
                    <a:pt x="333122" y="131581"/>
                  </a:cubicBezTo>
                  <a:cubicBezTo>
                    <a:pt x="333122" y="118059"/>
                    <a:pt x="327857" y="105343"/>
                    <a:pt x="318293" y="95781"/>
                  </a:cubicBezTo>
                  <a:lnTo>
                    <a:pt x="240727" y="18215"/>
                  </a:lnTo>
                  <a:cubicBezTo>
                    <a:pt x="231163" y="8651"/>
                    <a:pt x="218449" y="3386"/>
                    <a:pt x="204927" y="3386"/>
                  </a:cubicBezTo>
                  <a:cubicBezTo>
                    <a:pt x="191403" y="3386"/>
                    <a:pt x="178688" y="8651"/>
                    <a:pt x="169127" y="18215"/>
                  </a:cubicBezTo>
                  <a:lnTo>
                    <a:pt x="146752" y="40588"/>
                  </a:lnTo>
                  <a:lnTo>
                    <a:pt x="124917" y="18753"/>
                  </a:lnTo>
                  <a:cubicBezTo>
                    <a:pt x="101314" y="-4846"/>
                    <a:pt x="62910" y="-4843"/>
                    <a:pt x="39310" y="18753"/>
                  </a:cubicBezTo>
                  <a:lnTo>
                    <a:pt x="5173" y="52889"/>
                  </a:lnTo>
                  <a:cubicBezTo>
                    <a:pt x="-318" y="58380"/>
                    <a:pt x="-318" y="67286"/>
                    <a:pt x="5173" y="72779"/>
                  </a:cubicBezTo>
                  <a:cubicBezTo>
                    <a:pt x="10666" y="78269"/>
                    <a:pt x="19569" y="78270"/>
                    <a:pt x="25063" y="72779"/>
                  </a:cubicBezTo>
                  <a:lnTo>
                    <a:pt x="59200" y="38643"/>
                  </a:lnTo>
                  <a:cubicBezTo>
                    <a:pt x="71832" y="26010"/>
                    <a:pt x="92393" y="26007"/>
                    <a:pt x="105028" y="38643"/>
                  </a:cubicBezTo>
                  <a:lnTo>
                    <a:pt x="297869" y="231482"/>
                  </a:lnTo>
                  <a:cubicBezTo>
                    <a:pt x="310502" y="244119"/>
                    <a:pt x="310504" y="264678"/>
                    <a:pt x="297869" y="277312"/>
                  </a:cubicBezTo>
                  <a:lnTo>
                    <a:pt x="13720" y="561453"/>
                  </a:lnTo>
                  <a:cubicBezTo>
                    <a:pt x="8229" y="566945"/>
                    <a:pt x="8229" y="575851"/>
                    <a:pt x="13720" y="581343"/>
                  </a:cubicBezTo>
                  <a:cubicBezTo>
                    <a:pt x="16467" y="584088"/>
                    <a:pt x="20065" y="585462"/>
                    <a:pt x="23665" y="585462"/>
                  </a:cubicBezTo>
                  <a:cubicBezTo>
                    <a:pt x="27265" y="585462"/>
                    <a:pt x="30863" y="584088"/>
                    <a:pt x="33610" y="581343"/>
                  </a:cubicBezTo>
                  <a:lnTo>
                    <a:pt x="317753" y="297199"/>
                  </a:lnTo>
                  <a:cubicBezTo>
                    <a:pt x="341354" y="273598"/>
                    <a:pt x="341354" y="235195"/>
                    <a:pt x="317755" y="211592"/>
                  </a:cubicBezTo>
                  <a:close/>
                  <a:moveTo>
                    <a:pt x="166639" y="60475"/>
                  </a:moveTo>
                  <a:lnTo>
                    <a:pt x="189014" y="38102"/>
                  </a:lnTo>
                  <a:cubicBezTo>
                    <a:pt x="193262" y="33852"/>
                    <a:pt x="198915" y="31511"/>
                    <a:pt x="204924" y="31511"/>
                  </a:cubicBezTo>
                  <a:cubicBezTo>
                    <a:pt x="210933" y="31511"/>
                    <a:pt x="216585" y="33851"/>
                    <a:pt x="220834" y="38102"/>
                  </a:cubicBezTo>
                  <a:lnTo>
                    <a:pt x="298402" y="115669"/>
                  </a:lnTo>
                  <a:cubicBezTo>
                    <a:pt x="302651" y="119919"/>
                    <a:pt x="304993" y="125571"/>
                    <a:pt x="304993" y="131580"/>
                  </a:cubicBezTo>
                  <a:cubicBezTo>
                    <a:pt x="304993" y="137589"/>
                    <a:pt x="302653" y="143242"/>
                    <a:pt x="298402" y="147490"/>
                  </a:cubicBezTo>
                  <a:lnTo>
                    <a:pt x="276028" y="169865"/>
                  </a:lnTo>
                  <a:lnTo>
                    <a:pt x="166639" y="604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0" name="Freeform: Shape 205">
              <a:extLst>
                <a:ext uri="{FF2B5EF4-FFF2-40B4-BE49-F238E27FC236}">
                  <a16:creationId xmlns:a16="http://schemas.microsoft.com/office/drawing/2014/main" id="{2D8AACAA-2E1E-3C13-6F22-BE3F26CFF8F8}"/>
                </a:ext>
              </a:extLst>
            </p:cNvPr>
            <p:cNvSpPr/>
            <p:nvPr/>
          </p:nvSpPr>
          <p:spPr>
            <a:xfrm>
              <a:off x="6556336" y="5852576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239" y="5172"/>
                  </a:moveTo>
                  <a:cubicBezTo>
                    <a:pt x="19746" y="-318"/>
                    <a:pt x="10843" y="-318"/>
                    <a:pt x="5349" y="5172"/>
                  </a:cubicBezTo>
                  <a:lnTo>
                    <a:pt x="5173" y="5348"/>
                  </a:lnTo>
                  <a:cubicBezTo>
                    <a:pt x="-318" y="10839"/>
                    <a:pt x="-318" y="19745"/>
                    <a:pt x="5173" y="25238"/>
                  </a:cubicBezTo>
                  <a:cubicBezTo>
                    <a:pt x="7921" y="27984"/>
                    <a:pt x="11518" y="29357"/>
                    <a:pt x="15120" y="29357"/>
                  </a:cubicBezTo>
                  <a:cubicBezTo>
                    <a:pt x="18721" y="29357"/>
                    <a:pt x="22317" y="27983"/>
                    <a:pt x="25065" y="25238"/>
                  </a:cubicBezTo>
                  <a:lnTo>
                    <a:pt x="25240" y="25062"/>
                  </a:lnTo>
                  <a:cubicBezTo>
                    <a:pt x="30730" y="19569"/>
                    <a:pt x="30730" y="10665"/>
                    <a:pt x="25239" y="5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1" name="Freeform: Shape 206">
              <a:extLst>
                <a:ext uri="{FF2B5EF4-FFF2-40B4-BE49-F238E27FC236}">
                  <a16:creationId xmlns:a16="http://schemas.microsoft.com/office/drawing/2014/main" id="{7F9ECC6E-BF69-B34D-A5EB-EF42763B5C0D}"/>
                </a:ext>
              </a:extLst>
            </p:cNvPr>
            <p:cNvSpPr/>
            <p:nvPr/>
          </p:nvSpPr>
          <p:spPr>
            <a:xfrm>
              <a:off x="6246041" y="5846500"/>
              <a:ext cx="39375" cy="29531"/>
            </a:xfrm>
            <a:custGeom>
              <a:avLst/>
              <a:gdLst/>
              <a:ahLst/>
              <a:cxnLst/>
              <a:rect l="0" t="0" r="0" b="0"/>
              <a:pathLst>
                <a:path w="39375" h="29531">
                  <a:moveTo>
                    <a:pt x="24765" y="1055"/>
                  </a:moveTo>
                  <a:lnTo>
                    <a:pt x="15119" y="1055"/>
                  </a:lnTo>
                  <a:cubicBezTo>
                    <a:pt x="7353" y="1055"/>
                    <a:pt x="1055" y="7352"/>
                    <a:pt x="1055" y="15119"/>
                  </a:cubicBezTo>
                  <a:cubicBezTo>
                    <a:pt x="1055" y="22884"/>
                    <a:pt x="7350" y="29182"/>
                    <a:pt x="15119" y="29182"/>
                  </a:cubicBezTo>
                  <a:lnTo>
                    <a:pt x="24765" y="29182"/>
                  </a:lnTo>
                  <a:cubicBezTo>
                    <a:pt x="32531" y="29182"/>
                    <a:pt x="38829" y="22885"/>
                    <a:pt x="38829" y="15119"/>
                  </a:cubicBezTo>
                  <a:cubicBezTo>
                    <a:pt x="38829" y="7352"/>
                    <a:pt x="32532" y="1055"/>
                    <a:pt x="24765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2" name="Freeform: Shape 207">
              <a:extLst>
                <a:ext uri="{FF2B5EF4-FFF2-40B4-BE49-F238E27FC236}">
                  <a16:creationId xmlns:a16="http://schemas.microsoft.com/office/drawing/2014/main" id="{2535B6C6-4097-A024-0E9A-4F3DFB9A2537}"/>
                </a:ext>
              </a:extLst>
            </p:cNvPr>
            <p:cNvSpPr/>
            <p:nvPr/>
          </p:nvSpPr>
          <p:spPr>
            <a:xfrm>
              <a:off x="6314278" y="5846500"/>
              <a:ext cx="39375" cy="29531"/>
            </a:xfrm>
            <a:custGeom>
              <a:avLst/>
              <a:gdLst/>
              <a:ahLst/>
              <a:cxnLst/>
              <a:rect l="0" t="0" r="0" b="0"/>
              <a:pathLst>
                <a:path w="39375" h="29531">
                  <a:moveTo>
                    <a:pt x="24765" y="1055"/>
                  </a:moveTo>
                  <a:lnTo>
                    <a:pt x="15119" y="1055"/>
                  </a:lnTo>
                  <a:cubicBezTo>
                    <a:pt x="7353" y="1055"/>
                    <a:pt x="1055" y="7352"/>
                    <a:pt x="1055" y="15119"/>
                  </a:cubicBezTo>
                  <a:cubicBezTo>
                    <a:pt x="1055" y="22884"/>
                    <a:pt x="7352" y="29182"/>
                    <a:pt x="15119" y="29182"/>
                  </a:cubicBezTo>
                  <a:lnTo>
                    <a:pt x="24765" y="29182"/>
                  </a:lnTo>
                  <a:cubicBezTo>
                    <a:pt x="32531" y="29182"/>
                    <a:pt x="38829" y="22885"/>
                    <a:pt x="38829" y="15119"/>
                  </a:cubicBezTo>
                  <a:cubicBezTo>
                    <a:pt x="38829" y="7352"/>
                    <a:pt x="32532" y="1055"/>
                    <a:pt x="24765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3" name="Freeform: Shape 208">
              <a:extLst>
                <a:ext uri="{FF2B5EF4-FFF2-40B4-BE49-F238E27FC236}">
                  <a16:creationId xmlns:a16="http://schemas.microsoft.com/office/drawing/2014/main" id="{B9B466A2-39F6-1C56-A350-D81BAB9D3ED9}"/>
                </a:ext>
              </a:extLst>
            </p:cNvPr>
            <p:cNvSpPr/>
            <p:nvPr/>
          </p:nvSpPr>
          <p:spPr>
            <a:xfrm>
              <a:off x="6284985" y="5875795"/>
              <a:ext cx="29531" cy="39375"/>
            </a:xfrm>
            <a:custGeom>
              <a:avLst/>
              <a:gdLst/>
              <a:ahLst/>
              <a:cxnLst/>
              <a:rect l="0" t="0" r="0" b="0"/>
              <a:pathLst>
                <a:path w="29531" h="39375">
                  <a:moveTo>
                    <a:pt x="15119" y="1055"/>
                  </a:moveTo>
                  <a:cubicBezTo>
                    <a:pt x="7353" y="1055"/>
                    <a:pt x="1055" y="7352"/>
                    <a:pt x="1055" y="15119"/>
                  </a:cubicBezTo>
                  <a:lnTo>
                    <a:pt x="1055" y="24765"/>
                  </a:lnTo>
                  <a:cubicBezTo>
                    <a:pt x="1055" y="32532"/>
                    <a:pt x="7352" y="38829"/>
                    <a:pt x="15119" y="38829"/>
                  </a:cubicBezTo>
                  <a:cubicBezTo>
                    <a:pt x="22884" y="38829"/>
                    <a:pt x="29182" y="32532"/>
                    <a:pt x="29182" y="24765"/>
                  </a:cubicBezTo>
                  <a:lnTo>
                    <a:pt x="29182" y="15119"/>
                  </a:lnTo>
                  <a:cubicBezTo>
                    <a:pt x="29182" y="7352"/>
                    <a:pt x="22884" y="1055"/>
                    <a:pt x="15119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4" name="Freeform: Shape 209">
              <a:extLst>
                <a:ext uri="{FF2B5EF4-FFF2-40B4-BE49-F238E27FC236}">
                  <a16:creationId xmlns:a16="http://schemas.microsoft.com/office/drawing/2014/main" id="{2048E0F4-8EB3-65C7-8E1D-E39188DF6506}"/>
                </a:ext>
              </a:extLst>
            </p:cNvPr>
            <p:cNvSpPr/>
            <p:nvPr/>
          </p:nvSpPr>
          <p:spPr>
            <a:xfrm>
              <a:off x="6284985" y="5807558"/>
              <a:ext cx="29531" cy="39375"/>
            </a:xfrm>
            <a:custGeom>
              <a:avLst/>
              <a:gdLst/>
              <a:ahLst/>
              <a:cxnLst/>
              <a:rect l="0" t="0" r="0" b="0"/>
              <a:pathLst>
                <a:path w="29531" h="39375">
                  <a:moveTo>
                    <a:pt x="15119" y="1055"/>
                  </a:moveTo>
                  <a:cubicBezTo>
                    <a:pt x="7353" y="1055"/>
                    <a:pt x="1055" y="7352"/>
                    <a:pt x="1055" y="15119"/>
                  </a:cubicBezTo>
                  <a:lnTo>
                    <a:pt x="1055" y="24765"/>
                  </a:lnTo>
                  <a:cubicBezTo>
                    <a:pt x="1055" y="32531"/>
                    <a:pt x="7352" y="38829"/>
                    <a:pt x="15119" y="38829"/>
                  </a:cubicBezTo>
                  <a:cubicBezTo>
                    <a:pt x="22884" y="38829"/>
                    <a:pt x="29182" y="32532"/>
                    <a:pt x="29182" y="24765"/>
                  </a:cubicBezTo>
                  <a:lnTo>
                    <a:pt x="29182" y="15119"/>
                  </a:lnTo>
                  <a:cubicBezTo>
                    <a:pt x="29182" y="7352"/>
                    <a:pt x="22884" y="1055"/>
                    <a:pt x="15119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5" name="Freeform: Shape 210">
              <a:extLst>
                <a:ext uri="{FF2B5EF4-FFF2-40B4-BE49-F238E27FC236}">
                  <a16:creationId xmlns:a16="http://schemas.microsoft.com/office/drawing/2014/main" id="{433C3B38-7EB8-5820-B793-FA0F255EF5F9}"/>
                </a:ext>
              </a:extLst>
            </p:cNvPr>
            <p:cNvSpPr/>
            <p:nvPr/>
          </p:nvSpPr>
          <p:spPr>
            <a:xfrm>
              <a:off x="6782206" y="6382662"/>
              <a:ext cx="39375" cy="29531"/>
            </a:xfrm>
            <a:custGeom>
              <a:avLst/>
              <a:gdLst/>
              <a:ahLst/>
              <a:cxnLst/>
              <a:rect l="0" t="0" r="0" b="0"/>
              <a:pathLst>
                <a:path w="39375" h="29531">
                  <a:moveTo>
                    <a:pt x="24765" y="1055"/>
                  </a:moveTo>
                  <a:lnTo>
                    <a:pt x="15119" y="1055"/>
                  </a:lnTo>
                  <a:cubicBezTo>
                    <a:pt x="7353" y="1055"/>
                    <a:pt x="1055" y="7352"/>
                    <a:pt x="1055" y="15119"/>
                  </a:cubicBezTo>
                  <a:cubicBezTo>
                    <a:pt x="1055" y="22885"/>
                    <a:pt x="7352" y="29182"/>
                    <a:pt x="15119" y="29182"/>
                  </a:cubicBezTo>
                  <a:lnTo>
                    <a:pt x="24765" y="29182"/>
                  </a:lnTo>
                  <a:cubicBezTo>
                    <a:pt x="32531" y="29182"/>
                    <a:pt x="38829" y="22885"/>
                    <a:pt x="38829" y="15119"/>
                  </a:cubicBezTo>
                  <a:cubicBezTo>
                    <a:pt x="38829" y="7352"/>
                    <a:pt x="32531" y="1055"/>
                    <a:pt x="24765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6" name="Freeform: Shape 211">
              <a:extLst>
                <a:ext uri="{FF2B5EF4-FFF2-40B4-BE49-F238E27FC236}">
                  <a16:creationId xmlns:a16="http://schemas.microsoft.com/office/drawing/2014/main" id="{43341345-82CC-08DC-19F1-79BA2881AFFC}"/>
                </a:ext>
              </a:extLst>
            </p:cNvPr>
            <p:cNvSpPr/>
            <p:nvPr/>
          </p:nvSpPr>
          <p:spPr>
            <a:xfrm>
              <a:off x="6850443" y="6382662"/>
              <a:ext cx="39375" cy="29531"/>
            </a:xfrm>
            <a:custGeom>
              <a:avLst/>
              <a:gdLst/>
              <a:ahLst/>
              <a:cxnLst/>
              <a:rect l="0" t="0" r="0" b="0"/>
              <a:pathLst>
                <a:path w="39375" h="29531">
                  <a:moveTo>
                    <a:pt x="24765" y="1055"/>
                  </a:moveTo>
                  <a:lnTo>
                    <a:pt x="15119" y="1055"/>
                  </a:lnTo>
                  <a:cubicBezTo>
                    <a:pt x="7353" y="1055"/>
                    <a:pt x="1055" y="7352"/>
                    <a:pt x="1055" y="15119"/>
                  </a:cubicBezTo>
                  <a:cubicBezTo>
                    <a:pt x="1055" y="22885"/>
                    <a:pt x="7352" y="29182"/>
                    <a:pt x="15119" y="29182"/>
                  </a:cubicBezTo>
                  <a:lnTo>
                    <a:pt x="24765" y="29182"/>
                  </a:lnTo>
                  <a:cubicBezTo>
                    <a:pt x="32531" y="29182"/>
                    <a:pt x="38829" y="22885"/>
                    <a:pt x="38829" y="15119"/>
                  </a:cubicBezTo>
                  <a:cubicBezTo>
                    <a:pt x="38829" y="7352"/>
                    <a:pt x="32532" y="1055"/>
                    <a:pt x="24765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7" name="Freeform: Shape 212">
              <a:extLst>
                <a:ext uri="{FF2B5EF4-FFF2-40B4-BE49-F238E27FC236}">
                  <a16:creationId xmlns:a16="http://schemas.microsoft.com/office/drawing/2014/main" id="{F11440B3-A75A-6F18-88EB-1E3FA876AE5A}"/>
                </a:ext>
              </a:extLst>
            </p:cNvPr>
            <p:cNvSpPr/>
            <p:nvPr/>
          </p:nvSpPr>
          <p:spPr>
            <a:xfrm>
              <a:off x="6821148" y="6411957"/>
              <a:ext cx="29531" cy="39375"/>
            </a:xfrm>
            <a:custGeom>
              <a:avLst/>
              <a:gdLst/>
              <a:ahLst/>
              <a:cxnLst/>
              <a:rect l="0" t="0" r="0" b="0"/>
              <a:pathLst>
                <a:path w="29531" h="39375">
                  <a:moveTo>
                    <a:pt x="15119" y="1055"/>
                  </a:moveTo>
                  <a:cubicBezTo>
                    <a:pt x="7353" y="1055"/>
                    <a:pt x="1055" y="7352"/>
                    <a:pt x="1055" y="15119"/>
                  </a:cubicBezTo>
                  <a:lnTo>
                    <a:pt x="1055" y="24765"/>
                  </a:lnTo>
                  <a:cubicBezTo>
                    <a:pt x="1055" y="32531"/>
                    <a:pt x="7352" y="38829"/>
                    <a:pt x="15119" y="38829"/>
                  </a:cubicBezTo>
                  <a:cubicBezTo>
                    <a:pt x="22884" y="38829"/>
                    <a:pt x="29182" y="32532"/>
                    <a:pt x="29182" y="24765"/>
                  </a:cubicBezTo>
                  <a:lnTo>
                    <a:pt x="29182" y="15119"/>
                  </a:lnTo>
                  <a:cubicBezTo>
                    <a:pt x="29181" y="7353"/>
                    <a:pt x="22884" y="1055"/>
                    <a:pt x="15119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88" name="Freeform: Shape 213">
              <a:extLst>
                <a:ext uri="{FF2B5EF4-FFF2-40B4-BE49-F238E27FC236}">
                  <a16:creationId xmlns:a16="http://schemas.microsoft.com/office/drawing/2014/main" id="{BC0962C4-AEA3-283B-DD38-6C78BDA515DE}"/>
                </a:ext>
              </a:extLst>
            </p:cNvPr>
            <p:cNvSpPr/>
            <p:nvPr/>
          </p:nvSpPr>
          <p:spPr>
            <a:xfrm>
              <a:off x="6821148" y="6343720"/>
              <a:ext cx="29531" cy="39375"/>
            </a:xfrm>
            <a:custGeom>
              <a:avLst/>
              <a:gdLst/>
              <a:ahLst/>
              <a:cxnLst/>
              <a:rect l="0" t="0" r="0" b="0"/>
              <a:pathLst>
                <a:path w="29531" h="39375">
                  <a:moveTo>
                    <a:pt x="15119" y="1055"/>
                  </a:moveTo>
                  <a:cubicBezTo>
                    <a:pt x="7353" y="1055"/>
                    <a:pt x="1055" y="7352"/>
                    <a:pt x="1055" y="15119"/>
                  </a:cubicBezTo>
                  <a:lnTo>
                    <a:pt x="1055" y="24766"/>
                  </a:lnTo>
                  <a:cubicBezTo>
                    <a:pt x="1055" y="32531"/>
                    <a:pt x="7352" y="38829"/>
                    <a:pt x="15119" y="38829"/>
                  </a:cubicBezTo>
                  <a:cubicBezTo>
                    <a:pt x="22884" y="38829"/>
                    <a:pt x="29182" y="32532"/>
                    <a:pt x="29182" y="24766"/>
                  </a:cubicBezTo>
                  <a:lnTo>
                    <a:pt x="29182" y="15119"/>
                  </a:lnTo>
                  <a:cubicBezTo>
                    <a:pt x="29181" y="7352"/>
                    <a:pt x="22884" y="1055"/>
                    <a:pt x="15119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grpSp>
        <p:nvGrpSpPr>
          <p:cNvPr id="189" name="Graphic 111">
            <a:extLst>
              <a:ext uri="{FF2B5EF4-FFF2-40B4-BE49-F238E27FC236}">
                <a16:creationId xmlns:a16="http://schemas.microsoft.com/office/drawing/2014/main" id="{E6C14C43-6FC0-999F-5F55-2D3BDE5DF2F9}"/>
              </a:ext>
            </a:extLst>
          </p:cNvPr>
          <p:cNvGrpSpPr>
            <a:grpSpLocks/>
          </p:cNvGrpSpPr>
          <p:nvPr/>
        </p:nvGrpSpPr>
        <p:grpSpPr>
          <a:xfrm>
            <a:off x="6252331" y="3619371"/>
            <a:ext cx="530233" cy="529200"/>
            <a:chOff x="7283371" y="4401834"/>
            <a:chExt cx="721405" cy="72000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0" name="Freeform: Shape 385">
              <a:extLst>
                <a:ext uri="{FF2B5EF4-FFF2-40B4-BE49-F238E27FC236}">
                  <a16:creationId xmlns:a16="http://schemas.microsoft.com/office/drawing/2014/main" id="{B69396FA-0D0C-CF76-FFA9-4AB9778DD42F}"/>
                </a:ext>
              </a:extLst>
            </p:cNvPr>
            <p:cNvSpPr/>
            <p:nvPr/>
          </p:nvSpPr>
          <p:spPr>
            <a:xfrm>
              <a:off x="7661010" y="4914650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17" y="5168"/>
                  </a:moveTo>
                  <a:cubicBezTo>
                    <a:pt x="22407" y="2557"/>
                    <a:pt x="18785" y="1055"/>
                    <a:pt x="15093" y="1055"/>
                  </a:cubicBezTo>
                  <a:cubicBezTo>
                    <a:pt x="11402" y="1055"/>
                    <a:pt x="7779" y="2557"/>
                    <a:pt x="5168" y="5168"/>
                  </a:cubicBezTo>
                  <a:cubicBezTo>
                    <a:pt x="2557" y="7779"/>
                    <a:pt x="1055" y="11401"/>
                    <a:pt x="1055" y="15093"/>
                  </a:cubicBezTo>
                  <a:cubicBezTo>
                    <a:pt x="1055" y="18786"/>
                    <a:pt x="2555" y="22407"/>
                    <a:pt x="5168" y="25017"/>
                  </a:cubicBezTo>
                  <a:cubicBezTo>
                    <a:pt x="7779" y="27629"/>
                    <a:pt x="11400" y="29132"/>
                    <a:pt x="15093" y="29132"/>
                  </a:cubicBezTo>
                  <a:cubicBezTo>
                    <a:pt x="18786" y="29132"/>
                    <a:pt x="22407" y="27630"/>
                    <a:pt x="25017" y="25017"/>
                  </a:cubicBezTo>
                  <a:cubicBezTo>
                    <a:pt x="27629" y="22407"/>
                    <a:pt x="29132" y="18785"/>
                    <a:pt x="29132" y="15093"/>
                  </a:cubicBezTo>
                  <a:cubicBezTo>
                    <a:pt x="29132" y="11402"/>
                    <a:pt x="27629" y="7779"/>
                    <a:pt x="25017" y="51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91" name="Freeform: Shape 386">
              <a:extLst>
                <a:ext uri="{FF2B5EF4-FFF2-40B4-BE49-F238E27FC236}">
                  <a16:creationId xmlns:a16="http://schemas.microsoft.com/office/drawing/2014/main" id="{C27E06AF-64D7-6DBB-BDB5-46B7A285870E}"/>
                </a:ext>
              </a:extLst>
            </p:cNvPr>
            <p:cNvSpPr/>
            <p:nvPr/>
          </p:nvSpPr>
          <p:spPr>
            <a:xfrm>
              <a:off x="7283371" y="4401834"/>
              <a:ext cx="721405" cy="720000"/>
            </a:xfrm>
            <a:custGeom>
              <a:avLst/>
              <a:gdLst/>
              <a:ahLst/>
              <a:cxnLst/>
              <a:rect l="0" t="0" r="0" b="0"/>
              <a:pathLst>
                <a:path w="721406" h="720000">
                  <a:moveTo>
                    <a:pt x="639238" y="259308"/>
                  </a:moveTo>
                  <a:lnTo>
                    <a:pt x="639238" y="259308"/>
                  </a:lnTo>
                  <a:cubicBezTo>
                    <a:pt x="645033" y="275646"/>
                    <a:pt x="660638" y="287384"/>
                    <a:pt x="678939" y="287384"/>
                  </a:cubicBezTo>
                  <a:cubicBezTo>
                    <a:pt x="702162" y="287384"/>
                    <a:pt x="721055" y="268491"/>
                    <a:pt x="721055" y="245268"/>
                  </a:cubicBezTo>
                  <a:cubicBezTo>
                    <a:pt x="721055" y="222045"/>
                    <a:pt x="702162" y="203152"/>
                    <a:pt x="678939" y="203152"/>
                  </a:cubicBezTo>
                  <a:cubicBezTo>
                    <a:pt x="660638" y="203152"/>
                    <a:pt x="645033" y="214890"/>
                    <a:pt x="639238" y="231230"/>
                  </a:cubicBezTo>
                  <a:lnTo>
                    <a:pt x="604312" y="231230"/>
                  </a:lnTo>
                  <a:cubicBezTo>
                    <a:pt x="602625" y="201727"/>
                    <a:pt x="595675" y="173613"/>
                    <a:pt x="584394" y="147805"/>
                  </a:cubicBezTo>
                  <a:lnTo>
                    <a:pt x="607985" y="147805"/>
                  </a:lnTo>
                  <a:cubicBezTo>
                    <a:pt x="611709" y="147805"/>
                    <a:pt x="615278" y="146326"/>
                    <a:pt x="617912" y="143693"/>
                  </a:cubicBezTo>
                  <a:lnTo>
                    <a:pt x="632703" y="128901"/>
                  </a:lnTo>
                  <a:cubicBezTo>
                    <a:pt x="638204" y="131541"/>
                    <a:pt x="644363" y="133023"/>
                    <a:pt x="650862" y="133023"/>
                  </a:cubicBezTo>
                  <a:cubicBezTo>
                    <a:pt x="674085" y="133023"/>
                    <a:pt x="692978" y="114130"/>
                    <a:pt x="692978" y="90907"/>
                  </a:cubicBezTo>
                  <a:cubicBezTo>
                    <a:pt x="692978" y="67684"/>
                    <a:pt x="674086" y="48790"/>
                    <a:pt x="650863" y="48790"/>
                  </a:cubicBezTo>
                  <a:cubicBezTo>
                    <a:pt x="627640" y="48790"/>
                    <a:pt x="608747" y="67683"/>
                    <a:pt x="608747" y="90906"/>
                  </a:cubicBezTo>
                  <a:cubicBezTo>
                    <a:pt x="608747" y="97395"/>
                    <a:pt x="610225" y="103545"/>
                    <a:pt x="612858" y="109041"/>
                  </a:cubicBezTo>
                  <a:lnTo>
                    <a:pt x="602172" y="119728"/>
                  </a:lnTo>
                  <a:lnTo>
                    <a:pt x="569888" y="119728"/>
                  </a:lnTo>
                  <a:cubicBezTo>
                    <a:pt x="527122" y="48682"/>
                    <a:pt x="449249" y="1055"/>
                    <a:pt x="360456" y="1055"/>
                  </a:cubicBezTo>
                  <a:cubicBezTo>
                    <a:pt x="271662" y="1055"/>
                    <a:pt x="193790" y="48683"/>
                    <a:pt x="151023" y="119728"/>
                  </a:cubicBezTo>
                  <a:lnTo>
                    <a:pt x="119942" y="119728"/>
                  </a:lnTo>
                  <a:lnTo>
                    <a:pt x="109254" y="109041"/>
                  </a:lnTo>
                  <a:cubicBezTo>
                    <a:pt x="111888" y="103546"/>
                    <a:pt x="113365" y="97395"/>
                    <a:pt x="113365" y="90906"/>
                  </a:cubicBezTo>
                  <a:cubicBezTo>
                    <a:pt x="113365" y="67683"/>
                    <a:pt x="94472" y="48790"/>
                    <a:pt x="71249" y="48790"/>
                  </a:cubicBezTo>
                  <a:cubicBezTo>
                    <a:pt x="48026" y="48790"/>
                    <a:pt x="29132" y="67681"/>
                    <a:pt x="29132" y="90904"/>
                  </a:cubicBezTo>
                  <a:cubicBezTo>
                    <a:pt x="29132" y="114127"/>
                    <a:pt x="48025" y="133020"/>
                    <a:pt x="71248" y="133020"/>
                  </a:cubicBezTo>
                  <a:cubicBezTo>
                    <a:pt x="77746" y="133020"/>
                    <a:pt x="83905" y="131539"/>
                    <a:pt x="89407" y="128898"/>
                  </a:cubicBezTo>
                  <a:lnTo>
                    <a:pt x="104198" y="143691"/>
                  </a:lnTo>
                  <a:cubicBezTo>
                    <a:pt x="106831" y="146323"/>
                    <a:pt x="110400" y="147803"/>
                    <a:pt x="114124" y="147803"/>
                  </a:cubicBezTo>
                  <a:lnTo>
                    <a:pt x="136517" y="147803"/>
                  </a:lnTo>
                  <a:cubicBezTo>
                    <a:pt x="125221" y="173644"/>
                    <a:pt x="118267" y="201798"/>
                    <a:pt x="116591" y="231344"/>
                  </a:cubicBezTo>
                  <a:lnTo>
                    <a:pt x="82872" y="231344"/>
                  </a:lnTo>
                  <a:cubicBezTo>
                    <a:pt x="77077" y="215004"/>
                    <a:pt x="61473" y="203266"/>
                    <a:pt x="43170" y="203266"/>
                  </a:cubicBezTo>
                  <a:cubicBezTo>
                    <a:pt x="19948" y="203268"/>
                    <a:pt x="1055" y="222161"/>
                    <a:pt x="1055" y="245384"/>
                  </a:cubicBezTo>
                  <a:cubicBezTo>
                    <a:pt x="1055" y="268606"/>
                    <a:pt x="19948" y="287499"/>
                    <a:pt x="43170" y="287499"/>
                  </a:cubicBezTo>
                  <a:cubicBezTo>
                    <a:pt x="61471" y="287499"/>
                    <a:pt x="77077" y="275761"/>
                    <a:pt x="82872" y="259422"/>
                  </a:cubicBezTo>
                  <a:lnTo>
                    <a:pt x="116599" y="259422"/>
                  </a:lnTo>
                  <a:cubicBezTo>
                    <a:pt x="118287" y="288925"/>
                    <a:pt x="125236" y="317039"/>
                    <a:pt x="136517" y="342847"/>
                  </a:cubicBezTo>
                  <a:lnTo>
                    <a:pt x="114126" y="342847"/>
                  </a:lnTo>
                  <a:cubicBezTo>
                    <a:pt x="110402" y="342847"/>
                    <a:pt x="106831" y="344326"/>
                    <a:pt x="104199" y="346958"/>
                  </a:cubicBezTo>
                  <a:lnTo>
                    <a:pt x="89408" y="361749"/>
                  </a:lnTo>
                  <a:cubicBezTo>
                    <a:pt x="83907" y="359110"/>
                    <a:pt x="77747" y="357628"/>
                    <a:pt x="71249" y="357628"/>
                  </a:cubicBezTo>
                  <a:cubicBezTo>
                    <a:pt x="48026" y="357628"/>
                    <a:pt x="29133" y="376521"/>
                    <a:pt x="29133" y="399743"/>
                  </a:cubicBezTo>
                  <a:cubicBezTo>
                    <a:pt x="29133" y="422966"/>
                    <a:pt x="48026" y="441859"/>
                    <a:pt x="71249" y="441859"/>
                  </a:cubicBezTo>
                  <a:cubicBezTo>
                    <a:pt x="94472" y="441859"/>
                    <a:pt x="113365" y="422966"/>
                    <a:pt x="113365" y="399743"/>
                  </a:cubicBezTo>
                  <a:cubicBezTo>
                    <a:pt x="113365" y="393255"/>
                    <a:pt x="111888" y="387104"/>
                    <a:pt x="109254" y="381610"/>
                  </a:cubicBezTo>
                  <a:lnTo>
                    <a:pt x="119940" y="370922"/>
                  </a:lnTo>
                  <a:lnTo>
                    <a:pt x="151021" y="370922"/>
                  </a:lnTo>
                  <a:cubicBezTo>
                    <a:pt x="185923" y="428901"/>
                    <a:pt x="244204" y="471274"/>
                    <a:pt x="312723" y="484900"/>
                  </a:cubicBezTo>
                  <a:lnTo>
                    <a:pt x="312723" y="672092"/>
                  </a:lnTo>
                  <a:cubicBezTo>
                    <a:pt x="312723" y="698411"/>
                    <a:pt x="334135" y="719823"/>
                    <a:pt x="360454" y="719823"/>
                  </a:cubicBezTo>
                  <a:cubicBezTo>
                    <a:pt x="386774" y="719823"/>
                    <a:pt x="408185" y="698411"/>
                    <a:pt x="408185" y="672092"/>
                  </a:cubicBezTo>
                  <a:lnTo>
                    <a:pt x="408185" y="581550"/>
                  </a:lnTo>
                  <a:cubicBezTo>
                    <a:pt x="408185" y="573798"/>
                    <a:pt x="401899" y="567512"/>
                    <a:pt x="394147" y="567512"/>
                  </a:cubicBezTo>
                  <a:cubicBezTo>
                    <a:pt x="386394" y="567512"/>
                    <a:pt x="380108" y="573798"/>
                    <a:pt x="380108" y="581550"/>
                  </a:cubicBezTo>
                  <a:lnTo>
                    <a:pt x="380108" y="672092"/>
                  </a:lnTo>
                  <a:cubicBezTo>
                    <a:pt x="380108" y="682930"/>
                    <a:pt x="371292" y="691746"/>
                    <a:pt x="360454" y="691746"/>
                  </a:cubicBezTo>
                  <a:cubicBezTo>
                    <a:pt x="349616" y="691746"/>
                    <a:pt x="340800" y="682930"/>
                    <a:pt x="340800" y="672092"/>
                  </a:cubicBezTo>
                  <a:lnTo>
                    <a:pt x="340800" y="488807"/>
                  </a:lnTo>
                  <a:cubicBezTo>
                    <a:pt x="347285" y="489326"/>
                    <a:pt x="353838" y="489600"/>
                    <a:pt x="360454" y="489600"/>
                  </a:cubicBezTo>
                  <a:cubicBezTo>
                    <a:pt x="449249" y="489600"/>
                    <a:pt x="527122" y="441970"/>
                    <a:pt x="569887" y="370925"/>
                  </a:cubicBezTo>
                  <a:lnTo>
                    <a:pt x="602168" y="370925"/>
                  </a:lnTo>
                  <a:lnTo>
                    <a:pt x="612854" y="381613"/>
                  </a:lnTo>
                  <a:cubicBezTo>
                    <a:pt x="610221" y="387107"/>
                    <a:pt x="608743" y="393258"/>
                    <a:pt x="608743" y="399746"/>
                  </a:cubicBezTo>
                  <a:cubicBezTo>
                    <a:pt x="608743" y="422969"/>
                    <a:pt x="627636" y="441862"/>
                    <a:pt x="650859" y="441862"/>
                  </a:cubicBezTo>
                  <a:cubicBezTo>
                    <a:pt x="674082" y="441862"/>
                    <a:pt x="692975" y="422969"/>
                    <a:pt x="692975" y="399746"/>
                  </a:cubicBezTo>
                  <a:cubicBezTo>
                    <a:pt x="692975" y="376523"/>
                    <a:pt x="674082" y="357630"/>
                    <a:pt x="650859" y="357630"/>
                  </a:cubicBezTo>
                  <a:cubicBezTo>
                    <a:pt x="644361" y="357630"/>
                    <a:pt x="638201" y="359111"/>
                    <a:pt x="632700" y="361752"/>
                  </a:cubicBezTo>
                  <a:lnTo>
                    <a:pt x="617909" y="346961"/>
                  </a:lnTo>
                  <a:cubicBezTo>
                    <a:pt x="615277" y="344329"/>
                    <a:pt x="611705" y="342849"/>
                    <a:pt x="607982" y="342849"/>
                  </a:cubicBezTo>
                  <a:lnTo>
                    <a:pt x="584391" y="342849"/>
                  </a:lnTo>
                  <a:cubicBezTo>
                    <a:pt x="595688" y="317008"/>
                    <a:pt x="602641" y="288855"/>
                    <a:pt x="604316" y="259308"/>
                  </a:cubicBezTo>
                  <a:lnTo>
                    <a:pt x="639238" y="259308"/>
                  </a:lnTo>
                  <a:close/>
                  <a:moveTo>
                    <a:pt x="665246" y="242208"/>
                  </a:moveTo>
                  <a:cubicBezTo>
                    <a:pt x="666647" y="235936"/>
                    <a:pt x="672251" y="231230"/>
                    <a:pt x="678938" y="231230"/>
                  </a:cubicBezTo>
                  <a:cubicBezTo>
                    <a:pt x="686679" y="231230"/>
                    <a:pt x="692976" y="237527"/>
                    <a:pt x="692976" y="245268"/>
                  </a:cubicBezTo>
                  <a:cubicBezTo>
                    <a:pt x="692976" y="253010"/>
                    <a:pt x="686679" y="259307"/>
                    <a:pt x="678938" y="259307"/>
                  </a:cubicBezTo>
                  <a:cubicBezTo>
                    <a:pt x="672249" y="259307"/>
                    <a:pt x="666647" y="254602"/>
                    <a:pt x="665246" y="248328"/>
                  </a:cubicBezTo>
                  <a:cubicBezTo>
                    <a:pt x="665467" y="247341"/>
                    <a:pt x="665592" y="246320"/>
                    <a:pt x="665592" y="245268"/>
                  </a:cubicBezTo>
                  <a:cubicBezTo>
                    <a:pt x="665592" y="244215"/>
                    <a:pt x="665467" y="243194"/>
                    <a:pt x="665246" y="242208"/>
                  </a:cubicBezTo>
                  <a:close/>
                  <a:moveTo>
                    <a:pt x="650862" y="76866"/>
                  </a:moveTo>
                  <a:cubicBezTo>
                    <a:pt x="658603" y="76866"/>
                    <a:pt x="664900" y="83163"/>
                    <a:pt x="664900" y="90904"/>
                  </a:cubicBezTo>
                  <a:cubicBezTo>
                    <a:pt x="664900" y="98646"/>
                    <a:pt x="658603" y="104943"/>
                    <a:pt x="650862" y="104943"/>
                  </a:cubicBezTo>
                  <a:cubicBezTo>
                    <a:pt x="643120" y="104943"/>
                    <a:pt x="636823" y="98646"/>
                    <a:pt x="636823" y="90904"/>
                  </a:cubicBezTo>
                  <a:cubicBezTo>
                    <a:pt x="636823" y="83163"/>
                    <a:pt x="643120" y="76866"/>
                    <a:pt x="650862" y="76866"/>
                  </a:cubicBezTo>
                  <a:close/>
                  <a:moveTo>
                    <a:pt x="71248" y="104943"/>
                  </a:moveTo>
                  <a:cubicBezTo>
                    <a:pt x="63506" y="104943"/>
                    <a:pt x="57209" y="98647"/>
                    <a:pt x="57209" y="90904"/>
                  </a:cubicBezTo>
                  <a:cubicBezTo>
                    <a:pt x="57209" y="83163"/>
                    <a:pt x="63506" y="76866"/>
                    <a:pt x="71248" y="76866"/>
                  </a:cubicBezTo>
                  <a:cubicBezTo>
                    <a:pt x="78989" y="76866"/>
                    <a:pt x="85286" y="83163"/>
                    <a:pt x="85286" y="90904"/>
                  </a:cubicBezTo>
                  <a:cubicBezTo>
                    <a:pt x="85286" y="98646"/>
                    <a:pt x="78989" y="104943"/>
                    <a:pt x="71248" y="104943"/>
                  </a:cubicBezTo>
                  <a:close/>
                  <a:moveTo>
                    <a:pt x="56863" y="248445"/>
                  </a:moveTo>
                  <a:cubicBezTo>
                    <a:pt x="55463" y="254717"/>
                    <a:pt x="49859" y="259424"/>
                    <a:pt x="43170" y="259424"/>
                  </a:cubicBezTo>
                  <a:cubicBezTo>
                    <a:pt x="35429" y="259424"/>
                    <a:pt x="29132" y="253126"/>
                    <a:pt x="29132" y="245385"/>
                  </a:cubicBezTo>
                  <a:cubicBezTo>
                    <a:pt x="29132" y="237644"/>
                    <a:pt x="35429" y="231346"/>
                    <a:pt x="43170" y="231346"/>
                  </a:cubicBezTo>
                  <a:cubicBezTo>
                    <a:pt x="49859" y="231346"/>
                    <a:pt x="55461" y="236052"/>
                    <a:pt x="56863" y="242325"/>
                  </a:cubicBezTo>
                  <a:cubicBezTo>
                    <a:pt x="56644" y="243312"/>
                    <a:pt x="56517" y="244333"/>
                    <a:pt x="56517" y="245385"/>
                  </a:cubicBezTo>
                  <a:cubicBezTo>
                    <a:pt x="56517" y="246437"/>
                    <a:pt x="56642" y="247459"/>
                    <a:pt x="56863" y="248445"/>
                  </a:cubicBezTo>
                  <a:close/>
                  <a:moveTo>
                    <a:pt x="71248" y="413786"/>
                  </a:moveTo>
                  <a:cubicBezTo>
                    <a:pt x="63506" y="413786"/>
                    <a:pt x="57209" y="407489"/>
                    <a:pt x="57209" y="399748"/>
                  </a:cubicBezTo>
                  <a:cubicBezTo>
                    <a:pt x="57209" y="392006"/>
                    <a:pt x="63506" y="385709"/>
                    <a:pt x="71248" y="385709"/>
                  </a:cubicBezTo>
                  <a:cubicBezTo>
                    <a:pt x="78989" y="385709"/>
                    <a:pt x="85286" y="392006"/>
                    <a:pt x="85286" y="399748"/>
                  </a:cubicBezTo>
                  <a:cubicBezTo>
                    <a:pt x="85286" y="407488"/>
                    <a:pt x="78989" y="413786"/>
                    <a:pt x="71248" y="413786"/>
                  </a:cubicBezTo>
                  <a:close/>
                  <a:moveTo>
                    <a:pt x="650862" y="385709"/>
                  </a:moveTo>
                  <a:cubicBezTo>
                    <a:pt x="658603" y="385709"/>
                    <a:pt x="664900" y="392006"/>
                    <a:pt x="664900" y="399748"/>
                  </a:cubicBezTo>
                  <a:cubicBezTo>
                    <a:pt x="664900" y="407489"/>
                    <a:pt x="658603" y="413786"/>
                    <a:pt x="650862" y="413786"/>
                  </a:cubicBezTo>
                  <a:cubicBezTo>
                    <a:pt x="643120" y="413786"/>
                    <a:pt x="636823" y="407489"/>
                    <a:pt x="636823" y="399748"/>
                  </a:cubicBezTo>
                  <a:cubicBezTo>
                    <a:pt x="636823" y="392006"/>
                    <a:pt x="643120" y="385709"/>
                    <a:pt x="650862" y="385709"/>
                  </a:cubicBezTo>
                  <a:close/>
                  <a:moveTo>
                    <a:pt x="576180" y="231230"/>
                  </a:moveTo>
                  <a:lnTo>
                    <a:pt x="550110" y="231230"/>
                  </a:lnTo>
                  <a:cubicBezTo>
                    <a:pt x="547879" y="200907"/>
                    <a:pt x="538504" y="172541"/>
                    <a:pt x="523671" y="147805"/>
                  </a:cubicBezTo>
                  <a:lnTo>
                    <a:pt x="553371" y="147805"/>
                  </a:lnTo>
                  <a:cubicBezTo>
                    <a:pt x="566242" y="173161"/>
                    <a:pt x="574248" y="201381"/>
                    <a:pt x="576180" y="231230"/>
                  </a:cubicBezTo>
                  <a:close/>
                  <a:moveTo>
                    <a:pt x="360456" y="29132"/>
                  </a:moveTo>
                  <a:cubicBezTo>
                    <a:pt x="432865" y="29132"/>
                    <a:pt x="497069" y="64918"/>
                    <a:pt x="536324" y="119728"/>
                  </a:cubicBezTo>
                  <a:lnTo>
                    <a:pt x="503137" y="119728"/>
                  </a:lnTo>
                  <a:cubicBezTo>
                    <a:pt x="468262" y="80155"/>
                    <a:pt x="417233" y="55142"/>
                    <a:pt x="360464" y="55142"/>
                  </a:cubicBezTo>
                  <a:cubicBezTo>
                    <a:pt x="352711" y="55142"/>
                    <a:pt x="346425" y="61426"/>
                    <a:pt x="346425" y="69180"/>
                  </a:cubicBezTo>
                  <a:lnTo>
                    <a:pt x="346425" y="73145"/>
                  </a:lnTo>
                  <a:cubicBezTo>
                    <a:pt x="306155" y="76399"/>
                    <a:pt x="269745" y="93524"/>
                    <a:pt x="241986" y="119727"/>
                  </a:cubicBezTo>
                  <a:lnTo>
                    <a:pt x="184586" y="119727"/>
                  </a:lnTo>
                  <a:cubicBezTo>
                    <a:pt x="223843" y="64917"/>
                    <a:pt x="288046" y="29132"/>
                    <a:pt x="360456" y="29132"/>
                  </a:cubicBezTo>
                  <a:close/>
                  <a:moveTo>
                    <a:pt x="360464" y="259350"/>
                  </a:moveTo>
                  <a:lnTo>
                    <a:pt x="504449" y="259350"/>
                  </a:lnTo>
                  <a:cubicBezTo>
                    <a:pt x="497365" y="332553"/>
                    <a:pt x="435493" y="389973"/>
                    <a:pt x="360464" y="389973"/>
                  </a:cubicBezTo>
                  <a:cubicBezTo>
                    <a:pt x="280697" y="389973"/>
                    <a:pt x="215803" y="325077"/>
                    <a:pt x="215803" y="245312"/>
                  </a:cubicBezTo>
                  <a:cubicBezTo>
                    <a:pt x="215803" y="170283"/>
                    <a:pt x="273223" y="108409"/>
                    <a:pt x="346425" y="101327"/>
                  </a:cubicBezTo>
                  <a:lnTo>
                    <a:pt x="346425" y="245312"/>
                  </a:lnTo>
                  <a:cubicBezTo>
                    <a:pt x="346425" y="253066"/>
                    <a:pt x="352713" y="259350"/>
                    <a:pt x="360464" y="259350"/>
                  </a:cubicBezTo>
                  <a:close/>
                  <a:moveTo>
                    <a:pt x="374503" y="231272"/>
                  </a:moveTo>
                  <a:lnTo>
                    <a:pt x="374503" y="86610"/>
                  </a:lnTo>
                  <a:lnTo>
                    <a:pt x="374503" y="83821"/>
                  </a:lnTo>
                  <a:cubicBezTo>
                    <a:pt x="452704" y="90563"/>
                    <a:pt x="515211" y="153070"/>
                    <a:pt x="521952" y="231270"/>
                  </a:cubicBezTo>
                  <a:lnTo>
                    <a:pt x="519164" y="231270"/>
                  </a:lnTo>
                  <a:lnTo>
                    <a:pt x="374503" y="231270"/>
                  </a:lnTo>
                  <a:close/>
                  <a:moveTo>
                    <a:pt x="167541" y="147805"/>
                  </a:moveTo>
                  <a:lnTo>
                    <a:pt x="217956" y="147805"/>
                  </a:lnTo>
                  <a:cubicBezTo>
                    <a:pt x="201375" y="171963"/>
                    <a:pt x="190770" y="200524"/>
                    <a:pt x="188293" y="231346"/>
                  </a:cubicBezTo>
                  <a:lnTo>
                    <a:pt x="144726" y="231346"/>
                  </a:lnTo>
                  <a:cubicBezTo>
                    <a:pt x="146642" y="201454"/>
                    <a:pt x="154654" y="173194"/>
                    <a:pt x="167541" y="147805"/>
                  </a:cubicBezTo>
                  <a:close/>
                  <a:moveTo>
                    <a:pt x="144733" y="259424"/>
                  </a:moveTo>
                  <a:lnTo>
                    <a:pt x="188305" y="259424"/>
                  </a:lnTo>
                  <a:cubicBezTo>
                    <a:pt x="190806" y="290204"/>
                    <a:pt x="201410" y="318722"/>
                    <a:pt x="217977" y="342848"/>
                  </a:cubicBezTo>
                  <a:lnTo>
                    <a:pt x="167541" y="342848"/>
                  </a:lnTo>
                  <a:cubicBezTo>
                    <a:pt x="154671" y="317492"/>
                    <a:pt x="146662" y="289273"/>
                    <a:pt x="144733" y="259424"/>
                  </a:cubicBezTo>
                  <a:close/>
                  <a:moveTo>
                    <a:pt x="360456" y="461523"/>
                  </a:moveTo>
                  <a:cubicBezTo>
                    <a:pt x="288045" y="461523"/>
                    <a:pt x="223841" y="425737"/>
                    <a:pt x="184586" y="370925"/>
                  </a:cubicBezTo>
                  <a:lnTo>
                    <a:pt x="242018" y="370925"/>
                  </a:lnTo>
                  <a:cubicBezTo>
                    <a:pt x="272967" y="400125"/>
                    <a:pt x="314658" y="418050"/>
                    <a:pt x="360464" y="418050"/>
                  </a:cubicBezTo>
                  <a:cubicBezTo>
                    <a:pt x="406270" y="418050"/>
                    <a:pt x="447961" y="400123"/>
                    <a:pt x="478910" y="370925"/>
                  </a:cubicBezTo>
                  <a:lnTo>
                    <a:pt x="536325" y="370925"/>
                  </a:lnTo>
                  <a:cubicBezTo>
                    <a:pt x="497070" y="425735"/>
                    <a:pt x="432866" y="461523"/>
                    <a:pt x="360456" y="461523"/>
                  </a:cubicBezTo>
                  <a:close/>
                  <a:moveTo>
                    <a:pt x="553371" y="342848"/>
                  </a:moveTo>
                  <a:lnTo>
                    <a:pt x="502951" y="342848"/>
                  </a:lnTo>
                  <a:cubicBezTo>
                    <a:pt x="519531" y="318703"/>
                    <a:pt x="530139" y="290157"/>
                    <a:pt x="532628" y="259349"/>
                  </a:cubicBezTo>
                  <a:lnTo>
                    <a:pt x="536591" y="259349"/>
                  </a:lnTo>
                  <a:cubicBezTo>
                    <a:pt x="536875" y="259349"/>
                    <a:pt x="537152" y="259324"/>
                    <a:pt x="537434" y="259307"/>
                  </a:cubicBezTo>
                  <a:lnTo>
                    <a:pt x="576186" y="259307"/>
                  </a:lnTo>
                  <a:cubicBezTo>
                    <a:pt x="574269" y="289200"/>
                    <a:pt x="566258" y="317458"/>
                    <a:pt x="553371" y="3428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92" name="Freeform: Shape 387">
              <a:extLst>
                <a:ext uri="{FF2B5EF4-FFF2-40B4-BE49-F238E27FC236}">
                  <a16:creationId xmlns:a16="http://schemas.microsoft.com/office/drawing/2014/main" id="{8B51E577-2FF4-6FBE-FD2D-F0CD7EA59789}"/>
                </a:ext>
              </a:extLst>
            </p:cNvPr>
            <p:cNvSpPr/>
            <p:nvPr/>
          </p:nvSpPr>
          <p:spPr>
            <a:xfrm>
              <a:off x="7693721" y="4707365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789" y="5892"/>
                  </a:moveTo>
                  <a:cubicBezTo>
                    <a:pt x="20725" y="34"/>
                    <a:pt x="11831" y="-580"/>
                    <a:pt x="5964" y="4469"/>
                  </a:cubicBezTo>
                  <a:cubicBezTo>
                    <a:pt x="5933" y="4497"/>
                    <a:pt x="5900" y="4526"/>
                    <a:pt x="5868" y="4552"/>
                  </a:cubicBezTo>
                  <a:cubicBezTo>
                    <a:pt x="46" y="9654"/>
                    <a:pt x="-595" y="18546"/>
                    <a:pt x="4494" y="24380"/>
                  </a:cubicBezTo>
                  <a:cubicBezTo>
                    <a:pt x="7260" y="27552"/>
                    <a:pt x="11151" y="29169"/>
                    <a:pt x="15066" y="29169"/>
                  </a:cubicBezTo>
                  <a:cubicBezTo>
                    <a:pt x="18353" y="29169"/>
                    <a:pt x="21656" y="28028"/>
                    <a:pt x="24324" y="25714"/>
                  </a:cubicBezTo>
                  <a:cubicBezTo>
                    <a:pt x="30170" y="20640"/>
                    <a:pt x="30850" y="11751"/>
                    <a:pt x="25789" y="5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93" name="Freeform: Shape 388">
              <a:extLst>
                <a:ext uri="{FF2B5EF4-FFF2-40B4-BE49-F238E27FC236}">
                  <a16:creationId xmlns:a16="http://schemas.microsoft.com/office/drawing/2014/main" id="{098AB922-5D57-76C7-CEBF-8236E6EB228A}"/>
                </a:ext>
              </a:extLst>
            </p:cNvPr>
            <p:cNvSpPr/>
            <p:nvPr/>
          </p:nvSpPr>
          <p:spPr>
            <a:xfrm>
              <a:off x="7526143" y="4631053"/>
              <a:ext cx="154688" cy="130781"/>
            </a:xfrm>
            <a:custGeom>
              <a:avLst/>
              <a:gdLst/>
              <a:ahLst/>
              <a:cxnLst/>
              <a:rect l="0" t="0" r="0" b="0"/>
              <a:pathLst>
                <a:path w="154687" h="130781">
                  <a:moveTo>
                    <a:pt x="154381" y="109911"/>
                  </a:moveTo>
                  <a:cubicBezTo>
                    <a:pt x="152508" y="102385"/>
                    <a:pt x="144893" y="97798"/>
                    <a:pt x="137371" y="99669"/>
                  </a:cubicBezTo>
                  <a:cubicBezTo>
                    <a:pt x="130514" y="101372"/>
                    <a:pt x="123418" y="102237"/>
                    <a:pt x="116276" y="102237"/>
                  </a:cubicBezTo>
                  <a:cubicBezTo>
                    <a:pt x="68224" y="102237"/>
                    <a:pt x="29132" y="63145"/>
                    <a:pt x="29132" y="15093"/>
                  </a:cubicBezTo>
                  <a:cubicBezTo>
                    <a:pt x="29132" y="7339"/>
                    <a:pt x="22846" y="1055"/>
                    <a:pt x="15093" y="1055"/>
                  </a:cubicBezTo>
                  <a:cubicBezTo>
                    <a:pt x="7341" y="1055"/>
                    <a:pt x="1055" y="7339"/>
                    <a:pt x="1055" y="15093"/>
                  </a:cubicBezTo>
                  <a:cubicBezTo>
                    <a:pt x="1055" y="78626"/>
                    <a:pt x="52743" y="130314"/>
                    <a:pt x="116276" y="130314"/>
                  </a:cubicBezTo>
                  <a:cubicBezTo>
                    <a:pt x="125698" y="130314"/>
                    <a:pt x="135072" y="129173"/>
                    <a:pt x="144141" y="126920"/>
                  </a:cubicBezTo>
                  <a:cubicBezTo>
                    <a:pt x="151664" y="125049"/>
                    <a:pt x="156250" y="117435"/>
                    <a:pt x="154381" y="109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grpSp>
        <p:nvGrpSpPr>
          <p:cNvPr id="194" name="Graphic 11">
            <a:extLst>
              <a:ext uri="{FF2B5EF4-FFF2-40B4-BE49-F238E27FC236}">
                <a16:creationId xmlns:a16="http://schemas.microsoft.com/office/drawing/2014/main" id="{C5593816-E4D0-4403-915B-A503B17F195C}"/>
              </a:ext>
            </a:extLst>
          </p:cNvPr>
          <p:cNvGrpSpPr>
            <a:grpSpLocks noChangeAspect="1"/>
          </p:cNvGrpSpPr>
          <p:nvPr/>
        </p:nvGrpSpPr>
        <p:grpSpPr>
          <a:xfrm>
            <a:off x="2956721" y="2985936"/>
            <a:ext cx="529200" cy="529200"/>
            <a:chOff x="3030009" y="5769700"/>
            <a:chExt cx="720000" cy="72000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5" name="Freeform: Shape 172">
              <a:extLst>
                <a:ext uri="{FF2B5EF4-FFF2-40B4-BE49-F238E27FC236}">
                  <a16:creationId xmlns:a16="http://schemas.microsoft.com/office/drawing/2014/main" id="{14E185BF-5B8D-8F7D-3390-E958C2201FDA}"/>
                </a:ext>
              </a:extLst>
            </p:cNvPr>
            <p:cNvSpPr/>
            <p:nvPr/>
          </p:nvSpPr>
          <p:spPr>
            <a:xfrm>
              <a:off x="3579714" y="6364900"/>
              <a:ext cx="59063" cy="125156"/>
            </a:xfrm>
            <a:custGeom>
              <a:avLst/>
              <a:gdLst/>
              <a:ahLst/>
              <a:cxnLst/>
              <a:rect l="0" t="0" r="0" b="0"/>
              <a:pathLst>
                <a:path w="59062" h="125156">
                  <a:moveTo>
                    <a:pt x="45152" y="1055"/>
                  </a:moveTo>
                  <a:cubicBezTo>
                    <a:pt x="37386" y="1055"/>
                    <a:pt x="31089" y="7350"/>
                    <a:pt x="31089" y="15117"/>
                  </a:cubicBezTo>
                  <a:lnTo>
                    <a:pt x="31089" y="34841"/>
                  </a:lnTo>
                  <a:lnTo>
                    <a:pt x="2113" y="105373"/>
                  </a:lnTo>
                  <a:cubicBezTo>
                    <a:pt x="-838" y="112558"/>
                    <a:pt x="2594" y="120773"/>
                    <a:pt x="9777" y="123725"/>
                  </a:cubicBezTo>
                  <a:cubicBezTo>
                    <a:pt x="11525" y="124443"/>
                    <a:pt x="13335" y="124782"/>
                    <a:pt x="15116" y="124782"/>
                  </a:cubicBezTo>
                  <a:cubicBezTo>
                    <a:pt x="20649" y="124782"/>
                    <a:pt x="25896" y="121496"/>
                    <a:pt x="28129" y="116061"/>
                  </a:cubicBezTo>
                  <a:lnTo>
                    <a:pt x="58159" y="42961"/>
                  </a:lnTo>
                  <a:cubicBezTo>
                    <a:pt x="58856" y="41265"/>
                    <a:pt x="59214" y="39450"/>
                    <a:pt x="59214" y="37617"/>
                  </a:cubicBezTo>
                  <a:lnTo>
                    <a:pt x="59214" y="15117"/>
                  </a:lnTo>
                  <a:cubicBezTo>
                    <a:pt x="59214" y="7350"/>
                    <a:pt x="52917" y="1055"/>
                    <a:pt x="45152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96" name="Freeform: Shape 173">
              <a:extLst>
                <a:ext uri="{FF2B5EF4-FFF2-40B4-BE49-F238E27FC236}">
                  <a16:creationId xmlns:a16="http://schemas.microsoft.com/office/drawing/2014/main" id="{B29C9162-3DC5-4CE2-C5C8-0A71A3978B54}"/>
                </a:ext>
              </a:extLst>
            </p:cNvPr>
            <p:cNvSpPr/>
            <p:nvPr/>
          </p:nvSpPr>
          <p:spPr>
            <a:xfrm>
              <a:off x="3609750" y="6310056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9" y="5175"/>
                  </a:moveTo>
                  <a:cubicBezTo>
                    <a:pt x="22444" y="2559"/>
                    <a:pt x="18816" y="1055"/>
                    <a:pt x="15117" y="1055"/>
                  </a:cubicBezTo>
                  <a:cubicBezTo>
                    <a:pt x="11419" y="1055"/>
                    <a:pt x="7791" y="2559"/>
                    <a:pt x="5175" y="5175"/>
                  </a:cubicBezTo>
                  <a:cubicBezTo>
                    <a:pt x="2561" y="7791"/>
                    <a:pt x="1055" y="11419"/>
                    <a:pt x="1055" y="15117"/>
                  </a:cubicBezTo>
                  <a:cubicBezTo>
                    <a:pt x="1055" y="18816"/>
                    <a:pt x="2559" y="22444"/>
                    <a:pt x="5175" y="25059"/>
                  </a:cubicBezTo>
                  <a:cubicBezTo>
                    <a:pt x="7791" y="27675"/>
                    <a:pt x="11419" y="29180"/>
                    <a:pt x="15117" y="29180"/>
                  </a:cubicBezTo>
                  <a:cubicBezTo>
                    <a:pt x="18816" y="29180"/>
                    <a:pt x="22444" y="27675"/>
                    <a:pt x="25059" y="25059"/>
                  </a:cubicBezTo>
                  <a:cubicBezTo>
                    <a:pt x="27674" y="22444"/>
                    <a:pt x="29180" y="18816"/>
                    <a:pt x="29180" y="15117"/>
                  </a:cubicBezTo>
                  <a:cubicBezTo>
                    <a:pt x="29180" y="11419"/>
                    <a:pt x="27675" y="7791"/>
                    <a:pt x="25059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97" name="Freeform: Shape 174">
              <a:extLst>
                <a:ext uri="{FF2B5EF4-FFF2-40B4-BE49-F238E27FC236}">
                  <a16:creationId xmlns:a16="http://schemas.microsoft.com/office/drawing/2014/main" id="{A32EACDD-385A-78E9-8B46-51D626D4080A}"/>
                </a:ext>
              </a:extLst>
            </p:cNvPr>
            <p:cNvSpPr/>
            <p:nvPr/>
          </p:nvSpPr>
          <p:spPr>
            <a:xfrm>
              <a:off x="3239277" y="5886825"/>
              <a:ext cx="220781" cy="161719"/>
            </a:xfrm>
            <a:custGeom>
              <a:avLst/>
              <a:gdLst/>
              <a:ahLst/>
              <a:cxnLst/>
              <a:rect l="0" t="0" r="0" b="0"/>
              <a:pathLst>
                <a:path w="220781" h="161718">
                  <a:moveTo>
                    <a:pt x="188367" y="33130"/>
                  </a:moveTo>
                  <a:cubicBezTo>
                    <a:pt x="145599" y="-9638"/>
                    <a:pt x="76011" y="-9637"/>
                    <a:pt x="33244" y="33130"/>
                  </a:cubicBezTo>
                  <a:cubicBezTo>
                    <a:pt x="1792" y="64584"/>
                    <a:pt x="-7565" y="111474"/>
                    <a:pt x="9409" y="152590"/>
                  </a:cubicBezTo>
                  <a:cubicBezTo>
                    <a:pt x="11648" y="158014"/>
                    <a:pt x="16888" y="161290"/>
                    <a:pt x="22413" y="161290"/>
                  </a:cubicBezTo>
                  <a:cubicBezTo>
                    <a:pt x="24200" y="161290"/>
                    <a:pt x="26019" y="160947"/>
                    <a:pt x="27774" y="160223"/>
                  </a:cubicBezTo>
                  <a:cubicBezTo>
                    <a:pt x="34953" y="157260"/>
                    <a:pt x="38370" y="149038"/>
                    <a:pt x="35407" y="141859"/>
                  </a:cubicBezTo>
                  <a:cubicBezTo>
                    <a:pt x="22783" y="111281"/>
                    <a:pt x="29742" y="76409"/>
                    <a:pt x="53133" y="53019"/>
                  </a:cubicBezTo>
                  <a:cubicBezTo>
                    <a:pt x="84934" y="21218"/>
                    <a:pt x="136678" y="21217"/>
                    <a:pt x="168479" y="53019"/>
                  </a:cubicBezTo>
                  <a:cubicBezTo>
                    <a:pt x="190987" y="75527"/>
                    <a:pt x="198353" y="109356"/>
                    <a:pt x="187249" y="139200"/>
                  </a:cubicBezTo>
                  <a:cubicBezTo>
                    <a:pt x="184541" y="146478"/>
                    <a:pt x="188247" y="154576"/>
                    <a:pt x="195525" y="157283"/>
                  </a:cubicBezTo>
                  <a:cubicBezTo>
                    <a:pt x="202800" y="159990"/>
                    <a:pt x="210900" y="156287"/>
                    <a:pt x="213608" y="149007"/>
                  </a:cubicBezTo>
                  <a:cubicBezTo>
                    <a:pt x="228540" y="108881"/>
                    <a:pt x="218631" y="63397"/>
                    <a:pt x="188367" y="33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98" name="Freeform: Shape 175">
              <a:extLst>
                <a:ext uri="{FF2B5EF4-FFF2-40B4-BE49-F238E27FC236}">
                  <a16:creationId xmlns:a16="http://schemas.microsoft.com/office/drawing/2014/main" id="{08BB2507-F867-BEBC-CC6B-3E75B9DDD8C3}"/>
                </a:ext>
              </a:extLst>
            </p:cNvPr>
            <p:cNvSpPr/>
            <p:nvPr/>
          </p:nvSpPr>
          <p:spPr>
            <a:xfrm>
              <a:off x="3446334" y="6093463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366" y="5174"/>
                  </a:moveTo>
                  <a:cubicBezTo>
                    <a:pt x="19874" y="-319"/>
                    <a:pt x="10971" y="-319"/>
                    <a:pt x="5478" y="5174"/>
                  </a:cubicBezTo>
                  <a:lnTo>
                    <a:pt x="5173" y="5479"/>
                  </a:lnTo>
                  <a:cubicBezTo>
                    <a:pt x="-318" y="10971"/>
                    <a:pt x="-318" y="19875"/>
                    <a:pt x="5173" y="25368"/>
                  </a:cubicBezTo>
                  <a:cubicBezTo>
                    <a:pt x="7920" y="28114"/>
                    <a:pt x="11518" y="29487"/>
                    <a:pt x="15117" y="29487"/>
                  </a:cubicBezTo>
                  <a:cubicBezTo>
                    <a:pt x="18715" y="29487"/>
                    <a:pt x="22314" y="28114"/>
                    <a:pt x="25060" y="25368"/>
                  </a:cubicBezTo>
                  <a:lnTo>
                    <a:pt x="25366" y="25063"/>
                  </a:lnTo>
                  <a:cubicBezTo>
                    <a:pt x="30857" y="19571"/>
                    <a:pt x="30857" y="10667"/>
                    <a:pt x="25366" y="5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99" name="Freeform: Shape 176">
              <a:extLst>
                <a:ext uri="{FF2B5EF4-FFF2-40B4-BE49-F238E27FC236}">
                  <a16:creationId xmlns:a16="http://schemas.microsoft.com/office/drawing/2014/main" id="{69515E57-F11C-BE7B-11C8-211ECE326F57}"/>
                </a:ext>
              </a:extLst>
            </p:cNvPr>
            <p:cNvSpPr/>
            <p:nvPr/>
          </p:nvSpPr>
          <p:spPr>
            <a:xfrm>
              <a:off x="3028954" y="5768650"/>
              <a:ext cx="721406" cy="721406"/>
            </a:xfrm>
            <a:custGeom>
              <a:avLst/>
              <a:gdLst/>
              <a:ahLst/>
              <a:cxnLst/>
              <a:rect l="0" t="0" r="0" b="0"/>
              <a:pathLst>
                <a:path w="721406" h="721406">
                  <a:moveTo>
                    <a:pt x="706992" y="1055"/>
                  </a:moveTo>
                  <a:lnTo>
                    <a:pt x="15117" y="1055"/>
                  </a:lnTo>
                  <a:cubicBezTo>
                    <a:pt x="7352" y="1055"/>
                    <a:pt x="1055" y="7350"/>
                    <a:pt x="1055" y="15117"/>
                  </a:cubicBezTo>
                  <a:lnTo>
                    <a:pt x="1055" y="465117"/>
                  </a:lnTo>
                  <a:cubicBezTo>
                    <a:pt x="1055" y="472884"/>
                    <a:pt x="7352" y="479180"/>
                    <a:pt x="15117" y="479180"/>
                  </a:cubicBezTo>
                  <a:lnTo>
                    <a:pt x="136613" y="479180"/>
                  </a:lnTo>
                  <a:cubicBezTo>
                    <a:pt x="131712" y="487638"/>
                    <a:pt x="129088" y="497267"/>
                    <a:pt x="129088" y="507305"/>
                  </a:cubicBezTo>
                  <a:cubicBezTo>
                    <a:pt x="129088" y="522330"/>
                    <a:pt x="134940" y="536455"/>
                    <a:pt x="145564" y="547080"/>
                  </a:cubicBezTo>
                  <a:lnTo>
                    <a:pt x="315411" y="716927"/>
                  </a:lnTo>
                  <a:cubicBezTo>
                    <a:pt x="318157" y="719674"/>
                    <a:pt x="321756" y="721046"/>
                    <a:pt x="325354" y="721046"/>
                  </a:cubicBezTo>
                  <a:cubicBezTo>
                    <a:pt x="328953" y="721046"/>
                    <a:pt x="332551" y="719672"/>
                    <a:pt x="335298" y="716927"/>
                  </a:cubicBezTo>
                  <a:cubicBezTo>
                    <a:pt x="340789" y="711436"/>
                    <a:pt x="340789" y="702532"/>
                    <a:pt x="335298" y="697040"/>
                  </a:cubicBezTo>
                  <a:lnTo>
                    <a:pt x="296272" y="658014"/>
                  </a:lnTo>
                  <a:cubicBezTo>
                    <a:pt x="296360" y="657377"/>
                    <a:pt x="296422" y="656731"/>
                    <a:pt x="296422" y="656069"/>
                  </a:cubicBezTo>
                  <a:lnTo>
                    <a:pt x="296422" y="496758"/>
                  </a:lnTo>
                  <a:lnTo>
                    <a:pt x="311891" y="496758"/>
                  </a:lnTo>
                  <a:cubicBezTo>
                    <a:pt x="319656" y="496758"/>
                    <a:pt x="325953" y="490462"/>
                    <a:pt x="325953" y="482695"/>
                  </a:cubicBezTo>
                  <a:cubicBezTo>
                    <a:pt x="325953" y="474929"/>
                    <a:pt x="319656" y="468633"/>
                    <a:pt x="311891" y="468633"/>
                  </a:cubicBezTo>
                  <a:lnTo>
                    <a:pt x="296422" y="468633"/>
                  </a:lnTo>
                  <a:lnTo>
                    <a:pt x="296422" y="415107"/>
                  </a:lnTo>
                  <a:lnTo>
                    <a:pt x="311891" y="415107"/>
                  </a:lnTo>
                  <a:cubicBezTo>
                    <a:pt x="319656" y="415107"/>
                    <a:pt x="325953" y="408811"/>
                    <a:pt x="325953" y="401044"/>
                  </a:cubicBezTo>
                  <a:cubicBezTo>
                    <a:pt x="325953" y="393278"/>
                    <a:pt x="319656" y="386982"/>
                    <a:pt x="311891" y="386982"/>
                  </a:cubicBezTo>
                  <a:lnTo>
                    <a:pt x="296422" y="386982"/>
                  </a:lnTo>
                  <a:lnTo>
                    <a:pt x="296422" y="316756"/>
                  </a:lnTo>
                  <a:lnTo>
                    <a:pt x="311891" y="316756"/>
                  </a:lnTo>
                  <a:cubicBezTo>
                    <a:pt x="319656" y="316756"/>
                    <a:pt x="325953" y="310461"/>
                    <a:pt x="325953" y="302694"/>
                  </a:cubicBezTo>
                  <a:cubicBezTo>
                    <a:pt x="325953" y="294927"/>
                    <a:pt x="319656" y="288631"/>
                    <a:pt x="311891" y="288631"/>
                  </a:cubicBezTo>
                  <a:lnTo>
                    <a:pt x="296422" y="288631"/>
                  </a:lnTo>
                  <a:lnTo>
                    <a:pt x="296422" y="252069"/>
                  </a:lnTo>
                  <a:cubicBezTo>
                    <a:pt x="296422" y="238112"/>
                    <a:pt x="307778" y="226756"/>
                    <a:pt x="321735" y="226756"/>
                  </a:cubicBezTo>
                  <a:cubicBezTo>
                    <a:pt x="335692" y="226756"/>
                    <a:pt x="347047" y="238112"/>
                    <a:pt x="347047" y="252069"/>
                  </a:cubicBezTo>
                  <a:lnTo>
                    <a:pt x="347047" y="481288"/>
                  </a:lnTo>
                  <a:cubicBezTo>
                    <a:pt x="347047" y="481951"/>
                    <a:pt x="347109" y="482601"/>
                    <a:pt x="347198" y="483241"/>
                  </a:cubicBezTo>
                  <a:cubicBezTo>
                    <a:pt x="347487" y="490752"/>
                    <a:pt x="353651" y="496756"/>
                    <a:pt x="361232" y="496756"/>
                  </a:cubicBezTo>
                  <a:cubicBezTo>
                    <a:pt x="368997" y="496756"/>
                    <a:pt x="375294" y="490461"/>
                    <a:pt x="375294" y="482694"/>
                  </a:cubicBezTo>
                  <a:lnTo>
                    <a:pt x="375294" y="440156"/>
                  </a:lnTo>
                  <a:cubicBezTo>
                    <a:pt x="375294" y="426344"/>
                    <a:pt x="386532" y="415107"/>
                    <a:pt x="400344" y="415107"/>
                  </a:cubicBezTo>
                  <a:cubicBezTo>
                    <a:pt x="414156" y="415107"/>
                    <a:pt x="425393" y="426344"/>
                    <a:pt x="425393" y="440156"/>
                  </a:cubicBezTo>
                  <a:lnTo>
                    <a:pt x="425393" y="482694"/>
                  </a:lnTo>
                  <a:cubicBezTo>
                    <a:pt x="425393" y="490461"/>
                    <a:pt x="431691" y="496756"/>
                    <a:pt x="439456" y="496756"/>
                  </a:cubicBezTo>
                  <a:cubicBezTo>
                    <a:pt x="447221" y="496756"/>
                    <a:pt x="453518" y="490461"/>
                    <a:pt x="453518" y="482694"/>
                  </a:cubicBezTo>
                  <a:lnTo>
                    <a:pt x="453518" y="453736"/>
                  </a:lnTo>
                  <a:cubicBezTo>
                    <a:pt x="453518" y="439924"/>
                    <a:pt x="464756" y="428687"/>
                    <a:pt x="478569" y="428687"/>
                  </a:cubicBezTo>
                  <a:cubicBezTo>
                    <a:pt x="492382" y="428687"/>
                    <a:pt x="503619" y="439924"/>
                    <a:pt x="503619" y="453736"/>
                  </a:cubicBezTo>
                  <a:lnTo>
                    <a:pt x="503619" y="482695"/>
                  </a:lnTo>
                  <a:cubicBezTo>
                    <a:pt x="503619" y="490462"/>
                    <a:pt x="509916" y="496758"/>
                    <a:pt x="517681" y="496758"/>
                  </a:cubicBezTo>
                  <a:cubicBezTo>
                    <a:pt x="525447" y="496758"/>
                    <a:pt x="531744" y="490462"/>
                    <a:pt x="531744" y="482695"/>
                  </a:cubicBezTo>
                  <a:lnTo>
                    <a:pt x="531744" y="473292"/>
                  </a:lnTo>
                  <a:cubicBezTo>
                    <a:pt x="531744" y="459480"/>
                    <a:pt x="542981" y="448242"/>
                    <a:pt x="556793" y="448242"/>
                  </a:cubicBezTo>
                  <a:cubicBezTo>
                    <a:pt x="570606" y="448242"/>
                    <a:pt x="581843" y="459480"/>
                    <a:pt x="581843" y="473292"/>
                  </a:cubicBezTo>
                  <a:lnTo>
                    <a:pt x="581843" y="507305"/>
                  </a:lnTo>
                  <a:cubicBezTo>
                    <a:pt x="581843" y="515071"/>
                    <a:pt x="588140" y="521367"/>
                    <a:pt x="595906" y="521367"/>
                  </a:cubicBezTo>
                  <a:cubicBezTo>
                    <a:pt x="603671" y="521367"/>
                    <a:pt x="609968" y="515071"/>
                    <a:pt x="609968" y="507305"/>
                  </a:cubicBezTo>
                  <a:lnTo>
                    <a:pt x="609968" y="479180"/>
                  </a:lnTo>
                  <a:lnTo>
                    <a:pt x="706992" y="479180"/>
                  </a:lnTo>
                  <a:cubicBezTo>
                    <a:pt x="714758" y="479180"/>
                    <a:pt x="721055" y="472884"/>
                    <a:pt x="721055" y="465117"/>
                  </a:cubicBezTo>
                  <a:lnTo>
                    <a:pt x="721055" y="15117"/>
                  </a:lnTo>
                  <a:cubicBezTo>
                    <a:pt x="721055" y="7350"/>
                    <a:pt x="714758" y="1055"/>
                    <a:pt x="706992" y="1055"/>
                  </a:cubicBezTo>
                  <a:close/>
                  <a:moveTo>
                    <a:pt x="29180" y="183867"/>
                  </a:moveTo>
                  <a:lnTo>
                    <a:pt x="57305" y="183867"/>
                  </a:lnTo>
                  <a:lnTo>
                    <a:pt x="57305" y="211992"/>
                  </a:lnTo>
                  <a:lnTo>
                    <a:pt x="29180" y="211992"/>
                  </a:lnTo>
                  <a:lnTo>
                    <a:pt x="29180" y="183867"/>
                  </a:lnTo>
                  <a:close/>
                  <a:moveTo>
                    <a:pt x="268297" y="630039"/>
                  </a:moveTo>
                  <a:lnTo>
                    <a:pt x="229939" y="591680"/>
                  </a:lnTo>
                  <a:lnTo>
                    <a:pt x="239716" y="581903"/>
                  </a:lnTo>
                  <a:cubicBezTo>
                    <a:pt x="245208" y="576412"/>
                    <a:pt x="245208" y="567508"/>
                    <a:pt x="239716" y="562016"/>
                  </a:cubicBezTo>
                  <a:cubicBezTo>
                    <a:pt x="234225" y="556525"/>
                    <a:pt x="225323" y="556525"/>
                    <a:pt x="219828" y="562016"/>
                  </a:cubicBezTo>
                  <a:lnTo>
                    <a:pt x="210050" y="571793"/>
                  </a:lnTo>
                  <a:lnTo>
                    <a:pt x="165451" y="527193"/>
                  </a:lnTo>
                  <a:cubicBezTo>
                    <a:pt x="160140" y="521882"/>
                    <a:pt x="157213" y="514818"/>
                    <a:pt x="157213" y="507306"/>
                  </a:cubicBezTo>
                  <a:cubicBezTo>
                    <a:pt x="157213" y="499794"/>
                    <a:pt x="160140" y="492730"/>
                    <a:pt x="165451" y="487419"/>
                  </a:cubicBezTo>
                  <a:cubicBezTo>
                    <a:pt x="176417" y="476453"/>
                    <a:pt x="194258" y="476453"/>
                    <a:pt x="205224" y="487419"/>
                  </a:cubicBezTo>
                  <a:lnTo>
                    <a:pt x="268297" y="550491"/>
                  </a:lnTo>
                  <a:lnTo>
                    <a:pt x="268297" y="630039"/>
                  </a:lnTo>
                  <a:close/>
                  <a:moveTo>
                    <a:pt x="268297" y="510713"/>
                  </a:moveTo>
                  <a:lnTo>
                    <a:pt x="236763" y="479180"/>
                  </a:lnTo>
                  <a:lnTo>
                    <a:pt x="268297" y="479180"/>
                  </a:lnTo>
                  <a:lnTo>
                    <a:pt x="268297" y="510713"/>
                  </a:lnTo>
                  <a:close/>
                  <a:moveTo>
                    <a:pt x="692930" y="451055"/>
                  </a:moveTo>
                  <a:lnTo>
                    <a:pt x="605083" y="451055"/>
                  </a:lnTo>
                  <a:cubicBezTo>
                    <a:pt x="596647" y="432811"/>
                    <a:pt x="578183" y="420117"/>
                    <a:pt x="556799" y="420117"/>
                  </a:cubicBezTo>
                  <a:cubicBezTo>
                    <a:pt x="545368" y="420117"/>
                    <a:pt x="534774" y="423755"/>
                    <a:pt x="526095" y="429919"/>
                  </a:cubicBezTo>
                  <a:cubicBezTo>
                    <a:pt x="517343" y="412528"/>
                    <a:pt x="499334" y="400562"/>
                    <a:pt x="478574" y="400562"/>
                  </a:cubicBezTo>
                  <a:cubicBezTo>
                    <a:pt x="466085" y="400562"/>
                    <a:pt x="454596" y="404900"/>
                    <a:pt x="445511" y="412135"/>
                  </a:cubicBezTo>
                  <a:cubicBezTo>
                    <a:pt x="436118" y="397050"/>
                    <a:pt x="419389" y="386983"/>
                    <a:pt x="400347" y="386983"/>
                  </a:cubicBezTo>
                  <a:cubicBezTo>
                    <a:pt x="391244" y="386983"/>
                    <a:pt x="382672" y="389285"/>
                    <a:pt x="375173" y="393332"/>
                  </a:cubicBezTo>
                  <a:lnTo>
                    <a:pt x="375173" y="252070"/>
                  </a:lnTo>
                  <a:cubicBezTo>
                    <a:pt x="375173" y="222605"/>
                    <a:pt x="351201" y="198633"/>
                    <a:pt x="321736" y="198633"/>
                  </a:cubicBezTo>
                  <a:cubicBezTo>
                    <a:pt x="292271" y="198633"/>
                    <a:pt x="268298" y="222605"/>
                    <a:pt x="268298" y="252070"/>
                  </a:cubicBezTo>
                  <a:lnTo>
                    <a:pt x="268298" y="451055"/>
                  </a:lnTo>
                  <a:lnTo>
                    <a:pt x="29180" y="451055"/>
                  </a:lnTo>
                  <a:lnTo>
                    <a:pt x="29180" y="240117"/>
                  </a:lnTo>
                  <a:lnTo>
                    <a:pt x="71367" y="240117"/>
                  </a:lnTo>
                  <a:cubicBezTo>
                    <a:pt x="79133" y="240117"/>
                    <a:pt x="85430" y="233821"/>
                    <a:pt x="85430" y="226055"/>
                  </a:cubicBezTo>
                  <a:lnTo>
                    <a:pt x="85430" y="169805"/>
                  </a:lnTo>
                  <a:cubicBezTo>
                    <a:pt x="85430" y="162038"/>
                    <a:pt x="79133" y="155742"/>
                    <a:pt x="71367" y="155742"/>
                  </a:cubicBezTo>
                  <a:lnTo>
                    <a:pt x="29180" y="155742"/>
                  </a:lnTo>
                  <a:lnTo>
                    <a:pt x="29180" y="29180"/>
                  </a:lnTo>
                  <a:lnTo>
                    <a:pt x="692930" y="29180"/>
                  </a:lnTo>
                  <a:lnTo>
                    <a:pt x="692930" y="4510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00" name="Freeform: Shape 177">
              <a:extLst>
                <a:ext uri="{FF2B5EF4-FFF2-40B4-BE49-F238E27FC236}">
                  <a16:creationId xmlns:a16="http://schemas.microsoft.com/office/drawing/2014/main" id="{FC7BAEE6-9523-A51D-B208-997C9F723B20}"/>
                </a:ext>
              </a:extLst>
            </p:cNvPr>
            <p:cNvSpPr/>
            <p:nvPr/>
          </p:nvSpPr>
          <p:spPr>
            <a:xfrm>
              <a:off x="3580204" y="5844587"/>
              <a:ext cx="108281" cy="108281"/>
            </a:xfrm>
            <a:custGeom>
              <a:avLst/>
              <a:gdLst/>
              <a:ahLst/>
              <a:cxnLst/>
              <a:rect l="0" t="0" r="0" b="0"/>
              <a:pathLst>
                <a:path w="108281" h="108281">
                  <a:moveTo>
                    <a:pt x="93867" y="1055"/>
                  </a:moveTo>
                  <a:lnTo>
                    <a:pt x="15117" y="1055"/>
                  </a:lnTo>
                  <a:cubicBezTo>
                    <a:pt x="7352" y="1055"/>
                    <a:pt x="1055" y="7350"/>
                    <a:pt x="1055" y="15117"/>
                  </a:cubicBezTo>
                  <a:lnTo>
                    <a:pt x="1055" y="93867"/>
                  </a:lnTo>
                  <a:cubicBezTo>
                    <a:pt x="1055" y="101634"/>
                    <a:pt x="7352" y="107930"/>
                    <a:pt x="15117" y="107930"/>
                  </a:cubicBezTo>
                  <a:lnTo>
                    <a:pt x="93867" y="107930"/>
                  </a:lnTo>
                  <a:cubicBezTo>
                    <a:pt x="101633" y="107930"/>
                    <a:pt x="107930" y="101634"/>
                    <a:pt x="107930" y="93867"/>
                  </a:cubicBezTo>
                  <a:lnTo>
                    <a:pt x="107930" y="15117"/>
                  </a:lnTo>
                  <a:cubicBezTo>
                    <a:pt x="107930" y="7350"/>
                    <a:pt x="101633" y="1055"/>
                    <a:pt x="93867" y="1055"/>
                  </a:cubicBezTo>
                  <a:close/>
                  <a:moveTo>
                    <a:pt x="79805" y="79805"/>
                  </a:moveTo>
                  <a:lnTo>
                    <a:pt x="29180" y="79805"/>
                  </a:lnTo>
                  <a:lnTo>
                    <a:pt x="29180" y="29180"/>
                  </a:lnTo>
                  <a:lnTo>
                    <a:pt x="79805" y="29180"/>
                  </a:lnTo>
                  <a:lnTo>
                    <a:pt x="79805" y="798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01" name="Freeform: Shape 178">
              <a:extLst>
                <a:ext uri="{FF2B5EF4-FFF2-40B4-BE49-F238E27FC236}">
                  <a16:creationId xmlns:a16="http://schemas.microsoft.com/office/drawing/2014/main" id="{142AC734-37E3-0FE4-0026-0DD4E7F489A7}"/>
                </a:ext>
              </a:extLst>
            </p:cNvPr>
            <p:cNvSpPr/>
            <p:nvPr/>
          </p:nvSpPr>
          <p:spPr>
            <a:xfrm>
              <a:off x="3602704" y="6086462"/>
              <a:ext cx="85781" cy="85781"/>
            </a:xfrm>
            <a:custGeom>
              <a:avLst/>
              <a:gdLst/>
              <a:ahLst/>
              <a:cxnLst/>
              <a:rect l="0" t="0" r="0" b="0"/>
              <a:pathLst>
                <a:path w="85781" h="85781">
                  <a:moveTo>
                    <a:pt x="71367" y="1055"/>
                  </a:moveTo>
                  <a:lnTo>
                    <a:pt x="15117" y="1055"/>
                  </a:lnTo>
                  <a:cubicBezTo>
                    <a:pt x="7352" y="1055"/>
                    <a:pt x="1055" y="7350"/>
                    <a:pt x="1055" y="15117"/>
                  </a:cubicBezTo>
                  <a:lnTo>
                    <a:pt x="1055" y="71367"/>
                  </a:lnTo>
                  <a:cubicBezTo>
                    <a:pt x="1055" y="79134"/>
                    <a:pt x="7352" y="85430"/>
                    <a:pt x="15117" y="85430"/>
                  </a:cubicBezTo>
                  <a:lnTo>
                    <a:pt x="71367" y="85430"/>
                  </a:lnTo>
                  <a:cubicBezTo>
                    <a:pt x="79133" y="85430"/>
                    <a:pt x="85430" y="79134"/>
                    <a:pt x="85430" y="71367"/>
                  </a:cubicBezTo>
                  <a:lnTo>
                    <a:pt x="85430" y="15117"/>
                  </a:lnTo>
                  <a:cubicBezTo>
                    <a:pt x="85430" y="7350"/>
                    <a:pt x="79133" y="1055"/>
                    <a:pt x="71367" y="1055"/>
                  </a:cubicBezTo>
                  <a:close/>
                  <a:moveTo>
                    <a:pt x="57305" y="57305"/>
                  </a:moveTo>
                  <a:lnTo>
                    <a:pt x="29180" y="57305"/>
                  </a:lnTo>
                  <a:lnTo>
                    <a:pt x="29180" y="29180"/>
                  </a:lnTo>
                  <a:lnTo>
                    <a:pt x="57305" y="29180"/>
                  </a:lnTo>
                  <a:lnTo>
                    <a:pt x="57305" y="573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02" name="Freeform: Shape 179">
              <a:extLst>
                <a:ext uri="{FF2B5EF4-FFF2-40B4-BE49-F238E27FC236}">
                  <a16:creationId xmlns:a16="http://schemas.microsoft.com/office/drawing/2014/main" id="{658DE9BA-721E-2C62-B7B4-2A4A041ED902}"/>
                </a:ext>
              </a:extLst>
            </p:cNvPr>
            <p:cNvSpPr/>
            <p:nvPr/>
          </p:nvSpPr>
          <p:spPr>
            <a:xfrm>
              <a:off x="3548372" y="5982400"/>
              <a:ext cx="85781" cy="85781"/>
            </a:xfrm>
            <a:custGeom>
              <a:avLst/>
              <a:gdLst/>
              <a:ahLst/>
              <a:cxnLst/>
              <a:rect l="0" t="0" r="0" b="0"/>
              <a:pathLst>
                <a:path w="85781" h="85781">
                  <a:moveTo>
                    <a:pt x="71367" y="1055"/>
                  </a:moveTo>
                  <a:lnTo>
                    <a:pt x="15117" y="1055"/>
                  </a:lnTo>
                  <a:cubicBezTo>
                    <a:pt x="7352" y="1055"/>
                    <a:pt x="1055" y="7350"/>
                    <a:pt x="1055" y="15117"/>
                  </a:cubicBezTo>
                  <a:lnTo>
                    <a:pt x="1055" y="71367"/>
                  </a:lnTo>
                  <a:cubicBezTo>
                    <a:pt x="1055" y="79134"/>
                    <a:pt x="7352" y="85430"/>
                    <a:pt x="15117" y="85430"/>
                  </a:cubicBezTo>
                  <a:lnTo>
                    <a:pt x="71367" y="85430"/>
                  </a:lnTo>
                  <a:cubicBezTo>
                    <a:pt x="79132" y="85430"/>
                    <a:pt x="85430" y="79134"/>
                    <a:pt x="85430" y="71367"/>
                  </a:cubicBezTo>
                  <a:lnTo>
                    <a:pt x="85430" y="15117"/>
                  </a:lnTo>
                  <a:cubicBezTo>
                    <a:pt x="85430" y="7350"/>
                    <a:pt x="79132" y="1055"/>
                    <a:pt x="71367" y="1055"/>
                  </a:cubicBezTo>
                  <a:close/>
                  <a:moveTo>
                    <a:pt x="57305" y="57305"/>
                  </a:moveTo>
                  <a:lnTo>
                    <a:pt x="29180" y="57305"/>
                  </a:lnTo>
                  <a:lnTo>
                    <a:pt x="29180" y="29180"/>
                  </a:lnTo>
                  <a:lnTo>
                    <a:pt x="57305" y="29180"/>
                  </a:lnTo>
                  <a:lnTo>
                    <a:pt x="57305" y="573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03" name="Freeform: Shape 180">
              <a:extLst>
                <a:ext uri="{FF2B5EF4-FFF2-40B4-BE49-F238E27FC236}">
                  <a16:creationId xmlns:a16="http://schemas.microsoft.com/office/drawing/2014/main" id="{6CD72217-B1DC-8F21-BDA7-27CE4A814741}"/>
                </a:ext>
              </a:extLst>
            </p:cNvPr>
            <p:cNvSpPr/>
            <p:nvPr/>
          </p:nvSpPr>
          <p:spPr>
            <a:xfrm>
              <a:off x="3076767" y="5816462"/>
              <a:ext cx="85781" cy="85781"/>
            </a:xfrm>
            <a:custGeom>
              <a:avLst/>
              <a:gdLst/>
              <a:ahLst/>
              <a:cxnLst/>
              <a:rect l="0" t="0" r="0" b="0"/>
              <a:pathLst>
                <a:path w="85781" h="85781">
                  <a:moveTo>
                    <a:pt x="71367" y="1055"/>
                  </a:moveTo>
                  <a:lnTo>
                    <a:pt x="15117" y="1055"/>
                  </a:lnTo>
                  <a:cubicBezTo>
                    <a:pt x="7352" y="1055"/>
                    <a:pt x="1055" y="7350"/>
                    <a:pt x="1055" y="15117"/>
                  </a:cubicBezTo>
                  <a:lnTo>
                    <a:pt x="1055" y="71367"/>
                  </a:lnTo>
                  <a:cubicBezTo>
                    <a:pt x="1055" y="79134"/>
                    <a:pt x="7352" y="85430"/>
                    <a:pt x="15117" y="85430"/>
                  </a:cubicBezTo>
                  <a:lnTo>
                    <a:pt x="71367" y="85430"/>
                  </a:lnTo>
                  <a:cubicBezTo>
                    <a:pt x="79133" y="85430"/>
                    <a:pt x="85430" y="79134"/>
                    <a:pt x="85430" y="71367"/>
                  </a:cubicBezTo>
                  <a:lnTo>
                    <a:pt x="85430" y="15117"/>
                  </a:lnTo>
                  <a:cubicBezTo>
                    <a:pt x="85430" y="7350"/>
                    <a:pt x="79133" y="1055"/>
                    <a:pt x="71367" y="1055"/>
                  </a:cubicBezTo>
                  <a:close/>
                  <a:moveTo>
                    <a:pt x="57305" y="57305"/>
                  </a:moveTo>
                  <a:lnTo>
                    <a:pt x="29180" y="57305"/>
                  </a:lnTo>
                  <a:lnTo>
                    <a:pt x="29180" y="29180"/>
                  </a:lnTo>
                  <a:lnTo>
                    <a:pt x="57305" y="29180"/>
                  </a:lnTo>
                  <a:lnTo>
                    <a:pt x="57305" y="573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04" name="Freeform: Shape 181">
              <a:extLst>
                <a:ext uri="{FF2B5EF4-FFF2-40B4-BE49-F238E27FC236}">
                  <a16:creationId xmlns:a16="http://schemas.microsoft.com/office/drawing/2014/main" id="{BC02250E-5664-4F27-7E8E-5C1E71430160}"/>
                </a:ext>
              </a:extLst>
            </p:cNvPr>
            <p:cNvSpPr/>
            <p:nvPr/>
          </p:nvSpPr>
          <p:spPr>
            <a:xfrm>
              <a:off x="3090732" y="5824897"/>
              <a:ext cx="431719" cy="347344"/>
            </a:xfrm>
            <a:custGeom>
              <a:avLst/>
              <a:gdLst/>
              <a:ahLst/>
              <a:cxnLst/>
              <a:rect l="0" t="0" r="0" b="0"/>
              <a:pathLst>
                <a:path w="431718" h="347343">
                  <a:moveTo>
                    <a:pt x="380661" y="51304"/>
                  </a:moveTo>
                  <a:cubicBezTo>
                    <a:pt x="348256" y="18900"/>
                    <a:pt x="305173" y="1055"/>
                    <a:pt x="259348" y="1055"/>
                  </a:cubicBezTo>
                  <a:cubicBezTo>
                    <a:pt x="213521" y="1055"/>
                    <a:pt x="170438" y="18900"/>
                    <a:pt x="138033" y="51304"/>
                  </a:cubicBezTo>
                  <a:cubicBezTo>
                    <a:pt x="105629" y="83708"/>
                    <a:pt x="87784" y="126792"/>
                    <a:pt x="87784" y="172617"/>
                  </a:cubicBezTo>
                  <a:cubicBezTo>
                    <a:pt x="87784" y="197567"/>
                    <a:pt x="93085" y="221700"/>
                    <a:pt x="103136" y="243743"/>
                  </a:cubicBezTo>
                  <a:cubicBezTo>
                    <a:pt x="100662" y="241568"/>
                    <a:pt x="97424" y="240237"/>
                    <a:pt x="93867" y="240237"/>
                  </a:cubicBezTo>
                  <a:lnTo>
                    <a:pt x="15117" y="240237"/>
                  </a:lnTo>
                  <a:cubicBezTo>
                    <a:pt x="7352" y="240237"/>
                    <a:pt x="1055" y="246533"/>
                    <a:pt x="1055" y="254299"/>
                  </a:cubicBezTo>
                  <a:lnTo>
                    <a:pt x="1055" y="333049"/>
                  </a:lnTo>
                  <a:cubicBezTo>
                    <a:pt x="1055" y="340816"/>
                    <a:pt x="7352" y="347112"/>
                    <a:pt x="15117" y="347112"/>
                  </a:cubicBezTo>
                  <a:lnTo>
                    <a:pt x="93867" y="347112"/>
                  </a:lnTo>
                  <a:cubicBezTo>
                    <a:pt x="101633" y="347112"/>
                    <a:pt x="107930" y="340816"/>
                    <a:pt x="107930" y="333049"/>
                  </a:cubicBezTo>
                  <a:lnTo>
                    <a:pt x="107930" y="254299"/>
                  </a:lnTo>
                  <a:cubicBezTo>
                    <a:pt x="107930" y="253983"/>
                    <a:pt x="107903" y="253672"/>
                    <a:pt x="107882" y="253360"/>
                  </a:cubicBezTo>
                  <a:cubicBezTo>
                    <a:pt x="115768" y="268109"/>
                    <a:pt x="125878" y="281772"/>
                    <a:pt x="138038" y="293932"/>
                  </a:cubicBezTo>
                  <a:cubicBezTo>
                    <a:pt x="140784" y="296678"/>
                    <a:pt x="144383" y="298050"/>
                    <a:pt x="147981" y="298050"/>
                  </a:cubicBezTo>
                  <a:cubicBezTo>
                    <a:pt x="151580" y="298050"/>
                    <a:pt x="155178" y="296677"/>
                    <a:pt x="157925" y="293932"/>
                  </a:cubicBezTo>
                  <a:cubicBezTo>
                    <a:pt x="163416" y="288440"/>
                    <a:pt x="163416" y="279536"/>
                    <a:pt x="157925" y="274044"/>
                  </a:cubicBezTo>
                  <a:cubicBezTo>
                    <a:pt x="130832" y="246953"/>
                    <a:pt x="115912" y="210933"/>
                    <a:pt x="115912" y="172619"/>
                  </a:cubicBezTo>
                  <a:cubicBezTo>
                    <a:pt x="115912" y="134304"/>
                    <a:pt x="130832" y="98286"/>
                    <a:pt x="157925" y="71193"/>
                  </a:cubicBezTo>
                  <a:cubicBezTo>
                    <a:pt x="185016" y="44100"/>
                    <a:pt x="221036" y="29181"/>
                    <a:pt x="259350" y="29181"/>
                  </a:cubicBezTo>
                  <a:cubicBezTo>
                    <a:pt x="297664" y="29181"/>
                    <a:pt x="333683" y="44101"/>
                    <a:pt x="360775" y="71193"/>
                  </a:cubicBezTo>
                  <a:cubicBezTo>
                    <a:pt x="404762" y="115180"/>
                    <a:pt x="415446" y="181987"/>
                    <a:pt x="387354" y="237433"/>
                  </a:cubicBezTo>
                  <a:cubicBezTo>
                    <a:pt x="383846" y="244360"/>
                    <a:pt x="386616" y="252823"/>
                    <a:pt x="393543" y="256331"/>
                  </a:cubicBezTo>
                  <a:cubicBezTo>
                    <a:pt x="400472" y="259840"/>
                    <a:pt x="408932" y="257071"/>
                    <a:pt x="412443" y="250142"/>
                  </a:cubicBezTo>
                  <a:cubicBezTo>
                    <a:pt x="446043" y="183819"/>
                    <a:pt x="433271" y="103913"/>
                    <a:pt x="380661" y="51304"/>
                  </a:cubicBezTo>
                  <a:close/>
                  <a:moveTo>
                    <a:pt x="79805" y="318987"/>
                  </a:moveTo>
                  <a:lnTo>
                    <a:pt x="29180" y="318987"/>
                  </a:lnTo>
                  <a:lnTo>
                    <a:pt x="29180" y="268362"/>
                  </a:lnTo>
                  <a:lnTo>
                    <a:pt x="79805" y="268362"/>
                  </a:lnTo>
                  <a:lnTo>
                    <a:pt x="79805" y="3189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05" name="Freeform: Shape 182">
              <a:extLst>
                <a:ext uri="{FF2B5EF4-FFF2-40B4-BE49-F238E27FC236}">
                  <a16:creationId xmlns:a16="http://schemas.microsoft.com/office/drawing/2014/main" id="{B76E7BCA-D01E-F3EC-669C-947721F47012}"/>
                </a:ext>
              </a:extLst>
            </p:cNvPr>
            <p:cNvSpPr/>
            <p:nvPr/>
          </p:nvSpPr>
          <p:spPr>
            <a:xfrm>
              <a:off x="3366826" y="6287556"/>
              <a:ext cx="202500" cy="202500"/>
            </a:xfrm>
            <a:custGeom>
              <a:avLst/>
              <a:gdLst/>
              <a:ahLst/>
              <a:cxnLst/>
              <a:rect l="0" t="0" r="0" b="0"/>
              <a:pathLst>
                <a:path w="202500" h="202500">
                  <a:moveTo>
                    <a:pt x="101587" y="1055"/>
                  </a:moveTo>
                  <a:cubicBezTo>
                    <a:pt x="46153" y="1055"/>
                    <a:pt x="1055" y="46155"/>
                    <a:pt x="1055" y="101589"/>
                  </a:cubicBezTo>
                  <a:cubicBezTo>
                    <a:pt x="1055" y="157023"/>
                    <a:pt x="46153" y="202123"/>
                    <a:pt x="101587" y="202123"/>
                  </a:cubicBezTo>
                  <a:cubicBezTo>
                    <a:pt x="157022" y="202123"/>
                    <a:pt x="202122" y="157023"/>
                    <a:pt x="202122" y="101589"/>
                  </a:cubicBezTo>
                  <a:cubicBezTo>
                    <a:pt x="202122" y="46155"/>
                    <a:pt x="157022" y="1055"/>
                    <a:pt x="101587" y="1055"/>
                  </a:cubicBezTo>
                  <a:close/>
                  <a:moveTo>
                    <a:pt x="101587" y="173998"/>
                  </a:moveTo>
                  <a:cubicBezTo>
                    <a:pt x="61661" y="173998"/>
                    <a:pt x="29180" y="141515"/>
                    <a:pt x="29180" y="101589"/>
                  </a:cubicBezTo>
                  <a:cubicBezTo>
                    <a:pt x="29180" y="61663"/>
                    <a:pt x="61663" y="29180"/>
                    <a:pt x="101587" y="29180"/>
                  </a:cubicBezTo>
                  <a:cubicBezTo>
                    <a:pt x="141515" y="29180"/>
                    <a:pt x="173997" y="61663"/>
                    <a:pt x="173997" y="101589"/>
                  </a:cubicBezTo>
                  <a:cubicBezTo>
                    <a:pt x="173997" y="141515"/>
                    <a:pt x="141514" y="173998"/>
                    <a:pt x="101587" y="1739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06" name="Freeform: Shape 183">
              <a:extLst>
                <a:ext uri="{FF2B5EF4-FFF2-40B4-BE49-F238E27FC236}">
                  <a16:creationId xmlns:a16="http://schemas.microsoft.com/office/drawing/2014/main" id="{E884C722-3DD3-5F37-07C4-0CB98B5F4D87}"/>
                </a:ext>
              </a:extLst>
            </p:cNvPr>
            <p:cNvSpPr/>
            <p:nvPr/>
          </p:nvSpPr>
          <p:spPr>
            <a:xfrm>
              <a:off x="3419668" y="6340400"/>
              <a:ext cx="97031" cy="97031"/>
            </a:xfrm>
            <a:custGeom>
              <a:avLst/>
              <a:gdLst/>
              <a:ahLst/>
              <a:cxnLst/>
              <a:rect l="0" t="0" r="0" b="0"/>
              <a:pathLst>
                <a:path w="97031" h="97031">
                  <a:moveTo>
                    <a:pt x="82372" y="34682"/>
                  </a:moveTo>
                  <a:cubicBezTo>
                    <a:pt x="74607" y="34682"/>
                    <a:pt x="68310" y="40978"/>
                    <a:pt x="68310" y="48745"/>
                  </a:cubicBezTo>
                  <a:cubicBezTo>
                    <a:pt x="68310" y="59534"/>
                    <a:pt x="59534" y="68311"/>
                    <a:pt x="48745" y="68311"/>
                  </a:cubicBezTo>
                  <a:cubicBezTo>
                    <a:pt x="37956" y="68311"/>
                    <a:pt x="29180" y="59534"/>
                    <a:pt x="29180" y="48745"/>
                  </a:cubicBezTo>
                  <a:cubicBezTo>
                    <a:pt x="29180" y="37956"/>
                    <a:pt x="37956" y="29180"/>
                    <a:pt x="48745" y="29180"/>
                  </a:cubicBezTo>
                  <a:cubicBezTo>
                    <a:pt x="56510" y="29180"/>
                    <a:pt x="62807" y="22884"/>
                    <a:pt x="62807" y="15117"/>
                  </a:cubicBezTo>
                  <a:cubicBezTo>
                    <a:pt x="62807" y="7350"/>
                    <a:pt x="56510" y="1055"/>
                    <a:pt x="48745" y="1055"/>
                  </a:cubicBezTo>
                  <a:cubicBezTo>
                    <a:pt x="22448" y="1055"/>
                    <a:pt x="1055" y="22448"/>
                    <a:pt x="1055" y="48745"/>
                  </a:cubicBezTo>
                  <a:cubicBezTo>
                    <a:pt x="1055" y="75042"/>
                    <a:pt x="22448" y="96436"/>
                    <a:pt x="48745" y="96436"/>
                  </a:cubicBezTo>
                  <a:cubicBezTo>
                    <a:pt x="75042" y="96436"/>
                    <a:pt x="96435" y="75043"/>
                    <a:pt x="96435" y="48745"/>
                  </a:cubicBezTo>
                  <a:cubicBezTo>
                    <a:pt x="96435" y="40978"/>
                    <a:pt x="90138" y="34682"/>
                    <a:pt x="82372" y="346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grpSp>
        <p:nvGrpSpPr>
          <p:cNvPr id="207" name="Graphic 71">
            <a:extLst>
              <a:ext uri="{FF2B5EF4-FFF2-40B4-BE49-F238E27FC236}">
                <a16:creationId xmlns:a16="http://schemas.microsoft.com/office/drawing/2014/main" id="{E9330891-87AF-08A9-17C3-FA0016A5A04F}"/>
              </a:ext>
            </a:extLst>
          </p:cNvPr>
          <p:cNvGrpSpPr>
            <a:grpSpLocks noChangeAspect="1"/>
          </p:cNvGrpSpPr>
          <p:nvPr/>
        </p:nvGrpSpPr>
        <p:grpSpPr>
          <a:xfrm>
            <a:off x="8429752" y="3581928"/>
            <a:ext cx="530233" cy="474420"/>
            <a:chOff x="7281987" y="3082116"/>
            <a:chExt cx="721405" cy="645469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8" name="Freeform: Shape 270">
              <a:extLst>
                <a:ext uri="{FF2B5EF4-FFF2-40B4-BE49-F238E27FC236}">
                  <a16:creationId xmlns:a16="http://schemas.microsoft.com/office/drawing/2014/main" id="{206DC785-CA8D-E36C-3FA5-9A1082291E18}"/>
                </a:ext>
              </a:extLst>
            </p:cNvPr>
            <p:cNvSpPr/>
            <p:nvPr/>
          </p:nvSpPr>
          <p:spPr>
            <a:xfrm>
              <a:off x="7281987" y="3082116"/>
              <a:ext cx="721405" cy="645469"/>
            </a:xfrm>
            <a:custGeom>
              <a:avLst/>
              <a:gdLst/>
              <a:ahLst/>
              <a:cxnLst/>
              <a:rect l="0" t="0" r="0" b="0"/>
              <a:pathLst>
                <a:path w="721406" h="645468">
                  <a:moveTo>
                    <a:pt x="706992" y="538255"/>
                  </a:moveTo>
                  <a:lnTo>
                    <a:pt x="701363" y="538255"/>
                  </a:lnTo>
                  <a:lnTo>
                    <a:pt x="701363" y="407455"/>
                  </a:lnTo>
                  <a:cubicBezTo>
                    <a:pt x="701363" y="399690"/>
                    <a:pt x="695066" y="393393"/>
                    <a:pt x="687301" y="393393"/>
                  </a:cubicBezTo>
                  <a:cubicBezTo>
                    <a:pt x="679535" y="393393"/>
                    <a:pt x="673238" y="399690"/>
                    <a:pt x="673238" y="407455"/>
                  </a:cubicBezTo>
                  <a:lnTo>
                    <a:pt x="673238" y="538255"/>
                  </a:lnTo>
                  <a:lnTo>
                    <a:pt x="48863" y="538255"/>
                  </a:lnTo>
                  <a:lnTo>
                    <a:pt x="48863" y="181067"/>
                  </a:lnTo>
                  <a:cubicBezTo>
                    <a:pt x="48863" y="157805"/>
                    <a:pt x="67788" y="138880"/>
                    <a:pt x="91050" y="138880"/>
                  </a:cubicBezTo>
                  <a:lnTo>
                    <a:pt x="139784" y="138880"/>
                  </a:lnTo>
                  <a:cubicBezTo>
                    <a:pt x="138814" y="143685"/>
                    <a:pt x="138299" y="148652"/>
                    <a:pt x="138299" y="153738"/>
                  </a:cubicBezTo>
                  <a:cubicBezTo>
                    <a:pt x="138299" y="155520"/>
                    <a:pt x="138364" y="157305"/>
                    <a:pt x="138493" y="159089"/>
                  </a:cubicBezTo>
                  <a:cubicBezTo>
                    <a:pt x="115865" y="172447"/>
                    <a:pt x="101756" y="196718"/>
                    <a:pt x="101756" y="223601"/>
                  </a:cubicBezTo>
                  <a:cubicBezTo>
                    <a:pt x="101756" y="264949"/>
                    <a:pt x="135395" y="298588"/>
                    <a:pt x="176743" y="298588"/>
                  </a:cubicBezTo>
                  <a:lnTo>
                    <a:pt x="211053" y="298588"/>
                  </a:lnTo>
                  <a:cubicBezTo>
                    <a:pt x="218818" y="298588"/>
                    <a:pt x="225115" y="292290"/>
                    <a:pt x="225115" y="284525"/>
                  </a:cubicBezTo>
                  <a:cubicBezTo>
                    <a:pt x="225115" y="276760"/>
                    <a:pt x="218818" y="270463"/>
                    <a:pt x="211053" y="270463"/>
                  </a:cubicBezTo>
                  <a:lnTo>
                    <a:pt x="176743" y="270463"/>
                  </a:lnTo>
                  <a:cubicBezTo>
                    <a:pt x="150903" y="270463"/>
                    <a:pt x="129881" y="249441"/>
                    <a:pt x="129881" y="223601"/>
                  </a:cubicBezTo>
                  <a:cubicBezTo>
                    <a:pt x="129881" y="204428"/>
                    <a:pt x="141368" y="187380"/>
                    <a:pt x="159145" y="180169"/>
                  </a:cubicBezTo>
                  <a:cubicBezTo>
                    <a:pt x="165518" y="177583"/>
                    <a:pt x="169086" y="170768"/>
                    <a:pt x="167580" y="164057"/>
                  </a:cubicBezTo>
                  <a:cubicBezTo>
                    <a:pt x="166814" y="160642"/>
                    <a:pt x="166425" y="157171"/>
                    <a:pt x="166425" y="153738"/>
                  </a:cubicBezTo>
                  <a:cubicBezTo>
                    <a:pt x="166425" y="127900"/>
                    <a:pt x="187448" y="106878"/>
                    <a:pt x="213287" y="106878"/>
                  </a:cubicBezTo>
                  <a:cubicBezTo>
                    <a:pt x="220421" y="106878"/>
                    <a:pt x="227265" y="108436"/>
                    <a:pt x="233632" y="111509"/>
                  </a:cubicBezTo>
                  <a:cubicBezTo>
                    <a:pt x="237171" y="113219"/>
                    <a:pt x="241265" y="113366"/>
                    <a:pt x="244922" y="111921"/>
                  </a:cubicBezTo>
                  <a:cubicBezTo>
                    <a:pt x="248579" y="110474"/>
                    <a:pt x="251460" y="107560"/>
                    <a:pt x="252870" y="103890"/>
                  </a:cubicBezTo>
                  <a:cubicBezTo>
                    <a:pt x="270044" y="59205"/>
                    <a:pt x="313748" y="29181"/>
                    <a:pt x="361626" y="29181"/>
                  </a:cubicBezTo>
                  <a:cubicBezTo>
                    <a:pt x="412272" y="29181"/>
                    <a:pt x="457114" y="62468"/>
                    <a:pt x="472448" y="109827"/>
                  </a:cubicBezTo>
                  <a:cubicBezTo>
                    <a:pt x="464200" y="113709"/>
                    <a:pt x="456460" y="118717"/>
                    <a:pt x="449575" y="124702"/>
                  </a:cubicBezTo>
                  <a:cubicBezTo>
                    <a:pt x="440754" y="132370"/>
                    <a:pt x="433420" y="141434"/>
                    <a:pt x="427778" y="151643"/>
                  </a:cubicBezTo>
                  <a:cubicBezTo>
                    <a:pt x="424021" y="158441"/>
                    <a:pt x="426486" y="166996"/>
                    <a:pt x="433284" y="170753"/>
                  </a:cubicBezTo>
                  <a:cubicBezTo>
                    <a:pt x="435440" y="171945"/>
                    <a:pt x="437771" y="172510"/>
                    <a:pt x="440073" y="172510"/>
                  </a:cubicBezTo>
                  <a:cubicBezTo>
                    <a:pt x="445025" y="172510"/>
                    <a:pt x="449828" y="169889"/>
                    <a:pt x="452393" y="165247"/>
                  </a:cubicBezTo>
                  <a:cubicBezTo>
                    <a:pt x="456438" y="157930"/>
                    <a:pt x="461697" y="151431"/>
                    <a:pt x="468027" y="145929"/>
                  </a:cubicBezTo>
                  <a:cubicBezTo>
                    <a:pt x="476104" y="138908"/>
                    <a:pt x="485803" y="133739"/>
                    <a:pt x="496072" y="130978"/>
                  </a:cubicBezTo>
                  <a:cubicBezTo>
                    <a:pt x="502066" y="129367"/>
                    <a:pt x="508269" y="128550"/>
                    <a:pt x="514550" y="128550"/>
                  </a:cubicBezTo>
                  <a:cubicBezTo>
                    <a:pt x="553674" y="128550"/>
                    <a:pt x="585506" y="160381"/>
                    <a:pt x="585506" y="199506"/>
                  </a:cubicBezTo>
                  <a:cubicBezTo>
                    <a:pt x="585506" y="238631"/>
                    <a:pt x="553674" y="270463"/>
                    <a:pt x="514550" y="270463"/>
                  </a:cubicBezTo>
                  <a:lnTo>
                    <a:pt x="323086" y="270463"/>
                  </a:lnTo>
                  <a:cubicBezTo>
                    <a:pt x="315321" y="270463"/>
                    <a:pt x="309023" y="276760"/>
                    <a:pt x="309023" y="284525"/>
                  </a:cubicBezTo>
                  <a:cubicBezTo>
                    <a:pt x="309023" y="292290"/>
                    <a:pt x="315321" y="298588"/>
                    <a:pt x="323086" y="298588"/>
                  </a:cubicBezTo>
                  <a:lnTo>
                    <a:pt x="346992" y="298588"/>
                  </a:lnTo>
                  <a:lnTo>
                    <a:pt x="346992" y="332942"/>
                  </a:lnTo>
                  <a:lnTo>
                    <a:pt x="152484" y="332942"/>
                  </a:lnTo>
                  <a:cubicBezTo>
                    <a:pt x="144719" y="332942"/>
                    <a:pt x="138421" y="339240"/>
                    <a:pt x="138421" y="347005"/>
                  </a:cubicBezTo>
                  <a:lnTo>
                    <a:pt x="138421" y="393393"/>
                  </a:lnTo>
                  <a:lnTo>
                    <a:pt x="107484" y="393393"/>
                  </a:lnTo>
                  <a:cubicBezTo>
                    <a:pt x="99719" y="393393"/>
                    <a:pt x="93421" y="399690"/>
                    <a:pt x="93421" y="407455"/>
                  </a:cubicBezTo>
                  <a:lnTo>
                    <a:pt x="93421" y="497455"/>
                  </a:lnTo>
                  <a:cubicBezTo>
                    <a:pt x="93421" y="505221"/>
                    <a:pt x="99719" y="511518"/>
                    <a:pt x="107484" y="511518"/>
                  </a:cubicBezTo>
                  <a:lnTo>
                    <a:pt x="197484" y="511518"/>
                  </a:lnTo>
                  <a:cubicBezTo>
                    <a:pt x="205249" y="511518"/>
                    <a:pt x="211546" y="505221"/>
                    <a:pt x="211546" y="497455"/>
                  </a:cubicBezTo>
                  <a:lnTo>
                    <a:pt x="211546" y="407455"/>
                  </a:lnTo>
                  <a:cubicBezTo>
                    <a:pt x="211546" y="399690"/>
                    <a:pt x="205249" y="393393"/>
                    <a:pt x="197484" y="393393"/>
                  </a:cubicBezTo>
                  <a:lnTo>
                    <a:pt x="166546" y="393393"/>
                  </a:lnTo>
                  <a:lnTo>
                    <a:pt x="166546" y="361067"/>
                  </a:lnTo>
                  <a:lnTo>
                    <a:pt x="346992" y="361067"/>
                  </a:lnTo>
                  <a:lnTo>
                    <a:pt x="346992" y="393393"/>
                  </a:lnTo>
                  <a:lnTo>
                    <a:pt x="316050" y="393393"/>
                  </a:lnTo>
                  <a:cubicBezTo>
                    <a:pt x="308285" y="393393"/>
                    <a:pt x="301988" y="399690"/>
                    <a:pt x="301988" y="407455"/>
                  </a:cubicBezTo>
                  <a:lnTo>
                    <a:pt x="301988" y="497455"/>
                  </a:lnTo>
                  <a:cubicBezTo>
                    <a:pt x="301988" y="505221"/>
                    <a:pt x="308285" y="511518"/>
                    <a:pt x="316050" y="511518"/>
                  </a:cubicBezTo>
                  <a:lnTo>
                    <a:pt x="406050" y="511518"/>
                  </a:lnTo>
                  <a:cubicBezTo>
                    <a:pt x="413816" y="511518"/>
                    <a:pt x="420113" y="505221"/>
                    <a:pt x="420113" y="497455"/>
                  </a:cubicBezTo>
                  <a:lnTo>
                    <a:pt x="420113" y="407455"/>
                  </a:lnTo>
                  <a:cubicBezTo>
                    <a:pt x="420113" y="399690"/>
                    <a:pt x="413816" y="393393"/>
                    <a:pt x="406050" y="393393"/>
                  </a:cubicBezTo>
                  <a:lnTo>
                    <a:pt x="375117" y="393393"/>
                  </a:lnTo>
                  <a:lnTo>
                    <a:pt x="375117" y="361067"/>
                  </a:lnTo>
                  <a:lnTo>
                    <a:pt x="555920" y="361067"/>
                  </a:lnTo>
                  <a:lnTo>
                    <a:pt x="555920" y="393393"/>
                  </a:lnTo>
                  <a:lnTo>
                    <a:pt x="524616" y="393393"/>
                  </a:lnTo>
                  <a:cubicBezTo>
                    <a:pt x="516850" y="393393"/>
                    <a:pt x="510553" y="399690"/>
                    <a:pt x="510553" y="407455"/>
                  </a:cubicBezTo>
                  <a:lnTo>
                    <a:pt x="510553" y="497455"/>
                  </a:lnTo>
                  <a:cubicBezTo>
                    <a:pt x="510553" y="505221"/>
                    <a:pt x="516850" y="511518"/>
                    <a:pt x="524616" y="511518"/>
                  </a:cubicBezTo>
                  <a:lnTo>
                    <a:pt x="614616" y="511518"/>
                  </a:lnTo>
                  <a:cubicBezTo>
                    <a:pt x="622381" y="511518"/>
                    <a:pt x="628678" y="505221"/>
                    <a:pt x="628678" y="497455"/>
                  </a:cubicBezTo>
                  <a:lnTo>
                    <a:pt x="628678" y="407455"/>
                  </a:lnTo>
                  <a:cubicBezTo>
                    <a:pt x="628678" y="399690"/>
                    <a:pt x="622381" y="393393"/>
                    <a:pt x="614616" y="393393"/>
                  </a:cubicBezTo>
                  <a:lnTo>
                    <a:pt x="584045" y="393393"/>
                  </a:lnTo>
                  <a:lnTo>
                    <a:pt x="584045" y="347005"/>
                  </a:lnTo>
                  <a:cubicBezTo>
                    <a:pt x="584045" y="339240"/>
                    <a:pt x="577748" y="332942"/>
                    <a:pt x="569983" y="332942"/>
                  </a:cubicBezTo>
                  <a:lnTo>
                    <a:pt x="375117" y="332942"/>
                  </a:lnTo>
                  <a:lnTo>
                    <a:pt x="375117" y="298588"/>
                  </a:lnTo>
                  <a:lnTo>
                    <a:pt x="514550" y="298588"/>
                  </a:lnTo>
                  <a:cubicBezTo>
                    <a:pt x="569184" y="298588"/>
                    <a:pt x="613631" y="254140"/>
                    <a:pt x="613631" y="199506"/>
                  </a:cubicBezTo>
                  <a:cubicBezTo>
                    <a:pt x="613631" y="176681"/>
                    <a:pt x="605853" y="155651"/>
                    <a:pt x="592834" y="138880"/>
                  </a:cubicBezTo>
                  <a:lnTo>
                    <a:pt x="631049" y="138880"/>
                  </a:lnTo>
                  <a:cubicBezTo>
                    <a:pt x="654311" y="138880"/>
                    <a:pt x="673237" y="157805"/>
                    <a:pt x="673237" y="181067"/>
                  </a:cubicBezTo>
                  <a:lnTo>
                    <a:pt x="673237" y="288875"/>
                  </a:lnTo>
                  <a:cubicBezTo>
                    <a:pt x="673237" y="296640"/>
                    <a:pt x="679534" y="302937"/>
                    <a:pt x="687299" y="302937"/>
                  </a:cubicBezTo>
                  <a:cubicBezTo>
                    <a:pt x="695064" y="302937"/>
                    <a:pt x="701362" y="296640"/>
                    <a:pt x="701362" y="288875"/>
                  </a:cubicBezTo>
                  <a:lnTo>
                    <a:pt x="701362" y="181067"/>
                  </a:lnTo>
                  <a:cubicBezTo>
                    <a:pt x="701362" y="142297"/>
                    <a:pt x="669819" y="110755"/>
                    <a:pt x="631049" y="110755"/>
                  </a:cubicBezTo>
                  <a:lnTo>
                    <a:pt x="559976" y="110755"/>
                  </a:lnTo>
                  <a:cubicBezTo>
                    <a:pt x="559531" y="110755"/>
                    <a:pt x="559093" y="110782"/>
                    <a:pt x="558657" y="110821"/>
                  </a:cubicBezTo>
                  <a:cubicBezTo>
                    <a:pt x="545363" y="104182"/>
                    <a:pt x="530390" y="100425"/>
                    <a:pt x="514548" y="100425"/>
                  </a:cubicBezTo>
                  <a:cubicBezTo>
                    <a:pt x="509441" y="100425"/>
                    <a:pt x="504367" y="100813"/>
                    <a:pt x="499359" y="101583"/>
                  </a:cubicBezTo>
                  <a:cubicBezTo>
                    <a:pt x="490891" y="75178"/>
                    <a:pt x="474816" y="51450"/>
                    <a:pt x="453163" y="33720"/>
                  </a:cubicBezTo>
                  <a:cubicBezTo>
                    <a:pt x="427438" y="12656"/>
                    <a:pt x="394928" y="1055"/>
                    <a:pt x="361623" y="1055"/>
                  </a:cubicBezTo>
                  <a:cubicBezTo>
                    <a:pt x="331809" y="1055"/>
                    <a:pt x="303179" y="10059"/>
                    <a:pt x="278830" y="27096"/>
                  </a:cubicBezTo>
                  <a:cubicBezTo>
                    <a:pt x="258854" y="41072"/>
                    <a:pt x="242918" y="59581"/>
                    <a:pt x="232180" y="81146"/>
                  </a:cubicBezTo>
                  <a:cubicBezTo>
                    <a:pt x="226062" y="79554"/>
                    <a:pt x="219743" y="78753"/>
                    <a:pt x="213283" y="78753"/>
                  </a:cubicBezTo>
                  <a:cubicBezTo>
                    <a:pt x="187919" y="78753"/>
                    <a:pt x="165471" y="91423"/>
                    <a:pt x="151895" y="110755"/>
                  </a:cubicBezTo>
                  <a:lnTo>
                    <a:pt x="91046" y="110755"/>
                  </a:lnTo>
                  <a:cubicBezTo>
                    <a:pt x="52276" y="110755"/>
                    <a:pt x="20734" y="142297"/>
                    <a:pt x="20734" y="181067"/>
                  </a:cubicBezTo>
                  <a:lnTo>
                    <a:pt x="20734" y="538255"/>
                  </a:lnTo>
                  <a:lnTo>
                    <a:pt x="15117" y="538255"/>
                  </a:lnTo>
                  <a:cubicBezTo>
                    <a:pt x="7352" y="538255"/>
                    <a:pt x="1055" y="544552"/>
                    <a:pt x="1055" y="552317"/>
                  </a:cubicBezTo>
                  <a:lnTo>
                    <a:pt x="1055" y="576224"/>
                  </a:lnTo>
                  <a:cubicBezTo>
                    <a:pt x="1055" y="614219"/>
                    <a:pt x="31965" y="645130"/>
                    <a:pt x="69961" y="645130"/>
                  </a:cubicBezTo>
                  <a:lnTo>
                    <a:pt x="652148" y="645130"/>
                  </a:lnTo>
                  <a:cubicBezTo>
                    <a:pt x="690144" y="645130"/>
                    <a:pt x="721055" y="614219"/>
                    <a:pt x="721055" y="576224"/>
                  </a:cubicBezTo>
                  <a:lnTo>
                    <a:pt x="721055" y="552317"/>
                  </a:lnTo>
                  <a:cubicBezTo>
                    <a:pt x="721055" y="544551"/>
                    <a:pt x="714758" y="538255"/>
                    <a:pt x="706992" y="538255"/>
                  </a:cubicBezTo>
                  <a:close/>
                  <a:moveTo>
                    <a:pt x="183421" y="421518"/>
                  </a:moveTo>
                  <a:lnTo>
                    <a:pt x="183421" y="483393"/>
                  </a:lnTo>
                  <a:lnTo>
                    <a:pt x="121546" y="483393"/>
                  </a:lnTo>
                  <a:lnTo>
                    <a:pt x="121546" y="421518"/>
                  </a:lnTo>
                  <a:lnTo>
                    <a:pt x="183421" y="421518"/>
                  </a:lnTo>
                  <a:close/>
                  <a:moveTo>
                    <a:pt x="391988" y="421518"/>
                  </a:moveTo>
                  <a:lnTo>
                    <a:pt x="391988" y="483393"/>
                  </a:lnTo>
                  <a:lnTo>
                    <a:pt x="330113" y="483393"/>
                  </a:lnTo>
                  <a:lnTo>
                    <a:pt x="330113" y="421518"/>
                  </a:lnTo>
                  <a:lnTo>
                    <a:pt x="391988" y="421518"/>
                  </a:lnTo>
                  <a:close/>
                  <a:moveTo>
                    <a:pt x="600555" y="421518"/>
                  </a:moveTo>
                  <a:lnTo>
                    <a:pt x="600555" y="483393"/>
                  </a:lnTo>
                  <a:lnTo>
                    <a:pt x="538680" y="483393"/>
                  </a:lnTo>
                  <a:lnTo>
                    <a:pt x="538680" y="421518"/>
                  </a:lnTo>
                  <a:lnTo>
                    <a:pt x="600555" y="421518"/>
                  </a:lnTo>
                  <a:close/>
                  <a:moveTo>
                    <a:pt x="413799" y="566380"/>
                  </a:moveTo>
                  <a:cubicBezTo>
                    <a:pt x="411789" y="572888"/>
                    <a:pt x="405719" y="577630"/>
                    <a:pt x="398561" y="577630"/>
                  </a:cubicBezTo>
                  <a:lnTo>
                    <a:pt x="323549" y="577630"/>
                  </a:lnTo>
                  <a:cubicBezTo>
                    <a:pt x="316391" y="577630"/>
                    <a:pt x="310320" y="572888"/>
                    <a:pt x="308310" y="566380"/>
                  </a:cubicBezTo>
                  <a:lnTo>
                    <a:pt x="413799" y="566380"/>
                  </a:lnTo>
                  <a:close/>
                  <a:moveTo>
                    <a:pt x="692930" y="576224"/>
                  </a:moveTo>
                  <a:cubicBezTo>
                    <a:pt x="692930" y="598710"/>
                    <a:pt x="674634" y="617005"/>
                    <a:pt x="652148" y="617005"/>
                  </a:cubicBezTo>
                  <a:lnTo>
                    <a:pt x="69961" y="617005"/>
                  </a:lnTo>
                  <a:cubicBezTo>
                    <a:pt x="47475" y="617005"/>
                    <a:pt x="29180" y="598710"/>
                    <a:pt x="29180" y="576224"/>
                  </a:cubicBezTo>
                  <a:lnTo>
                    <a:pt x="29180" y="566380"/>
                  </a:lnTo>
                  <a:lnTo>
                    <a:pt x="34800" y="566380"/>
                  </a:lnTo>
                  <a:lnTo>
                    <a:pt x="279734" y="566380"/>
                  </a:lnTo>
                  <a:cubicBezTo>
                    <a:pt x="282085" y="588481"/>
                    <a:pt x="300836" y="605755"/>
                    <a:pt x="323549" y="605755"/>
                  </a:cubicBezTo>
                  <a:lnTo>
                    <a:pt x="398561" y="605755"/>
                  </a:lnTo>
                  <a:cubicBezTo>
                    <a:pt x="421273" y="605755"/>
                    <a:pt x="440024" y="588481"/>
                    <a:pt x="442375" y="566380"/>
                  </a:cubicBezTo>
                  <a:lnTo>
                    <a:pt x="687301" y="566380"/>
                  </a:lnTo>
                  <a:lnTo>
                    <a:pt x="692930" y="566380"/>
                  </a:lnTo>
                  <a:lnTo>
                    <a:pt x="692930" y="5762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09" name="Freeform: Shape 271">
              <a:extLst>
                <a:ext uri="{FF2B5EF4-FFF2-40B4-BE49-F238E27FC236}">
                  <a16:creationId xmlns:a16="http://schemas.microsoft.com/office/drawing/2014/main" id="{0882B41E-BD41-595E-DD72-7629CF3AD9B1}"/>
                </a:ext>
              </a:extLst>
            </p:cNvPr>
            <p:cNvSpPr/>
            <p:nvPr/>
          </p:nvSpPr>
          <p:spPr>
            <a:xfrm>
              <a:off x="7954142" y="3437790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8" y="5175"/>
                  </a:moveTo>
                  <a:cubicBezTo>
                    <a:pt x="22444" y="2558"/>
                    <a:pt x="18816" y="1055"/>
                    <a:pt x="15117" y="1055"/>
                  </a:cubicBezTo>
                  <a:cubicBezTo>
                    <a:pt x="11403" y="1055"/>
                    <a:pt x="7791" y="2558"/>
                    <a:pt x="5161" y="5175"/>
                  </a:cubicBezTo>
                  <a:cubicBezTo>
                    <a:pt x="2545" y="7805"/>
                    <a:pt x="1055" y="11419"/>
                    <a:pt x="1055" y="15117"/>
                  </a:cubicBezTo>
                  <a:cubicBezTo>
                    <a:pt x="1055" y="18816"/>
                    <a:pt x="2545" y="22444"/>
                    <a:pt x="5161" y="25058"/>
                  </a:cubicBezTo>
                  <a:cubicBezTo>
                    <a:pt x="7791" y="27688"/>
                    <a:pt x="11419" y="29180"/>
                    <a:pt x="15117" y="29180"/>
                  </a:cubicBezTo>
                  <a:cubicBezTo>
                    <a:pt x="18816" y="29180"/>
                    <a:pt x="22430" y="27688"/>
                    <a:pt x="25058" y="25058"/>
                  </a:cubicBezTo>
                  <a:cubicBezTo>
                    <a:pt x="27675" y="22444"/>
                    <a:pt x="29180" y="18830"/>
                    <a:pt x="29180" y="15117"/>
                  </a:cubicBezTo>
                  <a:cubicBezTo>
                    <a:pt x="29180" y="11419"/>
                    <a:pt x="27675" y="7805"/>
                    <a:pt x="25058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10" name="Freeform: Shape 272">
              <a:extLst>
                <a:ext uri="{FF2B5EF4-FFF2-40B4-BE49-F238E27FC236}">
                  <a16:creationId xmlns:a16="http://schemas.microsoft.com/office/drawing/2014/main" id="{1AE89D5A-164F-6CFC-2A70-9BA151B6AAA9}"/>
                </a:ext>
              </a:extLst>
            </p:cNvPr>
            <p:cNvSpPr/>
            <p:nvPr/>
          </p:nvSpPr>
          <p:spPr>
            <a:xfrm>
              <a:off x="7532267" y="3375309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8" y="5176"/>
                  </a:moveTo>
                  <a:cubicBezTo>
                    <a:pt x="22444" y="2561"/>
                    <a:pt x="18816" y="1055"/>
                    <a:pt x="15117" y="1055"/>
                  </a:cubicBezTo>
                  <a:cubicBezTo>
                    <a:pt x="11419" y="1055"/>
                    <a:pt x="7791" y="2559"/>
                    <a:pt x="5175" y="5176"/>
                  </a:cubicBezTo>
                  <a:cubicBezTo>
                    <a:pt x="2559" y="7791"/>
                    <a:pt x="1055" y="11419"/>
                    <a:pt x="1055" y="15117"/>
                  </a:cubicBezTo>
                  <a:cubicBezTo>
                    <a:pt x="1055" y="18831"/>
                    <a:pt x="2558" y="22445"/>
                    <a:pt x="5175" y="25073"/>
                  </a:cubicBezTo>
                  <a:cubicBezTo>
                    <a:pt x="7791" y="27689"/>
                    <a:pt x="11419" y="29180"/>
                    <a:pt x="15117" y="29180"/>
                  </a:cubicBezTo>
                  <a:cubicBezTo>
                    <a:pt x="18816" y="29180"/>
                    <a:pt x="22444" y="27690"/>
                    <a:pt x="25058" y="25073"/>
                  </a:cubicBezTo>
                  <a:cubicBezTo>
                    <a:pt x="27674" y="22445"/>
                    <a:pt x="29180" y="18831"/>
                    <a:pt x="29180" y="15117"/>
                  </a:cubicBezTo>
                  <a:cubicBezTo>
                    <a:pt x="29180" y="11417"/>
                    <a:pt x="27675" y="7791"/>
                    <a:pt x="25058" y="5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sp>
        <p:nvSpPr>
          <p:cNvPr id="244" name="Шестиугольник 243">
            <a:extLst>
              <a:ext uri="{FF2B5EF4-FFF2-40B4-BE49-F238E27FC236}">
                <a16:creationId xmlns:a16="http://schemas.microsoft.com/office/drawing/2014/main" id="{8CF21385-E2F7-D865-F0A6-2C2089D848BB}"/>
              </a:ext>
            </a:extLst>
          </p:cNvPr>
          <p:cNvSpPr/>
          <p:nvPr/>
        </p:nvSpPr>
        <p:spPr>
          <a:xfrm>
            <a:off x="9053601" y="2613541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ACABB9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11" name="Graphic 121">
            <a:extLst>
              <a:ext uri="{FF2B5EF4-FFF2-40B4-BE49-F238E27FC236}">
                <a16:creationId xmlns:a16="http://schemas.microsoft.com/office/drawing/2014/main" id="{2649EEE8-031F-DDB6-00C8-78C2FDA591DC}"/>
              </a:ext>
            </a:extLst>
          </p:cNvPr>
          <p:cNvGrpSpPr>
            <a:grpSpLocks noChangeAspect="1"/>
          </p:cNvGrpSpPr>
          <p:nvPr/>
        </p:nvGrpSpPr>
        <p:grpSpPr>
          <a:xfrm>
            <a:off x="9493417" y="2969764"/>
            <a:ext cx="529200" cy="529200"/>
            <a:chOff x="5159081" y="1772375"/>
            <a:chExt cx="720000" cy="72000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2" name="Freeform: Shape 423">
              <a:extLst>
                <a:ext uri="{FF2B5EF4-FFF2-40B4-BE49-F238E27FC236}">
                  <a16:creationId xmlns:a16="http://schemas.microsoft.com/office/drawing/2014/main" id="{6DD3491B-6214-D218-614A-97A3A0B9D27B}"/>
                </a:ext>
              </a:extLst>
            </p:cNvPr>
            <p:cNvSpPr/>
            <p:nvPr/>
          </p:nvSpPr>
          <p:spPr>
            <a:xfrm>
              <a:off x="5249433" y="1862727"/>
              <a:ext cx="319219" cy="497813"/>
            </a:xfrm>
            <a:custGeom>
              <a:avLst/>
              <a:gdLst/>
              <a:ahLst/>
              <a:cxnLst/>
              <a:rect l="0" t="0" r="0" b="0"/>
              <a:pathLst>
                <a:path w="319218" h="497812">
                  <a:moveTo>
                    <a:pt x="306380" y="3547"/>
                  </a:moveTo>
                  <a:cubicBezTo>
                    <a:pt x="294292" y="1893"/>
                    <a:pt x="281935" y="1055"/>
                    <a:pt x="269648" y="1055"/>
                  </a:cubicBezTo>
                  <a:cubicBezTo>
                    <a:pt x="121545" y="1055"/>
                    <a:pt x="1055" y="121545"/>
                    <a:pt x="1055" y="269648"/>
                  </a:cubicBezTo>
                  <a:cubicBezTo>
                    <a:pt x="1055" y="325481"/>
                    <a:pt x="17838" y="378560"/>
                    <a:pt x="49703" y="423851"/>
                  </a:cubicBezTo>
                  <a:cubicBezTo>
                    <a:pt x="44769" y="431466"/>
                    <a:pt x="42113" y="440341"/>
                    <a:pt x="42113" y="449630"/>
                  </a:cubicBezTo>
                  <a:cubicBezTo>
                    <a:pt x="42113" y="462333"/>
                    <a:pt x="47060" y="474273"/>
                    <a:pt x="56040" y="483255"/>
                  </a:cubicBezTo>
                  <a:cubicBezTo>
                    <a:pt x="65022" y="492237"/>
                    <a:pt x="76964" y="497183"/>
                    <a:pt x="89667" y="497183"/>
                  </a:cubicBezTo>
                  <a:cubicBezTo>
                    <a:pt x="102369" y="497183"/>
                    <a:pt x="114310" y="492235"/>
                    <a:pt x="123292" y="483255"/>
                  </a:cubicBezTo>
                  <a:cubicBezTo>
                    <a:pt x="132273" y="474273"/>
                    <a:pt x="137220" y="462333"/>
                    <a:pt x="137220" y="449630"/>
                  </a:cubicBezTo>
                  <a:cubicBezTo>
                    <a:pt x="137220" y="436928"/>
                    <a:pt x="132273" y="424987"/>
                    <a:pt x="123293" y="416005"/>
                  </a:cubicBezTo>
                  <a:cubicBezTo>
                    <a:pt x="114311" y="407022"/>
                    <a:pt x="102369" y="402076"/>
                    <a:pt x="89668" y="402076"/>
                  </a:cubicBezTo>
                  <a:cubicBezTo>
                    <a:pt x="83281" y="402076"/>
                    <a:pt x="77086" y="403329"/>
                    <a:pt x="71363" y="405716"/>
                  </a:cubicBezTo>
                  <a:cubicBezTo>
                    <a:pt x="43732" y="365611"/>
                    <a:pt x="29180" y="318829"/>
                    <a:pt x="29180" y="269648"/>
                  </a:cubicBezTo>
                  <a:cubicBezTo>
                    <a:pt x="29180" y="137053"/>
                    <a:pt x="137053" y="29180"/>
                    <a:pt x="269648" y="29180"/>
                  </a:cubicBezTo>
                  <a:cubicBezTo>
                    <a:pt x="280664" y="29180"/>
                    <a:pt x="291738" y="29931"/>
                    <a:pt x="302566" y="31413"/>
                  </a:cubicBezTo>
                  <a:cubicBezTo>
                    <a:pt x="310265" y="32467"/>
                    <a:pt x="317353" y="27082"/>
                    <a:pt x="318406" y="19387"/>
                  </a:cubicBezTo>
                  <a:cubicBezTo>
                    <a:pt x="319459" y="11692"/>
                    <a:pt x="314075" y="4600"/>
                    <a:pt x="306380" y="3547"/>
                  </a:cubicBezTo>
                  <a:close/>
                  <a:moveTo>
                    <a:pt x="75930" y="435891"/>
                  </a:moveTo>
                  <a:cubicBezTo>
                    <a:pt x="79718" y="432104"/>
                    <a:pt x="84693" y="430210"/>
                    <a:pt x="89668" y="430210"/>
                  </a:cubicBezTo>
                  <a:cubicBezTo>
                    <a:pt x="94643" y="430210"/>
                    <a:pt x="99619" y="432104"/>
                    <a:pt x="103407" y="435891"/>
                  </a:cubicBezTo>
                  <a:cubicBezTo>
                    <a:pt x="107076" y="439560"/>
                    <a:pt x="109097" y="444438"/>
                    <a:pt x="109097" y="449629"/>
                  </a:cubicBezTo>
                  <a:cubicBezTo>
                    <a:pt x="109097" y="454819"/>
                    <a:pt x="107076" y="459698"/>
                    <a:pt x="103406" y="463366"/>
                  </a:cubicBezTo>
                  <a:cubicBezTo>
                    <a:pt x="95830" y="470942"/>
                    <a:pt x="83505" y="470942"/>
                    <a:pt x="75929" y="463366"/>
                  </a:cubicBezTo>
                  <a:cubicBezTo>
                    <a:pt x="72260" y="459698"/>
                    <a:pt x="70239" y="454819"/>
                    <a:pt x="70239" y="449629"/>
                  </a:cubicBezTo>
                  <a:cubicBezTo>
                    <a:pt x="70239" y="444438"/>
                    <a:pt x="72260" y="439561"/>
                    <a:pt x="75930" y="4358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13" name="Freeform: Shape 424">
              <a:extLst>
                <a:ext uri="{FF2B5EF4-FFF2-40B4-BE49-F238E27FC236}">
                  <a16:creationId xmlns:a16="http://schemas.microsoft.com/office/drawing/2014/main" id="{06DB9BAD-BE04-A633-D1C6-01B55DA66FFC}"/>
                </a:ext>
              </a:extLst>
            </p:cNvPr>
            <p:cNvSpPr/>
            <p:nvPr/>
          </p:nvSpPr>
          <p:spPr>
            <a:xfrm>
              <a:off x="5462950" y="1903808"/>
              <a:ext cx="324844" cy="497813"/>
            </a:xfrm>
            <a:custGeom>
              <a:avLst/>
              <a:gdLst/>
              <a:ahLst/>
              <a:cxnLst/>
              <a:rect l="0" t="0" r="0" b="0"/>
              <a:pathLst>
                <a:path w="324843" h="497812">
                  <a:moveTo>
                    <a:pt x="276065" y="74368"/>
                  </a:moveTo>
                  <a:cubicBezTo>
                    <a:pt x="287951" y="55956"/>
                    <a:pt x="285847" y="31071"/>
                    <a:pt x="269737" y="14961"/>
                  </a:cubicBezTo>
                  <a:cubicBezTo>
                    <a:pt x="251194" y="-3581"/>
                    <a:pt x="221028" y="-3581"/>
                    <a:pt x="202486" y="14961"/>
                  </a:cubicBezTo>
                  <a:cubicBezTo>
                    <a:pt x="183945" y="33502"/>
                    <a:pt x="183945" y="63670"/>
                    <a:pt x="202486" y="82212"/>
                  </a:cubicBezTo>
                  <a:cubicBezTo>
                    <a:pt x="211758" y="91482"/>
                    <a:pt x="223934" y="96117"/>
                    <a:pt x="236112" y="96117"/>
                  </a:cubicBezTo>
                  <a:cubicBezTo>
                    <a:pt x="242339" y="96117"/>
                    <a:pt x="248563" y="94896"/>
                    <a:pt x="254402" y="92473"/>
                  </a:cubicBezTo>
                  <a:cubicBezTo>
                    <a:pt x="282041" y="132589"/>
                    <a:pt x="296599" y="179406"/>
                    <a:pt x="296599" y="228567"/>
                  </a:cubicBezTo>
                  <a:cubicBezTo>
                    <a:pt x="296599" y="361163"/>
                    <a:pt x="188726" y="469036"/>
                    <a:pt x="56131" y="469036"/>
                  </a:cubicBezTo>
                  <a:cubicBezTo>
                    <a:pt x="43134" y="469036"/>
                    <a:pt x="30091" y="467991"/>
                    <a:pt x="17367" y="465930"/>
                  </a:cubicBezTo>
                  <a:cubicBezTo>
                    <a:pt x="9706" y="464684"/>
                    <a:pt x="2479" y="469895"/>
                    <a:pt x="1238" y="477561"/>
                  </a:cubicBezTo>
                  <a:cubicBezTo>
                    <a:pt x="-4" y="485228"/>
                    <a:pt x="5203" y="492450"/>
                    <a:pt x="12870" y="493692"/>
                  </a:cubicBezTo>
                  <a:cubicBezTo>
                    <a:pt x="27076" y="495994"/>
                    <a:pt x="41631" y="497161"/>
                    <a:pt x="56131" y="497161"/>
                  </a:cubicBezTo>
                  <a:cubicBezTo>
                    <a:pt x="204234" y="497161"/>
                    <a:pt x="324724" y="376669"/>
                    <a:pt x="324724" y="228567"/>
                  </a:cubicBezTo>
                  <a:cubicBezTo>
                    <a:pt x="324724" y="172767"/>
                    <a:pt x="307927" y="119666"/>
                    <a:pt x="276065" y="74368"/>
                  </a:cubicBezTo>
                  <a:close/>
                  <a:moveTo>
                    <a:pt x="249849" y="62325"/>
                  </a:moveTo>
                  <a:cubicBezTo>
                    <a:pt x="242275" y="69900"/>
                    <a:pt x="229949" y="69900"/>
                    <a:pt x="222373" y="62325"/>
                  </a:cubicBezTo>
                  <a:cubicBezTo>
                    <a:pt x="214798" y="54749"/>
                    <a:pt x="214798" y="42425"/>
                    <a:pt x="222373" y="34849"/>
                  </a:cubicBezTo>
                  <a:cubicBezTo>
                    <a:pt x="226160" y="31061"/>
                    <a:pt x="231136" y="29167"/>
                    <a:pt x="236111" y="29167"/>
                  </a:cubicBezTo>
                  <a:cubicBezTo>
                    <a:pt x="241086" y="29167"/>
                    <a:pt x="246062" y="31061"/>
                    <a:pt x="249849" y="34849"/>
                  </a:cubicBezTo>
                  <a:cubicBezTo>
                    <a:pt x="257424" y="42425"/>
                    <a:pt x="257424" y="54749"/>
                    <a:pt x="249849" y="62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14" name="Freeform: Shape 425">
              <a:extLst>
                <a:ext uri="{FF2B5EF4-FFF2-40B4-BE49-F238E27FC236}">
                  <a16:creationId xmlns:a16="http://schemas.microsoft.com/office/drawing/2014/main" id="{CB52D8A8-ACDB-22FE-764A-57AE8A6CF4D4}"/>
                </a:ext>
              </a:extLst>
            </p:cNvPr>
            <p:cNvSpPr/>
            <p:nvPr/>
          </p:nvSpPr>
          <p:spPr>
            <a:xfrm>
              <a:off x="5409141" y="2353535"/>
              <a:ext cx="30938" cy="29531"/>
            </a:xfrm>
            <a:custGeom>
              <a:avLst/>
              <a:gdLst/>
              <a:ahLst/>
              <a:cxnLst/>
              <a:rect l="0" t="0" r="0" b="0"/>
              <a:pathLst>
                <a:path w="30937" h="29531">
                  <a:moveTo>
                    <a:pt x="21021" y="2335"/>
                  </a:moveTo>
                  <a:lnTo>
                    <a:pt x="20405" y="2088"/>
                  </a:lnTo>
                  <a:cubicBezTo>
                    <a:pt x="13207" y="-829"/>
                    <a:pt x="5007" y="2641"/>
                    <a:pt x="2089" y="9836"/>
                  </a:cubicBezTo>
                  <a:cubicBezTo>
                    <a:pt x="-829" y="17034"/>
                    <a:pt x="2639" y="25233"/>
                    <a:pt x="9836" y="28153"/>
                  </a:cubicBezTo>
                  <a:lnTo>
                    <a:pt x="10723" y="28507"/>
                  </a:lnTo>
                  <a:cubicBezTo>
                    <a:pt x="12414" y="29172"/>
                    <a:pt x="14155" y="29487"/>
                    <a:pt x="15867" y="29487"/>
                  </a:cubicBezTo>
                  <a:cubicBezTo>
                    <a:pt x="21477" y="29487"/>
                    <a:pt x="26780" y="26107"/>
                    <a:pt x="28958" y="20569"/>
                  </a:cubicBezTo>
                  <a:cubicBezTo>
                    <a:pt x="31802" y="13342"/>
                    <a:pt x="28248" y="5179"/>
                    <a:pt x="21021" y="2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15" name="Freeform: Shape 426">
              <a:extLst>
                <a:ext uri="{FF2B5EF4-FFF2-40B4-BE49-F238E27FC236}">
                  <a16:creationId xmlns:a16="http://schemas.microsoft.com/office/drawing/2014/main" id="{485678F2-2882-0D2A-588A-3E728A82DCE5}"/>
                </a:ext>
              </a:extLst>
            </p:cNvPr>
            <p:cNvSpPr/>
            <p:nvPr/>
          </p:nvSpPr>
          <p:spPr>
            <a:xfrm>
              <a:off x="5598973" y="1881051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0692" y="2205"/>
                  </a:moveTo>
                  <a:lnTo>
                    <a:pt x="20396" y="2086"/>
                  </a:lnTo>
                  <a:cubicBezTo>
                    <a:pt x="13196" y="-828"/>
                    <a:pt x="4999" y="2645"/>
                    <a:pt x="2086" y="9845"/>
                  </a:cubicBezTo>
                  <a:cubicBezTo>
                    <a:pt x="-828" y="17044"/>
                    <a:pt x="2645" y="25241"/>
                    <a:pt x="9845" y="28156"/>
                  </a:cubicBezTo>
                  <a:cubicBezTo>
                    <a:pt x="9858" y="28160"/>
                    <a:pt x="9978" y="28210"/>
                    <a:pt x="9990" y="28215"/>
                  </a:cubicBezTo>
                  <a:lnTo>
                    <a:pt x="10068" y="28246"/>
                  </a:lnTo>
                  <a:cubicBezTo>
                    <a:pt x="11807" y="28956"/>
                    <a:pt x="13606" y="29292"/>
                    <a:pt x="15375" y="29292"/>
                  </a:cubicBezTo>
                  <a:cubicBezTo>
                    <a:pt x="20920" y="29292"/>
                    <a:pt x="26176" y="25991"/>
                    <a:pt x="28399" y="20538"/>
                  </a:cubicBezTo>
                  <a:cubicBezTo>
                    <a:pt x="31333" y="13347"/>
                    <a:pt x="27882" y="5139"/>
                    <a:pt x="20692" y="2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16" name="Freeform: Shape 427">
              <a:extLst>
                <a:ext uri="{FF2B5EF4-FFF2-40B4-BE49-F238E27FC236}">
                  <a16:creationId xmlns:a16="http://schemas.microsoft.com/office/drawing/2014/main" id="{CD89A820-CDD5-3062-F6A7-981A467A80E8}"/>
                </a:ext>
              </a:extLst>
            </p:cNvPr>
            <p:cNvSpPr/>
            <p:nvPr/>
          </p:nvSpPr>
          <p:spPr>
            <a:xfrm>
              <a:off x="5352252" y="1949223"/>
              <a:ext cx="333281" cy="365625"/>
            </a:xfrm>
            <a:custGeom>
              <a:avLst/>
              <a:gdLst/>
              <a:ahLst/>
              <a:cxnLst/>
              <a:rect l="0" t="0" r="0" b="0"/>
              <a:pathLst>
                <a:path w="333281" h="365625">
                  <a:moveTo>
                    <a:pt x="325283" y="86853"/>
                  </a:moveTo>
                  <a:lnTo>
                    <a:pt x="173607" y="2817"/>
                  </a:lnTo>
                  <a:cubicBezTo>
                    <a:pt x="169369" y="467"/>
                    <a:pt x="164218" y="467"/>
                    <a:pt x="159978" y="2817"/>
                  </a:cubicBezTo>
                  <a:lnTo>
                    <a:pt x="8303" y="86853"/>
                  </a:lnTo>
                  <a:cubicBezTo>
                    <a:pt x="3829" y="89331"/>
                    <a:pt x="1055" y="94041"/>
                    <a:pt x="1055" y="99154"/>
                  </a:cubicBezTo>
                  <a:lnTo>
                    <a:pt x="1055" y="267227"/>
                  </a:lnTo>
                  <a:cubicBezTo>
                    <a:pt x="1055" y="272340"/>
                    <a:pt x="3829" y="277050"/>
                    <a:pt x="8303" y="279528"/>
                  </a:cubicBezTo>
                  <a:lnTo>
                    <a:pt x="159978" y="363564"/>
                  </a:lnTo>
                  <a:cubicBezTo>
                    <a:pt x="162097" y="364738"/>
                    <a:pt x="164445" y="365326"/>
                    <a:pt x="166793" y="365326"/>
                  </a:cubicBezTo>
                  <a:cubicBezTo>
                    <a:pt x="169140" y="365326"/>
                    <a:pt x="171488" y="364738"/>
                    <a:pt x="173607" y="363564"/>
                  </a:cubicBezTo>
                  <a:lnTo>
                    <a:pt x="325283" y="279528"/>
                  </a:lnTo>
                  <a:cubicBezTo>
                    <a:pt x="329756" y="277050"/>
                    <a:pt x="332530" y="272340"/>
                    <a:pt x="332530" y="267227"/>
                  </a:cubicBezTo>
                  <a:lnTo>
                    <a:pt x="332530" y="99154"/>
                  </a:lnTo>
                  <a:cubicBezTo>
                    <a:pt x="332530" y="94041"/>
                    <a:pt x="329756" y="89331"/>
                    <a:pt x="325283" y="86853"/>
                  </a:cubicBezTo>
                  <a:close/>
                  <a:moveTo>
                    <a:pt x="152730" y="327395"/>
                  </a:moveTo>
                  <a:lnTo>
                    <a:pt x="29180" y="258942"/>
                  </a:lnTo>
                  <a:lnTo>
                    <a:pt x="29180" y="123022"/>
                  </a:lnTo>
                  <a:lnTo>
                    <a:pt x="152730" y="191475"/>
                  </a:lnTo>
                  <a:lnTo>
                    <a:pt x="152730" y="327395"/>
                  </a:lnTo>
                  <a:close/>
                  <a:moveTo>
                    <a:pt x="166791" y="167113"/>
                  </a:moveTo>
                  <a:lnTo>
                    <a:pt x="44132" y="99154"/>
                  </a:lnTo>
                  <a:lnTo>
                    <a:pt x="166793" y="31194"/>
                  </a:lnTo>
                  <a:lnTo>
                    <a:pt x="289451" y="99154"/>
                  </a:lnTo>
                  <a:lnTo>
                    <a:pt x="166791" y="167113"/>
                  </a:lnTo>
                  <a:close/>
                  <a:moveTo>
                    <a:pt x="304405" y="258943"/>
                  </a:moveTo>
                  <a:lnTo>
                    <a:pt x="180855" y="327395"/>
                  </a:lnTo>
                  <a:lnTo>
                    <a:pt x="180855" y="191475"/>
                  </a:lnTo>
                  <a:lnTo>
                    <a:pt x="304405" y="123022"/>
                  </a:lnTo>
                  <a:lnTo>
                    <a:pt x="304405" y="2589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217" name="Freeform: Shape 428">
              <a:extLst>
                <a:ext uri="{FF2B5EF4-FFF2-40B4-BE49-F238E27FC236}">
                  <a16:creationId xmlns:a16="http://schemas.microsoft.com/office/drawing/2014/main" id="{41E0D295-B21B-9AF1-1DFA-05553701FC7B}"/>
                </a:ext>
              </a:extLst>
            </p:cNvPr>
            <p:cNvSpPr/>
            <p:nvPr/>
          </p:nvSpPr>
          <p:spPr>
            <a:xfrm>
              <a:off x="5158026" y="1771320"/>
              <a:ext cx="721406" cy="721406"/>
            </a:xfrm>
            <a:custGeom>
              <a:avLst/>
              <a:gdLst/>
              <a:ahLst/>
              <a:cxnLst/>
              <a:rect l="0" t="0" r="0" b="0"/>
              <a:pathLst>
                <a:path w="721406" h="721406">
                  <a:moveTo>
                    <a:pt x="615613" y="106497"/>
                  </a:moveTo>
                  <a:cubicBezTo>
                    <a:pt x="547618" y="38500"/>
                    <a:pt x="457214" y="1055"/>
                    <a:pt x="361055" y="1055"/>
                  </a:cubicBezTo>
                  <a:cubicBezTo>
                    <a:pt x="264895" y="1055"/>
                    <a:pt x="174492" y="38500"/>
                    <a:pt x="106497" y="106497"/>
                  </a:cubicBezTo>
                  <a:cubicBezTo>
                    <a:pt x="38500" y="174492"/>
                    <a:pt x="1055" y="264895"/>
                    <a:pt x="1055" y="361055"/>
                  </a:cubicBezTo>
                  <a:cubicBezTo>
                    <a:pt x="1055" y="457214"/>
                    <a:pt x="38500" y="547618"/>
                    <a:pt x="106497" y="615614"/>
                  </a:cubicBezTo>
                  <a:cubicBezTo>
                    <a:pt x="174492" y="683608"/>
                    <a:pt x="264895" y="721055"/>
                    <a:pt x="361055" y="721055"/>
                  </a:cubicBezTo>
                  <a:cubicBezTo>
                    <a:pt x="457214" y="721055"/>
                    <a:pt x="547618" y="683608"/>
                    <a:pt x="615613" y="615614"/>
                  </a:cubicBezTo>
                  <a:cubicBezTo>
                    <a:pt x="683609" y="547618"/>
                    <a:pt x="721055" y="457214"/>
                    <a:pt x="721055" y="361055"/>
                  </a:cubicBezTo>
                  <a:cubicBezTo>
                    <a:pt x="721055" y="264895"/>
                    <a:pt x="683609" y="174492"/>
                    <a:pt x="615613" y="106497"/>
                  </a:cubicBezTo>
                  <a:close/>
                  <a:moveTo>
                    <a:pt x="361055" y="692930"/>
                  </a:moveTo>
                  <a:cubicBezTo>
                    <a:pt x="178058" y="692930"/>
                    <a:pt x="29180" y="544051"/>
                    <a:pt x="29180" y="361055"/>
                  </a:cubicBezTo>
                  <a:cubicBezTo>
                    <a:pt x="29180" y="178058"/>
                    <a:pt x="178058" y="29180"/>
                    <a:pt x="361055" y="29180"/>
                  </a:cubicBezTo>
                  <a:cubicBezTo>
                    <a:pt x="544051" y="29180"/>
                    <a:pt x="692930" y="178058"/>
                    <a:pt x="692930" y="361055"/>
                  </a:cubicBezTo>
                  <a:cubicBezTo>
                    <a:pt x="692930" y="544051"/>
                    <a:pt x="544051" y="692930"/>
                    <a:pt x="361055" y="692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sp>
        <p:nvSpPr>
          <p:cNvPr id="246" name="Овал 245">
            <a:extLst>
              <a:ext uri="{FF2B5EF4-FFF2-40B4-BE49-F238E27FC236}">
                <a16:creationId xmlns:a16="http://schemas.microsoft.com/office/drawing/2014/main" id="{9BD114F4-3507-80E1-2FC0-433281C8160E}"/>
              </a:ext>
            </a:extLst>
          </p:cNvPr>
          <p:cNvSpPr/>
          <p:nvPr/>
        </p:nvSpPr>
        <p:spPr>
          <a:xfrm>
            <a:off x="1314004" y="3908313"/>
            <a:ext cx="79228" cy="79228"/>
          </a:xfrm>
          <a:prstGeom prst="ellips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0" name="Прямая соединительная линия 249">
            <a:extLst>
              <a:ext uri="{FF2B5EF4-FFF2-40B4-BE49-F238E27FC236}">
                <a16:creationId xmlns:a16="http://schemas.microsoft.com/office/drawing/2014/main" id="{68B5CB4D-D55B-7A0F-7AD0-567C82F44D70}"/>
              </a:ext>
            </a:extLst>
          </p:cNvPr>
          <p:cNvCxnSpPr>
            <a:cxnSpLocks/>
          </p:cNvCxnSpPr>
          <p:nvPr/>
        </p:nvCxnSpPr>
        <p:spPr>
          <a:xfrm flipH="1" flipV="1">
            <a:off x="1374853" y="3980875"/>
            <a:ext cx="348156" cy="546636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3" name="Прямая соединительная линия 272">
            <a:extLst>
              <a:ext uri="{FF2B5EF4-FFF2-40B4-BE49-F238E27FC236}">
                <a16:creationId xmlns:a16="http://schemas.microsoft.com/office/drawing/2014/main" id="{1AF91752-FCEF-7FAC-8E2A-70FCA88D43C1}"/>
              </a:ext>
            </a:extLst>
          </p:cNvPr>
          <p:cNvCxnSpPr>
            <a:cxnSpLocks/>
          </p:cNvCxnSpPr>
          <p:nvPr/>
        </p:nvCxnSpPr>
        <p:spPr>
          <a:xfrm>
            <a:off x="1723009" y="4527511"/>
            <a:ext cx="794575" cy="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5" name="Прямая соединительная линия 274">
            <a:extLst>
              <a:ext uri="{FF2B5EF4-FFF2-40B4-BE49-F238E27FC236}">
                <a16:creationId xmlns:a16="http://schemas.microsoft.com/office/drawing/2014/main" id="{CB38E001-7ECB-D66D-DC39-E8C0A47EB7E7}"/>
              </a:ext>
            </a:extLst>
          </p:cNvPr>
          <p:cNvCxnSpPr>
            <a:cxnSpLocks/>
          </p:cNvCxnSpPr>
          <p:nvPr/>
        </p:nvCxnSpPr>
        <p:spPr>
          <a:xfrm flipV="1">
            <a:off x="2517584" y="3909691"/>
            <a:ext cx="411367" cy="61782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8" name="Прямая соединительная линия 277">
            <a:extLst>
              <a:ext uri="{FF2B5EF4-FFF2-40B4-BE49-F238E27FC236}">
                <a16:creationId xmlns:a16="http://schemas.microsoft.com/office/drawing/2014/main" id="{62325E6F-D39C-BDD6-4829-FCA477F1C9CE}"/>
              </a:ext>
            </a:extLst>
          </p:cNvPr>
          <p:cNvCxnSpPr>
            <a:cxnSpLocks/>
          </p:cNvCxnSpPr>
          <p:nvPr/>
        </p:nvCxnSpPr>
        <p:spPr>
          <a:xfrm>
            <a:off x="2928951" y="3908307"/>
            <a:ext cx="596802" cy="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1" name="Прямая соединительная линия 280">
            <a:extLst>
              <a:ext uri="{FF2B5EF4-FFF2-40B4-BE49-F238E27FC236}">
                <a16:creationId xmlns:a16="http://schemas.microsoft.com/office/drawing/2014/main" id="{5D26D278-65F2-615C-EBAA-F85A46DEA88D}"/>
              </a:ext>
            </a:extLst>
          </p:cNvPr>
          <p:cNvCxnSpPr>
            <a:cxnSpLocks/>
          </p:cNvCxnSpPr>
          <p:nvPr/>
        </p:nvCxnSpPr>
        <p:spPr>
          <a:xfrm flipH="1" flipV="1">
            <a:off x="3525939" y="3909705"/>
            <a:ext cx="387497" cy="617806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5" name="Прямая соединительная линия 284">
            <a:extLst>
              <a:ext uri="{FF2B5EF4-FFF2-40B4-BE49-F238E27FC236}">
                <a16:creationId xmlns:a16="http://schemas.microsoft.com/office/drawing/2014/main" id="{A90F3784-16CD-0067-9354-12E26EC8BD3F}"/>
              </a:ext>
            </a:extLst>
          </p:cNvPr>
          <p:cNvCxnSpPr>
            <a:cxnSpLocks/>
          </p:cNvCxnSpPr>
          <p:nvPr/>
        </p:nvCxnSpPr>
        <p:spPr>
          <a:xfrm>
            <a:off x="3910369" y="4527511"/>
            <a:ext cx="794575" cy="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6" name="Прямая соединительная линия 285">
            <a:extLst>
              <a:ext uri="{FF2B5EF4-FFF2-40B4-BE49-F238E27FC236}">
                <a16:creationId xmlns:a16="http://schemas.microsoft.com/office/drawing/2014/main" id="{19BB7775-897E-E9D5-B8C3-EA617BA25119}"/>
              </a:ext>
            </a:extLst>
          </p:cNvPr>
          <p:cNvCxnSpPr>
            <a:cxnSpLocks/>
          </p:cNvCxnSpPr>
          <p:nvPr/>
        </p:nvCxnSpPr>
        <p:spPr>
          <a:xfrm flipV="1">
            <a:off x="4706087" y="3909336"/>
            <a:ext cx="411367" cy="61782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7" name="Прямая соединительная линия 286">
            <a:extLst>
              <a:ext uri="{FF2B5EF4-FFF2-40B4-BE49-F238E27FC236}">
                <a16:creationId xmlns:a16="http://schemas.microsoft.com/office/drawing/2014/main" id="{E7C268AD-D679-08C4-1FB1-37CE178993EE}"/>
              </a:ext>
            </a:extLst>
          </p:cNvPr>
          <p:cNvCxnSpPr>
            <a:cxnSpLocks/>
          </p:cNvCxnSpPr>
          <p:nvPr/>
        </p:nvCxnSpPr>
        <p:spPr>
          <a:xfrm>
            <a:off x="5115311" y="3911878"/>
            <a:ext cx="596802" cy="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8" name="Прямая соединительная линия 287">
            <a:extLst>
              <a:ext uri="{FF2B5EF4-FFF2-40B4-BE49-F238E27FC236}">
                <a16:creationId xmlns:a16="http://schemas.microsoft.com/office/drawing/2014/main" id="{FA6D4A18-FF2C-1F54-DF80-971BE40AD8B1}"/>
              </a:ext>
            </a:extLst>
          </p:cNvPr>
          <p:cNvCxnSpPr>
            <a:cxnSpLocks/>
          </p:cNvCxnSpPr>
          <p:nvPr/>
        </p:nvCxnSpPr>
        <p:spPr>
          <a:xfrm flipH="1" flipV="1">
            <a:off x="5710042" y="3911384"/>
            <a:ext cx="387497" cy="617806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9" name="Прямая соединительная линия 288">
            <a:extLst>
              <a:ext uri="{FF2B5EF4-FFF2-40B4-BE49-F238E27FC236}">
                <a16:creationId xmlns:a16="http://schemas.microsoft.com/office/drawing/2014/main" id="{1608ABEE-CF44-2C14-62CA-DD6B73C9EE29}"/>
              </a:ext>
            </a:extLst>
          </p:cNvPr>
          <p:cNvCxnSpPr>
            <a:cxnSpLocks/>
          </p:cNvCxnSpPr>
          <p:nvPr/>
        </p:nvCxnSpPr>
        <p:spPr>
          <a:xfrm>
            <a:off x="6099175" y="4527156"/>
            <a:ext cx="794575" cy="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0" name="Прямая соединительная линия 289">
            <a:extLst>
              <a:ext uri="{FF2B5EF4-FFF2-40B4-BE49-F238E27FC236}">
                <a16:creationId xmlns:a16="http://schemas.microsoft.com/office/drawing/2014/main" id="{6ADC5EDF-DB80-2811-8A5D-78AAC08BA523}"/>
              </a:ext>
            </a:extLst>
          </p:cNvPr>
          <p:cNvCxnSpPr>
            <a:cxnSpLocks/>
          </p:cNvCxnSpPr>
          <p:nvPr/>
        </p:nvCxnSpPr>
        <p:spPr>
          <a:xfrm>
            <a:off x="8286707" y="4528823"/>
            <a:ext cx="794575" cy="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1" name="Прямая соединительная линия 290">
            <a:extLst>
              <a:ext uri="{FF2B5EF4-FFF2-40B4-BE49-F238E27FC236}">
                <a16:creationId xmlns:a16="http://schemas.microsoft.com/office/drawing/2014/main" id="{13B0DA29-7BFA-A240-239D-3CBD43AD4E01}"/>
              </a:ext>
            </a:extLst>
          </p:cNvPr>
          <p:cNvCxnSpPr>
            <a:cxnSpLocks/>
          </p:cNvCxnSpPr>
          <p:nvPr/>
        </p:nvCxnSpPr>
        <p:spPr>
          <a:xfrm flipV="1">
            <a:off x="6892694" y="3911298"/>
            <a:ext cx="411367" cy="61782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2" name="Прямая соединительная линия 291">
            <a:extLst>
              <a:ext uri="{FF2B5EF4-FFF2-40B4-BE49-F238E27FC236}">
                <a16:creationId xmlns:a16="http://schemas.microsoft.com/office/drawing/2014/main" id="{9F956F40-B936-84D3-DAFF-C16669C19C04}"/>
              </a:ext>
            </a:extLst>
          </p:cNvPr>
          <p:cNvCxnSpPr>
            <a:cxnSpLocks/>
          </p:cNvCxnSpPr>
          <p:nvPr/>
        </p:nvCxnSpPr>
        <p:spPr>
          <a:xfrm>
            <a:off x="7304061" y="3912748"/>
            <a:ext cx="596802" cy="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3" name="Прямая соединительная линия 292">
            <a:extLst>
              <a:ext uri="{FF2B5EF4-FFF2-40B4-BE49-F238E27FC236}">
                <a16:creationId xmlns:a16="http://schemas.microsoft.com/office/drawing/2014/main" id="{F7CD5FBC-D475-F759-BC12-10C409971AC0}"/>
              </a:ext>
            </a:extLst>
          </p:cNvPr>
          <p:cNvCxnSpPr>
            <a:cxnSpLocks/>
          </p:cNvCxnSpPr>
          <p:nvPr/>
        </p:nvCxnSpPr>
        <p:spPr>
          <a:xfrm flipH="1" flipV="1">
            <a:off x="7899210" y="3913969"/>
            <a:ext cx="387497" cy="617806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4" name="Прямая соединительная линия 293">
            <a:extLst>
              <a:ext uri="{FF2B5EF4-FFF2-40B4-BE49-F238E27FC236}">
                <a16:creationId xmlns:a16="http://schemas.microsoft.com/office/drawing/2014/main" id="{343D1590-B904-092B-D80B-537BFCDD9C90}"/>
              </a:ext>
            </a:extLst>
          </p:cNvPr>
          <p:cNvCxnSpPr>
            <a:cxnSpLocks/>
          </p:cNvCxnSpPr>
          <p:nvPr/>
        </p:nvCxnSpPr>
        <p:spPr>
          <a:xfrm flipV="1">
            <a:off x="9080713" y="3912936"/>
            <a:ext cx="411367" cy="61782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5" name="Прямая соединительная линия 294">
            <a:extLst>
              <a:ext uri="{FF2B5EF4-FFF2-40B4-BE49-F238E27FC236}">
                <a16:creationId xmlns:a16="http://schemas.microsoft.com/office/drawing/2014/main" id="{1BD339D7-C9D4-EBBD-7DE2-A205B2D58A7B}"/>
              </a:ext>
            </a:extLst>
          </p:cNvPr>
          <p:cNvCxnSpPr>
            <a:cxnSpLocks/>
          </p:cNvCxnSpPr>
          <p:nvPr/>
        </p:nvCxnSpPr>
        <p:spPr>
          <a:xfrm>
            <a:off x="9490615" y="3913979"/>
            <a:ext cx="596802" cy="0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6" name="Овал 295">
            <a:extLst>
              <a:ext uri="{FF2B5EF4-FFF2-40B4-BE49-F238E27FC236}">
                <a16:creationId xmlns:a16="http://schemas.microsoft.com/office/drawing/2014/main" id="{CCDBD827-C25D-7A2C-6943-C733BA4A6320}"/>
              </a:ext>
            </a:extLst>
          </p:cNvPr>
          <p:cNvSpPr/>
          <p:nvPr/>
        </p:nvSpPr>
        <p:spPr>
          <a:xfrm>
            <a:off x="10464884" y="3251185"/>
            <a:ext cx="79228" cy="79228"/>
          </a:xfrm>
          <a:prstGeom prst="ellips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7" name="Прямая соединительная линия 296">
            <a:extLst>
              <a:ext uri="{FF2B5EF4-FFF2-40B4-BE49-F238E27FC236}">
                <a16:creationId xmlns:a16="http://schemas.microsoft.com/office/drawing/2014/main" id="{5A373656-1B49-A7B5-F97C-0BBA5FC057FC}"/>
              </a:ext>
            </a:extLst>
          </p:cNvPr>
          <p:cNvCxnSpPr>
            <a:cxnSpLocks/>
          </p:cNvCxnSpPr>
          <p:nvPr/>
        </p:nvCxnSpPr>
        <p:spPr>
          <a:xfrm flipV="1">
            <a:off x="10089893" y="3322726"/>
            <a:ext cx="392600" cy="592944"/>
          </a:xfrm>
          <a:prstGeom prst="line">
            <a:avLst/>
          </a:prstGeom>
          <a:noFill/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0" name="Овал 299">
            <a:extLst>
              <a:ext uri="{FF2B5EF4-FFF2-40B4-BE49-F238E27FC236}">
                <a16:creationId xmlns:a16="http://schemas.microsoft.com/office/drawing/2014/main" id="{07B74789-978A-2295-A667-A77CC0C9406D}"/>
              </a:ext>
            </a:extLst>
          </p:cNvPr>
          <p:cNvSpPr/>
          <p:nvPr/>
        </p:nvSpPr>
        <p:spPr>
          <a:xfrm>
            <a:off x="2060168" y="4495052"/>
            <a:ext cx="79228" cy="79228"/>
          </a:xfrm>
          <a:prstGeom prst="ellipse">
            <a:avLst/>
          </a:prstGeom>
          <a:solidFill>
            <a:srgbClr val="C3C3C3"/>
          </a:solidFill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1" name="Овал 300">
            <a:extLst>
              <a:ext uri="{FF2B5EF4-FFF2-40B4-BE49-F238E27FC236}">
                <a16:creationId xmlns:a16="http://schemas.microsoft.com/office/drawing/2014/main" id="{DA837930-5D74-A4D4-3E3F-CE45D36F3B74}"/>
              </a:ext>
            </a:extLst>
          </p:cNvPr>
          <p:cNvSpPr/>
          <p:nvPr/>
        </p:nvSpPr>
        <p:spPr>
          <a:xfrm>
            <a:off x="3185753" y="3876295"/>
            <a:ext cx="79228" cy="79228"/>
          </a:xfrm>
          <a:prstGeom prst="ellipse">
            <a:avLst/>
          </a:prstGeom>
          <a:solidFill>
            <a:srgbClr val="888484"/>
          </a:solidFill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2" name="Овал 301">
            <a:extLst>
              <a:ext uri="{FF2B5EF4-FFF2-40B4-BE49-F238E27FC236}">
                <a16:creationId xmlns:a16="http://schemas.microsoft.com/office/drawing/2014/main" id="{AE7C1926-E111-6842-D999-AB47D335964E}"/>
              </a:ext>
            </a:extLst>
          </p:cNvPr>
          <p:cNvSpPr/>
          <p:nvPr/>
        </p:nvSpPr>
        <p:spPr>
          <a:xfrm>
            <a:off x="4274576" y="4495614"/>
            <a:ext cx="79228" cy="79228"/>
          </a:xfrm>
          <a:prstGeom prst="ellipse">
            <a:avLst/>
          </a:prstGeom>
          <a:solidFill>
            <a:srgbClr val="ACABB9"/>
          </a:solidFill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3" name="Овал 302">
            <a:extLst>
              <a:ext uri="{FF2B5EF4-FFF2-40B4-BE49-F238E27FC236}">
                <a16:creationId xmlns:a16="http://schemas.microsoft.com/office/drawing/2014/main" id="{43082232-3D3D-6062-6B9A-E17B6F08ED89}"/>
              </a:ext>
            </a:extLst>
          </p:cNvPr>
          <p:cNvSpPr/>
          <p:nvPr/>
        </p:nvSpPr>
        <p:spPr>
          <a:xfrm>
            <a:off x="5370534" y="3875765"/>
            <a:ext cx="79228" cy="79228"/>
          </a:xfrm>
          <a:prstGeom prst="ellipse">
            <a:avLst/>
          </a:prstGeom>
          <a:solidFill>
            <a:srgbClr val="73A6D5"/>
          </a:solidFill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4" name="Овал 303">
            <a:extLst>
              <a:ext uri="{FF2B5EF4-FFF2-40B4-BE49-F238E27FC236}">
                <a16:creationId xmlns:a16="http://schemas.microsoft.com/office/drawing/2014/main" id="{5F87A4CE-34A7-5BC5-1E44-5713D38CED40}"/>
              </a:ext>
            </a:extLst>
          </p:cNvPr>
          <p:cNvSpPr/>
          <p:nvPr/>
        </p:nvSpPr>
        <p:spPr>
          <a:xfrm>
            <a:off x="6456220" y="4496364"/>
            <a:ext cx="79228" cy="79228"/>
          </a:xfrm>
          <a:prstGeom prst="ellipse">
            <a:avLst/>
          </a:prstGeom>
          <a:solidFill>
            <a:srgbClr val="307BB4"/>
          </a:solidFill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5" name="Овал 304">
            <a:extLst>
              <a:ext uri="{FF2B5EF4-FFF2-40B4-BE49-F238E27FC236}">
                <a16:creationId xmlns:a16="http://schemas.microsoft.com/office/drawing/2014/main" id="{CAE2A3C5-5197-D068-71FB-0042131562DD}"/>
              </a:ext>
            </a:extLst>
          </p:cNvPr>
          <p:cNvSpPr/>
          <p:nvPr/>
        </p:nvSpPr>
        <p:spPr>
          <a:xfrm>
            <a:off x="7553197" y="3875765"/>
            <a:ext cx="79228" cy="79228"/>
          </a:xfrm>
          <a:prstGeom prst="ellipse">
            <a:avLst/>
          </a:prstGeom>
          <a:solidFill>
            <a:srgbClr val="93C5D1"/>
          </a:solidFill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6" name="Овал 305">
            <a:extLst>
              <a:ext uri="{FF2B5EF4-FFF2-40B4-BE49-F238E27FC236}">
                <a16:creationId xmlns:a16="http://schemas.microsoft.com/office/drawing/2014/main" id="{36397233-ED8D-371B-597D-955300CE5472}"/>
              </a:ext>
            </a:extLst>
          </p:cNvPr>
          <p:cNvSpPr/>
          <p:nvPr/>
        </p:nvSpPr>
        <p:spPr>
          <a:xfrm>
            <a:off x="8655254" y="4508500"/>
            <a:ext cx="79228" cy="79228"/>
          </a:xfrm>
          <a:prstGeom prst="ellipse">
            <a:avLst/>
          </a:prstGeom>
          <a:solidFill>
            <a:srgbClr val="83919A"/>
          </a:solidFill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" name="Овал 306">
            <a:extLst>
              <a:ext uri="{FF2B5EF4-FFF2-40B4-BE49-F238E27FC236}">
                <a16:creationId xmlns:a16="http://schemas.microsoft.com/office/drawing/2014/main" id="{841616AF-8F36-C74B-BD6D-73C695810C8C}"/>
              </a:ext>
            </a:extLst>
          </p:cNvPr>
          <p:cNvSpPr/>
          <p:nvPr/>
        </p:nvSpPr>
        <p:spPr>
          <a:xfrm>
            <a:off x="9747566" y="3889355"/>
            <a:ext cx="79228" cy="79228"/>
          </a:xfrm>
          <a:prstGeom prst="ellipse">
            <a:avLst/>
          </a:prstGeom>
          <a:solidFill>
            <a:srgbClr val="ACABB9"/>
          </a:solidFill>
          <a:ln w="3175">
            <a:solidFill>
              <a:srgbClr val="ACAB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8A1C74F9-1090-6CA0-9CB5-F7C9E47D8577}"/>
              </a:ext>
            </a:extLst>
          </p:cNvPr>
          <p:cNvGrpSpPr/>
          <p:nvPr/>
        </p:nvGrpSpPr>
        <p:grpSpPr>
          <a:xfrm>
            <a:off x="4295608" y="4671208"/>
            <a:ext cx="36000" cy="933924"/>
            <a:chOff x="4295608" y="4671208"/>
            <a:chExt cx="36000" cy="933924"/>
          </a:xfrm>
        </p:grpSpPr>
        <p:sp>
          <p:nvSpPr>
            <p:cNvPr id="308" name="Овал 307">
              <a:extLst>
                <a:ext uri="{FF2B5EF4-FFF2-40B4-BE49-F238E27FC236}">
                  <a16:creationId xmlns:a16="http://schemas.microsoft.com/office/drawing/2014/main" id="{3F523983-C1D9-54F2-92E7-8926CAE5B4B9}"/>
                </a:ext>
              </a:extLst>
            </p:cNvPr>
            <p:cNvSpPr>
              <a:spLocks/>
            </p:cNvSpPr>
            <p:nvPr/>
          </p:nvSpPr>
          <p:spPr>
            <a:xfrm>
              <a:off x="4295608" y="467120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>
              <a:extLst>
                <a:ext uri="{FF2B5EF4-FFF2-40B4-BE49-F238E27FC236}">
                  <a16:creationId xmlns:a16="http://schemas.microsoft.com/office/drawing/2014/main" id="{6483649C-3DC0-5DDC-181E-12CF530CBDF9}"/>
                </a:ext>
              </a:extLst>
            </p:cNvPr>
            <p:cNvSpPr>
              <a:spLocks/>
            </p:cNvSpPr>
            <p:nvPr/>
          </p:nvSpPr>
          <p:spPr>
            <a:xfrm>
              <a:off x="4295608" y="475283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>
              <a:extLst>
                <a:ext uri="{FF2B5EF4-FFF2-40B4-BE49-F238E27FC236}">
                  <a16:creationId xmlns:a16="http://schemas.microsoft.com/office/drawing/2014/main" id="{3A9F1B17-407A-A96C-3DC9-6F33C517C4BE}"/>
                </a:ext>
              </a:extLst>
            </p:cNvPr>
            <p:cNvSpPr>
              <a:spLocks/>
            </p:cNvSpPr>
            <p:nvPr/>
          </p:nvSpPr>
          <p:spPr>
            <a:xfrm>
              <a:off x="4295608" y="4834466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>
              <a:extLst>
                <a:ext uri="{FF2B5EF4-FFF2-40B4-BE49-F238E27FC236}">
                  <a16:creationId xmlns:a16="http://schemas.microsoft.com/office/drawing/2014/main" id="{D5584E46-6101-5057-473C-2F577C571473}"/>
                </a:ext>
              </a:extLst>
            </p:cNvPr>
            <p:cNvSpPr>
              <a:spLocks/>
            </p:cNvSpPr>
            <p:nvPr/>
          </p:nvSpPr>
          <p:spPr>
            <a:xfrm>
              <a:off x="4295608" y="491609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>
              <a:extLst>
                <a:ext uri="{FF2B5EF4-FFF2-40B4-BE49-F238E27FC236}">
                  <a16:creationId xmlns:a16="http://schemas.microsoft.com/office/drawing/2014/main" id="{70A0804A-3D21-239D-0B32-3854D3D91336}"/>
                </a:ext>
              </a:extLst>
            </p:cNvPr>
            <p:cNvSpPr>
              <a:spLocks/>
            </p:cNvSpPr>
            <p:nvPr/>
          </p:nvSpPr>
          <p:spPr>
            <a:xfrm>
              <a:off x="4295608" y="499772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>
              <a:extLst>
                <a:ext uri="{FF2B5EF4-FFF2-40B4-BE49-F238E27FC236}">
                  <a16:creationId xmlns:a16="http://schemas.microsoft.com/office/drawing/2014/main" id="{DB63FDFA-4366-410D-7FB6-6CBFC91C9E39}"/>
                </a:ext>
              </a:extLst>
            </p:cNvPr>
            <p:cNvSpPr>
              <a:spLocks/>
            </p:cNvSpPr>
            <p:nvPr/>
          </p:nvSpPr>
          <p:spPr>
            <a:xfrm>
              <a:off x="4295608" y="50793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>
              <a:extLst>
                <a:ext uri="{FF2B5EF4-FFF2-40B4-BE49-F238E27FC236}">
                  <a16:creationId xmlns:a16="http://schemas.microsoft.com/office/drawing/2014/main" id="{BDD379BA-7351-FC76-5D1D-CBA57218C9FF}"/>
                </a:ext>
              </a:extLst>
            </p:cNvPr>
            <p:cNvSpPr>
              <a:spLocks/>
            </p:cNvSpPr>
            <p:nvPr/>
          </p:nvSpPr>
          <p:spPr>
            <a:xfrm>
              <a:off x="4295608" y="516098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>
              <a:extLst>
                <a:ext uri="{FF2B5EF4-FFF2-40B4-BE49-F238E27FC236}">
                  <a16:creationId xmlns:a16="http://schemas.microsoft.com/office/drawing/2014/main" id="{05116971-4B40-603B-A14D-9020813EBF98}"/>
                </a:ext>
              </a:extLst>
            </p:cNvPr>
            <p:cNvSpPr>
              <a:spLocks/>
            </p:cNvSpPr>
            <p:nvPr/>
          </p:nvSpPr>
          <p:spPr>
            <a:xfrm>
              <a:off x="4295608" y="5242611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>
              <a:extLst>
                <a:ext uri="{FF2B5EF4-FFF2-40B4-BE49-F238E27FC236}">
                  <a16:creationId xmlns:a16="http://schemas.microsoft.com/office/drawing/2014/main" id="{92DD7118-9B4B-4C1C-1661-2A7BCF4EEB0A}"/>
                </a:ext>
              </a:extLst>
            </p:cNvPr>
            <p:cNvSpPr>
              <a:spLocks/>
            </p:cNvSpPr>
            <p:nvPr/>
          </p:nvSpPr>
          <p:spPr>
            <a:xfrm>
              <a:off x="4295608" y="532424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>
              <a:extLst>
                <a:ext uri="{FF2B5EF4-FFF2-40B4-BE49-F238E27FC236}">
                  <a16:creationId xmlns:a16="http://schemas.microsoft.com/office/drawing/2014/main" id="{B3FB0B16-5103-68FF-F120-C946950B1A52}"/>
                </a:ext>
              </a:extLst>
            </p:cNvPr>
            <p:cNvSpPr>
              <a:spLocks/>
            </p:cNvSpPr>
            <p:nvPr/>
          </p:nvSpPr>
          <p:spPr>
            <a:xfrm>
              <a:off x="4295608" y="5405869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>
              <a:extLst>
                <a:ext uri="{FF2B5EF4-FFF2-40B4-BE49-F238E27FC236}">
                  <a16:creationId xmlns:a16="http://schemas.microsoft.com/office/drawing/2014/main" id="{1216F1C2-8D1E-7501-7CE4-18E95D8E8772}"/>
                </a:ext>
              </a:extLst>
            </p:cNvPr>
            <p:cNvSpPr>
              <a:spLocks/>
            </p:cNvSpPr>
            <p:nvPr/>
          </p:nvSpPr>
          <p:spPr>
            <a:xfrm>
              <a:off x="4295608" y="548749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>
              <a:extLst>
                <a:ext uri="{FF2B5EF4-FFF2-40B4-BE49-F238E27FC236}">
                  <a16:creationId xmlns:a16="http://schemas.microsoft.com/office/drawing/2014/main" id="{3344F81A-DEA0-8E4F-FAB2-64634E4F8C07}"/>
                </a:ext>
              </a:extLst>
            </p:cNvPr>
            <p:cNvSpPr>
              <a:spLocks/>
            </p:cNvSpPr>
            <p:nvPr/>
          </p:nvSpPr>
          <p:spPr>
            <a:xfrm>
              <a:off x="4295608" y="556913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A3FBCFE0-E876-5E33-74FD-FA0DE3C1ED4F}"/>
              </a:ext>
            </a:extLst>
          </p:cNvPr>
          <p:cNvGrpSpPr/>
          <p:nvPr/>
        </p:nvGrpSpPr>
        <p:grpSpPr>
          <a:xfrm>
            <a:off x="5401649" y="4047006"/>
            <a:ext cx="36000" cy="933924"/>
            <a:chOff x="4295608" y="4671208"/>
            <a:chExt cx="36000" cy="933924"/>
          </a:xfrm>
        </p:grpSpPr>
        <p:sp>
          <p:nvSpPr>
            <p:cNvPr id="326" name="Овал 325">
              <a:extLst>
                <a:ext uri="{FF2B5EF4-FFF2-40B4-BE49-F238E27FC236}">
                  <a16:creationId xmlns:a16="http://schemas.microsoft.com/office/drawing/2014/main" id="{3D1EDCC1-ABE3-7336-6F1E-3D25659C7485}"/>
                </a:ext>
              </a:extLst>
            </p:cNvPr>
            <p:cNvSpPr>
              <a:spLocks/>
            </p:cNvSpPr>
            <p:nvPr/>
          </p:nvSpPr>
          <p:spPr>
            <a:xfrm>
              <a:off x="4295608" y="467120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>
              <a:extLst>
                <a:ext uri="{FF2B5EF4-FFF2-40B4-BE49-F238E27FC236}">
                  <a16:creationId xmlns:a16="http://schemas.microsoft.com/office/drawing/2014/main" id="{0946A6C6-3B45-0370-73FC-FE591A166CC7}"/>
                </a:ext>
              </a:extLst>
            </p:cNvPr>
            <p:cNvSpPr>
              <a:spLocks/>
            </p:cNvSpPr>
            <p:nvPr/>
          </p:nvSpPr>
          <p:spPr>
            <a:xfrm>
              <a:off x="4295608" y="475283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>
              <a:extLst>
                <a:ext uri="{FF2B5EF4-FFF2-40B4-BE49-F238E27FC236}">
                  <a16:creationId xmlns:a16="http://schemas.microsoft.com/office/drawing/2014/main" id="{059F97D8-E9FF-4DE6-F4DF-A6821DD8E980}"/>
                </a:ext>
              </a:extLst>
            </p:cNvPr>
            <p:cNvSpPr>
              <a:spLocks/>
            </p:cNvSpPr>
            <p:nvPr/>
          </p:nvSpPr>
          <p:spPr>
            <a:xfrm>
              <a:off x="4295608" y="4834466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>
              <a:extLst>
                <a:ext uri="{FF2B5EF4-FFF2-40B4-BE49-F238E27FC236}">
                  <a16:creationId xmlns:a16="http://schemas.microsoft.com/office/drawing/2014/main" id="{AE783CC7-3461-A909-2A13-85704E18C2DF}"/>
                </a:ext>
              </a:extLst>
            </p:cNvPr>
            <p:cNvSpPr>
              <a:spLocks/>
            </p:cNvSpPr>
            <p:nvPr/>
          </p:nvSpPr>
          <p:spPr>
            <a:xfrm>
              <a:off x="4295608" y="491609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>
              <a:extLst>
                <a:ext uri="{FF2B5EF4-FFF2-40B4-BE49-F238E27FC236}">
                  <a16:creationId xmlns:a16="http://schemas.microsoft.com/office/drawing/2014/main" id="{84FB8A1F-E9BC-5660-FB90-67D663B01E34}"/>
                </a:ext>
              </a:extLst>
            </p:cNvPr>
            <p:cNvSpPr>
              <a:spLocks/>
            </p:cNvSpPr>
            <p:nvPr/>
          </p:nvSpPr>
          <p:spPr>
            <a:xfrm>
              <a:off x="4295608" y="499772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>
              <a:extLst>
                <a:ext uri="{FF2B5EF4-FFF2-40B4-BE49-F238E27FC236}">
                  <a16:creationId xmlns:a16="http://schemas.microsoft.com/office/drawing/2014/main" id="{F702D011-37B0-173D-60D6-3FE7B25355B1}"/>
                </a:ext>
              </a:extLst>
            </p:cNvPr>
            <p:cNvSpPr>
              <a:spLocks/>
            </p:cNvSpPr>
            <p:nvPr/>
          </p:nvSpPr>
          <p:spPr>
            <a:xfrm>
              <a:off x="4295608" y="50793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>
              <a:extLst>
                <a:ext uri="{FF2B5EF4-FFF2-40B4-BE49-F238E27FC236}">
                  <a16:creationId xmlns:a16="http://schemas.microsoft.com/office/drawing/2014/main" id="{B8909FB1-D854-0DE9-C246-0891648E0929}"/>
                </a:ext>
              </a:extLst>
            </p:cNvPr>
            <p:cNvSpPr>
              <a:spLocks/>
            </p:cNvSpPr>
            <p:nvPr/>
          </p:nvSpPr>
          <p:spPr>
            <a:xfrm>
              <a:off x="4295608" y="516098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>
              <a:extLst>
                <a:ext uri="{FF2B5EF4-FFF2-40B4-BE49-F238E27FC236}">
                  <a16:creationId xmlns:a16="http://schemas.microsoft.com/office/drawing/2014/main" id="{CC61E117-7198-E010-77A0-BD3052CCE455}"/>
                </a:ext>
              </a:extLst>
            </p:cNvPr>
            <p:cNvSpPr>
              <a:spLocks/>
            </p:cNvSpPr>
            <p:nvPr/>
          </p:nvSpPr>
          <p:spPr>
            <a:xfrm>
              <a:off x="4295608" y="5242611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>
              <a:extLst>
                <a:ext uri="{FF2B5EF4-FFF2-40B4-BE49-F238E27FC236}">
                  <a16:creationId xmlns:a16="http://schemas.microsoft.com/office/drawing/2014/main" id="{6EB9FD24-7CC1-31FE-F437-68DC58C56400}"/>
                </a:ext>
              </a:extLst>
            </p:cNvPr>
            <p:cNvSpPr>
              <a:spLocks/>
            </p:cNvSpPr>
            <p:nvPr/>
          </p:nvSpPr>
          <p:spPr>
            <a:xfrm>
              <a:off x="4295608" y="532424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>
              <a:extLst>
                <a:ext uri="{FF2B5EF4-FFF2-40B4-BE49-F238E27FC236}">
                  <a16:creationId xmlns:a16="http://schemas.microsoft.com/office/drawing/2014/main" id="{401B15C7-C16C-B9C5-D505-6709645E9A71}"/>
                </a:ext>
              </a:extLst>
            </p:cNvPr>
            <p:cNvSpPr>
              <a:spLocks/>
            </p:cNvSpPr>
            <p:nvPr/>
          </p:nvSpPr>
          <p:spPr>
            <a:xfrm>
              <a:off x="4295608" y="5405869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>
              <a:extLst>
                <a:ext uri="{FF2B5EF4-FFF2-40B4-BE49-F238E27FC236}">
                  <a16:creationId xmlns:a16="http://schemas.microsoft.com/office/drawing/2014/main" id="{6B1B4477-1998-23CD-C055-26A1C55CEA4F}"/>
                </a:ext>
              </a:extLst>
            </p:cNvPr>
            <p:cNvSpPr>
              <a:spLocks/>
            </p:cNvSpPr>
            <p:nvPr/>
          </p:nvSpPr>
          <p:spPr>
            <a:xfrm>
              <a:off x="4295608" y="548749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>
              <a:extLst>
                <a:ext uri="{FF2B5EF4-FFF2-40B4-BE49-F238E27FC236}">
                  <a16:creationId xmlns:a16="http://schemas.microsoft.com/office/drawing/2014/main" id="{8C690124-82DA-7501-760C-54A1E5AA8FD5}"/>
                </a:ext>
              </a:extLst>
            </p:cNvPr>
            <p:cNvSpPr>
              <a:spLocks/>
            </p:cNvSpPr>
            <p:nvPr/>
          </p:nvSpPr>
          <p:spPr>
            <a:xfrm>
              <a:off x="4295608" y="556913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AF1522EA-F539-0E3E-3A06-83A042078E65}"/>
              </a:ext>
            </a:extLst>
          </p:cNvPr>
          <p:cNvGrpSpPr/>
          <p:nvPr/>
        </p:nvGrpSpPr>
        <p:grpSpPr>
          <a:xfrm>
            <a:off x="6480312" y="4693109"/>
            <a:ext cx="36000" cy="933924"/>
            <a:chOff x="4295608" y="4671208"/>
            <a:chExt cx="36000" cy="933924"/>
          </a:xfrm>
        </p:grpSpPr>
        <p:sp>
          <p:nvSpPr>
            <p:cNvPr id="339" name="Овал 338">
              <a:extLst>
                <a:ext uri="{FF2B5EF4-FFF2-40B4-BE49-F238E27FC236}">
                  <a16:creationId xmlns:a16="http://schemas.microsoft.com/office/drawing/2014/main" id="{5D5F930E-785B-E9B1-0906-C91110E4F537}"/>
                </a:ext>
              </a:extLst>
            </p:cNvPr>
            <p:cNvSpPr>
              <a:spLocks/>
            </p:cNvSpPr>
            <p:nvPr/>
          </p:nvSpPr>
          <p:spPr>
            <a:xfrm>
              <a:off x="4295608" y="467120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>
              <a:extLst>
                <a:ext uri="{FF2B5EF4-FFF2-40B4-BE49-F238E27FC236}">
                  <a16:creationId xmlns:a16="http://schemas.microsoft.com/office/drawing/2014/main" id="{55DA74F9-1604-FBF2-81DE-866B0BBFED61}"/>
                </a:ext>
              </a:extLst>
            </p:cNvPr>
            <p:cNvSpPr>
              <a:spLocks/>
            </p:cNvSpPr>
            <p:nvPr/>
          </p:nvSpPr>
          <p:spPr>
            <a:xfrm>
              <a:off x="4295608" y="475283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>
              <a:extLst>
                <a:ext uri="{FF2B5EF4-FFF2-40B4-BE49-F238E27FC236}">
                  <a16:creationId xmlns:a16="http://schemas.microsoft.com/office/drawing/2014/main" id="{341D4D22-22FE-A223-BDEA-4F1A4DAF8C6C}"/>
                </a:ext>
              </a:extLst>
            </p:cNvPr>
            <p:cNvSpPr>
              <a:spLocks/>
            </p:cNvSpPr>
            <p:nvPr/>
          </p:nvSpPr>
          <p:spPr>
            <a:xfrm>
              <a:off x="4295608" y="4834466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>
              <a:extLst>
                <a:ext uri="{FF2B5EF4-FFF2-40B4-BE49-F238E27FC236}">
                  <a16:creationId xmlns:a16="http://schemas.microsoft.com/office/drawing/2014/main" id="{35F50087-EC86-4B3D-F12B-DB05098930D1}"/>
                </a:ext>
              </a:extLst>
            </p:cNvPr>
            <p:cNvSpPr>
              <a:spLocks/>
            </p:cNvSpPr>
            <p:nvPr/>
          </p:nvSpPr>
          <p:spPr>
            <a:xfrm>
              <a:off x="4295608" y="491609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>
              <a:extLst>
                <a:ext uri="{FF2B5EF4-FFF2-40B4-BE49-F238E27FC236}">
                  <a16:creationId xmlns:a16="http://schemas.microsoft.com/office/drawing/2014/main" id="{39107020-E122-928E-FE0B-178B4C505CC4}"/>
                </a:ext>
              </a:extLst>
            </p:cNvPr>
            <p:cNvSpPr>
              <a:spLocks/>
            </p:cNvSpPr>
            <p:nvPr/>
          </p:nvSpPr>
          <p:spPr>
            <a:xfrm>
              <a:off x="4295608" y="499772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>
              <a:extLst>
                <a:ext uri="{FF2B5EF4-FFF2-40B4-BE49-F238E27FC236}">
                  <a16:creationId xmlns:a16="http://schemas.microsoft.com/office/drawing/2014/main" id="{3C0BDB24-1CB1-9704-49CD-A66BD432D500}"/>
                </a:ext>
              </a:extLst>
            </p:cNvPr>
            <p:cNvSpPr>
              <a:spLocks/>
            </p:cNvSpPr>
            <p:nvPr/>
          </p:nvSpPr>
          <p:spPr>
            <a:xfrm>
              <a:off x="4295608" y="50793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>
              <a:extLst>
                <a:ext uri="{FF2B5EF4-FFF2-40B4-BE49-F238E27FC236}">
                  <a16:creationId xmlns:a16="http://schemas.microsoft.com/office/drawing/2014/main" id="{06F60B09-936F-2731-94CB-46D9319080A0}"/>
                </a:ext>
              </a:extLst>
            </p:cNvPr>
            <p:cNvSpPr>
              <a:spLocks/>
            </p:cNvSpPr>
            <p:nvPr/>
          </p:nvSpPr>
          <p:spPr>
            <a:xfrm>
              <a:off x="4295608" y="516098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>
              <a:extLst>
                <a:ext uri="{FF2B5EF4-FFF2-40B4-BE49-F238E27FC236}">
                  <a16:creationId xmlns:a16="http://schemas.microsoft.com/office/drawing/2014/main" id="{22580301-AB10-8BEC-D69C-6F249C8E3049}"/>
                </a:ext>
              </a:extLst>
            </p:cNvPr>
            <p:cNvSpPr>
              <a:spLocks/>
            </p:cNvSpPr>
            <p:nvPr/>
          </p:nvSpPr>
          <p:spPr>
            <a:xfrm>
              <a:off x="4295608" y="5242611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>
              <a:extLst>
                <a:ext uri="{FF2B5EF4-FFF2-40B4-BE49-F238E27FC236}">
                  <a16:creationId xmlns:a16="http://schemas.microsoft.com/office/drawing/2014/main" id="{3DC3C4FF-4534-AAFB-99CB-ECB4BA7DF09E}"/>
                </a:ext>
              </a:extLst>
            </p:cNvPr>
            <p:cNvSpPr>
              <a:spLocks/>
            </p:cNvSpPr>
            <p:nvPr/>
          </p:nvSpPr>
          <p:spPr>
            <a:xfrm>
              <a:off x="4295608" y="532424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>
              <a:extLst>
                <a:ext uri="{FF2B5EF4-FFF2-40B4-BE49-F238E27FC236}">
                  <a16:creationId xmlns:a16="http://schemas.microsoft.com/office/drawing/2014/main" id="{EE721929-9C35-20C4-1930-0BA2B839EBB1}"/>
                </a:ext>
              </a:extLst>
            </p:cNvPr>
            <p:cNvSpPr>
              <a:spLocks/>
            </p:cNvSpPr>
            <p:nvPr/>
          </p:nvSpPr>
          <p:spPr>
            <a:xfrm>
              <a:off x="4295608" y="5405869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>
              <a:extLst>
                <a:ext uri="{FF2B5EF4-FFF2-40B4-BE49-F238E27FC236}">
                  <a16:creationId xmlns:a16="http://schemas.microsoft.com/office/drawing/2014/main" id="{171875D7-6208-0212-C108-338E73BB4C22}"/>
                </a:ext>
              </a:extLst>
            </p:cNvPr>
            <p:cNvSpPr>
              <a:spLocks/>
            </p:cNvSpPr>
            <p:nvPr/>
          </p:nvSpPr>
          <p:spPr>
            <a:xfrm>
              <a:off x="4295608" y="548749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>
              <a:extLst>
                <a:ext uri="{FF2B5EF4-FFF2-40B4-BE49-F238E27FC236}">
                  <a16:creationId xmlns:a16="http://schemas.microsoft.com/office/drawing/2014/main" id="{E30D0DCD-B37F-EC22-3E90-34E19D37D1C8}"/>
                </a:ext>
              </a:extLst>
            </p:cNvPr>
            <p:cNvSpPr>
              <a:spLocks/>
            </p:cNvSpPr>
            <p:nvPr/>
          </p:nvSpPr>
          <p:spPr>
            <a:xfrm>
              <a:off x="4295608" y="556913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1" name="Группа 350">
            <a:extLst>
              <a:ext uri="{FF2B5EF4-FFF2-40B4-BE49-F238E27FC236}">
                <a16:creationId xmlns:a16="http://schemas.microsoft.com/office/drawing/2014/main" id="{E30E19E4-D4B6-DE46-24D5-E28C528483E5}"/>
              </a:ext>
            </a:extLst>
          </p:cNvPr>
          <p:cNvGrpSpPr/>
          <p:nvPr/>
        </p:nvGrpSpPr>
        <p:grpSpPr>
          <a:xfrm>
            <a:off x="7569926" y="4063432"/>
            <a:ext cx="36000" cy="933924"/>
            <a:chOff x="4295608" y="4671208"/>
            <a:chExt cx="36000" cy="933924"/>
          </a:xfrm>
        </p:grpSpPr>
        <p:sp>
          <p:nvSpPr>
            <p:cNvPr id="352" name="Овал 351">
              <a:extLst>
                <a:ext uri="{FF2B5EF4-FFF2-40B4-BE49-F238E27FC236}">
                  <a16:creationId xmlns:a16="http://schemas.microsoft.com/office/drawing/2014/main" id="{F0D6AB52-A933-4FD0-875F-D7D1A3FC88BB}"/>
                </a:ext>
              </a:extLst>
            </p:cNvPr>
            <p:cNvSpPr>
              <a:spLocks/>
            </p:cNvSpPr>
            <p:nvPr/>
          </p:nvSpPr>
          <p:spPr>
            <a:xfrm>
              <a:off x="4295608" y="467120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>
              <a:extLst>
                <a:ext uri="{FF2B5EF4-FFF2-40B4-BE49-F238E27FC236}">
                  <a16:creationId xmlns:a16="http://schemas.microsoft.com/office/drawing/2014/main" id="{D4E9799B-34DD-EDDB-5D2E-FC2D947E4C0F}"/>
                </a:ext>
              </a:extLst>
            </p:cNvPr>
            <p:cNvSpPr>
              <a:spLocks/>
            </p:cNvSpPr>
            <p:nvPr/>
          </p:nvSpPr>
          <p:spPr>
            <a:xfrm>
              <a:off x="4295608" y="475283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>
              <a:extLst>
                <a:ext uri="{FF2B5EF4-FFF2-40B4-BE49-F238E27FC236}">
                  <a16:creationId xmlns:a16="http://schemas.microsoft.com/office/drawing/2014/main" id="{2C404376-E8CD-00FF-E736-823EB7FE7E8F}"/>
                </a:ext>
              </a:extLst>
            </p:cNvPr>
            <p:cNvSpPr>
              <a:spLocks/>
            </p:cNvSpPr>
            <p:nvPr/>
          </p:nvSpPr>
          <p:spPr>
            <a:xfrm>
              <a:off x="4295608" y="4834466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>
              <a:extLst>
                <a:ext uri="{FF2B5EF4-FFF2-40B4-BE49-F238E27FC236}">
                  <a16:creationId xmlns:a16="http://schemas.microsoft.com/office/drawing/2014/main" id="{34BB4604-463B-DF3E-3916-612CCDA85414}"/>
                </a:ext>
              </a:extLst>
            </p:cNvPr>
            <p:cNvSpPr>
              <a:spLocks/>
            </p:cNvSpPr>
            <p:nvPr/>
          </p:nvSpPr>
          <p:spPr>
            <a:xfrm>
              <a:off x="4295608" y="491609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>
              <a:extLst>
                <a:ext uri="{FF2B5EF4-FFF2-40B4-BE49-F238E27FC236}">
                  <a16:creationId xmlns:a16="http://schemas.microsoft.com/office/drawing/2014/main" id="{979466FC-274D-AC2D-0209-BA67DE1F244F}"/>
                </a:ext>
              </a:extLst>
            </p:cNvPr>
            <p:cNvSpPr>
              <a:spLocks/>
            </p:cNvSpPr>
            <p:nvPr/>
          </p:nvSpPr>
          <p:spPr>
            <a:xfrm>
              <a:off x="4295608" y="499772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>
              <a:extLst>
                <a:ext uri="{FF2B5EF4-FFF2-40B4-BE49-F238E27FC236}">
                  <a16:creationId xmlns:a16="http://schemas.microsoft.com/office/drawing/2014/main" id="{5BE4F5AD-116E-7B4D-563B-67A1442BAADA}"/>
                </a:ext>
              </a:extLst>
            </p:cNvPr>
            <p:cNvSpPr>
              <a:spLocks/>
            </p:cNvSpPr>
            <p:nvPr/>
          </p:nvSpPr>
          <p:spPr>
            <a:xfrm>
              <a:off x="4295608" y="50793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>
              <a:extLst>
                <a:ext uri="{FF2B5EF4-FFF2-40B4-BE49-F238E27FC236}">
                  <a16:creationId xmlns:a16="http://schemas.microsoft.com/office/drawing/2014/main" id="{C0256EE5-6541-3CB7-EE25-8A61AE9D339B}"/>
                </a:ext>
              </a:extLst>
            </p:cNvPr>
            <p:cNvSpPr>
              <a:spLocks/>
            </p:cNvSpPr>
            <p:nvPr/>
          </p:nvSpPr>
          <p:spPr>
            <a:xfrm>
              <a:off x="4295608" y="516098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>
              <a:extLst>
                <a:ext uri="{FF2B5EF4-FFF2-40B4-BE49-F238E27FC236}">
                  <a16:creationId xmlns:a16="http://schemas.microsoft.com/office/drawing/2014/main" id="{1E1B4300-6B37-8E24-904A-F1C56DE439F9}"/>
                </a:ext>
              </a:extLst>
            </p:cNvPr>
            <p:cNvSpPr>
              <a:spLocks/>
            </p:cNvSpPr>
            <p:nvPr/>
          </p:nvSpPr>
          <p:spPr>
            <a:xfrm>
              <a:off x="4295608" y="5242611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>
              <a:extLst>
                <a:ext uri="{FF2B5EF4-FFF2-40B4-BE49-F238E27FC236}">
                  <a16:creationId xmlns:a16="http://schemas.microsoft.com/office/drawing/2014/main" id="{AAF3BF1F-2ABD-3AA1-B585-8363E75A79B1}"/>
                </a:ext>
              </a:extLst>
            </p:cNvPr>
            <p:cNvSpPr>
              <a:spLocks/>
            </p:cNvSpPr>
            <p:nvPr/>
          </p:nvSpPr>
          <p:spPr>
            <a:xfrm>
              <a:off x="4295608" y="532424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>
              <a:extLst>
                <a:ext uri="{FF2B5EF4-FFF2-40B4-BE49-F238E27FC236}">
                  <a16:creationId xmlns:a16="http://schemas.microsoft.com/office/drawing/2014/main" id="{D804F3E9-CD10-9A92-6B33-00AD90F424D9}"/>
                </a:ext>
              </a:extLst>
            </p:cNvPr>
            <p:cNvSpPr>
              <a:spLocks/>
            </p:cNvSpPr>
            <p:nvPr/>
          </p:nvSpPr>
          <p:spPr>
            <a:xfrm>
              <a:off x="4295608" y="5405869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>
              <a:extLst>
                <a:ext uri="{FF2B5EF4-FFF2-40B4-BE49-F238E27FC236}">
                  <a16:creationId xmlns:a16="http://schemas.microsoft.com/office/drawing/2014/main" id="{A01B7EC8-DC7C-905B-7628-DC49F005D9BC}"/>
                </a:ext>
              </a:extLst>
            </p:cNvPr>
            <p:cNvSpPr>
              <a:spLocks/>
            </p:cNvSpPr>
            <p:nvPr/>
          </p:nvSpPr>
          <p:spPr>
            <a:xfrm>
              <a:off x="4295608" y="548749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>
              <a:extLst>
                <a:ext uri="{FF2B5EF4-FFF2-40B4-BE49-F238E27FC236}">
                  <a16:creationId xmlns:a16="http://schemas.microsoft.com/office/drawing/2014/main" id="{F29EC7C4-5380-AB22-8239-5EC4E0DBC2EA}"/>
                </a:ext>
              </a:extLst>
            </p:cNvPr>
            <p:cNvSpPr>
              <a:spLocks/>
            </p:cNvSpPr>
            <p:nvPr/>
          </p:nvSpPr>
          <p:spPr>
            <a:xfrm>
              <a:off x="4295608" y="556913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4" name="Группа 363">
            <a:extLst>
              <a:ext uri="{FF2B5EF4-FFF2-40B4-BE49-F238E27FC236}">
                <a16:creationId xmlns:a16="http://schemas.microsoft.com/office/drawing/2014/main" id="{52F32E51-1F39-DF55-CC4A-B85AE985E8B7}"/>
              </a:ext>
            </a:extLst>
          </p:cNvPr>
          <p:cNvGrpSpPr/>
          <p:nvPr/>
        </p:nvGrpSpPr>
        <p:grpSpPr>
          <a:xfrm>
            <a:off x="8675967" y="4709535"/>
            <a:ext cx="36000" cy="933924"/>
            <a:chOff x="4295608" y="4671208"/>
            <a:chExt cx="36000" cy="933924"/>
          </a:xfrm>
        </p:grpSpPr>
        <p:sp>
          <p:nvSpPr>
            <p:cNvPr id="365" name="Овал 364">
              <a:extLst>
                <a:ext uri="{FF2B5EF4-FFF2-40B4-BE49-F238E27FC236}">
                  <a16:creationId xmlns:a16="http://schemas.microsoft.com/office/drawing/2014/main" id="{ABA74E41-A92F-AFCB-D9E4-39BCBCF828E6}"/>
                </a:ext>
              </a:extLst>
            </p:cNvPr>
            <p:cNvSpPr>
              <a:spLocks/>
            </p:cNvSpPr>
            <p:nvPr/>
          </p:nvSpPr>
          <p:spPr>
            <a:xfrm>
              <a:off x="4295608" y="467120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>
              <a:extLst>
                <a:ext uri="{FF2B5EF4-FFF2-40B4-BE49-F238E27FC236}">
                  <a16:creationId xmlns:a16="http://schemas.microsoft.com/office/drawing/2014/main" id="{375BD9CE-A3C1-8699-C0D7-CFC4111B9DB7}"/>
                </a:ext>
              </a:extLst>
            </p:cNvPr>
            <p:cNvSpPr>
              <a:spLocks/>
            </p:cNvSpPr>
            <p:nvPr/>
          </p:nvSpPr>
          <p:spPr>
            <a:xfrm>
              <a:off x="4295608" y="475283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>
              <a:extLst>
                <a:ext uri="{FF2B5EF4-FFF2-40B4-BE49-F238E27FC236}">
                  <a16:creationId xmlns:a16="http://schemas.microsoft.com/office/drawing/2014/main" id="{53C7883A-AFB6-DE83-7424-E36317391395}"/>
                </a:ext>
              </a:extLst>
            </p:cNvPr>
            <p:cNvSpPr>
              <a:spLocks/>
            </p:cNvSpPr>
            <p:nvPr/>
          </p:nvSpPr>
          <p:spPr>
            <a:xfrm>
              <a:off x="4295608" y="4834466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>
              <a:extLst>
                <a:ext uri="{FF2B5EF4-FFF2-40B4-BE49-F238E27FC236}">
                  <a16:creationId xmlns:a16="http://schemas.microsoft.com/office/drawing/2014/main" id="{37DA426A-B679-661C-C81B-31CB527D23C4}"/>
                </a:ext>
              </a:extLst>
            </p:cNvPr>
            <p:cNvSpPr>
              <a:spLocks/>
            </p:cNvSpPr>
            <p:nvPr/>
          </p:nvSpPr>
          <p:spPr>
            <a:xfrm>
              <a:off x="4295608" y="491609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>
              <a:extLst>
                <a:ext uri="{FF2B5EF4-FFF2-40B4-BE49-F238E27FC236}">
                  <a16:creationId xmlns:a16="http://schemas.microsoft.com/office/drawing/2014/main" id="{61617503-16DA-3F6E-C416-503F84385889}"/>
                </a:ext>
              </a:extLst>
            </p:cNvPr>
            <p:cNvSpPr>
              <a:spLocks/>
            </p:cNvSpPr>
            <p:nvPr/>
          </p:nvSpPr>
          <p:spPr>
            <a:xfrm>
              <a:off x="4295608" y="499772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>
              <a:extLst>
                <a:ext uri="{FF2B5EF4-FFF2-40B4-BE49-F238E27FC236}">
                  <a16:creationId xmlns:a16="http://schemas.microsoft.com/office/drawing/2014/main" id="{D796BC58-E0B8-6CAA-91AC-9579F1CFB75B}"/>
                </a:ext>
              </a:extLst>
            </p:cNvPr>
            <p:cNvSpPr>
              <a:spLocks/>
            </p:cNvSpPr>
            <p:nvPr/>
          </p:nvSpPr>
          <p:spPr>
            <a:xfrm>
              <a:off x="4295608" y="50793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>
              <a:extLst>
                <a:ext uri="{FF2B5EF4-FFF2-40B4-BE49-F238E27FC236}">
                  <a16:creationId xmlns:a16="http://schemas.microsoft.com/office/drawing/2014/main" id="{21668748-9A57-1659-96B4-F53640CE16D5}"/>
                </a:ext>
              </a:extLst>
            </p:cNvPr>
            <p:cNvSpPr>
              <a:spLocks/>
            </p:cNvSpPr>
            <p:nvPr/>
          </p:nvSpPr>
          <p:spPr>
            <a:xfrm>
              <a:off x="4295608" y="516098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>
              <a:extLst>
                <a:ext uri="{FF2B5EF4-FFF2-40B4-BE49-F238E27FC236}">
                  <a16:creationId xmlns:a16="http://schemas.microsoft.com/office/drawing/2014/main" id="{D92D4498-C743-41FB-3645-01B1C077CB2C}"/>
                </a:ext>
              </a:extLst>
            </p:cNvPr>
            <p:cNvSpPr>
              <a:spLocks/>
            </p:cNvSpPr>
            <p:nvPr/>
          </p:nvSpPr>
          <p:spPr>
            <a:xfrm>
              <a:off x="4295608" y="5242611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>
              <a:extLst>
                <a:ext uri="{FF2B5EF4-FFF2-40B4-BE49-F238E27FC236}">
                  <a16:creationId xmlns:a16="http://schemas.microsoft.com/office/drawing/2014/main" id="{D3125579-37D2-3980-0E15-5829EB8E98F2}"/>
                </a:ext>
              </a:extLst>
            </p:cNvPr>
            <p:cNvSpPr>
              <a:spLocks/>
            </p:cNvSpPr>
            <p:nvPr/>
          </p:nvSpPr>
          <p:spPr>
            <a:xfrm>
              <a:off x="4295608" y="532424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>
              <a:extLst>
                <a:ext uri="{FF2B5EF4-FFF2-40B4-BE49-F238E27FC236}">
                  <a16:creationId xmlns:a16="http://schemas.microsoft.com/office/drawing/2014/main" id="{EDA833BE-5AFE-5925-66FC-774FC949C456}"/>
                </a:ext>
              </a:extLst>
            </p:cNvPr>
            <p:cNvSpPr>
              <a:spLocks/>
            </p:cNvSpPr>
            <p:nvPr/>
          </p:nvSpPr>
          <p:spPr>
            <a:xfrm>
              <a:off x="4295608" y="5405869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>
              <a:extLst>
                <a:ext uri="{FF2B5EF4-FFF2-40B4-BE49-F238E27FC236}">
                  <a16:creationId xmlns:a16="http://schemas.microsoft.com/office/drawing/2014/main" id="{B88B3666-F9CE-E953-5D72-F927C491A3BB}"/>
                </a:ext>
              </a:extLst>
            </p:cNvPr>
            <p:cNvSpPr>
              <a:spLocks/>
            </p:cNvSpPr>
            <p:nvPr/>
          </p:nvSpPr>
          <p:spPr>
            <a:xfrm>
              <a:off x="4295608" y="548749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>
              <a:extLst>
                <a:ext uri="{FF2B5EF4-FFF2-40B4-BE49-F238E27FC236}">
                  <a16:creationId xmlns:a16="http://schemas.microsoft.com/office/drawing/2014/main" id="{3FE5EDB4-D788-D18E-5B22-0CC5E98EEC11}"/>
                </a:ext>
              </a:extLst>
            </p:cNvPr>
            <p:cNvSpPr>
              <a:spLocks/>
            </p:cNvSpPr>
            <p:nvPr/>
          </p:nvSpPr>
          <p:spPr>
            <a:xfrm>
              <a:off x="4295608" y="556913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05923346-E3CA-2B5B-D291-F94085FA3817}"/>
              </a:ext>
            </a:extLst>
          </p:cNvPr>
          <p:cNvGrpSpPr/>
          <p:nvPr/>
        </p:nvGrpSpPr>
        <p:grpSpPr>
          <a:xfrm>
            <a:off x="9760106" y="4096285"/>
            <a:ext cx="36000" cy="933924"/>
            <a:chOff x="4295608" y="4671208"/>
            <a:chExt cx="36000" cy="933924"/>
          </a:xfrm>
        </p:grpSpPr>
        <p:sp>
          <p:nvSpPr>
            <p:cNvPr id="378" name="Овал 377">
              <a:extLst>
                <a:ext uri="{FF2B5EF4-FFF2-40B4-BE49-F238E27FC236}">
                  <a16:creationId xmlns:a16="http://schemas.microsoft.com/office/drawing/2014/main" id="{A7583E95-B28E-3429-10E6-9F4274C8A58A}"/>
                </a:ext>
              </a:extLst>
            </p:cNvPr>
            <p:cNvSpPr>
              <a:spLocks/>
            </p:cNvSpPr>
            <p:nvPr/>
          </p:nvSpPr>
          <p:spPr>
            <a:xfrm>
              <a:off x="4295608" y="467120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>
              <a:extLst>
                <a:ext uri="{FF2B5EF4-FFF2-40B4-BE49-F238E27FC236}">
                  <a16:creationId xmlns:a16="http://schemas.microsoft.com/office/drawing/2014/main" id="{EC1C4600-E4CB-6F28-2436-2B91D4DEFB51}"/>
                </a:ext>
              </a:extLst>
            </p:cNvPr>
            <p:cNvSpPr>
              <a:spLocks/>
            </p:cNvSpPr>
            <p:nvPr/>
          </p:nvSpPr>
          <p:spPr>
            <a:xfrm>
              <a:off x="4295608" y="475283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>
              <a:extLst>
                <a:ext uri="{FF2B5EF4-FFF2-40B4-BE49-F238E27FC236}">
                  <a16:creationId xmlns:a16="http://schemas.microsoft.com/office/drawing/2014/main" id="{EFD99BB7-0A1B-468C-D246-0627E469BDA2}"/>
                </a:ext>
              </a:extLst>
            </p:cNvPr>
            <p:cNvSpPr>
              <a:spLocks/>
            </p:cNvSpPr>
            <p:nvPr/>
          </p:nvSpPr>
          <p:spPr>
            <a:xfrm>
              <a:off x="4295608" y="4834466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>
              <a:extLst>
                <a:ext uri="{FF2B5EF4-FFF2-40B4-BE49-F238E27FC236}">
                  <a16:creationId xmlns:a16="http://schemas.microsoft.com/office/drawing/2014/main" id="{CA8F0B1B-7C51-CB8A-EDDE-05F6AFE10E3B}"/>
                </a:ext>
              </a:extLst>
            </p:cNvPr>
            <p:cNvSpPr>
              <a:spLocks/>
            </p:cNvSpPr>
            <p:nvPr/>
          </p:nvSpPr>
          <p:spPr>
            <a:xfrm>
              <a:off x="4295608" y="491609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>
              <a:extLst>
                <a:ext uri="{FF2B5EF4-FFF2-40B4-BE49-F238E27FC236}">
                  <a16:creationId xmlns:a16="http://schemas.microsoft.com/office/drawing/2014/main" id="{DA4FEB9E-6E9A-2B2A-E9D3-527BD72D460F}"/>
                </a:ext>
              </a:extLst>
            </p:cNvPr>
            <p:cNvSpPr>
              <a:spLocks/>
            </p:cNvSpPr>
            <p:nvPr/>
          </p:nvSpPr>
          <p:spPr>
            <a:xfrm>
              <a:off x="4295608" y="499772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>
              <a:extLst>
                <a:ext uri="{FF2B5EF4-FFF2-40B4-BE49-F238E27FC236}">
                  <a16:creationId xmlns:a16="http://schemas.microsoft.com/office/drawing/2014/main" id="{462166C1-8D0D-F4B5-3EAF-95C18FBFCABE}"/>
                </a:ext>
              </a:extLst>
            </p:cNvPr>
            <p:cNvSpPr>
              <a:spLocks/>
            </p:cNvSpPr>
            <p:nvPr/>
          </p:nvSpPr>
          <p:spPr>
            <a:xfrm>
              <a:off x="4295608" y="50793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>
              <a:extLst>
                <a:ext uri="{FF2B5EF4-FFF2-40B4-BE49-F238E27FC236}">
                  <a16:creationId xmlns:a16="http://schemas.microsoft.com/office/drawing/2014/main" id="{7033A322-88FC-14E8-B9EF-35917EEE1D12}"/>
                </a:ext>
              </a:extLst>
            </p:cNvPr>
            <p:cNvSpPr>
              <a:spLocks/>
            </p:cNvSpPr>
            <p:nvPr/>
          </p:nvSpPr>
          <p:spPr>
            <a:xfrm>
              <a:off x="4295608" y="516098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>
              <a:extLst>
                <a:ext uri="{FF2B5EF4-FFF2-40B4-BE49-F238E27FC236}">
                  <a16:creationId xmlns:a16="http://schemas.microsoft.com/office/drawing/2014/main" id="{DF243502-D044-C46D-549D-A79A89FAA502}"/>
                </a:ext>
              </a:extLst>
            </p:cNvPr>
            <p:cNvSpPr>
              <a:spLocks/>
            </p:cNvSpPr>
            <p:nvPr/>
          </p:nvSpPr>
          <p:spPr>
            <a:xfrm>
              <a:off x="4295608" y="5242611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>
              <a:extLst>
                <a:ext uri="{FF2B5EF4-FFF2-40B4-BE49-F238E27FC236}">
                  <a16:creationId xmlns:a16="http://schemas.microsoft.com/office/drawing/2014/main" id="{3A045FB7-7712-8AA0-A991-7981A4CEC3AE}"/>
                </a:ext>
              </a:extLst>
            </p:cNvPr>
            <p:cNvSpPr>
              <a:spLocks/>
            </p:cNvSpPr>
            <p:nvPr/>
          </p:nvSpPr>
          <p:spPr>
            <a:xfrm>
              <a:off x="4295608" y="532424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>
              <a:extLst>
                <a:ext uri="{FF2B5EF4-FFF2-40B4-BE49-F238E27FC236}">
                  <a16:creationId xmlns:a16="http://schemas.microsoft.com/office/drawing/2014/main" id="{DF80AC77-25D4-5101-2529-C931B6DBFA8C}"/>
                </a:ext>
              </a:extLst>
            </p:cNvPr>
            <p:cNvSpPr>
              <a:spLocks/>
            </p:cNvSpPr>
            <p:nvPr/>
          </p:nvSpPr>
          <p:spPr>
            <a:xfrm>
              <a:off x="4295608" y="5405869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>
              <a:extLst>
                <a:ext uri="{FF2B5EF4-FFF2-40B4-BE49-F238E27FC236}">
                  <a16:creationId xmlns:a16="http://schemas.microsoft.com/office/drawing/2014/main" id="{6152F24C-DF53-99AC-4E13-15A7B5884691}"/>
                </a:ext>
              </a:extLst>
            </p:cNvPr>
            <p:cNvSpPr>
              <a:spLocks/>
            </p:cNvSpPr>
            <p:nvPr/>
          </p:nvSpPr>
          <p:spPr>
            <a:xfrm>
              <a:off x="4295608" y="548749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>
              <a:extLst>
                <a:ext uri="{FF2B5EF4-FFF2-40B4-BE49-F238E27FC236}">
                  <a16:creationId xmlns:a16="http://schemas.microsoft.com/office/drawing/2014/main" id="{B80E7245-1B40-F279-BE43-EE9D1CAE9BD8}"/>
                </a:ext>
              </a:extLst>
            </p:cNvPr>
            <p:cNvSpPr>
              <a:spLocks/>
            </p:cNvSpPr>
            <p:nvPr/>
          </p:nvSpPr>
          <p:spPr>
            <a:xfrm>
              <a:off x="4295608" y="556913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0" name="Группа 389">
            <a:extLst>
              <a:ext uri="{FF2B5EF4-FFF2-40B4-BE49-F238E27FC236}">
                <a16:creationId xmlns:a16="http://schemas.microsoft.com/office/drawing/2014/main" id="{738F3062-54DA-EF93-33A1-8F4DC18A72F9}"/>
              </a:ext>
            </a:extLst>
          </p:cNvPr>
          <p:cNvGrpSpPr/>
          <p:nvPr/>
        </p:nvGrpSpPr>
        <p:grpSpPr>
          <a:xfrm>
            <a:off x="3200519" y="4085336"/>
            <a:ext cx="36000" cy="933924"/>
            <a:chOff x="4295608" y="4671208"/>
            <a:chExt cx="36000" cy="933924"/>
          </a:xfrm>
        </p:grpSpPr>
        <p:sp>
          <p:nvSpPr>
            <p:cNvPr id="391" name="Овал 390">
              <a:extLst>
                <a:ext uri="{FF2B5EF4-FFF2-40B4-BE49-F238E27FC236}">
                  <a16:creationId xmlns:a16="http://schemas.microsoft.com/office/drawing/2014/main" id="{9ED91421-1132-34E2-89FA-A9B144CEFE64}"/>
                </a:ext>
              </a:extLst>
            </p:cNvPr>
            <p:cNvSpPr>
              <a:spLocks/>
            </p:cNvSpPr>
            <p:nvPr/>
          </p:nvSpPr>
          <p:spPr>
            <a:xfrm>
              <a:off x="4295608" y="467120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>
              <a:extLst>
                <a:ext uri="{FF2B5EF4-FFF2-40B4-BE49-F238E27FC236}">
                  <a16:creationId xmlns:a16="http://schemas.microsoft.com/office/drawing/2014/main" id="{099BF184-E773-EFED-17CE-707F522127FE}"/>
                </a:ext>
              </a:extLst>
            </p:cNvPr>
            <p:cNvSpPr>
              <a:spLocks/>
            </p:cNvSpPr>
            <p:nvPr/>
          </p:nvSpPr>
          <p:spPr>
            <a:xfrm>
              <a:off x="4295608" y="475283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>
              <a:extLst>
                <a:ext uri="{FF2B5EF4-FFF2-40B4-BE49-F238E27FC236}">
                  <a16:creationId xmlns:a16="http://schemas.microsoft.com/office/drawing/2014/main" id="{333D7BC4-978A-F9EC-BFC3-AA59E89681B5}"/>
                </a:ext>
              </a:extLst>
            </p:cNvPr>
            <p:cNvSpPr>
              <a:spLocks/>
            </p:cNvSpPr>
            <p:nvPr/>
          </p:nvSpPr>
          <p:spPr>
            <a:xfrm>
              <a:off x="4295608" y="4834466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>
              <a:extLst>
                <a:ext uri="{FF2B5EF4-FFF2-40B4-BE49-F238E27FC236}">
                  <a16:creationId xmlns:a16="http://schemas.microsoft.com/office/drawing/2014/main" id="{149A9C00-54ED-4CE9-88AC-AF07673195F1}"/>
                </a:ext>
              </a:extLst>
            </p:cNvPr>
            <p:cNvSpPr>
              <a:spLocks/>
            </p:cNvSpPr>
            <p:nvPr/>
          </p:nvSpPr>
          <p:spPr>
            <a:xfrm>
              <a:off x="4295608" y="491609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>
              <a:extLst>
                <a:ext uri="{FF2B5EF4-FFF2-40B4-BE49-F238E27FC236}">
                  <a16:creationId xmlns:a16="http://schemas.microsoft.com/office/drawing/2014/main" id="{98624C35-E9CC-CFBE-222A-CCA72CB39243}"/>
                </a:ext>
              </a:extLst>
            </p:cNvPr>
            <p:cNvSpPr>
              <a:spLocks/>
            </p:cNvSpPr>
            <p:nvPr/>
          </p:nvSpPr>
          <p:spPr>
            <a:xfrm>
              <a:off x="4295608" y="499772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>
              <a:extLst>
                <a:ext uri="{FF2B5EF4-FFF2-40B4-BE49-F238E27FC236}">
                  <a16:creationId xmlns:a16="http://schemas.microsoft.com/office/drawing/2014/main" id="{3A49441C-44D1-B0C0-10EC-2AFF49C98B75}"/>
                </a:ext>
              </a:extLst>
            </p:cNvPr>
            <p:cNvSpPr>
              <a:spLocks/>
            </p:cNvSpPr>
            <p:nvPr/>
          </p:nvSpPr>
          <p:spPr>
            <a:xfrm>
              <a:off x="4295608" y="50793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>
              <a:extLst>
                <a:ext uri="{FF2B5EF4-FFF2-40B4-BE49-F238E27FC236}">
                  <a16:creationId xmlns:a16="http://schemas.microsoft.com/office/drawing/2014/main" id="{E112C424-4A12-1EEC-258B-29A5EABB6985}"/>
                </a:ext>
              </a:extLst>
            </p:cNvPr>
            <p:cNvSpPr>
              <a:spLocks/>
            </p:cNvSpPr>
            <p:nvPr/>
          </p:nvSpPr>
          <p:spPr>
            <a:xfrm>
              <a:off x="4295608" y="516098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>
              <a:extLst>
                <a:ext uri="{FF2B5EF4-FFF2-40B4-BE49-F238E27FC236}">
                  <a16:creationId xmlns:a16="http://schemas.microsoft.com/office/drawing/2014/main" id="{559CE660-09B3-E33B-223E-705570EC23B9}"/>
                </a:ext>
              </a:extLst>
            </p:cNvPr>
            <p:cNvSpPr>
              <a:spLocks/>
            </p:cNvSpPr>
            <p:nvPr/>
          </p:nvSpPr>
          <p:spPr>
            <a:xfrm>
              <a:off x="4295608" y="5242611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>
              <a:extLst>
                <a:ext uri="{FF2B5EF4-FFF2-40B4-BE49-F238E27FC236}">
                  <a16:creationId xmlns:a16="http://schemas.microsoft.com/office/drawing/2014/main" id="{A4067114-07B5-48EC-4C99-01A1E0618B02}"/>
                </a:ext>
              </a:extLst>
            </p:cNvPr>
            <p:cNvSpPr>
              <a:spLocks/>
            </p:cNvSpPr>
            <p:nvPr/>
          </p:nvSpPr>
          <p:spPr>
            <a:xfrm>
              <a:off x="4295608" y="532424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>
              <a:extLst>
                <a:ext uri="{FF2B5EF4-FFF2-40B4-BE49-F238E27FC236}">
                  <a16:creationId xmlns:a16="http://schemas.microsoft.com/office/drawing/2014/main" id="{D91F9987-09AD-CBB0-E431-FE930B1628E5}"/>
                </a:ext>
              </a:extLst>
            </p:cNvPr>
            <p:cNvSpPr>
              <a:spLocks/>
            </p:cNvSpPr>
            <p:nvPr/>
          </p:nvSpPr>
          <p:spPr>
            <a:xfrm>
              <a:off x="4295608" y="5405869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>
              <a:extLst>
                <a:ext uri="{FF2B5EF4-FFF2-40B4-BE49-F238E27FC236}">
                  <a16:creationId xmlns:a16="http://schemas.microsoft.com/office/drawing/2014/main" id="{D86E3130-7011-8FF6-FAD6-B1E53026E536}"/>
                </a:ext>
              </a:extLst>
            </p:cNvPr>
            <p:cNvSpPr>
              <a:spLocks/>
            </p:cNvSpPr>
            <p:nvPr/>
          </p:nvSpPr>
          <p:spPr>
            <a:xfrm>
              <a:off x="4295608" y="548749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>
              <a:extLst>
                <a:ext uri="{FF2B5EF4-FFF2-40B4-BE49-F238E27FC236}">
                  <a16:creationId xmlns:a16="http://schemas.microsoft.com/office/drawing/2014/main" id="{72CB9F99-5D19-28EB-9CFF-9F0525DACC89}"/>
                </a:ext>
              </a:extLst>
            </p:cNvPr>
            <p:cNvSpPr>
              <a:spLocks/>
            </p:cNvSpPr>
            <p:nvPr/>
          </p:nvSpPr>
          <p:spPr>
            <a:xfrm>
              <a:off x="4295608" y="556913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3" name="Группа 402">
            <a:extLst>
              <a:ext uri="{FF2B5EF4-FFF2-40B4-BE49-F238E27FC236}">
                <a16:creationId xmlns:a16="http://schemas.microsoft.com/office/drawing/2014/main" id="{B2DBCEE6-8F86-CFA3-589C-D02731B8BD66}"/>
              </a:ext>
            </a:extLst>
          </p:cNvPr>
          <p:cNvGrpSpPr/>
          <p:nvPr/>
        </p:nvGrpSpPr>
        <p:grpSpPr>
          <a:xfrm>
            <a:off x="2089003" y="4687635"/>
            <a:ext cx="36000" cy="933924"/>
            <a:chOff x="4295608" y="4671208"/>
            <a:chExt cx="36000" cy="933924"/>
          </a:xfrm>
        </p:grpSpPr>
        <p:sp>
          <p:nvSpPr>
            <p:cNvPr id="404" name="Овал 403">
              <a:extLst>
                <a:ext uri="{FF2B5EF4-FFF2-40B4-BE49-F238E27FC236}">
                  <a16:creationId xmlns:a16="http://schemas.microsoft.com/office/drawing/2014/main" id="{17372C55-501C-3C30-2F23-6BB5CFF96F51}"/>
                </a:ext>
              </a:extLst>
            </p:cNvPr>
            <p:cNvSpPr>
              <a:spLocks/>
            </p:cNvSpPr>
            <p:nvPr/>
          </p:nvSpPr>
          <p:spPr>
            <a:xfrm>
              <a:off x="4295608" y="467120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>
              <a:extLst>
                <a:ext uri="{FF2B5EF4-FFF2-40B4-BE49-F238E27FC236}">
                  <a16:creationId xmlns:a16="http://schemas.microsoft.com/office/drawing/2014/main" id="{EE81F292-0EB9-DE89-707B-054D39F39AB1}"/>
                </a:ext>
              </a:extLst>
            </p:cNvPr>
            <p:cNvSpPr>
              <a:spLocks/>
            </p:cNvSpPr>
            <p:nvPr/>
          </p:nvSpPr>
          <p:spPr>
            <a:xfrm>
              <a:off x="4295608" y="475283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>
              <a:extLst>
                <a:ext uri="{FF2B5EF4-FFF2-40B4-BE49-F238E27FC236}">
                  <a16:creationId xmlns:a16="http://schemas.microsoft.com/office/drawing/2014/main" id="{90AC9FC9-1AF1-1CDB-13AC-740968326239}"/>
                </a:ext>
              </a:extLst>
            </p:cNvPr>
            <p:cNvSpPr>
              <a:spLocks/>
            </p:cNvSpPr>
            <p:nvPr/>
          </p:nvSpPr>
          <p:spPr>
            <a:xfrm>
              <a:off x="4295608" y="4834466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>
              <a:extLst>
                <a:ext uri="{FF2B5EF4-FFF2-40B4-BE49-F238E27FC236}">
                  <a16:creationId xmlns:a16="http://schemas.microsoft.com/office/drawing/2014/main" id="{A63CBDDB-F5CA-D8D1-08D5-108A6E5AB50E}"/>
                </a:ext>
              </a:extLst>
            </p:cNvPr>
            <p:cNvSpPr>
              <a:spLocks/>
            </p:cNvSpPr>
            <p:nvPr/>
          </p:nvSpPr>
          <p:spPr>
            <a:xfrm>
              <a:off x="4295608" y="491609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>
              <a:extLst>
                <a:ext uri="{FF2B5EF4-FFF2-40B4-BE49-F238E27FC236}">
                  <a16:creationId xmlns:a16="http://schemas.microsoft.com/office/drawing/2014/main" id="{DAF40146-C27B-7BBE-F368-1CC69C631E68}"/>
                </a:ext>
              </a:extLst>
            </p:cNvPr>
            <p:cNvSpPr>
              <a:spLocks/>
            </p:cNvSpPr>
            <p:nvPr/>
          </p:nvSpPr>
          <p:spPr>
            <a:xfrm>
              <a:off x="4295608" y="499772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>
              <a:extLst>
                <a:ext uri="{FF2B5EF4-FFF2-40B4-BE49-F238E27FC236}">
                  <a16:creationId xmlns:a16="http://schemas.microsoft.com/office/drawing/2014/main" id="{96C3DF4E-2F57-DB33-97F4-B38B2A95B86A}"/>
                </a:ext>
              </a:extLst>
            </p:cNvPr>
            <p:cNvSpPr>
              <a:spLocks/>
            </p:cNvSpPr>
            <p:nvPr/>
          </p:nvSpPr>
          <p:spPr>
            <a:xfrm>
              <a:off x="4295608" y="50793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>
              <a:extLst>
                <a:ext uri="{FF2B5EF4-FFF2-40B4-BE49-F238E27FC236}">
                  <a16:creationId xmlns:a16="http://schemas.microsoft.com/office/drawing/2014/main" id="{4872839E-E286-3A4E-DAA3-AB5E7862BE22}"/>
                </a:ext>
              </a:extLst>
            </p:cNvPr>
            <p:cNvSpPr>
              <a:spLocks/>
            </p:cNvSpPr>
            <p:nvPr/>
          </p:nvSpPr>
          <p:spPr>
            <a:xfrm>
              <a:off x="4295608" y="516098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>
              <a:extLst>
                <a:ext uri="{FF2B5EF4-FFF2-40B4-BE49-F238E27FC236}">
                  <a16:creationId xmlns:a16="http://schemas.microsoft.com/office/drawing/2014/main" id="{28559170-FC74-E305-B84D-FB24BBC33E62}"/>
                </a:ext>
              </a:extLst>
            </p:cNvPr>
            <p:cNvSpPr>
              <a:spLocks/>
            </p:cNvSpPr>
            <p:nvPr/>
          </p:nvSpPr>
          <p:spPr>
            <a:xfrm>
              <a:off x="4295608" y="5242611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>
              <a:extLst>
                <a:ext uri="{FF2B5EF4-FFF2-40B4-BE49-F238E27FC236}">
                  <a16:creationId xmlns:a16="http://schemas.microsoft.com/office/drawing/2014/main" id="{D5AC5503-6EC7-D8F7-7258-2ED75145C254}"/>
                </a:ext>
              </a:extLst>
            </p:cNvPr>
            <p:cNvSpPr>
              <a:spLocks/>
            </p:cNvSpPr>
            <p:nvPr/>
          </p:nvSpPr>
          <p:spPr>
            <a:xfrm>
              <a:off x="4295608" y="532424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>
              <a:extLst>
                <a:ext uri="{FF2B5EF4-FFF2-40B4-BE49-F238E27FC236}">
                  <a16:creationId xmlns:a16="http://schemas.microsoft.com/office/drawing/2014/main" id="{588513A4-B69B-B70B-2319-016FE930C247}"/>
                </a:ext>
              </a:extLst>
            </p:cNvPr>
            <p:cNvSpPr>
              <a:spLocks/>
            </p:cNvSpPr>
            <p:nvPr/>
          </p:nvSpPr>
          <p:spPr>
            <a:xfrm>
              <a:off x="4295608" y="5405869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>
              <a:extLst>
                <a:ext uri="{FF2B5EF4-FFF2-40B4-BE49-F238E27FC236}">
                  <a16:creationId xmlns:a16="http://schemas.microsoft.com/office/drawing/2014/main" id="{908AACFC-0BC5-5F8D-606A-03257CB43F75}"/>
                </a:ext>
              </a:extLst>
            </p:cNvPr>
            <p:cNvSpPr>
              <a:spLocks/>
            </p:cNvSpPr>
            <p:nvPr/>
          </p:nvSpPr>
          <p:spPr>
            <a:xfrm>
              <a:off x="4295608" y="548749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>
              <a:extLst>
                <a:ext uri="{FF2B5EF4-FFF2-40B4-BE49-F238E27FC236}">
                  <a16:creationId xmlns:a16="http://schemas.microsoft.com/office/drawing/2014/main" id="{9290BEBA-E50D-0530-B5C9-6C142F547FB4}"/>
                </a:ext>
              </a:extLst>
            </p:cNvPr>
            <p:cNvSpPr>
              <a:spLocks/>
            </p:cNvSpPr>
            <p:nvPr/>
          </p:nvSpPr>
          <p:spPr>
            <a:xfrm>
              <a:off x="4295608" y="5569132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91C0BB-197B-2936-460E-10DBCA03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046" y="1131985"/>
            <a:ext cx="2585277" cy="1454650"/>
          </a:xfrm>
          <a:prstGeom prst="rect">
            <a:avLst/>
          </a:prstGeom>
        </p:spPr>
      </p:pic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D360247B-794D-EFA1-58E5-591752018336}"/>
              </a:ext>
            </a:extLst>
          </p:cNvPr>
          <p:cNvSpPr/>
          <p:nvPr/>
        </p:nvSpPr>
        <p:spPr>
          <a:xfrm>
            <a:off x="523802" y="813849"/>
            <a:ext cx="2506995" cy="2161204"/>
          </a:xfrm>
          <a:prstGeom prst="hexagon">
            <a:avLst>
              <a:gd name="adj" fmla="val 32821"/>
              <a:gd name="vf" fmla="val 115470"/>
            </a:avLst>
          </a:prstGeom>
          <a:noFill/>
          <a:ln w="57150" cap="flat">
            <a:solidFill>
              <a:srgbClr val="C3C3C3">
                <a:alpha val="80000"/>
              </a:srgb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19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13623F-183F-35F5-C22E-4BE17F967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7247D282-2869-8B2E-975F-6F40FEA67399}"/>
              </a:ext>
            </a:extLst>
          </p:cNvPr>
          <p:cNvSpPr/>
          <p:nvPr/>
        </p:nvSpPr>
        <p:spPr>
          <a:xfrm>
            <a:off x="10883687" y="-19720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noFill/>
          <a:ln w="57150" cap="flat">
            <a:solidFill>
              <a:srgbClr val="99BEDB">
                <a:alpha val="80000"/>
              </a:srgb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843C994A-2E02-65A2-110F-4C9AC86E3CB6}"/>
              </a:ext>
            </a:extLst>
          </p:cNvPr>
          <p:cNvSpPr/>
          <p:nvPr/>
        </p:nvSpPr>
        <p:spPr>
          <a:xfrm rot="16200000">
            <a:off x="6078868" y="1803538"/>
            <a:ext cx="53482" cy="12211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4727"/>
              </a:prstClr>
            </a:outerShdw>
          </a:effectLst>
          <a:scene3d>
            <a:camera prst="orthographicFront"/>
            <a:lightRig rig="glow" dir="t"/>
          </a:scene3d>
          <a:sp3d extrusionH="57150" contourW="12700" prstMaterial="powder">
            <a:bevelT w="152400" h="50800" prst="softRound"/>
            <a:bevelB w="0" h="95250" prst="softRound"/>
            <a:extrusionClr>
              <a:srgbClr val="A2A1B1"/>
            </a:extrusionClr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3FC91-C2FF-B4F3-6B26-FB8876150318}"/>
              </a:ext>
            </a:extLst>
          </p:cNvPr>
          <p:cNvSpPr txBox="1"/>
          <p:nvPr/>
        </p:nvSpPr>
        <p:spPr>
          <a:xfrm>
            <a:off x="-754154" y="4490139"/>
            <a:ext cx="745161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6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Выездная диагностика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94341209-A972-3BF4-F881-ADC3BBBB9C17}"/>
              </a:ext>
            </a:extLst>
          </p:cNvPr>
          <p:cNvSpPr/>
          <p:nvPr/>
        </p:nvSpPr>
        <p:spPr>
          <a:xfrm>
            <a:off x="11113394" y="-174402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73A5D6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id="{F190767B-72B7-00BA-1744-4CA075F7582C}"/>
              </a:ext>
            </a:extLst>
          </p:cNvPr>
          <p:cNvSpPr/>
          <p:nvPr/>
        </p:nvSpPr>
        <p:spPr>
          <a:xfrm>
            <a:off x="-35653" y="5447121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noFill/>
          <a:ln w="57150" cap="flat">
            <a:solidFill>
              <a:srgbClr val="C3C3C3">
                <a:alpha val="80000"/>
              </a:srgbClr>
            </a:solidFill>
            <a:miter lim="800000"/>
          </a:ln>
          <a:effectLst>
            <a:outerShdw blurRad="63628" dist="38100" dir="8100000" algn="tr" rotWithShape="0">
              <a:prstClr val="black">
                <a:alpha val="2215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5E846C2A-5AFA-A77A-65F5-E5C6EFC0D711}"/>
              </a:ext>
            </a:extLst>
          </p:cNvPr>
          <p:cNvSpPr/>
          <p:nvPr/>
        </p:nvSpPr>
        <p:spPr>
          <a:xfrm>
            <a:off x="-270540" y="5321136"/>
            <a:ext cx="1412464" cy="1217642"/>
          </a:xfrm>
          <a:prstGeom prst="hexagon">
            <a:avLst>
              <a:gd name="adj" fmla="val 32821"/>
              <a:gd name="vf" fmla="val 115470"/>
            </a:avLst>
          </a:prstGeom>
          <a:solidFill>
            <a:srgbClr val="C3C3C3"/>
          </a:solidFill>
          <a:ln w="57150" cap="flat">
            <a:solidFill>
              <a:schemeClr val="bg1">
                <a:alpha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FC1DEA-1C8B-A006-E06B-E29A22A47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3" y="5555974"/>
            <a:ext cx="694584" cy="6945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586D02-1451-3D3E-0534-696BE12B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467" y="116459"/>
            <a:ext cx="635919" cy="6359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D52046E-BB11-E637-0F44-C85FAB74A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60" t="36707" r="56397" b="3623"/>
          <a:stretch/>
        </p:blipFill>
        <p:spPr>
          <a:xfrm rot="10800000">
            <a:off x="4472609" y="-3200"/>
            <a:ext cx="2842591" cy="4976242"/>
          </a:xfrm>
          <a:custGeom>
            <a:avLst/>
            <a:gdLst>
              <a:gd name="connsiteX0" fmla="*/ 2842591 w 2842591"/>
              <a:gd name="connsiteY0" fmla="*/ 4976242 h 4976242"/>
              <a:gd name="connsiteX1" fmla="*/ 0 w 2842591"/>
              <a:gd name="connsiteY1" fmla="*/ 4976242 h 4976242"/>
              <a:gd name="connsiteX2" fmla="*/ 0 w 2842591"/>
              <a:gd name="connsiteY2" fmla="*/ 1445301 h 4976242"/>
              <a:gd name="connsiteX3" fmla="*/ 1445301 w 2842591"/>
              <a:gd name="connsiteY3" fmla="*/ 0 h 4976242"/>
              <a:gd name="connsiteX4" fmla="*/ 1445302 w 2842591"/>
              <a:gd name="connsiteY4" fmla="*/ 0 h 4976242"/>
              <a:gd name="connsiteX5" fmla="*/ 2842591 w 2842591"/>
              <a:gd name="connsiteY5" fmla="*/ 1397289 h 497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2591" h="4976242">
                <a:moveTo>
                  <a:pt x="2842591" y="4976242"/>
                </a:moveTo>
                <a:lnTo>
                  <a:pt x="0" y="4976242"/>
                </a:lnTo>
                <a:lnTo>
                  <a:pt x="0" y="1445301"/>
                </a:lnTo>
                <a:lnTo>
                  <a:pt x="1445301" y="0"/>
                </a:lnTo>
                <a:lnTo>
                  <a:pt x="1445302" y="0"/>
                </a:lnTo>
                <a:lnTo>
                  <a:pt x="2842591" y="1397289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F6E87-865C-7E11-12BA-54FE6E24F383}"/>
              </a:ext>
            </a:extLst>
          </p:cNvPr>
          <p:cNvSpPr txBox="1"/>
          <p:nvPr/>
        </p:nvSpPr>
        <p:spPr>
          <a:xfrm>
            <a:off x="5373637" y="1069112"/>
            <a:ext cx="745161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8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Реверс-инжиниринг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8A14377-892F-5878-1AB5-8F6C648CCA42}"/>
              </a:ext>
            </a:extLst>
          </p:cNvPr>
          <p:cNvSpPr/>
          <p:nvPr/>
        </p:nvSpPr>
        <p:spPr>
          <a:xfrm rot="5400000">
            <a:off x="-9609" y="2637402"/>
            <a:ext cx="12211218" cy="338204"/>
          </a:xfrm>
          <a:prstGeom prst="rect">
            <a:avLst/>
          </a:prstGeom>
          <a:solidFill>
            <a:srgbClr val="99BE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201FB175-29F9-E8D2-F5E7-3FEC98336F32}"/>
              </a:ext>
            </a:extLst>
          </p:cNvPr>
          <p:cNvSpPr/>
          <p:nvPr/>
        </p:nvSpPr>
        <p:spPr>
          <a:xfrm rot="16200000">
            <a:off x="-177684" y="614506"/>
            <a:ext cx="4873028" cy="2408400"/>
          </a:xfrm>
          <a:prstGeom prst="hexagon">
            <a:avLst/>
          </a:prstGeom>
          <a:solidFill>
            <a:srgbClr val="EFEFEF"/>
          </a:solidFill>
          <a:ln w="38100">
            <a:solidFill>
              <a:schemeClr val="bg1"/>
            </a:solidFill>
          </a:ln>
          <a:effectLst>
            <a:outerShdw blurRad="555624" dist="38100" dir="5818129" sx="102714" sy="102714" algn="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9B41C75D-15F0-8C88-2233-FFAAAC5726CA}"/>
              </a:ext>
            </a:extLst>
          </p:cNvPr>
          <p:cNvSpPr/>
          <p:nvPr/>
        </p:nvSpPr>
        <p:spPr>
          <a:xfrm rot="16200000">
            <a:off x="7496656" y="4432909"/>
            <a:ext cx="4873028" cy="2408400"/>
          </a:xfrm>
          <a:prstGeom prst="hexagon">
            <a:avLst/>
          </a:prstGeom>
          <a:solidFill>
            <a:srgbClr val="EFEFEF"/>
          </a:solidFill>
          <a:ln w="38100">
            <a:solidFill>
              <a:schemeClr val="bg1"/>
            </a:solidFill>
          </a:ln>
          <a:effectLst>
            <a:outerShdw blurRad="555624" dist="38100" dir="5818129" sx="102714" sy="102714" algn="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0BD47-9571-D17A-8A08-D4416E7F0AAA}"/>
              </a:ext>
            </a:extLst>
          </p:cNvPr>
          <p:cNvSpPr txBox="1"/>
          <p:nvPr/>
        </p:nvSpPr>
        <p:spPr>
          <a:xfrm>
            <a:off x="8180826" y="1637486"/>
            <a:ext cx="40832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2400" dirty="0"/>
              <a:t>изготовление копии вашего электронного устройства, платы, электронного модуля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E0A55D-6673-6FE2-68CE-1E56580DC5EF}"/>
              </a:ext>
            </a:extLst>
          </p:cNvPr>
          <p:cNvSpPr txBox="1"/>
          <p:nvPr/>
        </p:nvSpPr>
        <p:spPr>
          <a:xfrm>
            <a:off x="8822633" y="4673398"/>
            <a:ext cx="2279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сроки от 1,5 месяцев</a:t>
            </a:r>
          </a:p>
          <a:p>
            <a:pPr marL="285750" indent="-285750">
              <a:buFontTx/>
              <a:buChar char="-"/>
            </a:pPr>
            <a:r>
              <a:rPr lang="ru-RU" dirty="0"/>
              <a:t>от 1 копии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независимо от количества слоев печатной платы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48EB3-0AD1-5244-8DE5-8810879B4682}"/>
              </a:ext>
            </a:extLst>
          </p:cNvPr>
          <p:cNvSpPr txBox="1"/>
          <p:nvPr/>
        </p:nvSpPr>
        <p:spPr>
          <a:xfrm>
            <a:off x="1104249" y="2390641"/>
            <a:ext cx="2286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T Firs Neue" panose="02000503030000020004" pitchFamily="2" charset="0"/>
                <a:ea typeface="Arial" panose="020B0604020202020204" pitchFamily="34" charset="0"/>
              </a:rPr>
              <a:t>Выезд квалифицированного инженера на ваше предприятие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428513-6F5F-0BCC-B412-701B4B3CF383}"/>
              </a:ext>
            </a:extLst>
          </p:cNvPr>
          <p:cNvSpPr txBox="1"/>
          <p:nvPr/>
        </p:nvSpPr>
        <p:spPr>
          <a:xfrm>
            <a:off x="2021494" y="5177802"/>
            <a:ext cx="3862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техническое обслуживание </a:t>
            </a:r>
            <a:r>
              <a:rPr lang="ru-RU" sz="2400" dirty="0">
                <a:effectLst/>
                <a:latin typeface="TT Firs Neue" panose="02000503030000020004" pitchFamily="2" charset="0"/>
                <a:ea typeface="Arial" panose="020B0604020202020204" pitchFamily="34" charset="0"/>
              </a:rPr>
              <a:t>и  ремонт </a:t>
            </a:r>
            <a:r>
              <a:rPr lang="ru-RU" sz="2400">
                <a:effectLst/>
                <a:latin typeface="TT Firs Neue" panose="02000503030000020004" pitchFamily="2" charset="0"/>
                <a:ea typeface="Arial" panose="020B0604020202020204" pitchFamily="34" charset="0"/>
              </a:rPr>
              <a:t>промышленного оборудования</a:t>
            </a:r>
            <a:endParaRPr lang="ru-RU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037052F-3174-CE83-5F1E-13BC29181AA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7958" t="12215" r="21005" b="5771"/>
          <a:stretch>
            <a:fillRect/>
          </a:stretch>
        </p:blipFill>
        <p:spPr>
          <a:xfrm>
            <a:off x="6929217" y="2946257"/>
            <a:ext cx="2101775" cy="1811875"/>
          </a:xfrm>
          <a:custGeom>
            <a:avLst/>
            <a:gdLst>
              <a:gd name="connsiteX0" fmla="*/ 1760549 w 6222341"/>
              <a:gd name="connsiteY0" fmla="*/ 0 h 5364088"/>
              <a:gd name="connsiteX1" fmla="*/ 4461793 w 6222341"/>
              <a:gd name="connsiteY1" fmla="*/ 0 h 5364088"/>
              <a:gd name="connsiteX2" fmla="*/ 6222341 w 6222341"/>
              <a:gd name="connsiteY2" fmla="*/ 2682044 h 5364088"/>
              <a:gd name="connsiteX3" fmla="*/ 4461793 w 6222341"/>
              <a:gd name="connsiteY3" fmla="*/ 5364088 h 5364088"/>
              <a:gd name="connsiteX4" fmla="*/ 1760549 w 6222341"/>
              <a:gd name="connsiteY4" fmla="*/ 5364088 h 5364088"/>
              <a:gd name="connsiteX5" fmla="*/ 0 w 6222341"/>
              <a:gd name="connsiteY5" fmla="*/ 2682044 h 536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2341" h="5364088">
                <a:moveTo>
                  <a:pt x="1760549" y="0"/>
                </a:moveTo>
                <a:lnTo>
                  <a:pt x="4461793" y="0"/>
                </a:lnTo>
                <a:lnTo>
                  <a:pt x="6222341" y="2682044"/>
                </a:lnTo>
                <a:lnTo>
                  <a:pt x="4461793" y="5364088"/>
                </a:lnTo>
                <a:lnTo>
                  <a:pt x="1760549" y="5364088"/>
                </a:lnTo>
                <a:lnTo>
                  <a:pt x="0" y="2682044"/>
                </a:lnTo>
                <a:close/>
              </a:path>
            </a:pathLst>
          </a:custGeom>
          <a:ln w="57150">
            <a:solidFill>
              <a:srgbClr val="C9C9C9"/>
            </a:solidFill>
          </a:ln>
          <a:effectLst>
            <a:outerShdw blurRad="330200" dist="101600" dir="2940000" sx="103000" sy="103000" algn="tl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96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57BB21E2-B47B-90E7-BA55-CCB24E504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b="40330"/>
          <a:stretch/>
        </p:blipFill>
        <p:spPr>
          <a:xfrm rot="10800000">
            <a:off x="4850425" y="-4705"/>
            <a:ext cx="7375125" cy="4976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020AD-49F0-877F-9EBD-AB1E1544FA5C}"/>
              </a:ext>
            </a:extLst>
          </p:cNvPr>
          <p:cNvSpPr txBox="1"/>
          <p:nvPr/>
        </p:nvSpPr>
        <p:spPr>
          <a:xfrm>
            <a:off x="8576129" y="1139003"/>
            <a:ext cx="3254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54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КЛИЕНТЫ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1E07856D-79C0-A8C8-9BBE-1C1BA409A56E}"/>
              </a:ext>
            </a:extLst>
          </p:cNvPr>
          <p:cNvGrpSpPr/>
          <p:nvPr/>
        </p:nvGrpSpPr>
        <p:grpSpPr>
          <a:xfrm>
            <a:off x="3061252" y="2200840"/>
            <a:ext cx="7133056" cy="3781331"/>
            <a:chOff x="1651951" y="904074"/>
            <a:chExt cx="8664098" cy="5045206"/>
          </a:xfrm>
          <a:solidFill>
            <a:srgbClr val="D8D8D8"/>
          </a:solidFill>
        </p:grpSpPr>
        <p:sp>
          <p:nvSpPr>
            <p:cNvPr id="61" name="Freeform 4">
              <a:extLst>
                <a:ext uri="{FF2B5EF4-FFF2-40B4-BE49-F238E27FC236}">
                  <a16:creationId xmlns:a16="http://schemas.microsoft.com/office/drawing/2014/main" id="{9D0B88FE-3C67-DD86-1A32-D83E627891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2235" y="1918421"/>
              <a:ext cx="3430053" cy="4030859"/>
            </a:xfrm>
            <a:custGeom>
              <a:avLst/>
              <a:gdLst>
                <a:gd name="T0" fmla="*/ 1809 w 2198"/>
                <a:gd name="T1" fmla="*/ 1553 h 2583"/>
                <a:gd name="T2" fmla="*/ 1686 w 2198"/>
                <a:gd name="T3" fmla="*/ 1672 h 2583"/>
                <a:gd name="T4" fmla="*/ 1555 w 2198"/>
                <a:gd name="T5" fmla="*/ 1706 h 2583"/>
                <a:gd name="T6" fmla="*/ 1512 w 2198"/>
                <a:gd name="T7" fmla="*/ 1476 h 2583"/>
                <a:gd name="T8" fmla="*/ 1431 w 2198"/>
                <a:gd name="T9" fmla="*/ 1369 h 2583"/>
                <a:gd name="T10" fmla="*/ 1343 w 2198"/>
                <a:gd name="T11" fmla="*/ 1269 h 2583"/>
                <a:gd name="T12" fmla="*/ 1292 w 2198"/>
                <a:gd name="T13" fmla="*/ 1140 h 2583"/>
                <a:gd name="T14" fmla="*/ 1324 w 2198"/>
                <a:gd name="T15" fmla="*/ 908 h 2583"/>
                <a:gd name="T16" fmla="*/ 1349 w 2198"/>
                <a:gd name="T17" fmla="*/ 728 h 2583"/>
                <a:gd name="T18" fmla="*/ 1286 w 2198"/>
                <a:gd name="T19" fmla="*/ 580 h 2583"/>
                <a:gd name="T20" fmla="*/ 1194 w 2198"/>
                <a:gd name="T21" fmla="*/ 669 h 2583"/>
                <a:gd name="T22" fmla="*/ 1224 w 2198"/>
                <a:gd name="T23" fmla="*/ 353 h 2583"/>
                <a:gd name="T24" fmla="*/ 1137 w 2198"/>
                <a:gd name="T25" fmla="*/ 342 h 2583"/>
                <a:gd name="T26" fmla="*/ 1062 w 2198"/>
                <a:gd name="T27" fmla="*/ 292 h 2583"/>
                <a:gd name="T28" fmla="*/ 989 w 2198"/>
                <a:gd name="T29" fmla="*/ 408 h 2583"/>
                <a:gd name="T30" fmla="*/ 946 w 2198"/>
                <a:gd name="T31" fmla="*/ 435 h 2583"/>
                <a:gd name="T32" fmla="*/ 825 w 2198"/>
                <a:gd name="T33" fmla="*/ 495 h 2583"/>
                <a:gd name="T34" fmla="*/ 701 w 2198"/>
                <a:gd name="T35" fmla="*/ 646 h 2583"/>
                <a:gd name="T36" fmla="*/ 613 w 2198"/>
                <a:gd name="T37" fmla="*/ 765 h 2583"/>
                <a:gd name="T38" fmla="*/ 654 w 2198"/>
                <a:gd name="T39" fmla="*/ 915 h 2583"/>
                <a:gd name="T40" fmla="*/ 622 w 2198"/>
                <a:gd name="T41" fmla="*/ 853 h 2583"/>
                <a:gd name="T42" fmla="*/ 542 w 2198"/>
                <a:gd name="T43" fmla="*/ 749 h 2583"/>
                <a:gd name="T44" fmla="*/ 569 w 2198"/>
                <a:gd name="T45" fmla="*/ 859 h 2583"/>
                <a:gd name="T46" fmla="*/ 566 w 2198"/>
                <a:gd name="T47" fmla="*/ 1008 h 2583"/>
                <a:gd name="T48" fmla="*/ 597 w 2198"/>
                <a:gd name="T49" fmla="*/ 1109 h 2583"/>
                <a:gd name="T50" fmla="*/ 643 w 2198"/>
                <a:gd name="T51" fmla="*/ 1298 h 2583"/>
                <a:gd name="T52" fmla="*/ 656 w 2198"/>
                <a:gd name="T53" fmla="*/ 1475 h 2583"/>
                <a:gd name="T54" fmla="*/ 638 w 2198"/>
                <a:gd name="T55" fmla="*/ 1607 h 2583"/>
                <a:gd name="T56" fmla="*/ 583 w 2198"/>
                <a:gd name="T57" fmla="*/ 1661 h 2583"/>
                <a:gd name="T58" fmla="*/ 368 w 2198"/>
                <a:gd name="T59" fmla="*/ 1645 h 2583"/>
                <a:gd name="T60" fmla="*/ 242 w 2198"/>
                <a:gd name="T61" fmla="*/ 1788 h 2583"/>
                <a:gd name="T62" fmla="*/ 84 w 2198"/>
                <a:gd name="T63" fmla="*/ 1784 h 2583"/>
                <a:gd name="T64" fmla="*/ 36 w 2198"/>
                <a:gd name="T65" fmla="*/ 1847 h 2583"/>
                <a:gd name="T66" fmla="*/ 30 w 2198"/>
                <a:gd name="T67" fmla="*/ 1918 h 2583"/>
                <a:gd name="T68" fmla="*/ 6 w 2198"/>
                <a:gd name="T69" fmla="*/ 2087 h 2583"/>
                <a:gd name="T70" fmla="*/ 103 w 2198"/>
                <a:gd name="T71" fmla="*/ 2124 h 2583"/>
                <a:gd name="T72" fmla="*/ 177 w 2198"/>
                <a:gd name="T73" fmla="*/ 2140 h 2583"/>
                <a:gd name="T74" fmla="*/ 348 w 2198"/>
                <a:gd name="T75" fmla="*/ 2422 h 2583"/>
                <a:gd name="T76" fmla="*/ 434 w 2198"/>
                <a:gd name="T77" fmla="*/ 2440 h 2583"/>
                <a:gd name="T78" fmla="*/ 580 w 2198"/>
                <a:gd name="T79" fmla="*/ 2506 h 2583"/>
                <a:gd name="T80" fmla="*/ 667 w 2198"/>
                <a:gd name="T81" fmla="*/ 2564 h 2583"/>
                <a:gd name="T82" fmla="*/ 836 w 2198"/>
                <a:gd name="T83" fmla="*/ 2511 h 2583"/>
                <a:gd name="T84" fmla="*/ 1049 w 2198"/>
                <a:gd name="T85" fmla="*/ 2514 h 2583"/>
                <a:gd name="T86" fmla="*/ 1193 w 2198"/>
                <a:gd name="T87" fmla="*/ 2429 h 2583"/>
                <a:gd name="T88" fmla="*/ 1447 w 2198"/>
                <a:gd name="T89" fmla="*/ 2443 h 2583"/>
                <a:gd name="T90" fmla="*/ 1668 w 2198"/>
                <a:gd name="T91" fmla="*/ 2411 h 2583"/>
                <a:gd name="T92" fmla="*/ 1929 w 2198"/>
                <a:gd name="T93" fmla="*/ 2337 h 2583"/>
                <a:gd name="T94" fmla="*/ 2120 w 2198"/>
                <a:gd name="T95" fmla="*/ 2288 h 2583"/>
                <a:gd name="T96" fmla="*/ 2180 w 2198"/>
                <a:gd name="T97" fmla="*/ 2094 h 2583"/>
                <a:gd name="T98" fmla="*/ 2190 w 2198"/>
                <a:gd name="T99" fmla="*/ 1929 h 2583"/>
                <a:gd name="T100" fmla="*/ 2145 w 2198"/>
                <a:gd name="T101" fmla="*/ 1834 h 2583"/>
                <a:gd name="T102" fmla="*/ 2073 w 2198"/>
                <a:gd name="T103" fmla="*/ 1777 h 2583"/>
                <a:gd name="T104" fmla="*/ 2008 w 2198"/>
                <a:gd name="T105" fmla="*/ 1724 h 2583"/>
                <a:gd name="T106" fmla="*/ 984 w 2198"/>
                <a:gd name="T107" fmla="*/ 230 h 2583"/>
                <a:gd name="T108" fmla="*/ 1066 w 2198"/>
                <a:gd name="T109" fmla="*/ 213 h 2583"/>
                <a:gd name="T110" fmla="*/ 882 w 2198"/>
                <a:gd name="T111" fmla="*/ 132 h 2583"/>
                <a:gd name="T112" fmla="*/ 940 w 2198"/>
                <a:gd name="T113" fmla="*/ 213 h 2583"/>
                <a:gd name="T114" fmla="*/ 946 w 2198"/>
                <a:gd name="T115" fmla="*/ 109 h 2583"/>
                <a:gd name="T116" fmla="*/ 885 w 2198"/>
                <a:gd name="T117" fmla="*/ 4 h 2583"/>
                <a:gd name="T118" fmla="*/ 837 w 2198"/>
                <a:gd name="T119" fmla="*/ 86 h 2583"/>
                <a:gd name="T120" fmla="*/ 916 w 2198"/>
                <a:gd name="T121" fmla="*/ 71 h 2583"/>
                <a:gd name="T122" fmla="*/ 842 w 2198"/>
                <a:gd name="T123" fmla="*/ 135 h 2583"/>
                <a:gd name="T124" fmla="*/ 826 w 2198"/>
                <a:gd name="T125" fmla="*/ 22 h 2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98" h="2583">
                  <a:moveTo>
                    <a:pt x="1934" y="1637"/>
                  </a:moveTo>
                  <a:lnTo>
                    <a:pt x="1934" y="1639"/>
                  </a:lnTo>
                  <a:lnTo>
                    <a:pt x="1932" y="1637"/>
                  </a:lnTo>
                  <a:lnTo>
                    <a:pt x="1929" y="1634"/>
                  </a:lnTo>
                  <a:lnTo>
                    <a:pt x="1924" y="1631"/>
                  </a:lnTo>
                  <a:lnTo>
                    <a:pt x="1918" y="1628"/>
                  </a:lnTo>
                  <a:lnTo>
                    <a:pt x="1912" y="1623"/>
                  </a:lnTo>
                  <a:lnTo>
                    <a:pt x="1905" y="1618"/>
                  </a:lnTo>
                  <a:lnTo>
                    <a:pt x="1901" y="1615"/>
                  </a:lnTo>
                  <a:lnTo>
                    <a:pt x="1899" y="1612"/>
                  </a:lnTo>
                  <a:lnTo>
                    <a:pt x="1896" y="1609"/>
                  </a:lnTo>
                  <a:lnTo>
                    <a:pt x="1894" y="1607"/>
                  </a:lnTo>
                  <a:lnTo>
                    <a:pt x="1893" y="1604"/>
                  </a:lnTo>
                  <a:lnTo>
                    <a:pt x="1891" y="1593"/>
                  </a:lnTo>
                  <a:lnTo>
                    <a:pt x="1888" y="1583"/>
                  </a:lnTo>
                  <a:lnTo>
                    <a:pt x="1885" y="1579"/>
                  </a:lnTo>
                  <a:lnTo>
                    <a:pt x="1885" y="1574"/>
                  </a:lnTo>
                  <a:lnTo>
                    <a:pt x="1883" y="1572"/>
                  </a:lnTo>
                  <a:lnTo>
                    <a:pt x="1880" y="1571"/>
                  </a:lnTo>
                  <a:lnTo>
                    <a:pt x="1880" y="1569"/>
                  </a:lnTo>
                  <a:lnTo>
                    <a:pt x="1877" y="1566"/>
                  </a:lnTo>
                  <a:lnTo>
                    <a:pt x="1858" y="1566"/>
                  </a:lnTo>
                  <a:lnTo>
                    <a:pt x="1858" y="1571"/>
                  </a:lnTo>
                  <a:lnTo>
                    <a:pt x="1856" y="1574"/>
                  </a:lnTo>
                  <a:lnTo>
                    <a:pt x="1855" y="1577"/>
                  </a:lnTo>
                  <a:lnTo>
                    <a:pt x="1853" y="1580"/>
                  </a:lnTo>
                  <a:lnTo>
                    <a:pt x="1852" y="1582"/>
                  </a:lnTo>
                  <a:lnTo>
                    <a:pt x="1850" y="1583"/>
                  </a:lnTo>
                  <a:lnTo>
                    <a:pt x="1845" y="1583"/>
                  </a:lnTo>
                  <a:lnTo>
                    <a:pt x="1841" y="1583"/>
                  </a:lnTo>
                  <a:lnTo>
                    <a:pt x="1839" y="1583"/>
                  </a:lnTo>
                  <a:lnTo>
                    <a:pt x="1834" y="1583"/>
                  </a:lnTo>
                  <a:lnTo>
                    <a:pt x="1833" y="1583"/>
                  </a:lnTo>
                  <a:lnTo>
                    <a:pt x="1829" y="1582"/>
                  </a:lnTo>
                  <a:lnTo>
                    <a:pt x="1826" y="1580"/>
                  </a:lnTo>
                  <a:lnTo>
                    <a:pt x="1826" y="1579"/>
                  </a:lnTo>
                  <a:lnTo>
                    <a:pt x="1825" y="1577"/>
                  </a:lnTo>
                  <a:lnTo>
                    <a:pt x="1822" y="1575"/>
                  </a:lnTo>
                  <a:lnTo>
                    <a:pt x="1818" y="1572"/>
                  </a:lnTo>
                  <a:lnTo>
                    <a:pt x="1817" y="1568"/>
                  </a:lnTo>
                  <a:lnTo>
                    <a:pt x="1814" y="1563"/>
                  </a:lnTo>
                  <a:lnTo>
                    <a:pt x="1811" y="1558"/>
                  </a:lnTo>
                  <a:lnTo>
                    <a:pt x="1809" y="1553"/>
                  </a:lnTo>
                  <a:lnTo>
                    <a:pt x="1806" y="1549"/>
                  </a:lnTo>
                  <a:lnTo>
                    <a:pt x="1803" y="1546"/>
                  </a:lnTo>
                  <a:lnTo>
                    <a:pt x="1798" y="1541"/>
                  </a:lnTo>
                  <a:lnTo>
                    <a:pt x="1796" y="1539"/>
                  </a:lnTo>
                  <a:lnTo>
                    <a:pt x="1793" y="1538"/>
                  </a:lnTo>
                  <a:lnTo>
                    <a:pt x="1792" y="1536"/>
                  </a:lnTo>
                  <a:lnTo>
                    <a:pt x="1788" y="1534"/>
                  </a:lnTo>
                  <a:lnTo>
                    <a:pt x="1785" y="1534"/>
                  </a:lnTo>
                  <a:lnTo>
                    <a:pt x="1784" y="1534"/>
                  </a:lnTo>
                  <a:lnTo>
                    <a:pt x="1781" y="1533"/>
                  </a:lnTo>
                  <a:lnTo>
                    <a:pt x="1776" y="1533"/>
                  </a:lnTo>
                  <a:lnTo>
                    <a:pt x="1765" y="1534"/>
                  </a:lnTo>
                  <a:lnTo>
                    <a:pt x="1757" y="1534"/>
                  </a:lnTo>
                  <a:lnTo>
                    <a:pt x="1752" y="1534"/>
                  </a:lnTo>
                  <a:lnTo>
                    <a:pt x="1750" y="1536"/>
                  </a:lnTo>
                  <a:lnTo>
                    <a:pt x="1747" y="1538"/>
                  </a:lnTo>
                  <a:lnTo>
                    <a:pt x="1744" y="1539"/>
                  </a:lnTo>
                  <a:lnTo>
                    <a:pt x="1741" y="1541"/>
                  </a:lnTo>
                  <a:lnTo>
                    <a:pt x="1739" y="1542"/>
                  </a:lnTo>
                  <a:lnTo>
                    <a:pt x="1736" y="1544"/>
                  </a:lnTo>
                  <a:lnTo>
                    <a:pt x="1735" y="1546"/>
                  </a:lnTo>
                  <a:lnTo>
                    <a:pt x="1735" y="1547"/>
                  </a:lnTo>
                  <a:lnTo>
                    <a:pt x="1732" y="1550"/>
                  </a:lnTo>
                  <a:lnTo>
                    <a:pt x="1732" y="1552"/>
                  </a:lnTo>
                  <a:lnTo>
                    <a:pt x="1730" y="1555"/>
                  </a:lnTo>
                  <a:lnTo>
                    <a:pt x="1730" y="1561"/>
                  </a:lnTo>
                  <a:lnTo>
                    <a:pt x="1727" y="1566"/>
                  </a:lnTo>
                  <a:lnTo>
                    <a:pt x="1727" y="1572"/>
                  </a:lnTo>
                  <a:lnTo>
                    <a:pt x="1725" y="1580"/>
                  </a:lnTo>
                  <a:lnTo>
                    <a:pt x="1724" y="1588"/>
                  </a:lnTo>
                  <a:lnTo>
                    <a:pt x="1724" y="1596"/>
                  </a:lnTo>
                  <a:lnTo>
                    <a:pt x="1722" y="1604"/>
                  </a:lnTo>
                  <a:lnTo>
                    <a:pt x="1720" y="1613"/>
                  </a:lnTo>
                  <a:lnTo>
                    <a:pt x="1719" y="1620"/>
                  </a:lnTo>
                  <a:lnTo>
                    <a:pt x="1716" y="1624"/>
                  </a:lnTo>
                  <a:lnTo>
                    <a:pt x="1714" y="1628"/>
                  </a:lnTo>
                  <a:lnTo>
                    <a:pt x="1711" y="1632"/>
                  </a:lnTo>
                  <a:lnTo>
                    <a:pt x="1706" y="1640"/>
                  </a:lnTo>
                  <a:lnTo>
                    <a:pt x="1702" y="1648"/>
                  </a:lnTo>
                  <a:lnTo>
                    <a:pt x="1695" y="1656"/>
                  </a:lnTo>
                  <a:lnTo>
                    <a:pt x="1690" y="1662"/>
                  </a:lnTo>
                  <a:lnTo>
                    <a:pt x="1689" y="1667"/>
                  </a:lnTo>
                  <a:lnTo>
                    <a:pt x="1686" y="1672"/>
                  </a:lnTo>
                  <a:lnTo>
                    <a:pt x="1686" y="1676"/>
                  </a:lnTo>
                  <a:lnTo>
                    <a:pt x="1684" y="1681"/>
                  </a:lnTo>
                  <a:lnTo>
                    <a:pt x="1681" y="1681"/>
                  </a:lnTo>
                  <a:lnTo>
                    <a:pt x="1678" y="1680"/>
                  </a:lnTo>
                  <a:lnTo>
                    <a:pt x="1676" y="1678"/>
                  </a:lnTo>
                  <a:lnTo>
                    <a:pt x="1673" y="1678"/>
                  </a:lnTo>
                  <a:lnTo>
                    <a:pt x="1670" y="1675"/>
                  </a:lnTo>
                  <a:lnTo>
                    <a:pt x="1667" y="1670"/>
                  </a:lnTo>
                  <a:lnTo>
                    <a:pt x="1664" y="1667"/>
                  </a:lnTo>
                  <a:lnTo>
                    <a:pt x="1660" y="1664"/>
                  </a:lnTo>
                  <a:lnTo>
                    <a:pt x="1659" y="1662"/>
                  </a:lnTo>
                  <a:lnTo>
                    <a:pt x="1657" y="1661"/>
                  </a:lnTo>
                  <a:lnTo>
                    <a:pt x="1656" y="1661"/>
                  </a:lnTo>
                  <a:lnTo>
                    <a:pt x="1654" y="1661"/>
                  </a:lnTo>
                  <a:lnTo>
                    <a:pt x="1651" y="1661"/>
                  </a:lnTo>
                  <a:lnTo>
                    <a:pt x="1649" y="1661"/>
                  </a:lnTo>
                  <a:lnTo>
                    <a:pt x="1646" y="1662"/>
                  </a:lnTo>
                  <a:lnTo>
                    <a:pt x="1643" y="1662"/>
                  </a:lnTo>
                  <a:lnTo>
                    <a:pt x="1638" y="1665"/>
                  </a:lnTo>
                  <a:lnTo>
                    <a:pt x="1634" y="1669"/>
                  </a:lnTo>
                  <a:lnTo>
                    <a:pt x="1629" y="1673"/>
                  </a:lnTo>
                  <a:lnTo>
                    <a:pt x="1624" y="1678"/>
                  </a:lnTo>
                  <a:lnTo>
                    <a:pt x="1619" y="1683"/>
                  </a:lnTo>
                  <a:lnTo>
                    <a:pt x="1616" y="1687"/>
                  </a:lnTo>
                  <a:lnTo>
                    <a:pt x="1611" y="1692"/>
                  </a:lnTo>
                  <a:lnTo>
                    <a:pt x="1607" y="1697"/>
                  </a:lnTo>
                  <a:lnTo>
                    <a:pt x="1602" y="1702"/>
                  </a:lnTo>
                  <a:lnTo>
                    <a:pt x="1597" y="1706"/>
                  </a:lnTo>
                  <a:lnTo>
                    <a:pt x="1594" y="1708"/>
                  </a:lnTo>
                  <a:lnTo>
                    <a:pt x="1593" y="1710"/>
                  </a:lnTo>
                  <a:lnTo>
                    <a:pt x="1588" y="1711"/>
                  </a:lnTo>
                  <a:lnTo>
                    <a:pt x="1586" y="1713"/>
                  </a:lnTo>
                  <a:lnTo>
                    <a:pt x="1583" y="1714"/>
                  </a:lnTo>
                  <a:lnTo>
                    <a:pt x="1580" y="1714"/>
                  </a:lnTo>
                  <a:lnTo>
                    <a:pt x="1575" y="1714"/>
                  </a:lnTo>
                  <a:lnTo>
                    <a:pt x="1574" y="1714"/>
                  </a:lnTo>
                  <a:lnTo>
                    <a:pt x="1567" y="1714"/>
                  </a:lnTo>
                  <a:lnTo>
                    <a:pt x="1566" y="1714"/>
                  </a:lnTo>
                  <a:lnTo>
                    <a:pt x="1562" y="1713"/>
                  </a:lnTo>
                  <a:lnTo>
                    <a:pt x="1559" y="1711"/>
                  </a:lnTo>
                  <a:lnTo>
                    <a:pt x="1558" y="1711"/>
                  </a:lnTo>
                  <a:lnTo>
                    <a:pt x="1555" y="1710"/>
                  </a:lnTo>
                  <a:lnTo>
                    <a:pt x="1555" y="1706"/>
                  </a:lnTo>
                  <a:lnTo>
                    <a:pt x="1553" y="1705"/>
                  </a:lnTo>
                  <a:lnTo>
                    <a:pt x="1551" y="1702"/>
                  </a:lnTo>
                  <a:lnTo>
                    <a:pt x="1551" y="1700"/>
                  </a:lnTo>
                  <a:lnTo>
                    <a:pt x="1550" y="1697"/>
                  </a:lnTo>
                  <a:lnTo>
                    <a:pt x="1550" y="1695"/>
                  </a:lnTo>
                  <a:lnTo>
                    <a:pt x="1550" y="1689"/>
                  </a:lnTo>
                  <a:lnTo>
                    <a:pt x="1550" y="1684"/>
                  </a:lnTo>
                  <a:lnTo>
                    <a:pt x="1550" y="1673"/>
                  </a:lnTo>
                  <a:lnTo>
                    <a:pt x="1550" y="1661"/>
                  </a:lnTo>
                  <a:lnTo>
                    <a:pt x="1550" y="1651"/>
                  </a:lnTo>
                  <a:lnTo>
                    <a:pt x="1550" y="1642"/>
                  </a:lnTo>
                  <a:lnTo>
                    <a:pt x="1550" y="1632"/>
                  </a:lnTo>
                  <a:lnTo>
                    <a:pt x="1550" y="1621"/>
                  </a:lnTo>
                  <a:lnTo>
                    <a:pt x="1550" y="1610"/>
                  </a:lnTo>
                  <a:lnTo>
                    <a:pt x="1550" y="1596"/>
                  </a:lnTo>
                  <a:lnTo>
                    <a:pt x="1550" y="1591"/>
                  </a:lnTo>
                  <a:lnTo>
                    <a:pt x="1551" y="1585"/>
                  </a:lnTo>
                  <a:lnTo>
                    <a:pt x="1553" y="1580"/>
                  </a:lnTo>
                  <a:lnTo>
                    <a:pt x="1555" y="1575"/>
                  </a:lnTo>
                  <a:lnTo>
                    <a:pt x="1555" y="1571"/>
                  </a:lnTo>
                  <a:lnTo>
                    <a:pt x="1558" y="1566"/>
                  </a:lnTo>
                  <a:lnTo>
                    <a:pt x="1558" y="1561"/>
                  </a:lnTo>
                  <a:lnTo>
                    <a:pt x="1559" y="1555"/>
                  </a:lnTo>
                  <a:lnTo>
                    <a:pt x="1550" y="1550"/>
                  </a:lnTo>
                  <a:lnTo>
                    <a:pt x="1540" y="1546"/>
                  </a:lnTo>
                  <a:lnTo>
                    <a:pt x="1536" y="1542"/>
                  </a:lnTo>
                  <a:lnTo>
                    <a:pt x="1532" y="1541"/>
                  </a:lnTo>
                  <a:lnTo>
                    <a:pt x="1529" y="1536"/>
                  </a:lnTo>
                  <a:lnTo>
                    <a:pt x="1525" y="1534"/>
                  </a:lnTo>
                  <a:lnTo>
                    <a:pt x="1521" y="1530"/>
                  </a:lnTo>
                  <a:lnTo>
                    <a:pt x="1520" y="1527"/>
                  </a:lnTo>
                  <a:lnTo>
                    <a:pt x="1518" y="1522"/>
                  </a:lnTo>
                  <a:lnTo>
                    <a:pt x="1515" y="1520"/>
                  </a:lnTo>
                  <a:lnTo>
                    <a:pt x="1514" y="1514"/>
                  </a:lnTo>
                  <a:lnTo>
                    <a:pt x="1514" y="1511"/>
                  </a:lnTo>
                  <a:lnTo>
                    <a:pt x="1514" y="1508"/>
                  </a:lnTo>
                  <a:lnTo>
                    <a:pt x="1512" y="1501"/>
                  </a:lnTo>
                  <a:lnTo>
                    <a:pt x="1512" y="1500"/>
                  </a:lnTo>
                  <a:lnTo>
                    <a:pt x="1512" y="1495"/>
                  </a:lnTo>
                  <a:lnTo>
                    <a:pt x="1512" y="1489"/>
                  </a:lnTo>
                  <a:lnTo>
                    <a:pt x="1512" y="1481"/>
                  </a:lnTo>
                  <a:lnTo>
                    <a:pt x="1512" y="1479"/>
                  </a:lnTo>
                  <a:lnTo>
                    <a:pt x="1512" y="1476"/>
                  </a:lnTo>
                  <a:lnTo>
                    <a:pt x="1510" y="1475"/>
                  </a:lnTo>
                  <a:lnTo>
                    <a:pt x="1509" y="1471"/>
                  </a:lnTo>
                  <a:lnTo>
                    <a:pt x="1507" y="1471"/>
                  </a:lnTo>
                  <a:lnTo>
                    <a:pt x="1506" y="1468"/>
                  </a:lnTo>
                  <a:lnTo>
                    <a:pt x="1502" y="1468"/>
                  </a:lnTo>
                  <a:lnTo>
                    <a:pt x="1501" y="1467"/>
                  </a:lnTo>
                  <a:lnTo>
                    <a:pt x="1496" y="1467"/>
                  </a:lnTo>
                  <a:lnTo>
                    <a:pt x="1491" y="1463"/>
                  </a:lnTo>
                  <a:lnTo>
                    <a:pt x="1490" y="1462"/>
                  </a:lnTo>
                  <a:lnTo>
                    <a:pt x="1487" y="1462"/>
                  </a:lnTo>
                  <a:lnTo>
                    <a:pt x="1487" y="1460"/>
                  </a:lnTo>
                  <a:lnTo>
                    <a:pt x="1483" y="1459"/>
                  </a:lnTo>
                  <a:lnTo>
                    <a:pt x="1483" y="1456"/>
                  </a:lnTo>
                  <a:lnTo>
                    <a:pt x="1482" y="1452"/>
                  </a:lnTo>
                  <a:lnTo>
                    <a:pt x="1480" y="1449"/>
                  </a:lnTo>
                  <a:lnTo>
                    <a:pt x="1480" y="1446"/>
                  </a:lnTo>
                  <a:lnTo>
                    <a:pt x="1479" y="1440"/>
                  </a:lnTo>
                  <a:lnTo>
                    <a:pt x="1479" y="1435"/>
                  </a:lnTo>
                  <a:lnTo>
                    <a:pt x="1477" y="1430"/>
                  </a:lnTo>
                  <a:lnTo>
                    <a:pt x="1476" y="1426"/>
                  </a:lnTo>
                  <a:lnTo>
                    <a:pt x="1476" y="1422"/>
                  </a:lnTo>
                  <a:lnTo>
                    <a:pt x="1474" y="1419"/>
                  </a:lnTo>
                  <a:lnTo>
                    <a:pt x="1474" y="1416"/>
                  </a:lnTo>
                  <a:lnTo>
                    <a:pt x="1471" y="1413"/>
                  </a:lnTo>
                  <a:lnTo>
                    <a:pt x="1471" y="1410"/>
                  </a:lnTo>
                  <a:lnTo>
                    <a:pt x="1468" y="1407"/>
                  </a:lnTo>
                  <a:lnTo>
                    <a:pt x="1466" y="1404"/>
                  </a:lnTo>
                  <a:lnTo>
                    <a:pt x="1465" y="1400"/>
                  </a:lnTo>
                  <a:lnTo>
                    <a:pt x="1463" y="1399"/>
                  </a:lnTo>
                  <a:lnTo>
                    <a:pt x="1460" y="1396"/>
                  </a:lnTo>
                  <a:lnTo>
                    <a:pt x="1458" y="1394"/>
                  </a:lnTo>
                  <a:lnTo>
                    <a:pt x="1455" y="1393"/>
                  </a:lnTo>
                  <a:lnTo>
                    <a:pt x="1452" y="1389"/>
                  </a:lnTo>
                  <a:lnTo>
                    <a:pt x="1450" y="1388"/>
                  </a:lnTo>
                  <a:lnTo>
                    <a:pt x="1446" y="1386"/>
                  </a:lnTo>
                  <a:lnTo>
                    <a:pt x="1442" y="1386"/>
                  </a:lnTo>
                  <a:lnTo>
                    <a:pt x="1435" y="1385"/>
                  </a:lnTo>
                  <a:lnTo>
                    <a:pt x="1425" y="1381"/>
                  </a:lnTo>
                  <a:lnTo>
                    <a:pt x="1425" y="1378"/>
                  </a:lnTo>
                  <a:lnTo>
                    <a:pt x="1427" y="1377"/>
                  </a:lnTo>
                  <a:lnTo>
                    <a:pt x="1428" y="1374"/>
                  </a:lnTo>
                  <a:lnTo>
                    <a:pt x="1430" y="1372"/>
                  </a:lnTo>
                  <a:lnTo>
                    <a:pt x="1431" y="1369"/>
                  </a:lnTo>
                  <a:lnTo>
                    <a:pt x="1433" y="1367"/>
                  </a:lnTo>
                  <a:lnTo>
                    <a:pt x="1435" y="1364"/>
                  </a:lnTo>
                  <a:lnTo>
                    <a:pt x="1435" y="1359"/>
                  </a:lnTo>
                  <a:lnTo>
                    <a:pt x="1435" y="1355"/>
                  </a:lnTo>
                  <a:lnTo>
                    <a:pt x="1435" y="1353"/>
                  </a:lnTo>
                  <a:lnTo>
                    <a:pt x="1433" y="1351"/>
                  </a:lnTo>
                  <a:lnTo>
                    <a:pt x="1430" y="1350"/>
                  </a:lnTo>
                  <a:lnTo>
                    <a:pt x="1417" y="1347"/>
                  </a:lnTo>
                  <a:lnTo>
                    <a:pt x="1417" y="1348"/>
                  </a:lnTo>
                  <a:lnTo>
                    <a:pt x="1417" y="1351"/>
                  </a:lnTo>
                  <a:lnTo>
                    <a:pt x="1414" y="1347"/>
                  </a:lnTo>
                  <a:lnTo>
                    <a:pt x="1412" y="1347"/>
                  </a:lnTo>
                  <a:lnTo>
                    <a:pt x="1412" y="1347"/>
                  </a:lnTo>
                  <a:lnTo>
                    <a:pt x="1404" y="1348"/>
                  </a:lnTo>
                  <a:lnTo>
                    <a:pt x="1398" y="1348"/>
                  </a:lnTo>
                  <a:lnTo>
                    <a:pt x="1395" y="1348"/>
                  </a:lnTo>
                  <a:lnTo>
                    <a:pt x="1392" y="1348"/>
                  </a:lnTo>
                  <a:lnTo>
                    <a:pt x="1389" y="1348"/>
                  </a:lnTo>
                  <a:lnTo>
                    <a:pt x="1386" y="1347"/>
                  </a:lnTo>
                  <a:lnTo>
                    <a:pt x="1379" y="1345"/>
                  </a:lnTo>
                  <a:lnTo>
                    <a:pt x="1373" y="1342"/>
                  </a:lnTo>
                  <a:lnTo>
                    <a:pt x="1371" y="1340"/>
                  </a:lnTo>
                  <a:lnTo>
                    <a:pt x="1368" y="1340"/>
                  </a:lnTo>
                  <a:lnTo>
                    <a:pt x="1365" y="1340"/>
                  </a:lnTo>
                  <a:lnTo>
                    <a:pt x="1363" y="1339"/>
                  </a:lnTo>
                  <a:lnTo>
                    <a:pt x="1354" y="1340"/>
                  </a:lnTo>
                  <a:lnTo>
                    <a:pt x="1346" y="1340"/>
                  </a:lnTo>
                  <a:lnTo>
                    <a:pt x="1343" y="1340"/>
                  </a:lnTo>
                  <a:lnTo>
                    <a:pt x="1338" y="1340"/>
                  </a:lnTo>
                  <a:lnTo>
                    <a:pt x="1333" y="1340"/>
                  </a:lnTo>
                  <a:lnTo>
                    <a:pt x="1329" y="1339"/>
                  </a:lnTo>
                  <a:lnTo>
                    <a:pt x="1329" y="1323"/>
                  </a:lnTo>
                  <a:lnTo>
                    <a:pt x="1329" y="1314"/>
                  </a:lnTo>
                  <a:lnTo>
                    <a:pt x="1329" y="1307"/>
                  </a:lnTo>
                  <a:lnTo>
                    <a:pt x="1329" y="1296"/>
                  </a:lnTo>
                  <a:lnTo>
                    <a:pt x="1330" y="1293"/>
                  </a:lnTo>
                  <a:lnTo>
                    <a:pt x="1330" y="1290"/>
                  </a:lnTo>
                  <a:lnTo>
                    <a:pt x="1330" y="1288"/>
                  </a:lnTo>
                  <a:lnTo>
                    <a:pt x="1332" y="1285"/>
                  </a:lnTo>
                  <a:lnTo>
                    <a:pt x="1335" y="1282"/>
                  </a:lnTo>
                  <a:lnTo>
                    <a:pt x="1338" y="1277"/>
                  </a:lnTo>
                  <a:lnTo>
                    <a:pt x="1340" y="1274"/>
                  </a:lnTo>
                  <a:lnTo>
                    <a:pt x="1343" y="1269"/>
                  </a:lnTo>
                  <a:lnTo>
                    <a:pt x="1344" y="1268"/>
                  </a:lnTo>
                  <a:lnTo>
                    <a:pt x="1344" y="1266"/>
                  </a:lnTo>
                  <a:lnTo>
                    <a:pt x="1346" y="1265"/>
                  </a:lnTo>
                  <a:lnTo>
                    <a:pt x="1346" y="1263"/>
                  </a:lnTo>
                  <a:lnTo>
                    <a:pt x="1344" y="1258"/>
                  </a:lnTo>
                  <a:lnTo>
                    <a:pt x="1344" y="1254"/>
                  </a:lnTo>
                  <a:lnTo>
                    <a:pt x="1343" y="1251"/>
                  </a:lnTo>
                  <a:lnTo>
                    <a:pt x="1341" y="1246"/>
                  </a:lnTo>
                  <a:lnTo>
                    <a:pt x="1338" y="1243"/>
                  </a:lnTo>
                  <a:lnTo>
                    <a:pt x="1335" y="1240"/>
                  </a:lnTo>
                  <a:lnTo>
                    <a:pt x="1332" y="1236"/>
                  </a:lnTo>
                  <a:lnTo>
                    <a:pt x="1330" y="1232"/>
                  </a:lnTo>
                  <a:lnTo>
                    <a:pt x="1324" y="1225"/>
                  </a:lnTo>
                  <a:lnTo>
                    <a:pt x="1318" y="1219"/>
                  </a:lnTo>
                  <a:lnTo>
                    <a:pt x="1314" y="1214"/>
                  </a:lnTo>
                  <a:lnTo>
                    <a:pt x="1313" y="1211"/>
                  </a:lnTo>
                  <a:lnTo>
                    <a:pt x="1311" y="1206"/>
                  </a:lnTo>
                  <a:lnTo>
                    <a:pt x="1310" y="1202"/>
                  </a:lnTo>
                  <a:lnTo>
                    <a:pt x="1310" y="1198"/>
                  </a:lnTo>
                  <a:lnTo>
                    <a:pt x="1310" y="1197"/>
                  </a:lnTo>
                  <a:lnTo>
                    <a:pt x="1310" y="1195"/>
                  </a:lnTo>
                  <a:lnTo>
                    <a:pt x="1310" y="1192"/>
                  </a:lnTo>
                  <a:lnTo>
                    <a:pt x="1310" y="1187"/>
                  </a:lnTo>
                  <a:lnTo>
                    <a:pt x="1311" y="1184"/>
                  </a:lnTo>
                  <a:lnTo>
                    <a:pt x="1311" y="1180"/>
                  </a:lnTo>
                  <a:lnTo>
                    <a:pt x="1313" y="1176"/>
                  </a:lnTo>
                  <a:lnTo>
                    <a:pt x="1313" y="1175"/>
                  </a:lnTo>
                  <a:lnTo>
                    <a:pt x="1313" y="1172"/>
                  </a:lnTo>
                  <a:lnTo>
                    <a:pt x="1313" y="1170"/>
                  </a:lnTo>
                  <a:lnTo>
                    <a:pt x="1311" y="1169"/>
                  </a:lnTo>
                  <a:lnTo>
                    <a:pt x="1311" y="1167"/>
                  </a:lnTo>
                  <a:lnTo>
                    <a:pt x="1311" y="1165"/>
                  </a:lnTo>
                  <a:lnTo>
                    <a:pt x="1310" y="1164"/>
                  </a:lnTo>
                  <a:lnTo>
                    <a:pt x="1308" y="1162"/>
                  </a:lnTo>
                  <a:lnTo>
                    <a:pt x="1305" y="1161"/>
                  </a:lnTo>
                  <a:lnTo>
                    <a:pt x="1302" y="1159"/>
                  </a:lnTo>
                  <a:lnTo>
                    <a:pt x="1291" y="1157"/>
                  </a:lnTo>
                  <a:lnTo>
                    <a:pt x="1283" y="1154"/>
                  </a:lnTo>
                  <a:lnTo>
                    <a:pt x="1284" y="1151"/>
                  </a:lnTo>
                  <a:lnTo>
                    <a:pt x="1284" y="1150"/>
                  </a:lnTo>
                  <a:lnTo>
                    <a:pt x="1286" y="1146"/>
                  </a:lnTo>
                  <a:lnTo>
                    <a:pt x="1289" y="1145"/>
                  </a:lnTo>
                  <a:lnTo>
                    <a:pt x="1292" y="1140"/>
                  </a:lnTo>
                  <a:lnTo>
                    <a:pt x="1297" y="1137"/>
                  </a:lnTo>
                  <a:lnTo>
                    <a:pt x="1302" y="1134"/>
                  </a:lnTo>
                  <a:lnTo>
                    <a:pt x="1307" y="1129"/>
                  </a:lnTo>
                  <a:lnTo>
                    <a:pt x="1308" y="1129"/>
                  </a:lnTo>
                  <a:lnTo>
                    <a:pt x="1310" y="1126"/>
                  </a:lnTo>
                  <a:lnTo>
                    <a:pt x="1310" y="1123"/>
                  </a:lnTo>
                  <a:lnTo>
                    <a:pt x="1310" y="1120"/>
                  </a:lnTo>
                  <a:lnTo>
                    <a:pt x="1310" y="1107"/>
                  </a:lnTo>
                  <a:lnTo>
                    <a:pt x="1310" y="1096"/>
                  </a:lnTo>
                  <a:lnTo>
                    <a:pt x="1308" y="1083"/>
                  </a:lnTo>
                  <a:lnTo>
                    <a:pt x="1307" y="1072"/>
                  </a:lnTo>
                  <a:lnTo>
                    <a:pt x="1305" y="1061"/>
                  </a:lnTo>
                  <a:lnTo>
                    <a:pt x="1302" y="1050"/>
                  </a:lnTo>
                  <a:lnTo>
                    <a:pt x="1297" y="1039"/>
                  </a:lnTo>
                  <a:lnTo>
                    <a:pt x="1294" y="1030"/>
                  </a:lnTo>
                  <a:lnTo>
                    <a:pt x="1291" y="1019"/>
                  </a:lnTo>
                  <a:lnTo>
                    <a:pt x="1286" y="1008"/>
                  </a:lnTo>
                  <a:lnTo>
                    <a:pt x="1283" y="998"/>
                  </a:lnTo>
                  <a:lnTo>
                    <a:pt x="1277" y="987"/>
                  </a:lnTo>
                  <a:lnTo>
                    <a:pt x="1272" y="978"/>
                  </a:lnTo>
                  <a:lnTo>
                    <a:pt x="1267" y="968"/>
                  </a:lnTo>
                  <a:lnTo>
                    <a:pt x="1261" y="959"/>
                  </a:lnTo>
                  <a:lnTo>
                    <a:pt x="1256" y="949"/>
                  </a:lnTo>
                  <a:lnTo>
                    <a:pt x="1259" y="948"/>
                  </a:lnTo>
                  <a:lnTo>
                    <a:pt x="1262" y="946"/>
                  </a:lnTo>
                  <a:lnTo>
                    <a:pt x="1265" y="943"/>
                  </a:lnTo>
                  <a:lnTo>
                    <a:pt x="1269" y="940"/>
                  </a:lnTo>
                  <a:lnTo>
                    <a:pt x="1273" y="935"/>
                  </a:lnTo>
                  <a:lnTo>
                    <a:pt x="1280" y="929"/>
                  </a:lnTo>
                  <a:lnTo>
                    <a:pt x="1284" y="922"/>
                  </a:lnTo>
                  <a:lnTo>
                    <a:pt x="1291" y="918"/>
                  </a:lnTo>
                  <a:lnTo>
                    <a:pt x="1292" y="915"/>
                  </a:lnTo>
                  <a:lnTo>
                    <a:pt x="1294" y="913"/>
                  </a:lnTo>
                  <a:lnTo>
                    <a:pt x="1297" y="911"/>
                  </a:lnTo>
                  <a:lnTo>
                    <a:pt x="1299" y="910"/>
                  </a:lnTo>
                  <a:lnTo>
                    <a:pt x="1302" y="910"/>
                  </a:lnTo>
                  <a:lnTo>
                    <a:pt x="1305" y="910"/>
                  </a:lnTo>
                  <a:lnTo>
                    <a:pt x="1307" y="908"/>
                  </a:lnTo>
                  <a:lnTo>
                    <a:pt x="1310" y="908"/>
                  </a:lnTo>
                  <a:lnTo>
                    <a:pt x="1314" y="908"/>
                  </a:lnTo>
                  <a:lnTo>
                    <a:pt x="1319" y="908"/>
                  </a:lnTo>
                  <a:lnTo>
                    <a:pt x="1321" y="908"/>
                  </a:lnTo>
                  <a:lnTo>
                    <a:pt x="1324" y="908"/>
                  </a:lnTo>
                  <a:lnTo>
                    <a:pt x="1325" y="907"/>
                  </a:lnTo>
                  <a:lnTo>
                    <a:pt x="1325" y="907"/>
                  </a:lnTo>
                  <a:lnTo>
                    <a:pt x="1327" y="905"/>
                  </a:lnTo>
                  <a:lnTo>
                    <a:pt x="1329" y="902"/>
                  </a:lnTo>
                  <a:lnTo>
                    <a:pt x="1329" y="900"/>
                  </a:lnTo>
                  <a:lnTo>
                    <a:pt x="1329" y="897"/>
                  </a:lnTo>
                  <a:lnTo>
                    <a:pt x="1329" y="894"/>
                  </a:lnTo>
                  <a:lnTo>
                    <a:pt x="1327" y="891"/>
                  </a:lnTo>
                  <a:lnTo>
                    <a:pt x="1325" y="888"/>
                  </a:lnTo>
                  <a:lnTo>
                    <a:pt x="1325" y="885"/>
                  </a:lnTo>
                  <a:lnTo>
                    <a:pt x="1322" y="881"/>
                  </a:lnTo>
                  <a:lnTo>
                    <a:pt x="1321" y="878"/>
                  </a:lnTo>
                  <a:lnTo>
                    <a:pt x="1319" y="877"/>
                  </a:lnTo>
                  <a:lnTo>
                    <a:pt x="1319" y="874"/>
                  </a:lnTo>
                  <a:lnTo>
                    <a:pt x="1346" y="806"/>
                  </a:lnTo>
                  <a:lnTo>
                    <a:pt x="1349" y="803"/>
                  </a:lnTo>
                  <a:lnTo>
                    <a:pt x="1354" y="799"/>
                  </a:lnTo>
                  <a:lnTo>
                    <a:pt x="1359" y="798"/>
                  </a:lnTo>
                  <a:lnTo>
                    <a:pt x="1365" y="795"/>
                  </a:lnTo>
                  <a:lnTo>
                    <a:pt x="1367" y="793"/>
                  </a:lnTo>
                  <a:lnTo>
                    <a:pt x="1370" y="792"/>
                  </a:lnTo>
                  <a:lnTo>
                    <a:pt x="1373" y="790"/>
                  </a:lnTo>
                  <a:lnTo>
                    <a:pt x="1373" y="787"/>
                  </a:lnTo>
                  <a:lnTo>
                    <a:pt x="1376" y="785"/>
                  </a:lnTo>
                  <a:lnTo>
                    <a:pt x="1376" y="782"/>
                  </a:lnTo>
                  <a:lnTo>
                    <a:pt x="1378" y="779"/>
                  </a:lnTo>
                  <a:lnTo>
                    <a:pt x="1379" y="776"/>
                  </a:lnTo>
                  <a:lnTo>
                    <a:pt x="1378" y="773"/>
                  </a:lnTo>
                  <a:lnTo>
                    <a:pt x="1378" y="771"/>
                  </a:lnTo>
                  <a:lnTo>
                    <a:pt x="1376" y="769"/>
                  </a:lnTo>
                  <a:lnTo>
                    <a:pt x="1374" y="766"/>
                  </a:lnTo>
                  <a:lnTo>
                    <a:pt x="1373" y="763"/>
                  </a:lnTo>
                  <a:lnTo>
                    <a:pt x="1368" y="762"/>
                  </a:lnTo>
                  <a:lnTo>
                    <a:pt x="1365" y="758"/>
                  </a:lnTo>
                  <a:lnTo>
                    <a:pt x="1360" y="757"/>
                  </a:lnTo>
                  <a:lnTo>
                    <a:pt x="1359" y="754"/>
                  </a:lnTo>
                  <a:lnTo>
                    <a:pt x="1356" y="751"/>
                  </a:lnTo>
                  <a:lnTo>
                    <a:pt x="1354" y="749"/>
                  </a:lnTo>
                  <a:lnTo>
                    <a:pt x="1352" y="746"/>
                  </a:lnTo>
                  <a:lnTo>
                    <a:pt x="1352" y="743"/>
                  </a:lnTo>
                  <a:lnTo>
                    <a:pt x="1351" y="739"/>
                  </a:lnTo>
                  <a:lnTo>
                    <a:pt x="1351" y="733"/>
                  </a:lnTo>
                  <a:lnTo>
                    <a:pt x="1349" y="728"/>
                  </a:lnTo>
                  <a:lnTo>
                    <a:pt x="1349" y="721"/>
                  </a:lnTo>
                  <a:lnTo>
                    <a:pt x="1348" y="716"/>
                  </a:lnTo>
                  <a:lnTo>
                    <a:pt x="1348" y="713"/>
                  </a:lnTo>
                  <a:lnTo>
                    <a:pt x="1344" y="710"/>
                  </a:lnTo>
                  <a:lnTo>
                    <a:pt x="1344" y="708"/>
                  </a:lnTo>
                  <a:lnTo>
                    <a:pt x="1343" y="705"/>
                  </a:lnTo>
                  <a:lnTo>
                    <a:pt x="1340" y="702"/>
                  </a:lnTo>
                  <a:lnTo>
                    <a:pt x="1337" y="698"/>
                  </a:lnTo>
                  <a:lnTo>
                    <a:pt x="1333" y="695"/>
                  </a:lnTo>
                  <a:lnTo>
                    <a:pt x="1330" y="694"/>
                  </a:lnTo>
                  <a:lnTo>
                    <a:pt x="1325" y="689"/>
                  </a:lnTo>
                  <a:lnTo>
                    <a:pt x="1318" y="684"/>
                  </a:lnTo>
                  <a:lnTo>
                    <a:pt x="1311" y="680"/>
                  </a:lnTo>
                  <a:lnTo>
                    <a:pt x="1307" y="675"/>
                  </a:lnTo>
                  <a:lnTo>
                    <a:pt x="1305" y="672"/>
                  </a:lnTo>
                  <a:lnTo>
                    <a:pt x="1302" y="667"/>
                  </a:lnTo>
                  <a:lnTo>
                    <a:pt x="1299" y="664"/>
                  </a:lnTo>
                  <a:lnTo>
                    <a:pt x="1297" y="661"/>
                  </a:lnTo>
                  <a:lnTo>
                    <a:pt x="1295" y="656"/>
                  </a:lnTo>
                  <a:lnTo>
                    <a:pt x="1294" y="654"/>
                  </a:lnTo>
                  <a:lnTo>
                    <a:pt x="1292" y="651"/>
                  </a:lnTo>
                  <a:lnTo>
                    <a:pt x="1292" y="648"/>
                  </a:lnTo>
                  <a:lnTo>
                    <a:pt x="1291" y="642"/>
                  </a:lnTo>
                  <a:lnTo>
                    <a:pt x="1289" y="637"/>
                  </a:lnTo>
                  <a:lnTo>
                    <a:pt x="1289" y="635"/>
                  </a:lnTo>
                  <a:lnTo>
                    <a:pt x="1288" y="634"/>
                  </a:lnTo>
                  <a:lnTo>
                    <a:pt x="1286" y="631"/>
                  </a:lnTo>
                  <a:lnTo>
                    <a:pt x="1284" y="629"/>
                  </a:lnTo>
                  <a:lnTo>
                    <a:pt x="1283" y="628"/>
                  </a:lnTo>
                  <a:lnTo>
                    <a:pt x="1280" y="626"/>
                  </a:lnTo>
                  <a:lnTo>
                    <a:pt x="1277" y="624"/>
                  </a:lnTo>
                  <a:lnTo>
                    <a:pt x="1273" y="623"/>
                  </a:lnTo>
                  <a:lnTo>
                    <a:pt x="1277" y="615"/>
                  </a:lnTo>
                  <a:lnTo>
                    <a:pt x="1278" y="609"/>
                  </a:lnTo>
                  <a:lnTo>
                    <a:pt x="1281" y="605"/>
                  </a:lnTo>
                  <a:lnTo>
                    <a:pt x="1281" y="602"/>
                  </a:lnTo>
                  <a:lnTo>
                    <a:pt x="1283" y="599"/>
                  </a:lnTo>
                  <a:lnTo>
                    <a:pt x="1283" y="596"/>
                  </a:lnTo>
                  <a:lnTo>
                    <a:pt x="1283" y="593"/>
                  </a:lnTo>
                  <a:lnTo>
                    <a:pt x="1284" y="590"/>
                  </a:lnTo>
                  <a:lnTo>
                    <a:pt x="1284" y="586"/>
                  </a:lnTo>
                  <a:lnTo>
                    <a:pt x="1286" y="583"/>
                  </a:lnTo>
                  <a:lnTo>
                    <a:pt x="1286" y="580"/>
                  </a:lnTo>
                  <a:lnTo>
                    <a:pt x="1286" y="575"/>
                  </a:lnTo>
                  <a:lnTo>
                    <a:pt x="1281" y="575"/>
                  </a:lnTo>
                  <a:lnTo>
                    <a:pt x="1278" y="572"/>
                  </a:lnTo>
                  <a:lnTo>
                    <a:pt x="1275" y="571"/>
                  </a:lnTo>
                  <a:lnTo>
                    <a:pt x="1270" y="569"/>
                  </a:lnTo>
                  <a:lnTo>
                    <a:pt x="1267" y="568"/>
                  </a:lnTo>
                  <a:lnTo>
                    <a:pt x="1262" y="569"/>
                  </a:lnTo>
                  <a:lnTo>
                    <a:pt x="1258" y="569"/>
                  </a:lnTo>
                  <a:lnTo>
                    <a:pt x="1256" y="572"/>
                  </a:lnTo>
                  <a:lnTo>
                    <a:pt x="1251" y="572"/>
                  </a:lnTo>
                  <a:lnTo>
                    <a:pt x="1250" y="575"/>
                  </a:lnTo>
                  <a:lnTo>
                    <a:pt x="1248" y="575"/>
                  </a:lnTo>
                  <a:lnTo>
                    <a:pt x="1246" y="577"/>
                  </a:lnTo>
                  <a:lnTo>
                    <a:pt x="1245" y="580"/>
                  </a:lnTo>
                  <a:lnTo>
                    <a:pt x="1245" y="580"/>
                  </a:lnTo>
                  <a:lnTo>
                    <a:pt x="1245" y="582"/>
                  </a:lnTo>
                  <a:lnTo>
                    <a:pt x="1245" y="583"/>
                  </a:lnTo>
                  <a:lnTo>
                    <a:pt x="1246" y="585"/>
                  </a:lnTo>
                  <a:lnTo>
                    <a:pt x="1248" y="588"/>
                  </a:lnTo>
                  <a:lnTo>
                    <a:pt x="1251" y="591"/>
                  </a:lnTo>
                  <a:lnTo>
                    <a:pt x="1258" y="598"/>
                  </a:lnTo>
                  <a:lnTo>
                    <a:pt x="1264" y="602"/>
                  </a:lnTo>
                  <a:lnTo>
                    <a:pt x="1265" y="604"/>
                  </a:lnTo>
                  <a:lnTo>
                    <a:pt x="1265" y="605"/>
                  </a:lnTo>
                  <a:lnTo>
                    <a:pt x="1265" y="605"/>
                  </a:lnTo>
                  <a:lnTo>
                    <a:pt x="1267" y="607"/>
                  </a:lnTo>
                  <a:lnTo>
                    <a:pt x="1267" y="609"/>
                  </a:lnTo>
                  <a:lnTo>
                    <a:pt x="1265" y="610"/>
                  </a:lnTo>
                  <a:lnTo>
                    <a:pt x="1265" y="610"/>
                  </a:lnTo>
                  <a:lnTo>
                    <a:pt x="1264" y="612"/>
                  </a:lnTo>
                  <a:lnTo>
                    <a:pt x="1262" y="615"/>
                  </a:lnTo>
                  <a:lnTo>
                    <a:pt x="1261" y="618"/>
                  </a:lnTo>
                  <a:lnTo>
                    <a:pt x="1258" y="623"/>
                  </a:lnTo>
                  <a:lnTo>
                    <a:pt x="1256" y="626"/>
                  </a:lnTo>
                  <a:lnTo>
                    <a:pt x="1251" y="631"/>
                  </a:lnTo>
                  <a:lnTo>
                    <a:pt x="1245" y="637"/>
                  </a:lnTo>
                  <a:lnTo>
                    <a:pt x="1240" y="642"/>
                  </a:lnTo>
                  <a:lnTo>
                    <a:pt x="1234" y="645"/>
                  </a:lnTo>
                  <a:lnTo>
                    <a:pt x="1228" y="650"/>
                  </a:lnTo>
                  <a:lnTo>
                    <a:pt x="1223" y="654"/>
                  </a:lnTo>
                  <a:lnTo>
                    <a:pt x="1210" y="659"/>
                  </a:lnTo>
                  <a:lnTo>
                    <a:pt x="1199" y="667"/>
                  </a:lnTo>
                  <a:lnTo>
                    <a:pt x="1194" y="669"/>
                  </a:lnTo>
                  <a:lnTo>
                    <a:pt x="1190" y="673"/>
                  </a:lnTo>
                  <a:lnTo>
                    <a:pt x="1185" y="676"/>
                  </a:lnTo>
                  <a:lnTo>
                    <a:pt x="1182" y="681"/>
                  </a:lnTo>
                  <a:lnTo>
                    <a:pt x="1182" y="676"/>
                  </a:lnTo>
                  <a:lnTo>
                    <a:pt x="1182" y="672"/>
                  </a:lnTo>
                  <a:lnTo>
                    <a:pt x="1183" y="667"/>
                  </a:lnTo>
                  <a:lnTo>
                    <a:pt x="1186" y="662"/>
                  </a:lnTo>
                  <a:lnTo>
                    <a:pt x="1188" y="656"/>
                  </a:lnTo>
                  <a:lnTo>
                    <a:pt x="1191" y="650"/>
                  </a:lnTo>
                  <a:lnTo>
                    <a:pt x="1194" y="643"/>
                  </a:lnTo>
                  <a:lnTo>
                    <a:pt x="1198" y="637"/>
                  </a:lnTo>
                  <a:lnTo>
                    <a:pt x="1215" y="609"/>
                  </a:lnTo>
                  <a:lnTo>
                    <a:pt x="1237" y="577"/>
                  </a:lnTo>
                  <a:lnTo>
                    <a:pt x="1248" y="561"/>
                  </a:lnTo>
                  <a:lnTo>
                    <a:pt x="1258" y="544"/>
                  </a:lnTo>
                  <a:lnTo>
                    <a:pt x="1262" y="536"/>
                  </a:lnTo>
                  <a:lnTo>
                    <a:pt x="1267" y="528"/>
                  </a:lnTo>
                  <a:lnTo>
                    <a:pt x="1270" y="519"/>
                  </a:lnTo>
                  <a:lnTo>
                    <a:pt x="1277" y="511"/>
                  </a:lnTo>
                  <a:lnTo>
                    <a:pt x="1280" y="503"/>
                  </a:lnTo>
                  <a:lnTo>
                    <a:pt x="1283" y="493"/>
                  </a:lnTo>
                  <a:lnTo>
                    <a:pt x="1286" y="486"/>
                  </a:lnTo>
                  <a:lnTo>
                    <a:pt x="1289" y="476"/>
                  </a:lnTo>
                  <a:lnTo>
                    <a:pt x="1291" y="468"/>
                  </a:lnTo>
                  <a:lnTo>
                    <a:pt x="1292" y="459"/>
                  </a:lnTo>
                  <a:lnTo>
                    <a:pt x="1294" y="449"/>
                  </a:lnTo>
                  <a:lnTo>
                    <a:pt x="1294" y="441"/>
                  </a:lnTo>
                  <a:lnTo>
                    <a:pt x="1294" y="438"/>
                  </a:lnTo>
                  <a:lnTo>
                    <a:pt x="1292" y="435"/>
                  </a:lnTo>
                  <a:lnTo>
                    <a:pt x="1292" y="432"/>
                  </a:lnTo>
                  <a:lnTo>
                    <a:pt x="1291" y="429"/>
                  </a:lnTo>
                  <a:lnTo>
                    <a:pt x="1288" y="421"/>
                  </a:lnTo>
                  <a:lnTo>
                    <a:pt x="1284" y="413"/>
                  </a:lnTo>
                  <a:lnTo>
                    <a:pt x="1280" y="405"/>
                  </a:lnTo>
                  <a:lnTo>
                    <a:pt x="1273" y="396"/>
                  </a:lnTo>
                  <a:lnTo>
                    <a:pt x="1269" y="388"/>
                  </a:lnTo>
                  <a:lnTo>
                    <a:pt x="1261" y="381"/>
                  </a:lnTo>
                  <a:lnTo>
                    <a:pt x="1254" y="374"/>
                  </a:lnTo>
                  <a:lnTo>
                    <a:pt x="1248" y="367"/>
                  </a:lnTo>
                  <a:lnTo>
                    <a:pt x="1240" y="363"/>
                  </a:lnTo>
                  <a:lnTo>
                    <a:pt x="1232" y="356"/>
                  </a:lnTo>
                  <a:lnTo>
                    <a:pt x="1229" y="355"/>
                  </a:lnTo>
                  <a:lnTo>
                    <a:pt x="1224" y="353"/>
                  </a:lnTo>
                  <a:lnTo>
                    <a:pt x="1223" y="350"/>
                  </a:lnTo>
                  <a:lnTo>
                    <a:pt x="1218" y="350"/>
                  </a:lnTo>
                  <a:lnTo>
                    <a:pt x="1215" y="347"/>
                  </a:lnTo>
                  <a:lnTo>
                    <a:pt x="1212" y="347"/>
                  </a:lnTo>
                  <a:lnTo>
                    <a:pt x="1209" y="347"/>
                  </a:lnTo>
                  <a:lnTo>
                    <a:pt x="1205" y="347"/>
                  </a:lnTo>
                  <a:lnTo>
                    <a:pt x="1196" y="347"/>
                  </a:lnTo>
                  <a:lnTo>
                    <a:pt x="1183" y="347"/>
                  </a:lnTo>
                  <a:lnTo>
                    <a:pt x="1177" y="348"/>
                  </a:lnTo>
                  <a:lnTo>
                    <a:pt x="1171" y="350"/>
                  </a:lnTo>
                  <a:lnTo>
                    <a:pt x="1167" y="350"/>
                  </a:lnTo>
                  <a:lnTo>
                    <a:pt x="1166" y="351"/>
                  </a:lnTo>
                  <a:lnTo>
                    <a:pt x="1163" y="353"/>
                  </a:lnTo>
                  <a:lnTo>
                    <a:pt x="1161" y="355"/>
                  </a:lnTo>
                  <a:lnTo>
                    <a:pt x="1160" y="361"/>
                  </a:lnTo>
                  <a:lnTo>
                    <a:pt x="1158" y="366"/>
                  </a:lnTo>
                  <a:lnTo>
                    <a:pt x="1158" y="369"/>
                  </a:lnTo>
                  <a:lnTo>
                    <a:pt x="1156" y="374"/>
                  </a:lnTo>
                  <a:lnTo>
                    <a:pt x="1153" y="375"/>
                  </a:lnTo>
                  <a:lnTo>
                    <a:pt x="1152" y="378"/>
                  </a:lnTo>
                  <a:lnTo>
                    <a:pt x="1150" y="380"/>
                  </a:lnTo>
                  <a:lnTo>
                    <a:pt x="1147" y="380"/>
                  </a:lnTo>
                  <a:lnTo>
                    <a:pt x="1145" y="381"/>
                  </a:lnTo>
                  <a:lnTo>
                    <a:pt x="1142" y="381"/>
                  </a:lnTo>
                  <a:lnTo>
                    <a:pt x="1141" y="381"/>
                  </a:lnTo>
                  <a:lnTo>
                    <a:pt x="1137" y="381"/>
                  </a:lnTo>
                  <a:lnTo>
                    <a:pt x="1133" y="381"/>
                  </a:lnTo>
                  <a:lnTo>
                    <a:pt x="1130" y="381"/>
                  </a:lnTo>
                  <a:lnTo>
                    <a:pt x="1128" y="381"/>
                  </a:lnTo>
                  <a:lnTo>
                    <a:pt x="1128" y="381"/>
                  </a:lnTo>
                  <a:lnTo>
                    <a:pt x="1128" y="380"/>
                  </a:lnTo>
                  <a:lnTo>
                    <a:pt x="1128" y="380"/>
                  </a:lnTo>
                  <a:lnTo>
                    <a:pt x="1130" y="377"/>
                  </a:lnTo>
                  <a:lnTo>
                    <a:pt x="1131" y="374"/>
                  </a:lnTo>
                  <a:lnTo>
                    <a:pt x="1134" y="367"/>
                  </a:lnTo>
                  <a:lnTo>
                    <a:pt x="1136" y="363"/>
                  </a:lnTo>
                  <a:lnTo>
                    <a:pt x="1137" y="358"/>
                  </a:lnTo>
                  <a:lnTo>
                    <a:pt x="1141" y="353"/>
                  </a:lnTo>
                  <a:lnTo>
                    <a:pt x="1141" y="350"/>
                  </a:lnTo>
                  <a:lnTo>
                    <a:pt x="1141" y="348"/>
                  </a:lnTo>
                  <a:lnTo>
                    <a:pt x="1141" y="347"/>
                  </a:lnTo>
                  <a:lnTo>
                    <a:pt x="1139" y="344"/>
                  </a:lnTo>
                  <a:lnTo>
                    <a:pt x="1137" y="342"/>
                  </a:lnTo>
                  <a:lnTo>
                    <a:pt x="1136" y="340"/>
                  </a:lnTo>
                  <a:lnTo>
                    <a:pt x="1134" y="339"/>
                  </a:lnTo>
                  <a:lnTo>
                    <a:pt x="1131" y="337"/>
                  </a:lnTo>
                  <a:lnTo>
                    <a:pt x="1128" y="336"/>
                  </a:lnTo>
                  <a:lnTo>
                    <a:pt x="1123" y="334"/>
                  </a:lnTo>
                  <a:lnTo>
                    <a:pt x="1120" y="334"/>
                  </a:lnTo>
                  <a:lnTo>
                    <a:pt x="1114" y="334"/>
                  </a:lnTo>
                  <a:lnTo>
                    <a:pt x="1107" y="334"/>
                  </a:lnTo>
                  <a:lnTo>
                    <a:pt x="1100" y="334"/>
                  </a:lnTo>
                  <a:lnTo>
                    <a:pt x="1092" y="336"/>
                  </a:lnTo>
                  <a:lnTo>
                    <a:pt x="1082" y="337"/>
                  </a:lnTo>
                  <a:lnTo>
                    <a:pt x="1082" y="336"/>
                  </a:lnTo>
                  <a:lnTo>
                    <a:pt x="1081" y="336"/>
                  </a:lnTo>
                  <a:lnTo>
                    <a:pt x="1081" y="334"/>
                  </a:lnTo>
                  <a:lnTo>
                    <a:pt x="1081" y="334"/>
                  </a:lnTo>
                  <a:lnTo>
                    <a:pt x="1082" y="333"/>
                  </a:lnTo>
                  <a:lnTo>
                    <a:pt x="1084" y="333"/>
                  </a:lnTo>
                  <a:lnTo>
                    <a:pt x="1089" y="329"/>
                  </a:lnTo>
                  <a:lnTo>
                    <a:pt x="1096" y="325"/>
                  </a:lnTo>
                  <a:lnTo>
                    <a:pt x="1100" y="323"/>
                  </a:lnTo>
                  <a:lnTo>
                    <a:pt x="1101" y="320"/>
                  </a:lnTo>
                  <a:lnTo>
                    <a:pt x="1103" y="320"/>
                  </a:lnTo>
                  <a:lnTo>
                    <a:pt x="1103" y="318"/>
                  </a:lnTo>
                  <a:lnTo>
                    <a:pt x="1104" y="317"/>
                  </a:lnTo>
                  <a:lnTo>
                    <a:pt x="1104" y="314"/>
                  </a:lnTo>
                  <a:lnTo>
                    <a:pt x="1104" y="314"/>
                  </a:lnTo>
                  <a:lnTo>
                    <a:pt x="1104" y="312"/>
                  </a:lnTo>
                  <a:lnTo>
                    <a:pt x="1104" y="309"/>
                  </a:lnTo>
                  <a:lnTo>
                    <a:pt x="1103" y="307"/>
                  </a:lnTo>
                  <a:lnTo>
                    <a:pt x="1103" y="306"/>
                  </a:lnTo>
                  <a:lnTo>
                    <a:pt x="1100" y="303"/>
                  </a:lnTo>
                  <a:lnTo>
                    <a:pt x="1098" y="301"/>
                  </a:lnTo>
                  <a:lnTo>
                    <a:pt x="1095" y="298"/>
                  </a:lnTo>
                  <a:lnTo>
                    <a:pt x="1092" y="296"/>
                  </a:lnTo>
                  <a:lnTo>
                    <a:pt x="1087" y="295"/>
                  </a:lnTo>
                  <a:lnTo>
                    <a:pt x="1082" y="293"/>
                  </a:lnTo>
                  <a:lnTo>
                    <a:pt x="1079" y="292"/>
                  </a:lnTo>
                  <a:lnTo>
                    <a:pt x="1074" y="292"/>
                  </a:lnTo>
                  <a:lnTo>
                    <a:pt x="1071" y="292"/>
                  </a:lnTo>
                  <a:lnTo>
                    <a:pt x="1068" y="292"/>
                  </a:lnTo>
                  <a:lnTo>
                    <a:pt x="1066" y="292"/>
                  </a:lnTo>
                  <a:lnTo>
                    <a:pt x="1063" y="292"/>
                  </a:lnTo>
                  <a:lnTo>
                    <a:pt x="1062" y="292"/>
                  </a:lnTo>
                  <a:lnTo>
                    <a:pt x="1058" y="293"/>
                  </a:lnTo>
                  <a:lnTo>
                    <a:pt x="1058" y="293"/>
                  </a:lnTo>
                  <a:lnTo>
                    <a:pt x="1055" y="295"/>
                  </a:lnTo>
                  <a:lnTo>
                    <a:pt x="1055" y="296"/>
                  </a:lnTo>
                  <a:lnTo>
                    <a:pt x="1054" y="299"/>
                  </a:lnTo>
                  <a:lnTo>
                    <a:pt x="1054" y="299"/>
                  </a:lnTo>
                  <a:lnTo>
                    <a:pt x="1052" y="301"/>
                  </a:lnTo>
                  <a:lnTo>
                    <a:pt x="1051" y="304"/>
                  </a:lnTo>
                  <a:lnTo>
                    <a:pt x="1047" y="307"/>
                  </a:lnTo>
                  <a:lnTo>
                    <a:pt x="1046" y="312"/>
                  </a:lnTo>
                  <a:lnTo>
                    <a:pt x="1043" y="318"/>
                  </a:lnTo>
                  <a:lnTo>
                    <a:pt x="1038" y="326"/>
                  </a:lnTo>
                  <a:lnTo>
                    <a:pt x="1033" y="334"/>
                  </a:lnTo>
                  <a:lnTo>
                    <a:pt x="1030" y="342"/>
                  </a:lnTo>
                  <a:lnTo>
                    <a:pt x="1025" y="350"/>
                  </a:lnTo>
                  <a:lnTo>
                    <a:pt x="1021" y="355"/>
                  </a:lnTo>
                  <a:lnTo>
                    <a:pt x="1019" y="358"/>
                  </a:lnTo>
                  <a:lnTo>
                    <a:pt x="1017" y="359"/>
                  </a:lnTo>
                  <a:lnTo>
                    <a:pt x="1017" y="361"/>
                  </a:lnTo>
                  <a:lnTo>
                    <a:pt x="1017" y="363"/>
                  </a:lnTo>
                  <a:lnTo>
                    <a:pt x="1017" y="366"/>
                  </a:lnTo>
                  <a:lnTo>
                    <a:pt x="1017" y="369"/>
                  </a:lnTo>
                  <a:lnTo>
                    <a:pt x="1021" y="377"/>
                  </a:lnTo>
                  <a:lnTo>
                    <a:pt x="1024" y="383"/>
                  </a:lnTo>
                  <a:lnTo>
                    <a:pt x="1025" y="388"/>
                  </a:lnTo>
                  <a:lnTo>
                    <a:pt x="1025" y="391"/>
                  </a:lnTo>
                  <a:lnTo>
                    <a:pt x="1025" y="394"/>
                  </a:lnTo>
                  <a:lnTo>
                    <a:pt x="1025" y="394"/>
                  </a:lnTo>
                  <a:lnTo>
                    <a:pt x="1025" y="396"/>
                  </a:lnTo>
                  <a:lnTo>
                    <a:pt x="1024" y="399"/>
                  </a:lnTo>
                  <a:lnTo>
                    <a:pt x="1024" y="400"/>
                  </a:lnTo>
                  <a:lnTo>
                    <a:pt x="1022" y="402"/>
                  </a:lnTo>
                  <a:lnTo>
                    <a:pt x="1021" y="404"/>
                  </a:lnTo>
                  <a:lnTo>
                    <a:pt x="1019" y="405"/>
                  </a:lnTo>
                  <a:lnTo>
                    <a:pt x="1016" y="407"/>
                  </a:lnTo>
                  <a:lnTo>
                    <a:pt x="1014" y="408"/>
                  </a:lnTo>
                  <a:lnTo>
                    <a:pt x="1011" y="410"/>
                  </a:lnTo>
                  <a:lnTo>
                    <a:pt x="1008" y="411"/>
                  </a:lnTo>
                  <a:lnTo>
                    <a:pt x="1005" y="411"/>
                  </a:lnTo>
                  <a:lnTo>
                    <a:pt x="1000" y="410"/>
                  </a:lnTo>
                  <a:lnTo>
                    <a:pt x="997" y="408"/>
                  </a:lnTo>
                  <a:lnTo>
                    <a:pt x="992" y="408"/>
                  </a:lnTo>
                  <a:lnTo>
                    <a:pt x="989" y="408"/>
                  </a:lnTo>
                  <a:lnTo>
                    <a:pt x="987" y="408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3" y="411"/>
                  </a:lnTo>
                  <a:lnTo>
                    <a:pt x="983" y="411"/>
                  </a:lnTo>
                  <a:lnTo>
                    <a:pt x="981" y="413"/>
                  </a:lnTo>
                  <a:lnTo>
                    <a:pt x="981" y="415"/>
                  </a:lnTo>
                  <a:lnTo>
                    <a:pt x="983" y="416"/>
                  </a:lnTo>
                  <a:lnTo>
                    <a:pt x="983" y="418"/>
                  </a:lnTo>
                  <a:lnTo>
                    <a:pt x="984" y="419"/>
                  </a:lnTo>
                  <a:lnTo>
                    <a:pt x="984" y="421"/>
                  </a:lnTo>
                  <a:lnTo>
                    <a:pt x="987" y="424"/>
                  </a:lnTo>
                  <a:lnTo>
                    <a:pt x="989" y="427"/>
                  </a:lnTo>
                  <a:lnTo>
                    <a:pt x="995" y="434"/>
                  </a:lnTo>
                  <a:lnTo>
                    <a:pt x="1003" y="441"/>
                  </a:lnTo>
                  <a:lnTo>
                    <a:pt x="997" y="440"/>
                  </a:lnTo>
                  <a:lnTo>
                    <a:pt x="992" y="437"/>
                  </a:lnTo>
                  <a:lnTo>
                    <a:pt x="987" y="437"/>
                  </a:lnTo>
                  <a:lnTo>
                    <a:pt x="984" y="435"/>
                  </a:lnTo>
                  <a:lnTo>
                    <a:pt x="979" y="435"/>
                  </a:lnTo>
                  <a:lnTo>
                    <a:pt x="975" y="437"/>
                  </a:lnTo>
                  <a:lnTo>
                    <a:pt x="972" y="441"/>
                  </a:lnTo>
                  <a:lnTo>
                    <a:pt x="962" y="451"/>
                  </a:lnTo>
                  <a:lnTo>
                    <a:pt x="956" y="456"/>
                  </a:lnTo>
                  <a:lnTo>
                    <a:pt x="951" y="460"/>
                  </a:lnTo>
                  <a:lnTo>
                    <a:pt x="948" y="462"/>
                  </a:lnTo>
                  <a:lnTo>
                    <a:pt x="946" y="463"/>
                  </a:lnTo>
                  <a:lnTo>
                    <a:pt x="943" y="463"/>
                  </a:lnTo>
                  <a:lnTo>
                    <a:pt x="942" y="463"/>
                  </a:lnTo>
                  <a:lnTo>
                    <a:pt x="940" y="463"/>
                  </a:lnTo>
                  <a:lnTo>
                    <a:pt x="940" y="463"/>
                  </a:lnTo>
                  <a:lnTo>
                    <a:pt x="940" y="462"/>
                  </a:lnTo>
                  <a:lnTo>
                    <a:pt x="938" y="462"/>
                  </a:lnTo>
                  <a:lnTo>
                    <a:pt x="938" y="460"/>
                  </a:lnTo>
                  <a:lnTo>
                    <a:pt x="940" y="459"/>
                  </a:lnTo>
                  <a:lnTo>
                    <a:pt x="942" y="454"/>
                  </a:lnTo>
                  <a:lnTo>
                    <a:pt x="943" y="448"/>
                  </a:lnTo>
                  <a:lnTo>
                    <a:pt x="946" y="445"/>
                  </a:lnTo>
                  <a:lnTo>
                    <a:pt x="946" y="441"/>
                  </a:lnTo>
                  <a:lnTo>
                    <a:pt x="946" y="440"/>
                  </a:lnTo>
                  <a:lnTo>
                    <a:pt x="946" y="437"/>
                  </a:lnTo>
                  <a:lnTo>
                    <a:pt x="946" y="437"/>
                  </a:lnTo>
                  <a:lnTo>
                    <a:pt x="946" y="435"/>
                  </a:lnTo>
                  <a:lnTo>
                    <a:pt x="946" y="434"/>
                  </a:lnTo>
                  <a:lnTo>
                    <a:pt x="946" y="434"/>
                  </a:lnTo>
                  <a:lnTo>
                    <a:pt x="945" y="434"/>
                  </a:lnTo>
                  <a:lnTo>
                    <a:pt x="943" y="432"/>
                  </a:lnTo>
                  <a:lnTo>
                    <a:pt x="942" y="432"/>
                  </a:lnTo>
                  <a:lnTo>
                    <a:pt x="940" y="432"/>
                  </a:lnTo>
                  <a:lnTo>
                    <a:pt x="935" y="437"/>
                  </a:lnTo>
                  <a:lnTo>
                    <a:pt x="931" y="440"/>
                  </a:lnTo>
                  <a:lnTo>
                    <a:pt x="927" y="441"/>
                  </a:lnTo>
                  <a:lnTo>
                    <a:pt x="923" y="445"/>
                  </a:lnTo>
                  <a:lnTo>
                    <a:pt x="919" y="445"/>
                  </a:lnTo>
                  <a:lnTo>
                    <a:pt x="915" y="448"/>
                  </a:lnTo>
                  <a:lnTo>
                    <a:pt x="913" y="448"/>
                  </a:lnTo>
                  <a:lnTo>
                    <a:pt x="910" y="449"/>
                  </a:lnTo>
                  <a:lnTo>
                    <a:pt x="897" y="451"/>
                  </a:lnTo>
                  <a:lnTo>
                    <a:pt x="886" y="452"/>
                  </a:lnTo>
                  <a:lnTo>
                    <a:pt x="880" y="454"/>
                  </a:lnTo>
                  <a:lnTo>
                    <a:pt x="875" y="454"/>
                  </a:lnTo>
                  <a:lnTo>
                    <a:pt x="872" y="454"/>
                  </a:lnTo>
                  <a:lnTo>
                    <a:pt x="870" y="456"/>
                  </a:lnTo>
                  <a:lnTo>
                    <a:pt x="869" y="456"/>
                  </a:lnTo>
                  <a:lnTo>
                    <a:pt x="869" y="457"/>
                  </a:lnTo>
                  <a:lnTo>
                    <a:pt x="869" y="457"/>
                  </a:lnTo>
                  <a:lnTo>
                    <a:pt x="869" y="459"/>
                  </a:lnTo>
                  <a:lnTo>
                    <a:pt x="870" y="460"/>
                  </a:lnTo>
                  <a:lnTo>
                    <a:pt x="872" y="462"/>
                  </a:lnTo>
                  <a:lnTo>
                    <a:pt x="875" y="467"/>
                  </a:lnTo>
                  <a:lnTo>
                    <a:pt x="878" y="471"/>
                  </a:lnTo>
                  <a:lnTo>
                    <a:pt x="880" y="473"/>
                  </a:lnTo>
                  <a:lnTo>
                    <a:pt x="880" y="475"/>
                  </a:lnTo>
                  <a:lnTo>
                    <a:pt x="880" y="476"/>
                  </a:lnTo>
                  <a:lnTo>
                    <a:pt x="878" y="478"/>
                  </a:lnTo>
                  <a:lnTo>
                    <a:pt x="877" y="478"/>
                  </a:lnTo>
                  <a:lnTo>
                    <a:pt x="877" y="479"/>
                  </a:lnTo>
                  <a:lnTo>
                    <a:pt x="874" y="481"/>
                  </a:lnTo>
                  <a:lnTo>
                    <a:pt x="872" y="482"/>
                  </a:lnTo>
                  <a:lnTo>
                    <a:pt x="869" y="482"/>
                  </a:lnTo>
                  <a:lnTo>
                    <a:pt x="866" y="484"/>
                  </a:lnTo>
                  <a:lnTo>
                    <a:pt x="856" y="486"/>
                  </a:lnTo>
                  <a:lnTo>
                    <a:pt x="848" y="489"/>
                  </a:lnTo>
                  <a:lnTo>
                    <a:pt x="839" y="490"/>
                  </a:lnTo>
                  <a:lnTo>
                    <a:pt x="829" y="495"/>
                  </a:lnTo>
                  <a:lnTo>
                    <a:pt x="825" y="495"/>
                  </a:lnTo>
                  <a:lnTo>
                    <a:pt x="820" y="498"/>
                  </a:lnTo>
                  <a:lnTo>
                    <a:pt x="815" y="501"/>
                  </a:lnTo>
                  <a:lnTo>
                    <a:pt x="812" y="503"/>
                  </a:lnTo>
                  <a:lnTo>
                    <a:pt x="806" y="508"/>
                  </a:lnTo>
                  <a:lnTo>
                    <a:pt x="799" y="512"/>
                  </a:lnTo>
                  <a:lnTo>
                    <a:pt x="795" y="516"/>
                  </a:lnTo>
                  <a:lnTo>
                    <a:pt x="790" y="522"/>
                  </a:lnTo>
                  <a:lnTo>
                    <a:pt x="779" y="528"/>
                  </a:lnTo>
                  <a:lnTo>
                    <a:pt x="771" y="538"/>
                  </a:lnTo>
                  <a:lnTo>
                    <a:pt x="765" y="547"/>
                  </a:lnTo>
                  <a:lnTo>
                    <a:pt x="757" y="557"/>
                  </a:lnTo>
                  <a:lnTo>
                    <a:pt x="750" y="564"/>
                  </a:lnTo>
                  <a:lnTo>
                    <a:pt x="744" y="575"/>
                  </a:lnTo>
                  <a:lnTo>
                    <a:pt x="742" y="577"/>
                  </a:lnTo>
                  <a:lnTo>
                    <a:pt x="741" y="580"/>
                  </a:lnTo>
                  <a:lnTo>
                    <a:pt x="741" y="582"/>
                  </a:lnTo>
                  <a:lnTo>
                    <a:pt x="739" y="585"/>
                  </a:lnTo>
                  <a:lnTo>
                    <a:pt x="741" y="590"/>
                  </a:lnTo>
                  <a:lnTo>
                    <a:pt x="741" y="593"/>
                  </a:lnTo>
                  <a:lnTo>
                    <a:pt x="741" y="596"/>
                  </a:lnTo>
                  <a:lnTo>
                    <a:pt x="742" y="601"/>
                  </a:lnTo>
                  <a:lnTo>
                    <a:pt x="746" y="609"/>
                  </a:lnTo>
                  <a:lnTo>
                    <a:pt x="749" y="618"/>
                  </a:lnTo>
                  <a:lnTo>
                    <a:pt x="750" y="626"/>
                  </a:lnTo>
                  <a:lnTo>
                    <a:pt x="754" y="634"/>
                  </a:lnTo>
                  <a:lnTo>
                    <a:pt x="757" y="642"/>
                  </a:lnTo>
                  <a:lnTo>
                    <a:pt x="758" y="646"/>
                  </a:lnTo>
                  <a:lnTo>
                    <a:pt x="758" y="648"/>
                  </a:lnTo>
                  <a:lnTo>
                    <a:pt x="758" y="651"/>
                  </a:lnTo>
                  <a:lnTo>
                    <a:pt x="758" y="653"/>
                  </a:lnTo>
                  <a:lnTo>
                    <a:pt x="758" y="654"/>
                  </a:lnTo>
                  <a:lnTo>
                    <a:pt x="758" y="654"/>
                  </a:lnTo>
                  <a:lnTo>
                    <a:pt x="757" y="654"/>
                  </a:lnTo>
                  <a:lnTo>
                    <a:pt x="754" y="654"/>
                  </a:lnTo>
                  <a:lnTo>
                    <a:pt x="752" y="653"/>
                  </a:lnTo>
                  <a:lnTo>
                    <a:pt x="749" y="651"/>
                  </a:lnTo>
                  <a:lnTo>
                    <a:pt x="746" y="648"/>
                  </a:lnTo>
                  <a:lnTo>
                    <a:pt x="741" y="645"/>
                  </a:lnTo>
                  <a:lnTo>
                    <a:pt x="736" y="642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6"/>
                  </a:lnTo>
                  <a:lnTo>
                    <a:pt x="701" y="646"/>
                  </a:lnTo>
                  <a:lnTo>
                    <a:pt x="687" y="648"/>
                  </a:lnTo>
                  <a:lnTo>
                    <a:pt x="676" y="648"/>
                  </a:lnTo>
                  <a:lnTo>
                    <a:pt x="663" y="648"/>
                  </a:lnTo>
                  <a:lnTo>
                    <a:pt x="654" y="648"/>
                  </a:lnTo>
                  <a:lnTo>
                    <a:pt x="643" y="648"/>
                  </a:lnTo>
                  <a:lnTo>
                    <a:pt x="630" y="646"/>
                  </a:lnTo>
                  <a:lnTo>
                    <a:pt x="622" y="648"/>
                  </a:lnTo>
                  <a:lnTo>
                    <a:pt x="616" y="648"/>
                  </a:lnTo>
                  <a:lnTo>
                    <a:pt x="610" y="648"/>
                  </a:lnTo>
                  <a:lnTo>
                    <a:pt x="603" y="651"/>
                  </a:lnTo>
                  <a:lnTo>
                    <a:pt x="600" y="653"/>
                  </a:lnTo>
                  <a:lnTo>
                    <a:pt x="596" y="656"/>
                  </a:lnTo>
                  <a:lnTo>
                    <a:pt x="594" y="656"/>
                  </a:lnTo>
                  <a:lnTo>
                    <a:pt x="592" y="659"/>
                  </a:lnTo>
                  <a:lnTo>
                    <a:pt x="592" y="659"/>
                  </a:lnTo>
                  <a:lnTo>
                    <a:pt x="591" y="662"/>
                  </a:lnTo>
                  <a:lnTo>
                    <a:pt x="589" y="664"/>
                  </a:lnTo>
                  <a:lnTo>
                    <a:pt x="589" y="665"/>
                  </a:lnTo>
                  <a:lnTo>
                    <a:pt x="589" y="667"/>
                  </a:lnTo>
                  <a:lnTo>
                    <a:pt x="589" y="670"/>
                  </a:lnTo>
                  <a:lnTo>
                    <a:pt x="589" y="675"/>
                  </a:lnTo>
                  <a:lnTo>
                    <a:pt x="589" y="680"/>
                  </a:lnTo>
                  <a:lnTo>
                    <a:pt x="592" y="686"/>
                  </a:lnTo>
                  <a:lnTo>
                    <a:pt x="594" y="692"/>
                  </a:lnTo>
                  <a:lnTo>
                    <a:pt x="597" y="700"/>
                  </a:lnTo>
                  <a:lnTo>
                    <a:pt x="602" y="708"/>
                  </a:lnTo>
                  <a:lnTo>
                    <a:pt x="602" y="710"/>
                  </a:lnTo>
                  <a:lnTo>
                    <a:pt x="602" y="713"/>
                  </a:lnTo>
                  <a:lnTo>
                    <a:pt x="602" y="716"/>
                  </a:lnTo>
                  <a:lnTo>
                    <a:pt x="602" y="719"/>
                  </a:lnTo>
                  <a:lnTo>
                    <a:pt x="599" y="728"/>
                  </a:lnTo>
                  <a:lnTo>
                    <a:pt x="597" y="736"/>
                  </a:lnTo>
                  <a:lnTo>
                    <a:pt x="597" y="741"/>
                  </a:lnTo>
                  <a:lnTo>
                    <a:pt x="597" y="744"/>
                  </a:lnTo>
                  <a:lnTo>
                    <a:pt x="597" y="749"/>
                  </a:lnTo>
                  <a:lnTo>
                    <a:pt x="599" y="754"/>
                  </a:lnTo>
                  <a:lnTo>
                    <a:pt x="600" y="754"/>
                  </a:lnTo>
                  <a:lnTo>
                    <a:pt x="602" y="757"/>
                  </a:lnTo>
                  <a:lnTo>
                    <a:pt x="602" y="758"/>
                  </a:lnTo>
                  <a:lnTo>
                    <a:pt x="605" y="760"/>
                  </a:lnTo>
                  <a:lnTo>
                    <a:pt x="608" y="762"/>
                  </a:lnTo>
                  <a:lnTo>
                    <a:pt x="610" y="763"/>
                  </a:lnTo>
                  <a:lnTo>
                    <a:pt x="613" y="765"/>
                  </a:lnTo>
                  <a:lnTo>
                    <a:pt x="616" y="766"/>
                  </a:lnTo>
                  <a:lnTo>
                    <a:pt x="618" y="766"/>
                  </a:lnTo>
                  <a:lnTo>
                    <a:pt x="618" y="765"/>
                  </a:lnTo>
                  <a:lnTo>
                    <a:pt x="619" y="765"/>
                  </a:lnTo>
                  <a:lnTo>
                    <a:pt x="621" y="766"/>
                  </a:lnTo>
                  <a:lnTo>
                    <a:pt x="622" y="766"/>
                  </a:lnTo>
                  <a:lnTo>
                    <a:pt x="622" y="769"/>
                  </a:lnTo>
                  <a:lnTo>
                    <a:pt x="626" y="774"/>
                  </a:lnTo>
                  <a:lnTo>
                    <a:pt x="629" y="782"/>
                  </a:lnTo>
                  <a:lnTo>
                    <a:pt x="629" y="784"/>
                  </a:lnTo>
                  <a:lnTo>
                    <a:pt x="630" y="788"/>
                  </a:lnTo>
                  <a:lnTo>
                    <a:pt x="630" y="792"/>
                  </a:lnTo>
                  <a:lnTo>
                    <a:pt x="632" y="795"/>
                  </a:lnTo>
                  <a:lnTo>
                    <a:pt x="633" y="795"/>
                  </a:lnTo>
                  <a:lnTo>
                    <a:pt x="633" y="795"/>
                  </a:lnTo>
                  <a:lnTo>
                    <a:pt x="635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8" y="796"/>
                  </a:lnTo>
                  <a:lnTo>
                    <a:pt x="638" y="795"/>
                  </a:lnTo>
                  <a:lnTo>
                    <a:pt x="641" y="795"/>
                  </a:lnTo>
                  <a:lnTo>
                    <a:pt x="646" y="803"/>
                  </a:lnTo>
                  <a:lnTo>
                    <a:pt x="651" y="810"/>
                  </a:lnTo>
                  <a:lnTo>
                    <a:pt x="652" y="812"/>
                  </a:lnTo>
                  <a:lnTo>
                    <a:pt x="654" y="817"/>
                  </a:lnTo>
                  <a:lnTo>
                    <a:pt x="656" y="820"/>
                  </a:lnTo>
                  <a:lnTo>
                    <a:pt x="656" y="823"/>
                  </a:lnTo>
                  <a:lnTo>
                    <a:pt x="656" y="825"/>
                  </a:lnTo>
                  <a:lnTo>
                    <a:pt x="656" y="829"/>
                  </a:lnTo>
                  <a:lnTo>
                    <a:pt x="654" y="833"/>
                  </a:lnTo>
                  <a:lnTo>
                    <a:pt x="652" y="836"/>
                  </a:lnTo>
                  <a:lnTo>
                    <a:pt x="649" y="840"/>
                  </a:lnTo>
                  <a:lnTo>
                    <a:pt x="646" y="845"/>
                  </a:lnTo>
                  <a:lnTo>
                    <a:pt x="643" y="848"/>
                  </a:lnTo>
                  <a:lnTo>
                    <a:pt x="638" y="853"/>
                  </a:lnTo>
                  <a:lnTo>
                    <a:pt x="641" y="863"/>
                  </a:lnTo>
                  <a:lnTo>
                    <a:pt x="648" y="878"/>
                  </a:lnTo>
                  <a:lnTo>
                    <a:pt x="651" y="889"/>
                  </a:lnTo>
                  <a:lnTo>
                    <a:pt x="654" y="899"/>
                  </a:lnTo>
                  <a:lnTo>
                    <a:pt x="654" y="904"/>
                  </a:lnTo>
                  <a:lnTo>
                    <a:pt x="654" y="907"/>
                  </a:lnTo>
                  <a:lnTo>
                    <a:pt x="654" y="911"/>
                  </a:lnTo>
                  <a:lnTo>
                    <a:pt x="654" y="915"/>
                  </a:lnTo>
                  <a:lnTo>
                    <a:pt x="649" y="921"/>
                  </a:lnTo>
                  <a:lnTo>
                    <a:pt x="646" y="927"/>
                  </a:lnTo>
                  <a:lnTo>
                    <a:pt x="643" y="932"/>
                  </a:lnTo>
                  <a:lnTo>
                    <a:pt x="638" y="937"/>
                  </a:lnTo>
                  <a:lnTo>
                    <a:pt x="637" y="940"/>
                  </a:lnTo>
                  <a:lnTo>
                    <a:pt x="635" y="941"/>
                  </a:lnTo>
                  <a:lnTo>
                    <a:pt x="633" y="943"/>
                  </a:lnTo>
                  <a:lnTo>
                    <a:pt x="630" y="943"/>
                  </a:lnTo>
                  <a:lnTo>
                    <a:pt x="630" y="943"/>
                  </a:lnTo>
                  <a:lnTo>
                    <a:pt x="629" y="941"/>
                  </a:lnTo>
                  <a:lnTo>
                    <a:pt x="629" y="940"/>
                  </a:lnTo>
                  <a:lnTo>
                    <a:pt x="627" y="938"/>
                  </a:lnTo>
                  <a:lnTo>
                    <a:pt x="626" y="935"/>
                  </a:lnTo>
                  <a:lnTo>
                    <a:pt x="622" y="930"/>
                  </a:lnTo>
                  <a:lnTo>
                    <a:pt x="629" y="919"/>
                  </a:lnTo>
                  <a:lnTo>
                    <a:pt x="632" y="908"/>
                  </a:lnTo>
                  <a:lnTo>
                    <a:pt x="635" y="899"/>
                  </a:lnTo>
                  <a:lnTo>
                    <a:pt x="637" y="891"/>
                  </a:lnTo>
                  <a:lnTo>
                    <a:pt x="637" y="885"/>
                  </a:lnTo>
                  <a:lnTo>
                    <a:pt x="637" y="878"/>
                  </a:lnTo>
                  <a:lnTo>
                    <a:pt x="637" y="877"/>
                  </a:lnTo>
                  <a:lnTo>
                    <a:pt x="637" y="875"/>
                  </a:lnTo>
                  <a:lnTo>
                    <a:pt x="635" y="874"/>
                  </a:lnTo>
                  <a:lnTo>
                    <a:pt x="633" y="874"/>
                  </a:lnTo>
                  <a:lnTo>
                    <a:pt x="633" y="874"/>
                  </a:lnTo>
                  <a:lnTo>
                    <a:pt x="632" y="874"/>
                  </a:lnTo>
                  <a:lnTo>
                    <a:pt x="630" y="874"/>
                  </a:lnTo>
                  <a:lnTo>
                    <a:pt x="629" y="874"/>
                  </a:lnTo>
                  <a:lnTo>
                    <a:pt x="629" y="875"/>
                  </a:lnTo>
                  <a:lnTo>
                    <a:pt x="626" y="877"/>
                  </a:lnTo>
                  <a:lnTo>
                    <a:pt x="626" y="878"/>
                  </a:lnTo>
                  <a:lnTo>
                    <a:pt x="622" y="880"/>
                  </a:lnTo>
                  <a:lnTo>
                    <a:pt x="619" y="886"/>
                  </a:lnTo>
                  <a:lnTo>
                    <a:pt x="616" y="896"/>
                  </a:lnTo>
                  <a:lnTo>
                    <a:pt x="613" y="905"/>
                  </a:lnTo>
                  <a:lnTo>
                    <a:pt x="608" y="918"/>
                  </a:lnTo>
                  <a:lnTo>
                    <a:pt x="608" y="911"/>
                  </a:lnTo>
                  <a:lnTo>
                    <a:pt x="610" y="902"/>
                  </a:lnTo>
                  <a:lnTo>
                    <a:pt x="613" y="892"/>
                  </a:lnTo>
                  <a:lnTo>
                    <a:pt x="616" y="880"/>
                  </a:lnTo>
                  <a:lnTo>
                    <a:pt x="618" y="869"/>
                  </a:lnTo>
                  <a:lnTo>
                    <a:pt x="621" y="858"/>
                  </a:lnTo>
                  <a:lnTo>
                    <a:pt x="622" y="853"/>
                  </a:lnTo>
                  <a:lnTo>
                    <a:pt x="624" y="848"/>
                  </a:lnTo>
                  <a:lnTo>
                    <a:pt x="626" y="845"/>
                  </a:lnTo>
                  <a:lnTo>
                    <a:pt x="627" y="844"/>
                  </a:lnTo>
                  <a:lnTo>
                    <a:pt x="633" y="833"/>
                  </a:lnTo>
                  <a:lnTo>
                    <a:pt x="638" y="823"/>
                  </a:lnTo>
                  <a:lnTo>
                    <a:pt x="638" y="820"/>
                  </a:lnTo>
                  <a:lnTo>
                    <a:pt x="641" y="817"/>
                  </a:lnTo>
                  <a:lnTo>
                    <a:pt x="641" y="814"/>
                  </a:lnTo>
                  <a:lnTo>
                    <a:pt x="641" y="812"/>
                  </a:lnTo>
                  <a:lnTo>
                    <a:pt x="641" y="810"/>
                  </a:lnTo>
                  <a:lnTo>
                    <a:pt x="641" y="809"/>
                  </a:lnTo>
                  <a:lnTo>
                    <a:pt x="640" y="807"/>
                  </a:lnTo>
                  <a:lnTo>
                    <a:pt x="638" y="807"/>
                  </a:lnTo>
                  <a:lnTo>
                    <a:pt x="638" y="806"/>
                  </a:lnTo>
                  <a:lnTo>
                    <a:pt x="637" y="806"/>
                  </a:lnTo>
                  <a:lnTo>
                    <a:pt x="635" y="806"/>
                  </a:lnTo>
                  <a:lnTo>
                    <a:pt x="633" y="806"/>
                  </a:lnTo>
                  <a:lnTo>
                    <a:pt x="626" y="807"/>
                  </a:lnTo>
                  <a:lnTo>
                    <a:pt x="616" y="807"/>
                  </a:lnTo>
                  <a:lnTo>
                    <a:pt x="613" y="807"/>
                  </a:lnTo>
                  <a:lnTo>
                    <a:pt x="611" y="807"/>
                  </a:lnTo>
                  <a:lnTo>
                    <a:pt x="608" y="807"/>
                  </a:lnTo>
                  <a:lnTo>
                    <a:pt x="607" y="806"/>
                  </a:lnTo>
                  <a:lnTo>
                    <a:pt x="605" y="804"/>
                  </a:lnTo>
                  <a:lnTo>
                    <a:pt x="603" y="803"/>
                  </a:lnTo>
                  <a:lnTo>
                    <a:pt x="602" y="801"/>
                  </a:lnTo>
                  <a:lnTo>
                    <a:pt x="602" y="798"/>
                  </a:lnTo>
                  <a:lnTo>
                    <a:pt x="599" y="793"/>
                  </a:lnTo>
                  <a:lnTo>
                    <a:pt x="596" y="788"/>
                  </a:lnTo>
                  <a:lnTo>
                    <a:pt x="594" y="784"/>
                  </a:lnTo>
                  <a:lnTo>
                    <a:pt x="591" y="781"/>
                  </a:lnTo>
                  <a:lnTo>
                    <a:pt x="586" y="774"/>
                  </a:lnTo>
                  <a:lnTo>
                    <a:pt x="581" y="769"/>
                  </a:lnTo>
                  <a:lnTo>
                    <a:pt x="575" y="763"/>
                  </a:lnTo>
                  <a:lnTo>
                    <a:pt x="569" y="758"/>
                  </a:lnTo>
                  <a:lnTo>
                    <a:pt x="561" y="751"/>
                  </a:lnTo>
                  <a:lnTo>
                    <a:pt x="551" y="743"/>
                  </a:lnTo>
                  <a:lnTo>
                    <a:pt x="551" y="743"/>
                  </a:lnTo>
                  <a:lnTo>
                    <a:pt x="551" y="744"/>
                  </a:lnTo>
                  <a:lnTo>
                    <a:pt x="550" y="744"/>
                  </a:lnTo>
                  <a:lnTo>
                    <a:pt x="547" y="746"/>
                  </a:lnTo>
                  <a:lnTo>
                    <a:pt x="543" y="746"/>
                  </a:lnTo>
                  <a:lnTo>
                    <a:pt x="542" y="749"/>
                  </a:lnTo>
                  <a:lnTo>
                    <a:pt x="542" y="749"/>
                  </a:lnTo>
                  <a:lnTo>
                    <a:pt x="540" y="751"/>
                  </a:lnTo>
                  <a:lnTo>
                    <a:pt x="540" y="752"/>
                  </a:lnTo>
                  <a:lnTo>
                    <a:pt x="542" y="755"/>
                  </a:lnTo>
                  <a:lnTo>
                    <a:pt x="542" y="758"/>
                  </a:lnTo>
                  <a:lnTo>
                    <a:pt x="542" y="763"/>
                  </a:lnTo>
                  <a:lnTo>
                    <a:pt x="543" y="766"/>
                  </a:lnTo>
                  <a:lnTo>
                    <a:pt x="543" y="768"/>
                  </a:lnTo>
                  <a:lnTo>
                    <a:pt x="547" y="769"/>
                  </a:lnTo>
                  <a:lnTo>
                    <a:pt x="548" y="771"/>
                  </a:lnTo>
                  <a:lnTo>
                    <a:pt x="551" y="773"/>
                  </a:lnTo>
                  <a:lnTo>
                    <a:pt x="554" y="774"/>
                  </a:lnTo>
                  <a:lnTo>
                    <a:pt x="558" y="776"/>
                  </a:lnTo>
                  <a:lnTo>
                    <a:pt x="562" y="776"/>
                  </a:lnTo>
                  <a:lnTo>
                    <a:pt x="564" y="777"/>
                  </a:lnTo>
                  <a:lnTo>
                    <a:pt x="567" y="779"/>
                  </a:lnTo>
                  <a:lnTo>
                    <a:pt x="570" y="781"/>
                  </a:lnTo>
                  <a:lnTo>
                    <a:pt x="572" y="784"/>
                  </a:lnTo>
                  <a:lnTo>
                    <a:pt x="575" y="785"/>
                  </a:lnTo>
                  <a:lnTo>
                    <a:pt x="575" y="790"/>
                  </a:lnTo>
                  <a:lnTo>
                    <a:pt x="577" y="792"/>
                  </a:lnTo>
                  <a:lnTo>
                    <a:pt x="577" y="798"/>
                  </a:lnTo>
                  <a:lnTo>
                    <a:pt x="577" y="803"/>
                  </a:lnTo>
                  <a:lnTo>
                    <a:pt x="575" y="807"/>
                  </a:lnTo>
                  <a:lnTo>
                    <a:pt x="575" y="810"/>
                  </a:lnTo>
                  <a:lnTo>
                    <a:pt x="572" y="812"/>
                  </a:lnTo>
                  <a:lnTo>
                    <a:pt x="570" y="815"/>
                  </a:lnTo>
                  <a:lnTo>
                    <a:pt x="567" y="815"/>
                  </a:lnTo>
                  <a:lnTo>
                    <a:pt x="566" y="817"/>
                  </a:lnTo>
                  <a:lnTo>
                    <a:pt x="559" y="820"/>
                  </a:lnTo>
                  <a:lnTo>
                    <a:pt x="554" y="822"/>
                  </a:lnTo>
                  <a:lnTo>
                    <a:pt x="553" y="823"/>
                  </a:lnTo>
                  <a:lnTo>
                    <a:pt x="551" y="825"/>
                  </a:lnTo>
                  <a:lnTo>
                    <a:pt x="551" y="826"/>
                  </a:lnTo>
                  <a:lnTo>
                    <a:pt x="551" y="829"/>
                  </a:lnTo>
                  <a:lnTo>
                    <a:pt x="551" y="833"/>
                  </a:lnTo>
                  <a:lnTo>
                    <a:pt x="551" y="836"/>
                  </a:lnTo>
                  <a:lnTo>
                    <a:pt x="553" y="839"/>
                  </a:lnTo>
                  <a:lnTo>
                    <a:pt x="554" y="842"/>
                  </a:lnTo>
                  <a:lnTo>
                    <a:pt x="559" y="847"/>
                  </a:lnTo>
                  <a:lnTo>
                    <a:pt x="564" y="853"/>
                  </a:lnTo>
                  <a:lnTo>
                    <a:pt x="566" y="856"/>
                  </a:lnTo>
                  <a:lnTo>
                    <a:pt x="569" y="859"/>
                  </a:lnTo>
                  <a:lnTo>
                    <a:pt x="570" y="864"/>
                  </a:lnTo>
                  <a:lnTo>
                    <a:pt x="572" y="867"/>
                  </a:lnTo>
                  <a:lnTo>
                    <a:pt x="575" y="870"/>
                  </a:lnTo>
                  <a:lnTo>
                    <a:pt x="575" y="875"/>
                  </a:lnTo>
                  <a:lnTo>
                    <a:pt x="577" y="880"/>
                  </a:lnTo>
                  <a:lnTo>
                    <a:pt x="577" y="886"/>
                  </a:lnTo>
                  <a:lnTo>
                    <a:pt x="577" y="891"/>
                  </a:lnTo>
                  <a:lnTo>
                    <a:pt x="577" y="894"/>
                  </a:lnTo>
                  <a:lnTo>
                    <a:pt x="575" y="897"/>
                  </a:lnTo>
                  <a:lnTo>
                    <a:pt x="575" y="902"/>
                  </a:lnTo>
                  <a:lnTo>
                    <a:pt x="573" y="904"/>
                  </a:lnTo>
                  <a:lnTo>
                    <a:pt x="572" y="907"/>
                  </a:lnTo>
                  <a:lnTo>
                    <a:pt x="570" y="910"/>
                  </a:lnTo>
                  <a:lnTo>
                    <a:pt x="569" y="911"/>
                  </a:lnTo>
                  <a:lnTo>
                    <a:pt x="564" y="916"/>
                  </a:lnTo>
                  <a:lnTo>
                    <a:pt x="561" y="919"/>
                  </a:lnTo>
                  <a:lnTo>
                    <a:pt x="556" y="921"/>
                  </a:lnTo>
                  <a:lnTo>
                    <a:pt x="551" y="924"/>
                  </a:lnTo>
                  <a:lnTo>
                    <a:pt x="547" y="927"/>
                  </a:lnTo>
                  <a:lnTo>
                    <a:pt x="542" y="930"/>
                  </a:lnTo>
                  <a:lnTo>
                    <a:pt x="536" y="932"/>
                  </a:lnTo>
                  <a:lnTo>
                    <a:pt x="532" y="937"/>
                  </a:lnTo>
                  <a:lnTo>
                    <a:pt x="531" y="938"/>
                  </a:lnTo>
                  <a:lnTo>
                    <a:pt x="529" y="940"/>
                  </a:lnTo>
                  <a:lnTo>
                    <a:pt x="528" y="943"/>
                  </a:lnTo>
                  <a:lnTo>
                    <a:pt x="526" y="946"/>
                  </a:lnTo>
                  <a:lnTo>
                    <a:pt x="526" y="949"/>
                  </a:lnTo>
                  <a:lnTo>
                    <a:pt x="524" y="952"/>
                  </a:lnTo>
                  <a:lnTo>
                    <a:pt x="524" y="957"/>
                  </a:lnTo>
                  <a:lnTo>
                    <a:pt x="524" y="960"/>
                  </a:lnTo>
                  <a:lnTo>
                    <a:pt x="524" y="965"/>
                  </a:lnTo>
                  <a:lnTo>
                    <a:pt x="526" y="968"/>
                  </a:lnTo>
                  <a:lnTo>
                    <a:pt x="528" y="973"/>
                  </a:lnTo>
                  <a:lnTo>
                    <a:pt x="529" y="976"/>
                  </a:lnTo>
                  <a:lnTo>
                    <a:pt x="534" y="981"/>
                  </a:lnTo>
                  <a:lnTo>
                    <a:pt x="536" y="984"/>
                  </a:lnTo>
                  <a:lnTo>
                    <a:pt x="539" y="989"/>
                  </a:lnTo>
                  <a:lnTo>
                    <a:pt x="543" y="993"/>
                  </a:lnTo>
                  <a:lnTo>
                    <a:pt x="548" y="997"/>
                  </a:lnTo>
                  <a:lnTo>
                    <a:pt x="551" y="1000"/>
                  </a:lnTo>
                  <a:lnTo>
                    <a:pt x="556" y="1003"/>
                  </a:lnTo>
                  <a:lnTo>
                    <a:pt x="561" y="1006"/>
                  </a:lnTo>
                  <a:lnTo>
                    <a:pt x="566" y="1008"/>
                  </a:lnTo>
                  <a:lnTo>
                    <a:pt x="569" y="1009"/>
                  </a:lnTo>
                  <a:lnTo>
                    <a:pt x="573" y="1011"/>
                  </a:lnTo>
                  <a:lnTo>
                    <a:pt x="577" y="1011"/>
                  </a:lnTo>
                  <a:lnTo>
                    <a:pt x="580" y="1011"/>
                  </a:lnTo>
                  <a:lnTo>
                    <a:pt x="583" y="1011"/>
                  </a:lnTo>
                  <a:lnTo>
                    <a:pt x="584" y="1009"/>
                  </a:lnTo>
                  <a:lnTo>
                    <a:pt x="586" y="1009"/>
                  </a:lnTo>
                  <a:lnTo>
                    <a:pt x="588" y="1009"/>
                  </a:lnTo>
                  <a:lnTo>
                    <a:pt x="589" y="1009"/>
                  </a:lnTo>
                  <a:lnTo>
                    <a:pt x="589" y="1009"/>
                  </a:lnTo>
                  <a:lnTo>
                    <a:pt x="592" y="1009"/>
                  </a:lnTo>
                  <a:lnTo>
                    <a:pt x="596" y="1014"/>
                  </a:lnTo>
                  <a:lnTo>
                    <a:pt x="599" y="1017"/>
                  </a:lnTo>
                  <a:lnTo>
                    <a:pt x="602" y="1020"/>
                  </a:lnTo>
                  <a:lnTo>
                    <a:pt x="607" y="1025"/>
                  </a:lnTo>
                  <a:lnTo>
                    <a:pt x="608" y="1025"/>
                  </a:lnTo>
                  <a:lnTo>
                    <a:pt x="610" y="1028"/>
                  </a:lnTo>
                  <a:lnTo>
                    <a:pt x="611" y="1030"/>
                  </a:lnTo>
                  <a:lnTo>
                    <a:pt x="613" y="1033"/>
                  </a:lnTo>
                  <a:lnTo>
                    <a:pt x="615" y="1036"/>
                  </a:lnTo>
                  <a:lnTo>
                    <a:pt x="616" y="1039"/>
                  </a:lnTo>
                  <a:lnTo>
                    <a:pt x="616" y="1042"/>
                  </a:lnTo>
                  <a:lnTo>
                    <a:pt x="616" y="1047"/>
                  </a:lnTo>
                  <a:lnTo>
                    <a:pt x="616" y="1050"/>
                  </a:lnTo>
                  <a:lnTo>
                    <a:pt x="616" y="1055"/>
                  </a:lnTo>
                  <a:lnTo>
                    <a:pt x="616" y="1057"/>
                  </a:lnTo>
                  <a:lnTo>
                    <a:pt x="616" y="1060"/>
                  </a:lnTo>
                  <a:lnTo>
                    <a:pt x="613" y="1063"/>
                  </a:lnTo>
                  <a:lnTo>
                    <a:pt x="611" y="1064"/>
                  </a:lnTo>
                  <a:lnTo>
                    <a:pt x="610" y="1068"/>
                  </a:lnTo>
                  <a:lnTo>
                    <a:pt x="607" y="1069"/>
                  </a:lnTo>
                  <a:lnTo>
                    <a:pt x="608" y="1079"/>
                  </a:lnTo>
                  <a:lnTo>
                    <a:pt x="610" y="1083"/>
                  </a:lnTo>
                  <a:lnTo>
                    <a:pt x="608" y="1079"/>
                  </a:lnTo>
                  <a:lnTo>
                    <a:pt x="610" y="1083"/>
                  </a:lnTo>
                  <a:lnTo>
                    <a:pt x="608" y="1083"/>
                  </a:lnTo>
                  <a:lnTo>
                    <a:pt x="608" y="1088"/>
                  </a:lnTo>
                  <a:lnTo>
                    <a:pt x="608" y="1091"/>
                  </a:lnTo>
                  <a:lnTo>
                    <a:pt x="607" y="1094"/>
                  </a:lnTo>
                  <a:lnTo>
                    <a:pt x="605" y="1098"/>
                  </a:lnTo>
                  <a:lnTo>
                    <a:pt x="602" y="1101"/>
                  </a:lnTo>
                  <a:lnTo>
                    <a:pt x="600" y="1104"/>
                  </a:lnTo>
                  <a:lnTo>
                    <a:pt x="597" y="1109"/>
                  </a:lnTo>
                  <a:lnTo>
                    <a:pt x="596" y="1110"/>
                  </a:lnTo>
                  <a:lnTo>
                    <a:pt x="589" y="1112"/>
                  </a:lnTo>
                  <a:lnTo>
                    <a:pt x="584" y="1112"/>
                  </a:lnTo>
                  <a:lnTo>
                    <a:pt x="581" y="1113"/>
                  </a:lnTo>
                  <a:lnTo>
                    <a:pt x="580" y="1115"/>
                  </a:lnTo>
                  <a:lnTo>
                    <a:pt x="580" y="1115"/>
                  </a:lnTo>
                  <a:lnTo>
                    <a:pt x="580" y="1116"/>
                  </a:lnTo>
                  <a:lnTo>
                    <a:pt x="580" y="1118"/>
                  </a:lnTo>
                  <a:lnTo>
                    <a:pt x="580" y="1120"/>
                  </a:lnTo>
                  <a:lnTo>
                    <a:pt x="580" y="1121"/>
                  </a:lnTo>
                  <a:lnTo>
                    <a:pt x="580" y="1129"/>
                  </a:lnTo>
                  <a:lnTo>
                    <a:pt x="581" y="1137"/>
                  </a:lnTo>
                  <a:lnTo>
                    <a:pt x="584" y="1148"/>
                  </a:lnTo>
                  <a:lnTo>
                    <a:pt x="586" y="1159"/>
                  </a:lnTo>
                  <a:lnTo>
                    <a:pt x="588" y="1170"/>
                  </a:lnTo>
                  <a:lnTo>
                    <a:pt x="589" y="1178"/>
                  </a:lnTo>
                  <a:lnTo>
                    <a:pt x="592" y="1183"/>
                  </a:lnTo>
                  <a:lnTo>
                    <a:pt x="597" y="1189"/>
                  </a:lnTo>
                  <a:lnTo>
                    <a:pt x="603" y="1192"/>
                  </a:lnTo>
                  <a:lnTo>
                    <a:pt x="605" y="1194"/>
                  </a:lnTo>
                  <a:lnTo>
                    <a:pt x="605" y="1195"/>
                  </a:lnTo>
                  <a:lnTo>
                    <a:pt x="607" y="1197"/>
                  </a:lnTo>
                  <a:lnTo>
                    <a:pt x="608" y="1198"/>
                  </a:lnTo>
                  <a:lnTo>
                    <a:pt x="608" y="1200"/>
                  </a:lnTo>
                  <a:lnTo>
                    <a:pt x="608" y="1203"/>
                  </a:lnTo>
                  <a:lnTo>
                    <a:pt x="608" y="1206"/>
                  </a:lnTo>
                  <a:lnTo>
                    <a:pt x="608" y="1210"/>
                  </a:lnTo>
                  <a:lnTo>
                    <a:pt x="608" y="1221"/>
                  </a:lnTo>
                  <a:lnTo>
                    <a:pt x="608" y="1232"/>
                  </a:lnTo>
                  <a:lnTo>
                    <a:pt x="608" y="1244"/>
                  </a:lnTo>
                  <a:lnTo>
                    <a:pt x="608" y="1260"/>
                  </a:lnTo>
                  <a:lnTo>
                    <a:pt x="608" y="1265"/>
                  </a:lnTo>
                  <a:lnTo>
                    <a:pt x="610" y="1266"/>
                  </a:lnTo>
                  <a:lnTo>
                    <a:pt x="610" y="1271"/>
                  </a:lnTo>
                  <a:lnTo>
                    <a:pt x="611" y="1274"/>
                  </a:lnTo>
                  <a:lnTo>
                    <a:pt x="613" y="1277"/>
                  </a:lnTo>
                  <a:lnTo>
                    <a:pt x="616" y="1279"/>
                  </a:lnTo>
                  <a:lnTo>
                    <a:pt x="618" y="1282"/>
                  </a:lnTo>
                  <a:lnTo>
                    <a:pt x="621" y="1284"/>
                  </a:lnTo>
                  <a:lnTo>
                    <a:pt x="626" y="1287"/>
                  </a:lnTo>
                  <a:lnTo>
                    <a:pt x="630" y="1292"/>
                  </a:lnTo>
                  <a:lnTo>
                    <a:pt x="637" y="1295"/>
                  </a:lnTo>
                  <a:lnTo>
                    <a:pt x="643" y="1298"/>
                  </a:lnTo>
                  <a:lnTo>
                    <a:pt x="643" y="1334"/>
                  </a:lnTo>
                  <a:lnTo>
                    <a:pt x="643" y="1336"/>
                  </a:lnTo>
                  <a:lnTo>
                    <a:pt x="640" y="1340"/>
                  </a:lnTo>
                  <a:lnTo>
                    <a:pt x="638" y="1342"/>
                  </a:lnTo>
                  <a:lnTo>
                    <a:pt x="638" y="1345"/>
                  </a:lnTo>
                  <a:lnTo>
                    <a:pt x="637" y="1347"/>
                  </a:lnTo>
                  <a:lnTo>
                    <a:pt x="637" y="1348"/>
                  </a:lnTo>
                  <a:lnTo>
                    <a:pt x="637" y="1351"/>
                  </a:lnTo>
                  <a:lnTo>
                    <a:pt x="638" y="1353"/>
                  </a:lnTo>
                  <a:lnTo>
                    <a:pt x="640" y="1356"/>
                  </a:lnTo>
                  <a:lnTo>
                    <a:pt x="643" y="1358"/>
                  </a:lnTo>
                  <a:lnTo>
                    <a:pt x="645" y="1359"/>
                  </a:lnTo>
                  <a:lnTo>
                    <a:pt x="648" y="1361"/>
                  </a:lnTo>
                  <a:lnTo>
                    <a:pt x="651" y="1364"/>
                  </a:lnTo>
                  <a:lnTo>
                    <a:pt x="656" y="1366"/>
                  </a:lnTo>
                  <a:lnTo>
                    <a:pt x="663" y="1367"/>
                  </a:lnTo>
                  <a:lnTo>
                    <a:pt x="670" y="1369"/>
                  </a:lnTo>
                  <a:lnTo>
                    <a:pt x="678" y="1372"/>
                  </a:lnTo>
                  <a:lnTo>
                    <a:pt x="684" y="1372"/>
                  </a:lnTo>
                  <a:lnTo>
                    <a:pt x="684" y="1380"/>
                  </a:lnTo>
                  <a:lnTo>
                    <a:pt x="684" y="1389"/>
                  </a:lnTo>
                  <a:lnTo>
                    <a:pt x="687" y="1399"/>
                  </a:lnTo>
                  <a:lnTo>
                    <a:pt x="687" y="1408"/>
                  </a:lnTo>
                  <a:lnTo>
                    <a:pt x="687" y="1415"/>
                  </a:lnTo>
                  <a:lnTo>
                    <a:pt x="686" y="1419"/>
                  </a:lnTo>
                  <a:lnTo>
                    <a:pt x="684" y="1424"/>
                  </a:lnTo>
                  <a:lnTo>
                    <a:pt x="682" y="1427"/>
                  </a:lnTo>
                  <a:lnTo>
                    <a:pt x="679" y="1430"/>
                  </a:lnTo>
                  <a:lnTo>
                    <a:pt x="676" y="1434"/>
                  </a:lnTo>
                  <a:lnTo>
                    <a:pt x="675" y="1435"/>
                  </a:lnTo>
                  <a:lnTo>
                    <a:pt x="670" y="1438"/>
                  </a:lnTo>
                  <a:lnTo>
                    <a:pt x="667" y="1440"/>
                  </a:lnTo>
                  <a:lnTo>
                    <a:pt x="663" y="1443"/>
                  </a:lnTo>
                  <a:lnTo>
                    <a:pt x="662" y="1446"/>
                  </a:lnTo>
                  <a:lnTo>
                    <a:pt x="659" y="1449"/>
                  </a:lnTo>
                  <a:lnTo>
                    <a:pt x="656" y="1452"/>
                  </a:lnTo>
                  <a:lnTo>
                    <a:pt x="656" y="1456"/>
                  </a:lnTo>
                  <a:lnTo>
                    <a:pt x="654" y="1460"/>
                  </a:lnTo>
                  <a:lnTo>
                    <a:pt x="654" y="1467"/>
                  </a:lnTo>
                  <a:lnTo>
                    <a:pt x="654" y="1468"/>
                  </a:lnTo>
                  <a:lnTo>
                    <a:pt x="654" y="1471"/>
                  </a:lnTo>
                  <a:lnTo>
                    <a:pt x="654" y="1473"/>
                  </a:lnTo>
                  <a:lnTo>
                    <a:pt x="656" y="1475"/>
                  </a:lnTo>
                  <a:lnTo>
                    <a:pt x="657" y="1479"/>
                  </a:lnTo>
                  <a:lnTo>
                    <a:pt x="660" y="1482"/>
                  </a:lnTo>
                  <a:lnTo>
                    <a:pt x="662" y="1487"/>
                  </a:lnTo>
                  <a:lnTo>
                    <a:pt x="663" y="1492"/>
                  </a:lnTo>
                  <a:lnTo>
                    <a:pt x="665" y="1493"/>
                  </a:lnTo>
                  <a:lnTo>
                    <a:pt x="667" y="1497"/>
                  </a:lnTo>
                  <a:lnTo>
                    <a:pt x="667" y="1500"/>
                  </a:lnTo>
                  <a:lnTo>
                    <a:pt x="667" y="1501"/>
                  </a:lnTo>
                  <a:lnTo>
                    <a:pt x="667" y="1504"/>
                  </a:lnTo>
                  <a:lnTo>
                    <a:pt x="667" y="1508"/>
                  </a:lnTo>
                  <a:lnTo>
                    <a:pt x="663" y="1509"/>
                  </a:lnTo>
                  <a:lnTo>
                    <a:pt x="663" y="1512"/>
                  </a:lnTo>
                  <a:lnTo>
                    <a:pt x="660" y="1517"/>
                  </a:lnTo>
                  <a:lnTo>
                    <a:pt x="656" y="1520"/>
                  </a:lnTo>
                  <a:lnTo>
                    <a:pt x="651" y="1525"/>
                  </a:lnTo>
                  <a:lnTo>
                    <a:pt x="648" y="1528"/>
                  </a:lnTo>
                  <a:lnTo>
                    <a:pt x="646" y="1530"/>
                  </a:lnTo>
                  <a:lnTo>
                    <a:pt x="643" y="1533"/>
                  </a:lnTo>
                  <a:lnTo>
                    <a:pt x="643" y="1534"/>
                  </a:lnTo>
                  <a:lnTo>
                    <a:pt x="643" y="1538"/>
                  </a:lnTo>
                  <a:lnTo>
                    <a:pt x="641" y="1546"/>
                  </a:lnTo>
                  <a:lnTo>
                    <a:pt x="641" y="1550"/>
                  </a:lnTo>
                  <a:lnTo>
                    <a:pt x="641" y="1553"/>
                  </a:lnTo>
                  <a:lnTo>
                    <a:pt x="640" y="1555"/>
                  </a:lnTo>
                  <a:lnTo>
                    <a:pt x="638" y="1558"/>
                  </a:lnTo>
                  <a:lnTo>
                    <a:pt x="637" y="1560"/>
                  </a:lnTo>
                  <a:lnTo>
                    <a:pt x="635" y="1561"/>
                  </a:lnTo>
                  <a:lnTo>
                    <a:pt x="633" y="1561"/>
                  </a:lnTo>
                  <a:lnTo>
                    <a:pt x="630" y="1561"/>
                  </a:lnTo>
                  <a:lnTo>
                    <a:pt x="630" y="1561"/>
                  </a:lnTo>
                  <a:lnTo>
                    <a:pt x="629" y="1561"/>
                  </a:lnTo>
                  <a:lnTo>
                    <a:pt x="627" y="1561"/>
                  </a:lnTo>
                  <a:lnTo>
                    <a:pt x="626" y="1561"/>
                  </a:lnTo>
                  <a:lnTo>
                    <a:pt x="622" y="1561"/>
                  </a:lnTo>
                  <a:lnTo>
                    <a:pt x="622" y="1568"/>
                  </a:lnTo>
                  <a:lnTo>
                    <a:pt x="624" y="1574"/>
                  </a:lnTo>
                  <a:lnTo>
                    <a:pt x="626" y="1579"/>
                  </a:lnTo>
                  <a:lnTo>
                    <a:pt x="626" y="1583"/>
                  </a:lnTo>
                  <a:lnTo>
                    <a:pt x="629" y="1588"/>
                  </a:lnTo>
                  <a:lnTo>
                    <a:pt x="630" y="1594"/>
                  </a:lnTo>
                  <a:lnTo>
                    <a:pt x="633" y="1599"/>
                  </a:lnTo>
                  <a:lnTo>
                    <a:pt x="637" y="1602"/>
                  </a:lnTo>
                  <a:lnTo>
                    <a:pt x="638" y="1607"/>
                  </a:lnTo>
                  <a:lnTo>
                    <a:pt x="643" y="1609"/>
                  </a:lnTo>
                  <a:lnTo>
                    <a:pt x="646" y="1613"/>
                  </a:lnTo>
                  <a:lnTo>
                    <a:pt x="651" y="1615"/>
                  </a:lnTo>
                  <a:lnTo>
                    <a:pt x="656" y="1616"/>
                  </a:lnTo>
                  <a:lnTo>
                    <a:pt x="659" y="1618"/>
                  </a:lnTo>
                  <a:lnTo>
                    <a:pt x="665" y="1620"/>
                  </a:lnTo>
                  <a:lnTo>
                    <a:pt x="670" y="1620"/>
                  </a:lnTo>
                  <a:lnTo>
                    <a:pt x="670" y="1623"/>
                  </a:lnTo>
                  <a:lnTo>
                    <a:pt x="670" y="1628"/>
                  </a:lnTo>
                  <a:lnTo>
                    <a:pt x="670" y="1629"/>
                  </a:lnTo>
                  <a:lnTo>
                    <a:pt x="670" y="1632"/>
                  </a:lnTo>
                  <a:lnTo>
                    <a:pt x="668" y="1635"/>
                  </a:lnTo>
                  <a:lnTo>
                    <a:pt x="667" y="1637"/>
                  </a:lnTo>
                  <a:lnTo>
                    <a:pt x="665" y="1640"/>
                  </a:lnTo>
                  <a:lnTo>
                    <a:pt x="663" y="1642"/>
                  </a:lnTo>
                  <a:lnTo>
                    <a:pt x="662" y="1643"/>
                  </a:lnTo>
                  <a:lnTo>
                    <a:pt x="659" y="1645"/>
                  </a:lnTo>
                  <a:lnTo>
                    <a:pt x="656" y="1648"/>
                  </a:lnTo>
                  <a:lnTo>
                    <a:pt x="654" y="1648"/>
                  </a:lnTo>
                  <a:lnTo>
                    <a:pt x="649" y="1650"/>
                  </a:lnTo>
                  <a:lnTo>
                    <a:pt x="643" y="1653"/>
                  </a:lnTo>
                  <a:lnTo>
                    <a:pt x="637" y="1656"/>
                  </a:lnTo>
                  <a:lnTo>
                    <a:pt x="630" y="1657"/>
                  </a:lnTo>
                  <a:lnTo>
                    <a:pt x="626" y="1659"/>
                  </a:lnTo>
                  <a:lnTo>
                    <a:pt x="621" y="1662"/>
                  </a:lnTo>
                  <a:lnTo>
                    <a:pt x="618" y="1662"/>
                  </a:lnTo>
                  <a:lnTo>
                    <a:pt x="616" y="1665"/>
                  </a:lnTo>
                  <a:lnTo>
                    <a:pt x="616" y="1667"/>
                  </a:lnTo>
                  <a:lnTo>
                    <a:pt x="613" y="1669"/>
                  </a:lnTo>
                  <a:lnTo>
                    <a:pt x="611" y="1670"/>
                  </a:lnTo>
                  <a:lnTo>
                    <a:pt x="611" y="1673"/>
                  </a:lnTo>
                  <a:lnTo>
                    <a:pt x="610" y="1675"/>
                  </a:lnTo>
                  <a:lnTo>
                    <a:pt x="610" y="1678"/>
                  </a:lnTo>
                  <a:lnTo>
                    <a:pt x="608" y="1678"/>
                  </a:lnTo>
                  <a:lnTo>
                    <a:pt x="605" y="1676"/>
                  </a:lnTo>
                  <a:lnTo>
                    <a:pt x="603" y="1675"/>
                  </a:lnTo>
                  <a:lnTo>
                    <a:pt x="602" y="1675"/>
                  </a:lnTo>
                  <a:lnTo>
                    <a:pt x="597" y="1672"/>
                  </a:lnTo>
                  <a:lnTo>
                    <a:pt x="596" y="1669"/>
                  </a:lnTo>
                  <a:lnTo>
                    <a:pt x="591" y="1665"/>
                  </a:lnTo>
                  <a:lnTo>
                    <a:pt x="588" y="1664"/>
                  </a:lnTo>
                  <a:lnTo>
                    <a:pt x="584" y="1662"/>
                  </a:lnTo>
                  <a:lnTo>
                    <a:pt x="583" y="1661"/>
                  </a:lnTo>
                  <a:lnTo>
                    <a:pt x="580" y="1661"/>
                  </a:lnTo>
                  <a:lnTo>
                    <a:pt x="580" y="1661"/>
                  </a:lnTo>
                  <a:lnTo>
                    <a:pt x="575" y="1661"/>
                  </a:lnTo>
                  <a:lnTo>
                    <a:pt x="570" y="1662"/>
                  </a:lnTo>
                  <a:lnTo>
                    <a:pt x="567" y="1664"/>
                  </a:lnTo>
                  <a:lnTo>
                    <a:pt x="562" y="1665"/>
                  </a:lnTo>
                  <a:lnTo>
                    <a:pt x="559" y="1667"/>
                  </a:lnTo>
                  <a:lnTo>
                    <a:pt x="556" y="1670"/>
                  </a:lnTo>
                  <a:lnTo>
                    <a:pt x="554" y="1672"/>
                  </a:lnTo>
                  <a:lnTo>
                    <a:pt x="551" y="1675"/>
                  </a:lnTo>
                  <a:lnTo>
                    <a:pt x="547" y="1680"/>
                  </a:lnTo>
                  <a:lnTo>
                    <a:pt x="542" y="1684"/>
                  </a:lnTo>
                  <a:lnTo>
                    <a:pt x="539" y="1686"/>
                  </a:lnTo>
                  <a:lnTo>
                    <a:pt x="536" y="1687"/>
                  </a:lnTo>
                  <a:lnTo>
                    <a:pt x="532" y="1689"/>
                  </a:lnTo>
                  <a:lnTo>
                    <a:pt x="529" y="1689"/>
                  </a:lnTo>
                  <a:lnTo>
                    <a:pt x="526" y="1689"/>
                  </a:lnTo>
                  <a:lnTo>
                    <a:pt x="521" y="1687"/>
                  </a:lnTo>
                  <a:lnTo>
                    <a:pt x="517" y="1686"/>
                  </a:lnTo>
                  <a:lnTo>
                    <a:pt x="513" y="1686"/>
                  </a:lnTo>
                  <a:lnTo>
                    <a:pt x="507" y="1681"/>
                  </a:lnTo>
                  <a:lnTo>
                    <a:pt x="501" y="1678"/>
                  </a:lnTo>
                  <a:lnTo>
                    <a:pt x="498" y="1675"/>
                  </a:lnTo>
                  <a:lnTo>
                    <a:pt x="494" y="1673"/>
                  </a:lnTo>
                  <a:lnTo>
                    <a:pt x="491" y="1670"/>
                  </a:lnTo>
                  <a:lnTo>
                    <a:pt x="488" y="1670"/>
                  </a:lnTo>
                  <a:lnTo>
                    <a:pt x="485" y="1669"/>
                  </a:lnTo>
                  <a:lnTo>
                    <a:pt x="480" y="1667"/>
                  </a:lnTo>
                  <a:lnTo>
                    <a:pt x="474" y="1665"/>
                  </a:lnTo>
                  <a:lnTo>
                    <a:pt x="469" y="1665"/>
                  </a:lnTo>
                  <a:lnTo>
                    <a:pt x="463" y="1665"/>
                  </a:lnTo>
                  <a:lnTo>
                    <a:pt x="457" y="1665"/>
                  </a:lnTo>
                  <a:lnTo>
                    <a:pt x="450" y="1665"/>
                  </a:lnTo>
                  <a:lnTo>
                    <a:pt x="444" y="1664"/>
                  </a:lnTo>
                  <a:lnTo>
                    <a:pt x="439" y="1662"/>
                  </a:lnTo>
                  <a:lnTo>
                    <a:pt x="433" y="1661"/>
                  </a:lnTo>
                  <a:lnTo>
                    <a:pt x="428" y="1657"/>
                  </a:lnTo>
                  <a:lnTo>
                    <a:pt x="423" y="1653"/>
                  </a:lnTo>
                  <a:lnTo>
                    <a:pt x="390" y="1653"/>
                  </a:lnTo>
                  <a:lnTo>
                    <a:pt x="385" y="1651"/>
                  </a:lnTo>
                  <a:lnTo>
                    <a:pt x="378" y="1648"/>
                  </a:lnTo>
                  <a:lnTo>
                    <a:pt x="373" y="1646"/>
                  </a:lnTo>
                  <a:lnTo>
                    <a:pt x="368" y="1645"/>
                  </a:lnTo>
                  <a:lnTo>
                    <a:pt x="365" y="1643"/>
                  </a:lnTo>
                  <a:lnTo>
                    <a:pt x="359" y="1643"/>
                  </a:lnTo>
                  <a:lnTo>
                    <a:pt x="357" y="1643"/>
                  </a:lnTo>
                  <a:lnTo>
                    <a:pt x="354" y="1645"/>
                  </a:lnTo>
                  <a:lnTo>
                    <a:pt x="352" y="1645"/>
                  </a:lnTo>
                  <a:lnTo>
                    <a:pt x="349" y="1646"/>
                  </a:lnTo>
                  <a:lnTo>
                    <a:pt x="346" y="1648"/>
                  </a:lnTo>
                  <a:lnTo>
                    <a:pt x="344" y="1650"/>
                  </a:lnTo>
                  <a:lnTo>
                    <a:pt x="343" y="1651"/>
                  </a:lnTo>
                  <a:lnTo>
                    <a:pt x="341" y="1653"/>
                  </a:lnTo>
                  <a:lnTo>
                    <a:pt x="336" y="1657"/>
                  </a:lnTo>
                  <a:lnTo>
                    <a:pt x="333" y="1662"/>
                  </a:lnTo>
                  <a:lnTo>
                    <a:pt x="332" y="1669"/>
                  </a:lnTo>
                  <a:lnTo>
                    <a:pt x="329" y="1675"/>
                  </a:lnTo>
                  <a:lnTo>
                    <a:pt x="324" y="1687"/>
                  </a:lnTo>
                  <a:lnTo>
                    <a:pt x="319" y="1702"/>
                  </a:lnTo>
                  <a:lnTo>
                    <a:pt x="317" y="1706"/>
                  </a:lnTo>
                  <a:lnTo>
                    <a:pt x="316" y="1711"/>
                  </a:lnTo>
                  <a:lnTo>
                    <a:pt x="313" y="1716"/>
                  </a:lnTo>
                  <a:lnTo>
                    <a:pt x="310" y="1721"/>
                  </a:lnTo>
                  <a:lnTo>
                    <a:pt x="308" y="1724"/>
                  </a:lnTo>
                  <a:lnTo>
                    <a:pt x="306" y="1725"/>
                  </a:lnTo>
                  <a:lnTo>
                    <a:pt x="303" y="1727"/>
                  </a:lnTo>
                  <a:lnTo>
                    <a:pt x="302" y="1728"/>
                  </a:lnTo>
                  <a:lnTo>
                    <a:pt x="295" y="1732"/>
                  </a:lnTo>
                  <a:lnTo>
                    <a:pt x="291" y="1733"/>
                  </a:lnTo>
                  <a:lnTo>
                    <a:pt x="284" y="1736"/>
                  </a:lnTo>
                  <a:lnTo>
                    <a:pt x="280" y="1740"/>
                  </a:lnTo>
                  <a:lnTo>
                    <a:pt x="278" y="1740"/>
                  </a:lnTo>
                  <a:lnTo>
                    <a:pt x="275" y="1743"/>
                  </a:lnTo>
                  <a:lnTo>
                    <a:pt x="272" y="1746"/>
                  </a:lnTo>
                  <a:lnTo>
                    <a:pt x="272" y="1749"/>
                  </a:lnTo>
                  <a:lnTo>
                    <a:pt x="269" y="1752"/>
                  </a:lnTo>
                  <a:lnTo>
                    <a:pt x="267" y="1757"/>
                  </a:lnTo>
                  <a:lnTo>
                    <a:pt x="265" y="1762"/>
                  </a:lnTo>
                  <a:lnTo>
                    <a:pt x="264" y="1766"/>
                  </a:lnTo>
                  <a:lnTo>
                    <a:pt x="262" y="1773"/>
                  </a:lnTo>
                  <a:lnTo>
                    <a:pt x="259" y="1777"/>
                  </a:lnTo>
                  <a:lnTo>
                    <a:pt x="257" y="1782"/>
                  </a:lnTo>
                  <a:lnTo>
                    <a:pt x="254" y="1788"/>
                  </a:lnTo>
                  <a:lnTo>
                    <a:pt x="242" y="1785"/>
                  </a:lnTo>
                  <a:lnTo>
                    <a:pt x="242" y="1788"/>
                  </a:lnTo>
                  <a:lnTo>
                    <a:pt x="242" y="1788"/>
                  </a:lnTo>
                  <a:lnTo>
                    <a:pt x="234" y="1799"/>
                  </a:lnTo>
                  <a:lnTo>
                    <a:pt x="232" y="1803"/>
                  </a:lnTo>
                  <a:lnTo>
                    <a:pt x="231" y="1807"/>
                  </a:lnTo>
                  <a:lnTo>
                    <a:pt x="229" y="1809"/>
                  </a:lnTo>
                  <a:lnTo>
                    <a:pt x="226" y="1810"/>
                  </a:lnTo>
                  <a:lnTo>
                    <a:pt x="223" y="1814"/>
                  </a:lnTo>
                  <a:lnTo>
                    <a:pt x="218" y="1815"/>
                  </a:lnTo>
                  <a:lnTo>
                    <a:pt x="213" y="1817"/>
                  </a:lnTo>
                  <a:lnTo>
                    <a:pt x="208" y="1818"/>
                  </a:lnTo>
                  <a:lnTo>
                    <a:pt x="205" y="1818"/>
                  </a:lnTo>
                  <a:lnTo>
                    <a:pt x="204" y="1818"/>
                  </a:lnTo>
                  <a:lnTo>
                    <a:pt x="201" y="1818"/>
                  </a:lnTo>
                  <a:lnTo>
                    <a:pt x="197" y="1818"/>
                  </a:lnTo>
                  <a:lnTo>
                    <a:pt x="193" y="1817"/>
                  </a:lnTo>
                  <a:lnTo>
                    <a:pt x="188" y="1815"/>
                  </a:lnTo>
                  <a:lnTo>
                    <a:pt x="183" y="1814"/>
                  </a:lnTo>
                  <a:lnTo>
                    <a:pt x="178" y="1810"/>
                  </a:lnTo>
                  <a:lnTo>
                    <a:pt x="175" y="1810"/>
                  </a:lnTo>
                  <a:lnTo>
                    <a:pt x="172" y="1810"/>
                  </a:lnTo>
                  <a:lnTo>
                    <a:pt x="171" y="1809"/>
                  </a:lnTo>
                  <a:lnTo>
                    <a:pt x="167" y="1809"/>
                  </a:lnTo>
                  <a:lnTo>
                    <a:pt x="164" y="1809"/>
                  </a:lnTo>
                  <a:lnTo>
                    <a:pt x="163" y="1810"/>
                  </a:lnTo>
                  <a:lnTo>
                    <a:pt x="159" y="1810"/>
                  </a:lnTo>
                  <a:lnTo>
                    <a:pt x="156" y="1812"/>
                  </a:lnTo>
                  <a:lnTo>
                    <a:pt x="155" y="1814"/>
                  </a:lnTo>
                  <a:lnTo>
                    <a:pt x="152" y="1814"/>
                  </a:lnTo>
                  <a:lnTo>
                    <a:pt x="148" y="1815"/>
                  </a:lnTo>
                  <a:lnTo>
                    <a:pt x="147" y="1815"/>
                  </a:lnTo>
                  <a:lnTo>
                    <a:pt x="144" y="1815"/>
                  </a:lnTo>
                  <a:lnTo>
                    <a:pt x="141" y="1814"/>
                  </a:lnTo>
                  <a:lnTo>
                    <a:pt x="136" y="1814"/>
                  </a:lnTo>
                  <a:lnTo>
                    <a:pt x="131" y="1810"/>
                  </a:lnTo>
                  <a:lnTo>
                    <a:pt x="122" y="1809"/>
                  </a:lnTo>
                  <a:lnTo>
                    <a:pt x="111" y="1803"/>
                  </a:lnTo>
                  <a:lnTo>
                    <a:pt x="99" y="1798"/>
                  </a:lnTo>
                  <a:lnTo>
                    <a:pt x="90" y="1795"/>
                  </a:lnTo>
                  <a:lnTo>
                    <a:pt x="88" y="1793"/>
                  </a:lnTo>
                  <a:lnTo>
                    <a:pt x="85" y="1790"/>
                  </a:lnTo>
                  <a:lnTo>
                    <a:pt x="84" y="1788"/>
                  </a:lnTo>
                  <a:lnTo>
                    <a:pt x="82" y="1787"/>
                  </a:lnTo>
                  <a:lnTo>
                    <a:pt x="82" y="1785"/>
                  </a:lnTo>
                  <a:lnTo>
                    <a:pt x="84" y="1784"/>
                  </a:lnTo>
                  <a:lnTo>
                    <a:pt x="85" y="1782"/>
                  </a:lnTo>
                  <a:lnTo>
                    <a:pt x="85" y="1782"/>
                  </a:lnTo>
                  <a:lnTo>
                    <a:pt x="88" y="1781"/>
                  </a:lnTo>
                  <a:lnTo>
                    <a:pt x="88" y="1777"/>
                  </a:lnTo>
                  <a:lnTo>
                    <a:pt x="90" y="1776"/>
                  </a:lnTo>
                  <a:lnTo>
                    <a:pt x="90" y="1774"/>
                  </a:lnTo>
                  <a:lnTo>
                    <a:pt x="90" y="1773"/>
                  </a:lnTo>
                  <a:lnTo>
                    <a:pt x="90" y="1769"/>
                  </a:lnTo>
                  <a:lnTo>
                    <a:pt x="88" y="1768"/>
                  </a:lnTo>
                  <a:lnTo>
                    <a:pt x="88" y="1765"/>
                  </a:lnTo>
                  <a:lnTo>
                    <a:pt x="88" y="1763"/>
                  </a:lnTo>
                  <a:lnTo>
                    <a:pt x="85" y="1763"/>
                  </a:lnTo>
                  <a:lnTo>
                    <a:pt x="85" y="1762"/>
                  </a:lnTo>
                  <a:lnTo>
                    <a:pt x="82" y="1760"/>
                  </a:lnTo>
                  <a:lnTo>
                    <a:pt x="80" y="1762"/>
                  </a:lnTo>
                  <a:lnTo>
                    <a:pt x="77" y="1763"/>
                  </a:lnTo>
                  <a:lnTo>
                    <a:pt x="74" y="1763"/>
                  </a:lnTo>
                  <a:lnTo>
                    <a:pt x="71" y="1765"/>
                  </a:lnTo>
                  <a:lnTo>
                    <a:pt x="68" y="1768"/>
                  </a:lnTo>
                  <a:lnTo>
                    <a:pt x="65" y="1771"/>
                  </a:lnTo>
                  <a:lnTo>
                    <a:pt x="63" y="1774"/>
                  </a:lnTo>
                  <a:lnTo>
                    <a:pt x="60" y="1777"/>
                  </a:lnTo>
                  <a:lnTo>
                    <a:pt x="55" y="1784"/>
                  </a:lnTo>
                  <a:lnTo>
                    <a:pt x="52" y="1792"/>
                  </a:lnTo>
                  <a:lnTo>
                    <a:pt x="47" y="1798"/>
                  </a:lnTo>
                  <a:lnTo>
                    <a:pt x="44" y="1803"/>
                  </a:lnTo>
                  <a:lnTo>
                    <a:pt x="47" y="1809"/>
                  </a:lnTo>
                  <a:lnTo>
                    <a:pt x="47" y="1812"/>
                  </a:lnTo>
                  <a:lnTo>
                    <a:pt x="49" y="1815"/>
                  </a:lnTo>
                  <a:lnTo>
                    <a:pt x="49" y="1818"/>
                  </a:lnTo>
                  <a:lnTo>
                    <a:pt x="47" y="1822"/>
                  </a:lnTo>
                  <a:lnTo>
                    <a:pt x="47" y="1823"/>
                  </a:lnTo>
                  <a:lnTo>
                    <a:pt x="46" y="1825"/>
                  </a:lnTo>
                  <a:lnTo>
                    <a:pt x="44" y="1826"/>
                  </a:lnTo>
                  <a:lnTo>
                    <a:pt x="43" y="1829"/>
                  </a:lnTo>
                  <a:lnTo>
                    <a:pt x="39" y="1833"/>
                  </a:lnTo>
                  <a:lnTo>
                    <a:pt x="38" y="1834"/>
                  </a:lnTo>
                  <a:lnTo>
                    <a:pt x="36" y="1836"/>
                  </a:lnTo>
                  <a:lnTo>
                    <a:pt x="36" y="1839"/>
                  </a:lnTo>
                  <a:lnTo>
                    <a:pt x="35" y="1842"/>
                  </a:lnTo>
                  <a:lnTo>
                    <a:pt x="36" y="1844"/>
                  </a:lnTo>
                  <a:lnTo>
                    <a:pt x="36" y="1844"/>
                  </a:lnTo>
                  <a:lnTo>
                    <a:pt x="36" y="1847"/>
                  </a:lnTo>
                  <a:lnTo>
                    <a:pt x="38" y="1850"/>
                  </a:lnTo>
                  <a:lnTo>
                    <a:pt x="39" y="1852"/>
                  </a:lnTo>
                  <a:lnTo>
                    <a:pt x="41" y="1853"/>
                  </a:lnTo>
                  <a:lnTo>
                    <a:pt x="43" y="1853"/>
                  </a:lnTo>
                  <a:lnTo>
                    <a:pt x="44" y="1855"/>
                  </a:lnTo>
                  <a:lnTo>
                    <a:pt x="47" y="1853"/>
                  </a:lnTo>
                  <a:lnTo>
                    <a:pt x="47" y="1853"/>
                  </a:lnTo>
                  <a:lnTo>
                    <a:pt x="47" y="1852"/>
                  </a:lnTo>
                  <a:lnTo>
                    <a:pt x="49" y="1850"/>
                  </a:lnTo>
                  <a:lnTo>
                    <a:pt x="49" y="1850"/>
                  </a:lnTo>
                  <a:lnTo>
                    <a:pt x="50" y="1848"/>
                  </a:lnTo>
                  <a:lnTo>
                    <a:pt x="52" y="1847"/>
                  </a:lnTo>
                  <a:lnTo>
                    <a:pt x="55" y="1847"/>
                  </a:lnTo>
                  <a:lnTo>
                    <a:pt x="57" y="1847"/>
                  </a:lnTo>
                  <a:lnTo>
                    <a:pt x="58" y="1847"/>
                  </a:lnTo>
                  <a:lnTo>
                    <a:pt x="60" y="1848"/>
                  </a:lnTo>
                  <a:lnTo>
                    <a:pt x="62" y="1850"/>
                  </a:lnTo>
                  <a:lnTo>
                    <a:pt x="63" y="1852"/>
                  </a:lnTo>
                  <a:lnTo>
                    <a:pt x="65" y="1853"/>
                  </a:lnTo>
                  <a:lnTo>
                    <a:pt x="66" y="1856"/>
                  </a:lnTo>
                  <a:lnTo>
                    <a:pt x="66" y="1858"/>
                  </a:lnTo>
                  <a:lnTo>
                    <a:pt x="69" y="1869"/>
                  </a:lnTo>
                  <a:lnTo>
                    <a:pt x="76" y="1880"/>
                  </a:lnTo>
                  <a:lnTo>
                    <a:pt x="76" y="1883"/>
                  </a:lnTo>
                  <a:lnTo>
                    <a:pt x="77" y="1885"/>
                  </a:lnTo>
                  <a:lnTo>
                    <a:pt x="77" y="1885"/>
                  </a:lnTo>
                  <a:lnTo>
                    <a:pt x="77" y="1888"/>
                  </a:lnTo>
                  <a:lnTo>
                    <a:pt x="77" y="1888"/>
                  </a:lnTo>
                  <a:lnTo>
                    <a:pt x="76" y="1889"/>
                  </a:lnTo>
                  <a:lnTo>
                    <a:pt x="76" y="1889"/>
                  </a:lnTo>
                  <a:lnTo>
                    <a:pt x="76" y="1893"/>
                  </a:lnTo>
                  <a:lnTo>
                    <a:pt x="73" y="1893"/>
                  </a:lnTo>
                  <a:lnTo>
                    <a:pt x="69" y="1896"/>
                  </a:lnTo>
                  <a:lnTo>
                    <a:pt x="66" y="1896"/>
                  </a:lnTo>
                  <a:lnTo>
                    <a:pt x="62" y="1897"/>
                  </a:lnTo>
                  <a:lnTo>
                    <a:pt x="54" y="1900"/>
                  </a:lnTo>
                  <a:lnTo>
                    <a:pt x="44" y="1904"/>
                  </a:lnTo>
                  <a:lnTo>
                    <a:pt x="41" y="1905"/>
                  </a:lnTo>
                  <a:lnTo>
                    <a:pt x="38" y="1907"/>
                  </a:lnTo>
                  <a:lnTo>
                    <a:pt x="35" y="1910"/>
                  </a:lnTo>
                  <a:lnTo>
                    <a:pt x="32" y="1911"/>
                  </a:lnTo>
                  <a:lnTo>
                    <a:pt x="32" y="1916"/>
                  </a:lnTo>
                  <a:lnTo>
                    <a:pt x="30" y="1918"/>
                  </a:lnTo>
                  <a:lnTo>
                    <a:pt x="30" y="1924"/>
                  </a:lnTo>
                  <a:lnTo>
                    <a:pt x="30" y="1927"/>
                  </a:lnTo>
                  <a:lnTo>
                    <a:pt x="30" y="1930"/>
                  </a:lnTo>
                  <a:lnTo>
                    <a:pt x="28" y="1937"/>
                  </a:lnTo>
                  <a:lnTo>
                    <a:pt x="28" y="1938"/>
                  </a:lnTo>
                  <a:lnTo>
                    <a:pt x="28" y="1938"/>
                  </a:lnTo>
                  <a:lnTo>
                    <a:pt x="27" y="1941"/>
                  </a:lnTo>
                  <a:lnTo>
                    <a:pt x="27" y="1943"/>
                  </a:lnTo>
                  <a:lnTo>
                    <a:pt x="22" y="1943"/>
                  </a:lnTo>
                  <a:lnTo>
                    <a:pt x="16" y="1943"/>
                  </a:lnTo>
                  <a:lnTo>
                    <a:pt x="14" y="1945"/>
                  </a:lnTo>
                  <a:lnTo>
                    <a:pt x="14" y="1946"/>
                  </a:lnTo>
                  <a:lnTo>
                    <a:pt x="13" y="1946"/>
                  </a:lnTo>
                  <a:lnTo>
                    <a:pt x="11" y="1948"/>
                  </a:lnTo>
                  <a:lnTo>
                    <a:pt x="11" y="1949"/>
                  </a:lnTo>
                  <a:lnTo>
                    <a:pt x="9" y="1951"/>
                  </a:lnTo>
                  <a:lnTo>
                    <a:pt x="9" y="1952"/>
                  </a:lnTo>
                  <a:lnTo>
                    <a:pt x="9" y="1956"/>
                  </a:lnTo>
                  <a:lnTo>
                    <a:pt x="9" y="1960"/>
                  </a:lnTo>
                  <a:lnTo>
                    <a:pt x="8" y="1965"/>
                  </a:lnTo>
                  <a:lnTo>
                    <a:pt x="8" y="1971"/>
                  </a:lnTo>
                  <a:lnTo>
                    <a:pt x="8" y="1976"/>
                  </a:lnTo>
                  <a:lnTo>
                    <a:pt x="6" y="1981"/>
                  </a:lnTo>
                  <a:lnTo>
                    <a:pt x="5" y="1987"/>
                  </a:lnTo>
                  <a:lnTo>
                    <a:pt x="3" y="1990"/>
                  </a:lnTo>
                  <a:lnTo>
                    <a:pt x="0" y="1995"/>
                  </a:lnTo>
                  <a:lnTo>
                    <a:pt x="1" y="1997"/>
                  </a:lnTo>
                  <a:lnTo>
                    <a:pt x="3" y="2001"/>
                  </a:lnTo>
                  <a:lnTo>
                    <a:pt x="6" y="2009"/>
                  </a:lnTo>
                  <a:lnTo>
                    <a:pt x="9" y="2017"/>
                  </a:lnTo>
                  <a:lnTo>
                    <a:pt x="14" y="2033"/>
                  </a:lnTo>
                  <a:lnTo>
                    <a:pt x="16" y="2044"/>
                  </a:lnTo>
                  <a:lnTo>
                    <a:pt x="16" y="2049"/>
                  </a:lnTo>
                  <a:lnTo>
                    <a:pt x="16" y="2053"/>
                  </a:lnTo>
                  <a:lnTo>
                    <a:pt x="14" y="2058"/>
                  </a:lnTo>
                  <a:lnTo>
                    <a:pt x="13" y="2063"/>
                  </a:lnTo>
                  <a:lnTo>
                    <a:pt x="11" y="2066"/>
                  </a:lnTo>
                  <a:lnTo>
                    <a:pt x="8" y="2069"/>
                  </a:lnTo>
                  <a:lnTo>
                    <a:pt x="3" y="2072"/>
                  </a:lnTo>
                  <a:lnTo>
                    <a:pt x="0" y="2074"/>
                  </a:lnTo>
                  <a:lnTo>
                    <a:pt x="0" y="2087"/>
                  </a:lnTo>
                  <a:lnTo>
                    <a:pt x="3" y="2087"/>
                  </a:lnTo>
                  <a:lnTo>
                    <a:pt x="6" y="2087"/>
                  </a:lnTo>
                  <a:lnTo>
                    <a:pt x="9" y="2088"/>
                  </a:lnTo>
                  <a:lnTo>
                    <a:pt x="11" y="2090"/>
                  </a:lnTo>
                  <a:lnTo>
                    <a:pt x="14" y="2090"/>
                  </a:lnTo>
                  <a:lnTo>
                    <a:pt x="16" y="2091"/>
                  </a:lnTo>
                  <a:lnTo>
                    <a:pt x="19" y="2091"/>
                  </a:lnTo>
                  <a:lnTo>
                    <a:pt x="20" y="2091"/>
                  </a:lnTo>
                  <a:lnTo>
                    <a:pt x="24" y="2091"/>
                  </a:lnTo>
                  <a:lnTo>
                    <a:pt x="25" y="2091"/>
                  </a:lnTo>
                  <a:lnTo>
                    <a:pt x="28" y="2090"/>
                  </a:lnTo>
                  <a:lnTo>
                    <a:pt x="30" y="2088"/>
                  </a:lnTo>
                  <a:lnTo>
                    <a:pt x="32" y="2087"/>
                  </a:lnTo>
                  <a:lnTo>
                    <a:pt x="35" y="2085"/>
                  </a:lnTo>
                  <a:lnTo>
                    <a:pt x="36" y="2085"/>
                  </a:lnTo>
                  <a:lnTo>
                    <a:pt x="39" y="2085"/>
                  </a:lnTo>
                  <a:lnTo>
                    <a:pt x="43" y="2085"/>
                  </a:lnTo>
                  <a:lnTo>
                    <a:pt x="44" y="2085"/>
                  </a:lnTo>
                  <a:lnTo>
                    <a:pt x="46" y="2087"/>
                  </a:lnTo>
                  <a:lnTo>
                    <a:pt x="47" y="2090"/>
                  </a:lnTo>
                  <a:lnTo>
                    <a:pt x="49" y="2093"/>
                  </a:lnTo>
                  <a:lnTo>
                    <a:pt x="52" y="2098"/>
                  </a:lnTo>
                  <a:lnTo>
                    <a:pt x="52" y="2104"/>
                  </a:lnTo>
                  <a:lnTo>
                    <a:pt x="55" y="2107"/>
                  </a:lnTo>
                  <a:lnTo>
                    <a:pt x="55" y="2110"/>
                  </a:lnTo>
                  <a:lnTo>
                    <a:pt x="57" y="2112"/>
                  </a:lnTo>
                  <a:lnTo>
                    <a:pt x="57" y="2112"/>
                  </a:lnTo>
                  <a:lnTo>
                    <a:pt x="60" y="2112"/>
                  </a:lnTo>
                  <a:lnTo>
                    <a:pt x="62" y="2112"/>
                  </a:lnTo>
                  <a:lnTo>
                    <a:pt x="63" y="2112"/>
                  </a:lnTo>
                  <a:lnTo>
                    <a:pt x="65" y="2112"/>
                  </a:lnTo>
                  <a:lnTo>
                    <a:pt x="66" y="2110"/>
                  </a:lnTo>
                  <a:lnTo>
                    <a:pt x="69" y="2109"/>
                  </a:lnTo>
                  <a:lnTo>
                    <a:pt x="71" y="2105"/>
                  </a:lnTo>
                  <a:lnTo>
                    <a:pt x="73" y="2107"/>
                  </a:lnTo>
                  <a:lnTo>
                    <a:pt x="77" y="2113"/>
                  </a:lnTo>
                  <a:lnTo>
                    <a:pt x="84" y="2120"/>
                  </a:lnTo>
                  <a:lnTo>
                    <a:pt x="85" y="2121"/>
                  </a:lnTo>
                  <a:lnTo>
                    <a:pt x="90" y="2121"/>
                  </a:lnTo>
                  <a:lnTo>
                    <a:pt x="96" y="2121"/>
                  </a:lnTo>
                  <a:lnTo>
                    <a:pt x="98" y="2123"/>
                  </a:lnTo>
                  <a:lnTo>
                    <a:pt x="101" y="2123"/>
                  </a:lnTo>
                  <a:lnTo>
                    <a:pt x="103" y="2123"/>
                  </a:lnTo>
                  <a:lnTo>
                    <a:pt x="103" y="2124"/>
                  </a:lnTo>
                  <a:lnTo>
                    <a:pt x="103" y="2124"/>
                  </a:lnTo>
                  <a:lnTo>
                    <a:pt x="103" y="2128"/>
                  </a:lnTo>
                  <a:lnTo>
                    <a:pt x="103" y="2129"/>
                  </a:lnTo>
                  <a:lnTo>
                    <a:pt x="101" y="2131"/>
                  </a:lnTo>
                  <a:lnTo>
                    <a:pt x="101" y="2132"/>
                  </a:lnTo>
                  <a:lnTo>
                    <a:pt x="98" y="2132"/>
                  </a:lnTo>
                  <a:lnTo>
                    <a:pt x="93" y="2135"/>
                  </a:lnTo>
                  <a:lnTo>
                    <a:pt x="90" y="2137"/>
                  </a:lnTo>
                  <a:lnTo>
                    <a:pt x="88" y="2139"/>
                  </a:lnTo>
                  <a:lnTo>
                    <a:pt x="85" y="2140"/>
                  </a:lnTo>
                  <a:lnTo>
                    <a:pt x="85" y="2140"/>
                  </a:lnTo>
                  <a:lnTo>
                    <a:pt x="85" y="2143"/>
                  </a:lnTo>
                  <a:lnTo>
                    <a:pt x="85" y="2145"/>
                  </a:lnTo>
                  <a:lnTo>
                    <a:pt x="85" y="2148"/>
                  </a:lnTo>
                  <a:lnTo>
                    <a:pt x="85" y="2150"/>
                  </a:lnTo>
                  <a:lnTo>
                    <a:pt x="87" y="2151"/>
                  </a:lnTo>
                  <a:lnTo>
                    <a:pt x="88" y="2153"/>
                  </a:lnTo>
                  <a:lnTo>
                    <a:pt x="92" y="2153"/>
                  </a:lnTo>
                  <a:lnTo>
                    <a:pt x="93" y="2153"/>
                  </a:lnTo>
                  <a:lnTo>
                    <a:pt x="98" y="2153"/>
                  </a:lnTo>
                  <a:lnTo>
                    <a:pt x="98" y="2153"/>
                  </a:lnTo>
                  <a:lnTo>
                    <a:pt x="101" y="2153"/>
                  </a:lnTo>
                  <a:lnTo>
                    <a:pt x="104" y="2153"/>
                  </a:lnTo>
                  <a:lnTo>
                    <a:pt x="107" y="2154"/>
                  </a:lnTo>
                  <a:lnTo>
                    <a:pt x="111" y="2156"/>
                  </a:lnTo>
                  <a:lnTo>
                    <a:pt x="112" y="2159"/>
                  </a:lnTo>
                  <a:lnTo>
                    <a:pt x="114" y="2161"/>
                  </a:lnTo>
                  <a:lnTo>
                    <a:pt x="117" y="2161"/>
                  </a:lnTo>
                  <a:lnTo>
                    <a:pt x="120" y="2162"/>
                  </a:lnTo>
                  <a:lnTo>
                    <a:pt x="122" y="2164"/>
                  </a:lnTo>
                  <a:lnTo>
                    <a:pt x="125" y="2162"/>
                  </a:lnTo>
                  <a:lnTo>
                    <a:pt x="126" y="2162"/>
                  </a:lnTo>
                  <a:lnTo>
                    <a:pt x="129" y="2161"/>
                  </a:lnTo>
                  <a:lnTo>
                    <a:pt x="131" y="2161"/>
                  </a:lnTo>
                  <a:lnTo>
                    <a:pt x="134" y="2159"/>
                  </a:lnTo>
                  <a:lnTo>
                    <a:pt x="139" y="2158"/>
                  </a:lnTo>
                  <a:lnTo>
                    <a:pt x="142" y="2154"/>
                  </a:lnTo>
                  <a:lnTo>
                    <a:pt x="145" y="2153"/>
                  </a:lnTo>
                  <a:lnTo>
                    <a:pt x="150" y="2151"/>
                  </a:lnTo>
                  <a:lnTo>
                    <a:pt x="155" y="2150"/>
                  </a:lnTo>
                  <a:lnTo>
                    <a:pt x="164" y="2145"/>
                  </a:lnTo>
                  <a:lnTo>
                    <a:pt x="172" y="2143"/>
                  </a:lnTo>
                  <a:lnTo>
                    <a:pt x="175" y="2142"/>
                  </a:lnTo>
                  <a:lnTo>
                    <a:pt x="177" y="2140"/>
                  </a:lnTo>
                  <a:lnTo>
                    <a:pt x="180" y="2140"/>
                  </a:lnTo>
                  <a:lnTo>
                    <a:pt x="182" y="2139"/>
                  </a:lnTo>
                  <a:lnTo>
                    <a:pt x="185" y="2139"/>
                  </a:lnTo>
                  <a:lnTo>
                    <a:pt x="193" y="2135"/>
                  </a:lnTo>
                  <a:lnTo>
                    <a:pt x="201" y="2134"/>
                  </a:lnTo>
                  <a:lnTo>
                    <a:pt x="207" y="2131"/>
                  </a:lnTo>
                  <a:lnTo>
                    <a:pt x="213" y="2129"/>
                  </a:lnTo>
                  <a:lnTo>
                    <a:pt x="220" y="2128"/>
                  </a:lnTo>
                  <a:lnTo>
                    <a:pt x="224" y="2128"/>
                  </a:lnTo>
                  <a:lnTo>
                    <a:pt x="227" y="2126"/>
                  </a:lnTo>
                  <a:lnTo>
                    <a:pt x="231" y="2126"/>
                  </a:lnTo>
                  <a:lnTo>
                    <a:pt x="235" y="2126"/>
                  </a:lnTo>
                  <a:lnTo>
                    <a:pt x="240" y="2126"/>
                  </a:lnTo>
                  <a:lnTo>
                    <a:pt x="243" y="2126"/>
                  </a:lnTo>
                  <a:lnTo>
                    <a:pt x="246" y="2126"/>
                  </a:lnTo>
                  <a:lnTo>
                    <a:pt x="248" y="2126"/>
                  </a:lnTo>
                  <a:lnTo>
                    <a:pt x="248" y="2131"/>
                  </a:lnTo>
                  <a:lnTo>
                    <a:pt x="246" y="2134"/>
                  </a:lnTo>
                  <a:lnTo>
                    <a:pt x="246" y="2135"/>
                  </a:lnTo>
                  <a:lnTo>
                    <a:pt x="245" y="2137"/>
                  </a:lnTo>
                  <a:lnTo>
                    <a:pt x="245" y="2139"/>
                  </a:lnTo>
                  <a:lnTo>
                    <a:pt x="243" y="2139"/>
                  </a:lnTo>
                  <a:lnTo>
                    <a:pt x="240" y="2140"/>
                  </a:lnTo>
                  <a:lnTo>
                    <a:pt x="237" y="2142"/>
                  </a:lnTo>
                  <a:lnTo>
                    <a:pt x="234" y="2143"/>
                  </a:lnTo>
                  <a:lnTo>
                    <a:pt x="229" y="2143"/>
                  </a:lnTo>
                  <a:lnTo>
                    <a:pt x="229" y="2156"/>
                  </a:lnTo>
                  <a:lnTo>
                    <a:pt x="235" y="2164"/>
                  </a:lnTo>
                  <a:lnTo>
                    <a:pt x="242" y="2170"/>
                  </a:lnTo>
                  <a:lnTo>
                    <a:pt x="248" y="2176"/>
                  </a:lnTo>
                  <a:lnTo>
                    <a:pt x="254" y="2183"/>
                  </a:lnTo>
                  <a:lnTo>
                    <a:pt x="259" y="2189"/>
                  </a:lnTo>
                  <a:lnTo>
                    <a:pt x="265" y="2197"/>
                  </a:lnTo>
                  <a:lnTo>
                    <a:pt x="267" y="2202"/>
                  </a:lnTo>
                  <a:lnTo>
                    <a:pt x="270" y="2205"/>
                  </a:lnTo>
                  <a:lnTo>
                    <a:pt x="272" y="2210"/>
                  </a:lnTo>
                  <a:lnTo>
                    <a:pt x="343" y="2415"/>
                  </a:lnTo>
                  <a:lnTo>
                    <a:pt x="344" y="2416"/>
                  </a:lnTo>
                  <a:lnTo>
                    <a:pt x="344" y="2418"/>
                  </a:lnTo>
                  <a:lnTo>
                    <a:pt x="344" y="2419"/>
                  </a:lnTo>
                  <a:lnTo>
                    <a:pt x="346" y="2421"/>
                  </a:lnTo>
                  <a:lnTo>
                    <a:pt x="346" y="2421"/>
                  </a:lnTo>
                  <a:lnTo>
                    <a:pt x="348" y="2422"/>
                  </a:lnTo>
                  <a:lnTo>
                    <a:pt x="349" y="2424"/>
                  </a:lnTo>
                  <a:lnTo>
                    <a:pt x="351" y="2424"/>
                  </a:lnTo>
                  <a:lnTo>
                    <a:pt x="354" y="2424"/>
                  </a:lnTo>
                  <a:lnTo>
                    <a:pt x="357" y="2422"/>
                  </a:lnTo>
                  <a:lnTo>
                    <a:pt x="359" y="2421"/>
                  </a:lnTo>
                  <a:lnTo>
                    <a:pt x="362" y="2419"/>
                  </a:lnTo>
                  <a:lnTo>
                    <a:pt x="363" y="2416"/>
                  </a:lnTo>
                  <a:lnTo>
                    <a:pt x="365" y="2413"/>
                  </a:lnTo>
                  <a:lnTo>
                    <a:pt x="365" y="2411"/>
                  </a:lnTo>
                  <a:lnTo>
                    <a:pt x="366" y="2408"/>
                  </a:lnTo>
                  <a:lnTo>
                    <a:pt x="370" y="2402"/>
                  </a:lnTo>
                  <a:lnTo>
                    <a:pt x="373" y="2397"/>
                  </a:lnTo>
                  <a:lnTo>
                    <a:pt x="374" y="2396"/>
                  </a:lnTo>
                  <a:lnTo>
                    <a:pt x="378" y="2393"/>
                  </a:lnTo>
                  <a:lnTo>
                    <a:pt x="379" y="2393"/>
                  </a:lnTo>
                  <a:lnTo>
                    <a:pt x="382" y="2391"/>
                  </a:lnTo>
                  <a:lnTo>
                    <a:pt x="385" y="2393"/>
                  </a:lnTo>
                  <a:lnTo>
                    <a:pt x="387" y="2393"/>
                  </a:lnTo>
                  <a:lnTo>
                    <a:pt x="392" y="2396"/>
                  </a:lnTo>
                  <a:lnTo>
                    <a:pt x="395" y="2396"/>
                  </a:lnTo>
                  <a:lnTo>
                    <a:pt x="398" y="2399"/>
                  </a:lnTo>
                  <a:lnTo>
                    <a:pt x="400" y="2400"/>
                  </a:lnTo>
                  <a:lnTo>
                    <a:pt x="401" y="2402"/>
                  </a:lnTo>
                  <a:lnTo>
                    <a:pt x="403" y="2404"/>
                  </a:lnTo>
                  <a:lnTo>
                    <a:pt x="403" y="2404"/>
                  </a:lnTo>
                  <a:lnTo>
                    <a:pt x="403" y="2405"/>
                  </a:lnTo>
                  <a:lnTo>
                    <a:pt x="403" y="2408"/>
                  </a:lnTo>
                  <a:lnTo>
                    <a:pt x="403" y="2410"/>
                  </a:lnTo>
                  <a:lnTo>
                    <a:pt x="403" y="2413"/>
                  </a:lnTo>
                  <a:lnTo>
                    <a:pt x="404" y="2415"/>
                  </a:lnTo>
                  <a:lnTo>
                    <a:pt x="406" y="2418"/>
                  </a:lnTo>
                  <a:lnTo>
                    <a:pt x="408" y="2421"/>
                  </a:lnTo>
                  <a:lnTo>
                    <a:pt x="411" y="2424"/>
                  </a:lnTo>
                  <a:lnTo>
                    <a:pt x="412" y="2427"/>
                  </a:lnTo>
                  <a:lnTo>
                    <a:pt x="414" y="2430"/>
                  </a:lnTo>
                  <a:lnTo>
                    <a:pt x="414" y="2434"/>
                  </a:lnTo>
                  <a:lnTo>
                    <a:pt x="414" y="2437"/>
                  </a:lnTo>
                  <a:lnTo>
                    <a:pt x="414" y="2441"/>
                  </a:lnTo>
                  <a:lnTo>
                    <a:pt x="415" y="2440"/>
                  </a:lnTo>
                  <a:lnTo>
                    <a:pt x="420" y="2440"/>
                  </a:lnTo>
                  <a:lnTo>
                    <a:pt x="423" y="2440"/>
                  </a:lnTo>
                  <a:lnTo>
                    <a:pt x="427" y="2440"/>
                  </a:lnTo>
                  <a:lnTo>
                    <a:pt x="434" y="2440"/>
                  </a:lnTo>
                  <a:lnTo>
                    <a:pt x="442" y="2441"/>
                  </a:lnTo>
                  <a:lnTo>
                    <a:pt x="447" y="2441"/>
                  </a:lnTo>
                  <a:lnTo>
                    <a:pt x="452" y="2440"/>
                  </a:lnTo>
                  <a:lnTo>
                    <a:pt x="455" y="2440"/>
                  </a:lnTo>
                  <a:lnTo>
                    <a:pt x="460" y="2440"/>
                  </a:lnTo>
                  <a:lnTo>
                    <a:pt x="466" y="2437"/>
                  </a:lnTo>
                  <a:lnTo>
                    <a:pt x="474" y="2435"/>
                  </a:lnTo>
                  <a:lnTo>
                    <a:pt x="480" y="2432"/>
                  </a:lnTo>
                  <a:lnTo>
                    <a:pt x="487" y="2432"/>
                  </a:lnTo>
                  <a:lnTo>
                    <a:pt x="493" y="2429"/>
                  </a:lnTo>
                  <a:lnTo>
                    <a:pt x="501" y="2429"/>
                  </a:lnTo>
                  <a:lnTo>
                    <a:pt x="504" y="2429"/>
                  </a:lnTo>
                  <a:lnTo>
                    <a:pt x="507" y="2430"/>
                  </a:lnTo>
                  <a:lnTo>
                    <a:pt x="510" y="2432"/>
                  </a:lnTo>
                  <a:lnTo>
                    <a:pt x="513" y="2432"/>
                  </a:lnTo>
                  <a:lnTo>
                    <a:pt x="518" y="2434"/>
                  </a:lnTo>
                  <a:lnTo>
                    <a:pt x="521" y="2437"/>
                  </a:lnTo>
                  <a:lnTo>
                    <a:pt x="523" y="2440"/>
                  </a:lnTo>
                  <a:lnTo>
                    <a:pt x="526" y="2441"/>
                  </a:lnTo>
                  <a:lnTo>
                    <a:pt x="528" y="2445"/>
                  </a:lnTo>
                  <a:lnTo>
                    <a:pt x="531" y="2446"/>
                  </a:lnTo>
                  <a:lnTo>
                    <a:pt x="534" y="2449"/>
                  </a:lnTo>
                  <a:lnTo>
                    <a:pt x="536" y="2452"/>
                  </a:lnTo>
                  <a:lnTo>
                    <a:pt x="539" y="2460"/>
                  </a:lnTo>
                  <a:lnTo>
                    <a:pt x="542" y="2465"/>
                  </a:lnTo>
                  <a:lnTo>
                    <a:pt x="545" y="2465"/>
                  </a:lnTo>
                  <a:lnTo>
                    <a:pt x="547" y="2465"/>
                  </a:lnTo>
                  <a:lnTo>
                    <a:pt x="547" y="2465"/>
                  </a:lnTo>
                  <a:lnTo>
                    <a:pt x="543" y="2473"/>
                  </a:lnTo>
                  <a:lnTo>
                    <a:pt x="543" y="2476"/>
                  </a:lnTo>
                  <a:lnTo>
                    <a:pt x="545" y="2479"/>
                  </a:lnTo>
                  <a:lnTo>
                    <a:pt x="545" y="2482"/>
                  </a:lnTo>
                  <a:lnTo>
                    <a:pt x="547" y="2486"/>
                  </a:lnTo>
                  <a:lnTo>
                    <a:pt x="548" y="2487"/>
                  </a:lnTo>
                  <a:lnTo>
                    <a:pt x="550" y="2489"/>
                  </a:lnTo>
                  <a:lnTo>
                    <a:pt x="553" y="2490"/>
                  </a:lnTo>
                  <a:lnTo>
                    <a:pt x="554" y="2492"/>
                  </a:lnTo>
                  <a:lnTo>
                    <a:pt x="564" y="2497"/>
                  </a:lnTo>
                  <a:lnTo>
                    <a:pt x="575" y="2500"/>
                  </a:lnTo>
                  <a:lnTo>
                    <a:pt x="577" y="2501"/>
                  </a:lnTo>
                  <a:lnTo>
                    <a:pt x="578" y="2503"/>
                  </a:lnTo>
                  <a:lnTo>
                    <a:pt x="580" y="2503"/>
                  </a:lnTo>
                  <a:lnTo>
                    <a:pt x="580" y="2506"/>
                  </a:lnTo>
                  <a:lnTo>
                    <a:pt x="580" y="2509"/>
                  </a:lnTo>
                  <a:lnTo>
                    <a:pt x="581" y="2512"/>
                  </a:lnTo>
                  <a:lnTo>
                    <a:pt x="580" y="2519"/>
                  </a:lnTo>
                  <a:lnTo>
                    <a:pt x="580" y="2527"/>
                  </a:lnTo>
                  <a:lnTo>
                    <a:pt x="580" y="2530"/>
                  </a:lnTo>
                  <a:lnTo>
                    <a:pt x="580" y="2531"/>
                  </a:lnTo>
                  <a:lnTo>
                    <a:pt x="581" y="2534"/>
                  </a:lnTo>
                  <a:lnTo>
                    <a:pt x="584" y="2536"/>
                  </a:lnTo>
                  <a:lnTo>
                    <a:pt x="586" y="2539"/>
                  </a:lnTo>
                  <a:lnTo>
                    <a:pt x="588" y="2539"/>
                  </a:lnTo>
                  <a:lnTo>
                    <a:pt x="591" y="2541"/>
                  </a:lnTo>
                  <a:lnTo>
                    <a:pt x="594" y="2542"/>
                  </a:lnTo>
                  <a:lnTo>
                    <a:pt x="600" y="2544"/>
                  </a:lnTo>
                  <a:lnTo>
                    <a:pt x="605" y="2544"/>
                  </a:lnTo>
                  <a:lnTo>
                    <a:pt x="613" y="2546"/>
                  </a:lnTo>
                  <a:lnTo>
                    <a:pt x="618" y="2546"/>
                  </a:lnTo>
                  <a:lnTo>
                    <a:pt x="618" y="2549"/>
                  </a:lnTo>
                  <a:lnTo>
                    <a:pt x="619" y="2552"/>
                  </a:lnTo>
                  <a:lnTo>
                    <a:pt x="621" y="2553"/>
                  </a:lnTo>
                  <a:lnTo>
                    <a:pt x="622" y="2555"/>
                  </a:lnTo>
                  <a:lnTo>
                    <a:pt x="624" y="2557"/>
                  </a:lnTo>
                  <a:lnTo>
                    <a:pt x="626" y="2558"/>
                  </a:lnTo>
                  <a:lnTo>
                    <a:pt x="629" y="2558"/>
                  </a:lnTo>
                  <a:lnTo>
                    <a:pt x="630" y="2560"/>
                  </a:lnTo>
                  <a:lnTo>
                    <a:pt x="633" y="2558"/>
                  </a:lnTo>
                  <a:lnTo>
                    <a:pt x="637" y="2557"/>
                  </a:lnTo>
                  <a:lnTo>
                    <a:pt x="638" y="2557"/>
                  </a:lnTo>
                  <a:lnTo>
                    <a:pt x="641" y="2555"/>
                  </a:lnTo>
                  <a:lnTo>
                    <a:pt x="645" y="2552"/>
                  </a:lnTo>
                  <a:lnTo>
                    <a:pt x="648" y="2549"/>
                  </a:lnTo>
                  <a:lnTo>
                    <a:pt x="651" y="2544"/>
                  </a:lnTo>
                  <a:lnTo>
                    <a:pt x="656" y="2541"/>
                  </a:lnTo>
                  <a:lnTo>
                    <a:pt x="659" y="2539"/>
                  </a:lnTo>
                  <a:lnTo>
                    <a:pt x="660" y="2538"/>
                  </a:lnTo>
                  <a:lnTo>
                    <a:pt x="663" y="2536"/>
                  </a:lnTo>
                  <a:lnTo>
                    <a:pt x="667" y="2536"/>
                  </a:lnTo>
                  <a:lnTo>
                    <a:pt x="667" y="2542"/>
                  </a:lnTo>
                  <a:lnTo>
                    <a:pt x="667" y="2549"/>
                  </a:lnTo>
                  <a:lnTo>
                    <a:pt x="667" y="2553"/>
                  </a:lnTo>
                  <a:lnTo>
                    <a:pt x="667" y="2560"/>
                  </a:lnTo>
                  <a:lnTo>
                    <a:pt x="667" y="2560"/>
                  </a:lnTo>
                  <a:lnTo>
                    <a:pt x="667" y="2561"/>
                  </a:lnTo>
                  <a:lnTo>
                    <a:pt x="667" y="2564"/>
                  </a:lnTo>
                  <a:lnTo>
                    <a:pt x="668" y="2566"/>
                  </a:lnTo>
                  <a:lnTo>
                    <a:pt x="670" y="2569"/>
                  </a:lnTo>
                  <a:lnTo>
                    <a:pt x="673" y="2572"/>
                  </a:lnTo>
                  <a:lnTo>
                    <a:pt x="675" y="2574"/>
                  </a:lnTo>
                  <a:lnTo>
                    <a:pt x="678" y="2577"/>
                  </a:lnTo>
                  <a:lnTo>
                    <a:pt x="679" y="2580"/>
                  </a:lnTo>
                  <a:lnTo>
                    <a:pt x="682" y="2582"/>
                  </a:lnTo>
                  <a:lnTo>
                    <a:pt x="687" y="2583"/>
                  </a:lnTo>
                  <a:lnTo>
                    <a:pt x="697" y="2583"/>
                  </a:lnTo>
                  <a:lnTo>
                    <a:pt x="701" y="2583"/>
                  </a:lnTo>
                  <a:lnTo>
                    <a:pt x="705" y="2582"/>
                  </a:lnTo>
                  <a:lnTo>
                    <a:pt x="709" y="2582"/>
                  </a:lnTo>
                  <a:lnTo>
                    <a:pt x="712" y="2580"/>
                  </a:lnTo>
                  <a:lnTo>
                    <a:pt x="716" y="2580"/>
                  </a:lnTo>
                  <a:lnTo>
                    <a:pt x="719" y="2577"/>
                  </a:lnTo>
                  <a:lnTo>
                    <a:pt x="722" y="2574"/>
                  </a:lnTo>
                  <a:lnTo>
                    <a:pt x="725" y="2572"/>
                  </a:lnTo>
                  <a:lnTo>
                    <a:pt x="725" y="2569"/>
                  </a:lnTo>
                  <a:lnTo>
                    <a:pt x="725" y="2568"/>
                  </a:lnTo>
                  <a:lnTo>
                    <a:pt x="727" y="2564"/>
                  </a:lnTo>
                  <a:lnTo>
                    <a:pt x="728" y="2561"/>
                  </a:lnTo>
                  <a:lnTo>
                    <a:pt x="728" y="2561"/>
                  </a:lnTo>
                  <a:lnTo>
                    <a:pt x="730" y="2560"/>
                  </a:lnTo>
                  <a:lnTo>
                    <a:pt x="731" y="2558"/>
                  </a:lnTo>
                  <a:lnTo>
                    <a:pt x="733" y="2557"/>
                  </a:lnTo>
                  <a:lnTo>
                    <a:pt x="736" y="2555"/>
                  </a:lnTo>
                  <a:lnTo>
                    <a:pt x="741" y="2553"/>
                  </a:lnTo>
                  <a:lnTo>
                    <a:pt x="744" y="2552"/>
                  </a:lnTo>
                  <a:lnTo>
                    <a:pt x="749" y="2552"/>
                  </a:lnTo>
                  <a:lnTo>
                    <a:pt x="758" y="2552"/>
                  </a:lnTo>
                  <a:lnTo>
                    <a:pt x="766" y="2552"/>
                  </a:lnTo>
                  <a:lnTo>
                    <a:pt x="771" y="2550"/>
                  </a:lnTo>
                  <a:lnTo>
                    <a:pt x="776" y="2549"/>
                  </a:lnTo>
                  <a:lnTo>
                    <a:pt x="779" y="2549"/>
                  </a:lnTo>
                  <a:lnTo>
                    <a:pt x="782" y="2547"/>
                  </a:lnTo>
                  <a:lnTo>
                    <a:pt x="790" y="2544"/>
                  </a:lnTo>
                  <a:lnTo>
                    <a:pt x="796" y="2538"/>
                  </a:lnTo>
                  <a:lnTo>
                    <a:pt x="803" y="2533"/>
                  </a:lnTo>
                  <a:lnTo>
                    <a:pt x="807" y="2530"/>
                  </a:lnTo>
                  <a:lnTo>
                    <a:pt x="807" y="2530"/>
                  </a:lnTo>
                  <a:lnTo>
                    <a:pt x="807" y="2531"/>
                  </a:lnTo>
                  <a:lnTo>
                    <a:pt x="823" y="2520"/>
                  </a:lnTo>
                  <a:lnTo>
                    <a:pt x="836" y="2511"/>
                  </a:lnTo>
                  <a:lnTo>
                    <a:pt x="848" y="2500"/>
                  </a:lnTo>
                  <a:lnTo>
                    <a:pt x="861" y="2492"/>
                  </a:lnTo>
                  <a:lnTo>
                    <a:pt x="872" y="2482"/>
                  </a:lnTo>
                  <a:lnTo>
                    <a:pt x="883" y="2476"/>
                  </a:lnTo>
                  <a:lnTo>
                    <a:pt x="889" y="2473"/>
                  </a:lnTo>
                  <a:lnTo>
                    <a:pt x="896" y="2470"/>
                  </a:lnTo>
                  <a:lnTo>
                    <a:pt x="900" y="2468"/>
                  </a:lnTo>
                  <a:lnTo>
                    <a:pt x="907" y="2467"/>
                  </a:lnTo>
                  <a:lnTo>
                    <a:pt x="912" y="2465"/>
                  </a:lnTo>
                  <a:lnTo>
                    <a:pt x="915" y="2464"/>
                  </a:lnTo>
                  <a:lnTo>
                    <a:pt x="919" y="2462"/>
                  </a:lnTo>
                  <a:lnTo>
                    <a:pt x="926" y="2462"/>
                  </a:lnTo>
                  <a:lnTo>
                    <a:pt x="935" y="2460"/>
                  </a:lnTo>
                  <a:lnTo>
                    <a:pt x="945" y="2460"/>
                  </a:lnTo>
                  <a:lnTo>
                    <a:pt x="956" y="2460"/>
                  </a:lnTo>
                  <a:lnTo>
                    <a:pt x="965" y="2462"/>
                  </a:lnTo>
                  <a:lnTo>
                    <a:pt x="976" y="2462"/>
                  </a:lnTo>
                  <a:lnTo>
                    <a:pt x="986" y="2464"/>
                  </a:lnTo>
                  <a:lnTo>
                    <a:pt x="994" y="2465"/>
                  </a:lnTo>
                  <a:lnTo>
                    <a:pt x="1003" y="2468"/>
                  </a:lnTo>
                  <a:lnTo>
                    <a:pt x="1011" y="2470"/>
                  </a:lnTo>
                  <a:lnTo>
                    <a:pt x="1017" y="2473"/>
                  </a:lnTo>
                  <a:lnTo>
                    <a:pt x="1021" y="2475"/>
                  </a:lnTo>
                  <a:lnTo>
                    <a:pt x="1022" y="2476"/>
                  </a:lnTo>
                  <a:lnTo>
                    <a:pt x="1025" y="2478"/>
                  </a:lnTo>
                  <a:lnTo>
                    <a:pt x="1027" y="2481"/>
                  </a:lnTo>
                  <a:lnTo>
                    <a:pt x="1028" y="2482"/>
                  </a:lnTo>
                  <a:lnTo>
                    <a:pt x="1028" y="2482"/>
                  </a:lnTo>
                  <a:lnTo>
                    <a:pt x="1028" y="2486"/>
                  </a:lnTo>
                  <a:lnTo>
                    <a:pt x="1028" y="2487"/>
                  </a:lnTo>
                  <a:lnTo>
                    <a:pt x="1028" y="2490"/>
                  </a:lnTo>
                  <a:lnTo>
                    <a:pt x="1028" y="2493"/>
                  </a:lnTo>
                  <a:lnTo>
                    <a:pt x="1028" y="2495"/>
                  </a:lnTo>
                  <a:lnTo>
                    <a:pt x="1030" y="2498"/>
                  </a:lnTo>
                  <a:lnTo>
                    <a:pt x="1030" y="2500"/>
                  </a:lnTo>
                  <a:lnTo>
                    <a:pt x="1032" y="2503"/>
                  </a:lnTo>
                  <a:lnTo>
                    <a:pt x="1033" y="2503"/>
                  </a:lnTo>
                  <a:lnTo>
                    <a:pt x="1035" y="2506"/>
                  </a:lnTo>
                  <a:lnTo>
                    <a:pt x="1036" y="2508"/>
                  </a:lnTo>
                  <a:lnTo>
                    <a:pt x="1038" y="2508"/>
                  </a:lnTo>
                  <a:lnTo>
                    <a:pt x="1041" y="2511"/>
                  </a:lnTo>
                  <a:lnTo>
                    <a:pt x="1043" y="2511"/>
                  </a:lnTo>
                  <a:lnTo>
                    <a:pt x="1049" y="2514"/>
                  </a:lnTo>
                  <a:lnTo>
                    <a:pt x="1055" y="2516"/>
                  </a:lnTo>
                  <a:lnTo>
                    <a:pt x="1062" y="2516"/>
                  </a:lnTo>
                  <a:lnTo>
                    <a:pt x="1068" y="2517"/>
                  </a:lnTo>
                  <a:lnTo>
                    <a:pt x="1076" y="2519"/>
                  </a:lnTo>
                  <a:lnTo>
                    <a:pt x="1082" y="2519"/>
                  </a:lnTo>
                  <a:lnTo>
                    <a:pt x="1098" y="2519"/>
                  </a:lnTo>
                  <a:lnTo>
                    <a:pt x="1114" y="2519"/>
                  </a:lnTo>
                  <a:lnTo>
                    <a:pt x="1125" y="2519"/>
                  </a:lnTo>
                  <a:lnTo>
                    <a:pt x="1137" y="2519"/>
                  </a:lnTo>
                  <a:lnTo>
                    <a:pt x="1149" y="2519"/>
                  </a:lnTo>
                  <a:lnTo>
                    <a:pt x="1158" y="2517"/>
                  </a:lnTo>
                  <a:lnTo>
                    <a:pt x="1167" y="2516"/>
                  </a:lnTo>
                  <a:lnTo>
                    <a:pt x="1177" y="2514"/>
                  </a:lnTo>
                  <a:lnTo>
                    <a:pt x="1183" y="2512"/>
                  </a:lnTo>
                  <a:lnTo>
                    <a:pt x="1191" y="2511"/>
                  </a:lnTo>
                  <a:lnTo>
                    <a:pt x="1194" y="2508"/>
                  </a:lnTo>
                  <a:lnTo>
                    <a:pt x="1198" y="2508"/>
                  </a:lnTo>
                  <a:lnTo>
                    <a:pt x="1201" y="2506"/>
                  </a:lnTo>
                  <a:lnTo>
                    <a:pt x="1204" y="2503"/>
                  </a:lnTo>
                  <a:lnTo>
                    <a:pt x="1207" y="2501"/>
                  </a:lnTo>
                  <a:lnTo>
                    <a:pt x="1209" y="2500"/>
                  </a:lnTo>
                  <a:lnTo>
                    <a:pt x="1210" y="2497"/>
                  </a:lnTo>
                  <a:lnTo>
                    <a:pt x="1212" y="2493"/>
                  </a:lnTo>
                  <a:lnTo>
                    <a:pt x="1215" y="2490"/>
                  </a:lnTo>
                  <a:lnTo>
                    <a:pt x="1215" y="2487"/>
                  </a:lnTo>
                  <a:lnTo>
                    <a:pt x="1216" y="2484"/>
                  </a:lnTo>
                  <a:lnTo>
                    <a:pt x="1218" y="2481"/>
                  </a:lnTo>
                  <a:lnTo>
                    <a:pt x="1218" y="2478"/>
                  </a:lnTo>
                  <a:lnTo>
                    <a:pt x="1220" y="2473"/>
                  </a:lnTo>
                  <a:lnTo>
                    <a:pt x="1220" y="2468"/>
                  </a:lnTo>
                  <a:lnTo>
                    <a:pt x="1220" y="2465"/>
                  </a:lnTo>
                  <a:lnTo>
                    <a:pt x="1220" y="2462"/>
                  </a:lnTo>
                  <a:lnTo>
                    <a:pt x="1218" y="2460"/>
                  </a:lnTo>
                  <a:lnTo>
                    <a:pt x="1216" y="2457"/>
                  </a:lnTo>
                  <a:lnTo>
                    <a:pt x="1215" y="2456"/>
                  </a:lnTo>
                  <a:lnTo>
                    <a:pt x="1210" y="2452"/>
                  </a:lnTo>
                  <a:lnTo>
                    <a:pt x="1205" y="2446"/>
                  </a:lnTo>
                  <a:lnTo>
                    <a:pt x="1202" y="2445"/>
                  </a:lnTo>
                  <a:lnTo>
                    <a:pt x="1201" y="2441"/>
                  </a:lnTo>
                  <a:lnTo>
                    <a:pt x="1198" y="2440"/>
                  </a:lnTo>
                  <a:lnTo>
                    <a:pt x="1196" y="2437"/>
                  </a:lnTo>
                  <a:lnTo>
                    <a:pt x="1194" y="2432"/>
                  </a:lnTo>
                  <a:lnTo>
                    <a:pt x="1193" y="2429"/>
                  </a:lnTo>
                  <a:lnTo>
                    <a:pt x="1191" y="2426"/>
                  </a:lnTo>
                  <a:lnTo>
                    <a:pt x="1191" y="2421"/>
                  </a:lnTo>
                  <a:lnTo>
                    <a:pt x="1191" y="2415"/>
                  </a:lnTo>
                  <a:lnTo>
                    <a:pt x="1193" y="2408"/>
                  </a:lnTo>
                  <a:lnTo>
                    <a:pt x="1194" y="2402"/>
                  </a:lnTo>
                  <a:lnTo>
                    <a:pt x="1196" y="2396"/>
                  </a:lnTo>
                  <a:lnTo>
                    <a:pt x="1199" y="2391"/>
                  </a:lnTo>
                  <a:lnTo>
                    <a:pt x="1202" y="2385"/>
                  </a:lnTo>
                  <a:lnTo>
                    <a:pt x="1204" y="2378"/>
                  </a:lnTo>
                  <a:lnTo>
                    <a:pt x="1209" y="2374"/>
                  </a:lnTo>
                  <a:lnTo>
                    <a:pt x="1215" y="2364"/>
                  </a:lnTo>
                  <a:lnTo>
                    <a:pt x="1223" y="2355"/>
                  </a:lnTo>
                  <a:lnTo>
                    <a:pt x="1228" y="2345"/>
                  </a:lnTo>
                  <a:lnTo>
                    <a:pt x="1251" y="2342"/>
                  </a:lnTo>
                  <a:lnTo>
                    <a:pt x="1270" y="2345"/>
                  </a:lnTo>
                  <a:lnTo>
                    <a:pt x="1289" y="2350"/>
                  </a:lnTo>
                  <a:lnTo>
                    <a:pt x="1310" y="2353"/>
                  </a:lnTo>
                  <a:lnTo>
                    <a:pt x="1330" y="2358"/>
                  </a:lnTo>
                  <a:lnTo>
                    <a:pt x="1349" y="2361"/>
                  </a:lnTo>
                  <a:lnTo>
                    <a:pt x="1368" y="2366"/>
                  </a:lnTo>
                  <a:lnTo>
                    <a:pt x="1386" y="2370"/>
                  </a:lnTo>
                  <a:lnTo>
                    <a:pt x="1389" y="2372"/>
                  </a:lnTo>
                  <a:lnTo>
                    <a:pt x="1390" y="2374"/>
                  </a:lnTo>
                  <a:lnTo>
                    <a:pt x="1393" y="2375"/>
                  </a:lnTo>
                  <a:lnTo>
                    <a:pt x="1395" y="2377"/>
                  </a:lnTo>
                  <a:lnTo>
                    <a:pt x="1397" y="2378"/>
                  </a:lnTo>
                  <a:lnTo>
                    <a:pt x="1400" y="2380"/>
                  </a:lnTo>
                  <a:lnTo>
                    <a:pt x="1401" y="2383"/>
                  </a:lnTo>
                  <a:lnTo>
                    <a:pt x="1401" y="2386"/>
                  </a:lnTo>
                  <a:lnTo>
                    <a:pt x="1408" y="2399"/>
                  </a:lnTo>
                  <a:lnTo>
                    <a:pt x="1412" y="2411"/>
                  </a:lnTo>
                  <a:lnTo>
                    <a:pt x="1416" y="2416"/>
                  </a:lnTo>
                  <a:lnTo>
                    <a:pt x="1419" y="2424"/>
                  </a:lnTo>
                  <a:lnTo>
                    <a:pt x="1420" y="2427"/>
                  </a:lnTo>
                  <a:lnTo>
                    <a:pt x="1422" y="2429"/>
                  </a:lnTo>
                  <a:lnTo>
                    <a:pt x="1425" y="2432"/>
                  </a:lnTo>
                  <a:lnTo>
                    <a:pt x="1427" y="2434"/>
                  </a:lnTo>
                  <a:lnTo>
                    <a:pt x="1430" y="2435"/>
                  </a:lnTo>
                  <a:lnTo>
                    <a:pt x="1433" y="2437"/>
                  </a:lnTo>
                  <a:lnTo>
                    <a:pt x="1436" y="2440"/>
                  </a:lnTo>
                  <a:lnTo>
                    <a:pt x="1439" y="2441"/>
                  </a:lnTo>
                  <a:lnTo>
                    <a:pt x="1442" y="2441"/>
                  </a:lnTo>
                  <a:lnTo>
                    <a:pt x="1447" y="2443"/>
                  </a:lnTo>
                  <a:lnTo>
                    <a:pt x="1452" y="2443"/>
                  </a:lnTo>
                  <a:lnTo>
                    <a:pt x="1457" y="2443"/>
                  </a:lnTo>
                  <a:lnTo>
                    <a:pt x="1461" y="2443"/>
                  </a:lnTo>
                  <a:lnTo>
                    <a:pt x="1468" y="2443"/>
                  </a:lnTo>
                  <a:lnTo>
                    <a:pt x="1472" y="2441"/>
                  </a:lnTo>
                  <a:lnTo>
                    <a:pt x="1477" y="2441"/>
                  </a:lnTo>
                  <a:lnTo>
                    <a:pt x="1482" y="2441"/>
                  </a:lnTo>
                  <a:lnTo>
                    <a:pt x="1487" y="2440"/>
                  </a:lnTo>
                  <a:lnTo>
                    <a:pt x="1490" y="2438"/>
                  </a:lnTo>
                  <a:lnTo>
                    <a:pt x="1493" y="2437"/>
                  </a:lnTo>
                  <a:lnTo>
                    <a:pt x="1501" y="2434"/>
                  </a:lnTo>
                  <a:lnTo>
                    <a:pt x="1507" y="2429"/>
                  </a:lnTo>
                  <a:lnTo>
                    <a:pt x="1514" y="2426"/>
                  </a:lnTo>
                  <a:lnTo>
                    <a:pt x="1520" y="2421"/>
                  </a:lnTo>
                  <a:lnTo>
                    <a:pt x="1528" y="2416"/>
                  </a:lnTo>
                  <a:lnTo>
                    <a:pt x="1534" y="2413"/>
                  </a:lnTo>
                  <a:lnTo>
                    <a:pt x="1542" y="2408"/>
                  </a:lnTo>
                  <a:lnTo>
                    <a:pt x="1548" y="2407"/>
                  </a:lnTo>
                  <a:lnTo>
                    <a:pt x="1553" y="2404"/>
                  </a:lnTo>
                  <a:lnTo>
                    <a:pt x="1558" y="2404"/>
                  </a:lnTo>
                  <a:lnTo>
                    <a:pt x="1562" y="2400"/>
                  </a:lnTo>
                  <a:lnTo>
                    <a:pt x="1569" y="2400"/>
                  </a:lnTo>
                  <a:lnTo>
                    <a:pt x="1574" y="2400"/>
                  </a:lnTo>
                  <a:lnTo>
                    <a:pt x="1580" y="2399"/>
                  </a:lnTo>
                  <a:lnTo>
                    <a:pt x="1586" y="2399"/>
                  </a:lnTo>
                  <a:lnTo>
                    <a:pt x="1593" y="2399"/>
                  </a:lnTo>
                  <a:lnTo>
                    <a:pt x="1599" y="2399"/>
                  </a:lnTo>
                  <a:lnTo>
                    <a:pt x="1604" y="2399"/>
                  </a:lnTo>
                  <a:lnTo>
                    <a:pt x="1608" y="2400"/>
                  </a:lnTo>
                  <a:lnTo>
                    <a:pt x="1613" y="2402"/>
                  </a:lnTo>
                  <a:lnTo>
                    <a:pt x="1623" y="2405"/>
                  </a:lnTo>
                  <a:lnTo>
                    <a:pt x="1629" y="2408"/>
                  </a:lnTo>
                  <a:lnTo>
                    <a:pt x="1637" y="2413"/>
                  </a:lnTo>
                  <a:lnTo>
                    <a:pt x="1645" y="2415"/>
                  </a:lnTo>
                  <a:lnTo>
                    <a:pt x="1648" y="2416"/>
                  </a:lnTo>
                  <a:lnTo>
                    <a:pt x="1651" y="2416"/>
                  </a:lnTo>
                  <a:lnTo>
                    <a:pt x="1654" y="2416"/>
                  </a:lnTo>
                  <a:lnTo>
                    <a:pt x="1657" y="2416"/>
                  </a:lnTo>
                  <a:lnTo>
                    <a:pt x="1660" y="2415"/>
                  </a:lnTo>
                  <a:lnTo>
                    <a:pt x="1662" y="2413"/>
                  </a:lnTo>
                  <a:lnTo>
                    <a:pt x="1664" y="2413"/>
                  </a:lnTo>
                  <a:lnTo>
                    <a:pt x="1667" y="2413"/>
                  </a:lnTo>
                  <a:lnTo>
                    <a:pt x="1668" y="2411"/>
                  </a:lnTo>
                  <a:lnTo>
                    <a:pt x="1668" y="2413"/>
                  </a:lnTo>
                  <a:lnTo>
                    <a:pt x="1668" y="2413"/>
                  </a:lnTo>
                  <a:lnTo>
                    <a:pt x="1668" y="2413"/>
                  </a:lnTo>
                  <a:lnTo>
                    <a:pt x="1668" y="2415"/>
                  </a:lnTo>
                  <a:lnTo>
                    <a:pt x="1670" y="2419"/>
                  </a:lnTo>
                  <a:lnTo>
                    <a:pt x="1672" y="2421"/>
                  </a:lnTo>
                  <a:lnTo>
                    <a:pt x="1675" y="2426"/>
                  </a:lnTo>
                  <a:lnTo>
                    <a:pt x="1678" y="2429"/>
                  </a:lnTo>
                  <a:lnTo>
                    <a:pt x="1681" y="2432"/>
                  </a:lnTo>
                  <a:lnTo>
                    <a:pt x="1686" y="2437"/>
                  </a:lnTo>
                  <a:lnTo>
                    <a:pt x="1690" y="2440"/>
                  </a:lnTo>
                  <a:lnTo>
                    <a:pt x="1697" y="2443"/>
                  </a:lnTo>
                  <a:lnTo>
                    <a:pt x="1703" y="2445"/>
                  </a:lnTo>
                  <a:lnTo>
                    <a:pt x="1706" y="2446"/>
                  </a:lnTo>
                  <a:lnTo>
                    <a:pt x="1711" y="2448"/>
                  </a:lnTo>
                  <a:lnTo>
                    <a:pt x="1716" y="2449"/>
                  </a:lnTo>
                  <a:lnTo>
                    <a:pt x="1720" y="2449"/>
                  </a:lnTo>
                  <a:lnTo>
                    <a:pt x="1725" y="2449"/>
                  </a:lnTo>
                  <a:lnTo>
                    <a:pt x="1732" y="2449"/>
                  </a:lnTo>
                  <a:lnTo>
                    <a:pt x="1736" y="2451"/>
                  </a:lnTo>
                  <a:lnTo>
                    <a:pt x="1743" y="2449"/>
                  </a:lnTo>
                  <a:lnTo>
                    <a:pt x="1754" y="2449"/>
                  </a:lnTo>
                  <a:lnTo>
                    <a:pt x="1765" y="2449"/>
                  </a:lnTo>
                  <a:lnTo>
                    <a:pt x="1774" y="2446"/>
                  </a:lnTo>
                  <a:lnTo>
                    <a:pt x="1785" y="2445"/>
                  </a:lnTo>
                  <a:lnTo>
                    <a:pt x="1795" y="2441"/>
                  </a:lnTo>
                  <a:lnTo>
                    <a:pt x="1804" y="2438"/>
                  </a:lnTo>
                  <a:lnTo>
                    <a:pt x="1814" y="2434"/>
                  </a:lnTo>
                  <a:lnTo>
                    <a:pt x="1823" y="2430"/>
                  </a:lnTo>
                  <a:lnTo>
                    <a:pt x="1831" y="2426"/>
                  </a:lnTo>
                  <a:lnTo>
                    <a:pt x="1841" y="2421"/>
                  </a:lnTo>
                  <a:lnTo>
                    <a:pt x="1848" y="2416"/>
                  </a:lnTo>
                  <a:lnTo>
                    <a:pt x="1856" y="2411"/>
                  </a:lnTo>
                  <a:lnTo>
                    <a:pt x="1864" y="2405"/>
                  </a:lnTo>
                  <a:lnTo>
                    <a:pt x="1871" y="2399"/>
                  </a:lnTo>
                  <a:lnTo>
                    <a:pt x="1878" y="2393"/>
                  </a:lnTo>
                  <a:lnTo>
                    <a:pt x="1885" y="2386"/>
                  </a:lnTo>
                  <a:lnTo>
                    <a:pt x="1891" y="2380"/>
                  </a:lnTo>
                  <a:lnTo>
                    <a:pt x="1897" y="2374"/>
                  </a:lnTo>
                  <a:lnTo>
                    <a:pt x="1904" y="2367"/>
                  </a:lnTo>
                  <a:lnTo>
                    <a:pt x="1908" y="2361"/>
                  </a:lnTo>
                  <a:lnTo>
                    <a:pt x="1920" y="2348"/>
                  </a:lnTo>
                  <a:lnTo>
                    <a:pt x="1929" y="2337"/>
                  </a:lnTo>
                  <a:lnTo>
                    <a:pt x="1937" y="2325"/>
                  </a:lnTo>
                  <a:lnTo>
                    <a:pt x="1942" y="2314"/>
                  </a:lnTo>
                  <a:lnTo>
                    <a:pt x="1946" y="2304"/>
                  </a:lnTo>
                  <a:lnTo>
                    <a:pt x="1950" y="2295"/>
                  </a:lnTo>
                  <a:lnTo>
                    <a:pt x="1951" y="2293"/>
                  </a:lnTo>
                  <a:lnTo>
                    <a:pt x="1953" y="2292"/>
                  </a:lnTo>
                  <a:lnTo>
                    <a:pt x="1954" y="2292"/>
                  </a:lnTo>
                  <a:lnTo>
                    <a:pt x="1954" y="2290"/>
                  </a:lnTo>
                  <a:lnTo>
                    <a:pt x="1957" y="2288"/>
                  </a:lnTo>
                  <a:lnTo>
                    <a:pt x="1959" y="2288"/>
                  </a:lnTo>
                  <a:lnTo>
                    <a:pt x="1959" y="2288"/>
                  </a:lnTo>
                  <a:lnTo>
                    <a:pt x="1962" y="2287"/>
                  </a:lnTo>
                  <a:lnTo>
                    <a:pt x="1967" y="2287"/>
                  </a:lnTo>
                  <a:lnTo>
                    <a:pt x="1972" y="2288"/>
                  </a:lnTo>
                  <a:lnTo>
                    <a:pt x="1976" y="2288"/>
                  </a:lnTo>
                  <a:lnTo>
                    <a:pt x="1981" y="2290"/>
                  </a:lnTo>
                  <a:lnTo>
                    <a:pt x="1992" y="2292"/>
                  </a:lnTo>
                  <a:lnTo>
                    <a:pt x="2003" y="2295"/>
                  </a:lnTo>
                  <a:lnTo>
                    <a:pt x="2008" y="2296"/>
                  </a:lnTo>
                  <a:lnTo>
                    <a:pt x="2013" y="2296"/>
                  </a:lnTo>
                  <a:lnTo>
                    <a:pt x="2019" y="2296"/>
                  </a:lnTo>
                  <a:lnTo>
                    <a:pt x="2024" y="2295"/>
                  </a:lnTo>
                  <a:lnTo>
                    <a:pt x="2027" y="2295"/>
                  </a:lnTo>
                  <a:lnTo>
                    <a:pt x="2029" y="2293"/>
                  </a:lnTo>
                  <a:lnTo>
                    <a:pt x="2032" y="2293"/>
                  </a:lnTo>
                  <a:lnTo>
                    <a:pt x="2033" y="2292"/>
                  </a:lnTo>
                  <a:lnTo>
                    <a:pt x="2038" y="2288"/>
                  </a:lnTo>
                  <a:lnTo>
                    <a:pt x="2043" y="2284"/>
                  </a:lnTo>
                  <a:lnTo>
                    <a:pt x="2048" y="2281"/>
                  </a:lnTo>
                  <a:lnTo>
                    <a:pt x="2052" y="2277"/>
                  </a:lnTo>
                  <a:lnTo>
                    <a:pt x="2054" y="2276"/>
                  </a:lnTo>
                  <a:lnTo>
                    <a:pt x="2057" y="2276"/>
                  </a:lnTo>
                  <a:lnTo>
                    <a:pt x="2060" y="2276"/>
                  </a:lnTo>
                  <a:lnTo>
                    <a:pt x="2062" y="2276"/>
                  </a:lnTo>
                  <a:lnTo>
                    <a:pt x="2068" y="2276"/>
                  </a:lnTo>
                  <a:lnTo>
                    <a:pt x="2074" y="2276"/>
                  </a:lnTo>
                  <a:lnTo>
                    <a:pt x="2081" y="2277"/>
                  </a:lnTo>
                  <a:lnTo>
                    <a:pt x="2085" y="2281"/>
                  </a:lnTo>
                  <a:lnTo>
                    <a:pt x="2092" y="2282"/>
                  </a:lnTo>
                  <a:lnTo>
                    <a:pt x="2098" y="2284"/>
                  </a:lnTo>
                  <a:lnTo>
                    <a:pt x="2106" y="2285"/>
                  </a:lnTo>
                  <a:lnTo>
                    <a:pt x="2115" y="2288"/>
                  </a:lnTo>
                  <a:lnTo>
                    <a:pt x="2120" y="2288"/>
                  </a:lnTo>
                  <a:lnTo>
                    <a:pt x="2123" y="2288"/>
                  </a:lnTo>
                  <a:lnTo>
                    <a:pt x="2128" y="2288"/>
                  </a:lnTo>
                  <a:lnTo>
                    <a:pt x="2131" y="2288"/>
                  </a:lnTo>
                  <a:lnTo>
                    <a:pt x="2136" y="2288"/>
                  </a:lnTo>
                  <a:lnTo>
                    <a:pt x="2139" y="2287"/>
                  </a:lnTo>
                  <a:lnTo>
                    <a:pt x="2142" y="2285"/>
                  </a:lnTo>
                  <a:lnTo>
                    <a:pt x="2144" y="2284"/>
                  </a:lnTo>
                  <a:lnTo>
                    <a:pt x="2147" y="2284"/>
                  </a:lnTo>
                  <a:lnTo>
                    <a:pt x="2149" y="2281"/>
                  </a:lnTo>
                  <a:lnTo>
                    <a:pt x="2152" y="2279"/>
                  </a:lnTo>
                  <a:lnTo>
                    <a:pt x="2155" y="2276"/>
                  </a:lnTo>
                  <a:lnTo>
                    <a:pt x="2158" y="2273"/>
                  </a:lnTo>
                  <a:lnTo>
                    <a:pt x="2161" y="2266"/>
                  </a:lnTo>
                  <a:lnTo>
                    <a:pt x="2169" y="2255"/>
                  </a:lnTo>
                  <a:lnTo>
                    <a:pt x="2177" y="2243"/>
                  </a:lnTo>
                  <a:lnTo>
                    <a:pt x="2180" y="2238"/>
                  </a:lnTo>
                  <a:lnTo>
                    <a:pt x="2185" y="2232"/>
                  </a:lnTo>
                  <a:lnTo>
                    <a:pt x="2187" y="2230"/>
                  </a:lnTo>
                  <a:lnTo>
                    <a:pt x="2188" y="2227"/>
                  </a:lnTo>
                  <a:lnTo>
                    <a:pt x="2191" y="2225"/>
                  </a:lnTo>
                  <a:lnTo>
                    <a:pt x="2194" y="2222"/>
                  </a:lnTo>
                  <a:lnTo>
                    <a:pt x="2196" y="2221"/>
                  </a:lnTo>
                  <a:lnTo>
                    <a:pt x="2198" y="2219"/>
                  </a:lnTo>
                  <a:lnTo>
                    <a:pt x="2198" y="2217"/>
                  </a:lnTo>
                  <a:lnTo>
                    <a:pt x="2198" y="2214"/>
                  </a:lnTo>
                  <a:lnTo>
                    <a:pt x="2196" y="2213"/>
                  </a:lnTo>
                  <a:lnTo>
                    <a:pt x="2194" y="2210"/>
                  </a:lnTo>
                  <a:lnTo>
                    <a:pt x="2193" y="2206"/>
                  </a:lnTo>
                  <a:lnTo>
                    <a:pt x="2190" y="2203"/>
                  </a:lnTo>
                  <a:lnTo>
                    <a:pt x="2188" y="2199"/>
                  </a:lnTo>
                  <a:lnTo>
                    <a:pt x="2185" y="2195"/>
                  </a:lnTo>
                  <a:lnTo>
                    <a:pt x="2182" y="2192"/>
                  </a:lnTo>
                  <a:lnTo>
                    <a:pt x="2180" y="2186"/>
                  </a:lnTo>
                  <a:lnTo>
                    <a:pt x="2179" y="2181"/>
                  </a:lnTo>
                  <a:lnTo>
                    <a:pt x="2177" y="2176"/>
                  </a:lnTo>
                  <a:lnTo>
                    <a:pt x="2176" y="2169"/>
                  </a:lnTo>
                  <a:lnTo>
                    <a:pt x="2176" y="2164"/>
                  </a:lnTo>
                  <a:lnTo>
                    <a:pt x="2176" y="2148"/>
                  </a:lnTo>
                  <a:lnTo>
                    <a:pt x="2176" y="2135"/>
                  </a:lnTo>
                  <a:lnTo>
                    <a:pt x="2176" y="2126"/>
                  </a:lnTo>
                  <a:lnTo>
                    <a:pt x="2177" y="2115"/>
                  </a:lnTo>
                  <a:lnTo>
                    <a:pt x="2177" y="2105"/>
                  </a:lnTo>
                  <a:lnTo>
                    <a:pt x="2180" y="2094"/>
                  </a:lnTo>
                  <a:lnTo>
                    <a:pt x="2182" y="2082"/>
                  </a:lnTo>
                  <a:lnTo>
                    <a:pt x="2187" y="2068"/>
                  </a:lnTo>
                  <a:lnTo>
                    <a:pt x="2188" y="2060"/>
                  </a:lnTo>
                  <a:lnTo>
                    <a:pt x="2190" y="2053"/>
                  </a:lnTo>
                  <a:lnTo>
                    <a:pt x="2190" y="2047"/>
                  </a:lnTo>
                  <a:lnTo>
                    <a:pt x="2190" y="2042"/>
                  </a:lnTo>
                  <a:lnTo>
                    <a:pt x="2190" y="2038"/>
                  </a:lnTo>
                  <a:lnTo>
                    <a:pt x="2190" y="2033"/>
                  </a:lnTo>
                  <a:lnTo>
                    <a:pt x="2190" y="2031"/>
                  </a:lnTo>
                  <a:lnTo>
                    <a:pt x="2188" y="2028"/>
                  </a:lnTo>
                  <a:lnTo>
                    <a:pt x="2187" y="2027"/>
                  </a:lnTo>
                  <a:lnTo>
                    <a:pt x="2185" y="2025"/>
                  </a:lnTo>
                  <a:lnTo>
                    <a:pt x="2183" y="2023"/>
                  </a:lnTo>
                  <a:lnTo>
                    <a:pt x="2182" y="2022"/>
                  </a:lnTo>
                  <a:lnTo>
                    <a:pt x="2179" y="2022"/>
                  </a:lnTo>
                  <a:lnTo>
                    <a:pt x="2177" y="2020"/>
                  </a:lnTo>
                  <a:lnTo>
                    <a:pt x="2176" y="2022"/>
                  </a:lnTo>
                  <a:lnTo>
                    <a:pt x="2172" y="2022"/>
                  </a:lnTo>
                  <a:lnTo>
                    <a:pt x="2161" y="2023"/>
                  </a:lnTo>
                  <a:lnTo>
                    <a:pt x="2150" y="2025"/>
                  </a:lnTo>
                  <a:lnTo>
                    <a:pt x="2149" y="2027"/>
                  </a:lnTo>
                  <a:lnTo>
                    <a:pt x="2145" y="2027"/>
                  </a:lnTo>
                  <a:lnTo>
                    <a:pt x="2144" y="2025"/>
                  </a:lnTo>
                  <a:lnTo>
                    <a:pt x="2142" y="2025"/>
                  </a:lnTo>
                  <a:lnTo>
                    <a:pt x="2141" y="2023"/>
                  </a:lnTo>
                  <a:lnTo>
                    <a:pt x="2139" y="2023"/>
                  </a:lnTo>
                  <a:lnTo>
                    <a:pt x="2139" y="2020"/>
                  </a:lnTo>
                  <a:lnTo>
                    <a:pt x="2138" y="2019"/>
                  </a:lnTo>
                  <a:lnTo>
                    <a:pt x="2139" y="2011"/>
                  </a:lnTo>
                  <a:lnTo>
                    <a:pt x="2141" y="2005"/>
                  </a:lnTo>
                  <a:lnTo>
                    <a:pt x="2142" y="1997"/>
                  </a:lnTo>
                  <a:lnTo>
                    <a:pt x="2144" y="1990"/>
                  </a:lnTo>
                  <a:lnTo>
                    <a:pt x="2147" y="1982"/>
                  </a:lnTo>
                  <a:lnTo>
                    <a:pt x="2150" y="1976"/>
                  </a:lnTo>
                  <a:lnTo>
                    <a:pt x="2155" y="1970"/>
                  </a:lnTo>
                  <a:lnTo>
                    <a:pt x="2158" y="1963"/>
                  </a:lnTo>
                  <a:lnTo>
                    <a:pt x="2161" y="1959"/>
                  </a:lnTo>
                  <a:lnTo>
                    <a:pt x="2166" y="1952"/>
                  </a:lnTo>
                  <a:lnTo>
                    <a:pt x="2171" y="1946"/>
                  </a:lnTo>
                  <a:lnTo>
                    <a:pt x="2176" y="1941"/>
                  </a:lnTo>
                  <a:lnTo>
                    <a:pt x="2180" y="1937"/>
                  </a:lnTo>
                  <a:lnTo>
                    <a:pt x="2185" y="1932"/>
                  </a:lnTo>
                  <a:lnTo>
                    <a:pt x="2190" y="1929"/>
                  </a:lnTo>
                  <a:lnTo>
                    <a:pt x="2196" y="1924"/>
                  </a:lnTo>
                  <a:lnTo>
                    <a:pt x="2196" y="1921"/>
                  </a:lnTo>
                  <a:lnTo>
                    <a:pt x="2193" y="1916"/>
                  </a:lnTo>
                  <a:lnTo>
                    <a:pt x="2190" y="1913"/>
                  </a:lnTo>
                  <a:lnTo>
                    <a:pt x="2187" y="1910"/>
                  </a:lnTo>
                  <a:lnTo>
                    <a:pt x="2185" y="1908"/>
                  </a:lnTo>
                  <a:lnTo>
                    <a:pt x="2180" y="1905"/>
                  </a:lnTo>
                  <a:lnTo>
                    <a:pt x="2177" y="1904"/>
                  </a:lnTo>
                  <a:lnTo>
                    <a:pt x="2176" y="1900"/>
                  </a:lnTo>
                  <a:lnTo>
                    <a:pt x="2172" y="1899"/>
                  </a:lnTo>
                  <a:lnTo>
                    <a:pt x="2172" y="1896"/>
                  </a:lnTo>
                  <a:lnTo>
                    <a:pt x="2168" y="1891"/>
                  </a:lnTo>
                  <a:lnTo>
                    <a:pt x="2161" y="1885"/>
                  </a:lnTo>
                  <a:lnTo>
                    <a:pt x="2158" y="1881"/>
                  </a:lnTo>
                  <a:lnTo>
                    <a:pt x="2157" y="1878"/>
                  </a:lnTo>
                  <a:lnTo>
                    <a:pt x="2155" y="1877"/>
                  </a:lnTo>
                  <a:lnTo>
                    <a:pt x="2155" y="1875"/>
                  </a:lnTo>
                  <a:lnTo>
                    <a:pt x="2155" y="1875"/>
                  </a:lnTo>
                  <a:lnTo>
                    <a:pt x="2155" y="1874"/>
                  </a:lnTo>
                  <a:lnTo>
                    <a:pt x="2155" y="1872"/>
                  </a:lnTo>
                  <a:lnTo>
                    <a:pt x="2155" y="1870"/>
                  </a:lnTo>
                  <a:lnTo>
                    <a:pt x="2157" y="1869"/>
                  </a:lnTo>
                  <a:lnTo>
                    <a:pt x="2158" y="1867"/>
                  </a:lnTo>
                  <a:lnTo>
                    <a:pt x="2161" y="1866"/>
                  </a:lnTo>
                  <a:lnTo>
                    <a:pt x="2164" y="1864"/>
                  </a:lnTo>
                  <a:lnTo>
                    <a:pt x="2164" y="1864"/>
                  </a:lnTo>
                  <a:lnTo>
                    <a:pt x="2168" y="1864"/>
                  </a:lnTo>
                  <a:lnTo>
                    <a:pt x="2168" y="1863"/>
                  </a:lnTo>
                  <a:lnTo>
                    <a:pt x="2168" y="1863"/>
                  </a:lnTo>
                  <a:lnTo>
                    <a:pt x="2168" y="1861"/>
                  </a:lnTo>
                  <a:lnTo>
                    <a:pt x="2168" y="1859"/>
                  </a:lnTo>
                  <a:lnTo>
                    <a:pt x="2168" y="1859"/>
                  </a:lnTo>
                  <a:lnTo>
                    <a:pt x="2168" y="1856"/>
                  </a:lnTo>
                  <a:lnTo>
                    <a:pt x="2164" y="1855"/>
                  </a:lnTo>
                  <a:lnTo>
                    <a:pt x="2161" y="1852"/>
                  </a:lnTo>
                  <a:lnTo>
                    <a:pt x="2158" y="1850"/>
                  </a:lnTo>
                  <a:lnTo>
                    <a:pt x="2152" y="1844"/>
                  </a:lnTo>
                  <a:lnTo>
                    <a:pt x="2147" y="1842"/>
                  </a:lnTo>
                  <a:lnTo>
                    <a:pt x="2145" y="1839"/>
                  </a:lnTo>
                  <a:lnTo>
                    <a:pt x="2144" y="1837"/>
                  </a:lnTo>
                  <a:lnTo>
                    <a:pt x="2144" y="1836"/>
                  </a:lnTo>
                  <a:lnTo>
                    <a:pt x="2144" y="1836"/>
                  </a:lnTo>
                  <a:lnTo>
                    <a:pt x="2145" y="1834"/>
                  </a:lnTo>
                  <a:lnTo>
                    <a:pt x="2147" y="1831"/>
                  </a:lnTo>
                  <a:lnTo>
                    <a:pt x="2147" y="1828"/>
                  </a:lnTo>
                  <a:lnTo>
                    <a:pt x="2147" y="1825"/>
                  </a:lnTo>
                  <a:lnTo>
                    <a:pt x="2145" y="1822"/>
                  </a:lnTo>
                  <a:lnTo>
                    <a:pt x="2144" y="1817"/>
                  </a:lnTo>
                  <a:lnTo>
                    <a:pt x="2142" y="1812"/>
                  </a:lnTo>
                  <a:lnTo>
                    <a:pt x="2139" y="1809"/>
                  </a:lnTo>
                  <a:lnTo>
                    <a:pt x="2136" y="1803"/>
                  </a:lnTo>
                  <a:lnTo>
                    <a:pt x="2133" y="1796"/>
                  </a:lnTo>
                  <a:lnTo>
                    <a:pt x="2131" y="1792"/>
                  </a:lnTo>
                  <a:lnTo>
                    <a:pt x="2128" y="1788"/>
                  </a:lnTo>
                  <a:lnTo>
                    <a:pt x="2127" y="1787"/>
                  </a:lnTo>
                  <a:lnTo>
                    <a:pt x="2123" y="1785"/>
                  </a:lnTo>
                  <a:lnTo>
                    <a:pt x="2123" y="1785"/>
                  </a:lnTo>
                  <a:lnTo>
                    <a:pt x="2122" y="1785"/>
                  </a:lnTo>
                  <a:lnTo>
                    <a:pt x="2122" y="1785"/>
                  </a:lnTo>
                  <a:lnTo>
                    <a:pt x="2119" y="1787"/>
                  </a:lnTo>
                  <a:lnTo>
                    <a:pt x="2119" y="1787"/>
                  </a:lnTo>
                  <a:lnTo>
                    <a:pt x="2115" y="1788"/>
                  </a:lnTo>
                  <a:lnTo>
                    <a:pt x="2115" y="1790"/>
                  </a:lnTo>
                  <a:lnTo>
                    <a:pt x="2114" y="1790"/>
                  </a:lnTo>
                  <a:lnTo>
                    <a:pt x="2112" y="1792"/>
                  </a:lnTo>
                  <a:lnTo>
                    <a:pt x="2111" y="1793"/>
                  </a:lnTo>
                  <a:lnTo>
                    <a:pt x="2109" y="1793"/>
                  </a:lnTo>
                  <a:lnTo>
                    <a:pt x="2108" y="1793"/>
                  </a:lnTo>
                  <a:lnTo>
                    <a:pt x="2108" y="1793"/>
                  </a:lnTo>
                  <a:lnTo>
                    <a:pt x="2106" y="1793"/>
                  </a:lnTo>
                  <a:lnTo>
                    <a:pt x="2104" y="1793"/>
                  </a:lnTo>
                  <a:lnTo>
                    <a:pt x="2103" y="1790"/>
                  </a:lnTo>
                  <a:lnTo>
                    <a:pt x="2100" y="1788"/>
                  </a:lnTo>
                  <a:lnTo>
                    <a:pt x="2098" y="1784"/>
                  </a:lnTo>
                  <a:lnTo>
                    <a:pt x="2095" y="1781"/>
                  </a:lnTo>
                  <a:lnTo>
                    <a:pt x="2093" y="1776"/>
                  </a:lnTo>
                  <a:lnTo>
                    <a:pt x="2090" y="1773"/>
                  </a:lnTo>
                  <a:lnTo>
                    <a:pt x="2089" y="1771"/>
                  </a:lnTo>
                  <a:lnTo>
                    <a:pt x="2087" y="1769"/>
                  </a:lnTo>
                  <a:lnTo>
                    <a:pt x="2085" y="1769"/>
                  </a:lnTo>
                  <a:lnTo>
                    <a:pt x="2084" y="1769"/>
                  </a:lnTo>
                  <a:lnTo>
                    <a:pt x="2082" y="1769"/>
                  </a:lnTo>
                  <a:lnTo>
                    <a:pt x="2081" y="1769"/>
                  </a:lnTo>
                  <a:lnTo>
                    <a:pt x="2078" y="1771"/>
                  </a:lnTo>
                  <a:lnTo>
                    <a:pt x="2076" y="1773"/>
                  </a:lnTo>
                  <a:lnTo>
                    <a:pt x="2073" y="1777"/>
                  </a:lnTo>
                  <a:lnTo>
                    <a:pt x="2066" y="1782"/>
                  </a:lnTo>
                  <a:lnTo>
                    <a:pt x="2063" y="1785"/>
                  </a:lnTo>
                  <a:lnTo>
                    <a:pt x="2060" y="1787"/>
                  </a:lnTo>
                  <a:lnTo>
                    <a:pt x="2057" y="1788"/>
                  </a:lnTo>
                  <a:lnTo>
                    <a:pt x="2054" y="1790"/>
                  </a:lnTo>
                  <a:lnTo>
                    <a:pt x="2052" y="1790"/>
                  </a:lnTo>
                  <a:lnTo>
                    <a:pt x="2049" y="1790"/>
                  </a:lnTo>
                  <a:lnTo>
                    <a:pt x="2048" y="1790"/>
                  </a:lnTo>
                  <a:lnTo>
                    <a:pt x="2044" y="1788"/>
                  </a:lnTo>
                  <a:lnTo>
                    <a:pt x="2043" y="1787"/>
                  </a:lnTo>
                  <a:lnTo>
                    <a:pt x="2041" y="1785"/>
                  </a:lnTo>
                  <a:lnTo>
                    <a:pt x="2041" y="1782"/>
                  </a:lnTo>
                  <a:lnTo>
                    <a:pt x="2041" y="1781"/>
                  </a:lnTo>
                  <a:lnTo>
                    <a:pt x="2041" y="1777"/>
                  </a:lnTo>
                  <a:lnTo>
                    <a:pt x="2041" y="1776"/>
                  </a:lnTo>
                  <a:lnTo>
                    <a:pt x="2041" y="1774"/>
                  </a:lnTo>
                  <a:lnTo>
                    <a:pt x="2044" y="1769"/>
                  </a:lnTo>
                  <a:lnTo>
                    <a:pt x="2048" y="1766"/>
                  </a:lnTo>
                  <a:lnTo>
                    <a:pt x="2049" y="1763"/>
                  </a:lnTo>
                  <a:lnTo>
                    <a:pt x="2049" y="1763"/>
                  </a:lnTo>
                  <a:lnTo>
                    <a:pt x="2049" y="1762"/>
                  </a:lnTo>
                  <a:lnTo>
                    <a:pt x="2048" y="1762"/>
                  </a:lnTo>
                  <a:lnTo>
                    <a:pt x="2046" y="1760"/>
                  </a:lnTo>
                  <a:lnTo>
                    <a:pt x="2041" y="1760"/>
                  </a:lnTo>
                  <a:lnTo>
                    <a:pt x="2040" y="1757"/>
                  </a:lnTo>
                  <a:lnTo>
                    <a:pt x="2035" y="1755"/>
                  </a:lnTo>
                  <a:lnTo>
                    <a:pt x="2032" y="1754"/>
                  </a:lnTo>
                  <a:lnTo>
                    <a:pt x="2029" y="1752"/>
                  </a:lnTo>
                  <a:lnTo>
                    <a:pt x="2029" y="1752"/>
                  </a:lnTo>
                  <a:lnTo>
                    <a:pt x="2027" y="1752"/>
                  </a:lnTo>
                  <a:lnTo>
                    <a:pt x="2025" y="1752"/>
                  </a:lnTo>
                  <a:lnTo>
                    <a:pt x="2024" y="1752"/>
                  </a:lnTo>
                  <a:lnTo>
                    <a:pt x="2019" y="1751"/>
                  </a:lnTo>
                  <a:lnTo>
                    <a:pt x="2014" y="1749"/>
                  </a:lnTo>
                  <a:lnTo>
                    <a:pt x="2011" y="1747"/>
                  </a:lnTo>
                  <a:lnTo>
                    <a:pt x="2010" y="1744"/>
                  </a:lnTo>
                  <a:lnTo>
                    <a:pt x="2008" y="1743"/>
                  </a:lnTo>
                  <a:lnTo>
                    <a:pt x="2006" y="1740"/>
                  </a:lnTo>
                  <a:lnTo>
                    <a:pt x="2006" y="1738"/>
                  </a:lnTo>
                  <a:lnTo>
                    <a:pt x="2006" y="1736"/>
                  </a:lnTo>
                  <a:lnTo>
                    <a:pt x="2006" y="1735"/>
                  </a:lnTo>
                  <a:lnTo>
                    <a:pt x="2006" y="1732"/>
                  </a:lnTo>
                  <a:lnTo>
                    <a:pt x="2008" y="1724"/>
                  </a:lnTo>
                  <a:lnTo>
                    <a:pt x="2011" y="1722"/>
                  </a:lnTo>
                  <a:lnTo>
                    <a:pt x="2006" y="1722"/>
                  </a:lnTo>
                  <a:lnTo>
                    <a:pt x="2002" y="1721"/>
                  </a:lnTo>
                  <a:lnTo>
                    <a:pt x="1999" y="1719"/>
                  </a:lnTo>
                  <a:lnTo>
                    <a:pt x="1994" y="1717"/>
                  </a:lnTo>
                  <a:lnTo>
                    <a:pt x="1991" y="1716"/>
                  </a:lnTo>
                  <a:lnTo>
                    <a:pt x="1987" y="1714"/>
                  </a:lnTo>
                  <a:lnTo>
                    <a:pt x="1986" y="1713"/>
                  </a:lnTo>
                  <a:lnTo>
                    <a:pt x="1983" y="1711"/>
                  </a:lnTo>
                  <a:lnTo>
                    <a:pt x="1978" y="1706"/>
                  </a:lnTo>
                  <a:lnTo>
                    <a:pt x="1973" y="1700"/>
                  </a:lnTo>
                  <a:lnTo>
                    <a:pt x="1969" y="1694"/>
                  </a:lnTo>
                  <a:lnTo>
                    <a:pt x="1965" y="1687"/>
                  </a:lnTo>
                  <a:lnTo>
                    <a:pt x="1957" y="1675"/>
                  </a:lnTo>
                  <a:lnTo>
                    <a:pt x="1951" y="1661"/>
                  </a:lnTo>
                  <a:lnTo>
                    <a:pt x="1946" y="1656"/>
                  </a:lnTo>
                  <a:lnTo>
                    <a:pt x="1943" y="1646"/>
                  </a:lnTo>
                  <a:lnTo>
                    <a:pt x="1940" y="1643"/>
                  </a:lnTo>
                  <a:lnTo>
                    <a:pt x="1939" y="1640"/>
                  </a:lnTo>
                  <a:lnTo>
                    <a:pt x="1934" y="1637"/>
                  </a:lnTo>
                  <a:close/>
                  <a:moveTo>
                    <a:pt x="1017" y="165"/>
                  </a:moveTo>
                  <a:lnTo>
                    <a:pt x="1017" y="162"/>
                  </a:lnTo>
                  <a:lnTo>
                    <a:pt x="1017" y="159"/>
                  </a:lnTo>
                  <a:lnTo>
                    <a:pt x="1016" y="157"/>
                  </a:lnTo>
                  <a:lnTo>
                    <a:pt x="1016" y="156"/>
                  </a:lnTo>
                  <a:lnTo>
                    <a:pt x="1014" y="156"/>
                  </a:lnTo>
                  <a:lnTo>
                    <a:pt x="1014" y="153"/>
                  </a:lnTo>
                  <a:lnTo>
                    <a:pt x="1013" y="153"/>
                  </a:lnTo>
                  <a:lnTo>
                    <a:pt x="1011" y="153"/>
                  </a:lnTo>
                  <a:lnTo>
                    <a:pt x="1010" y="151"/>
                  </a:lnTo>
                  <a:lnTo>
                    <a:pt x="1010" y="151"/>
                  </a:lnTo>
                  <a:lnTo>
                    <a:pt x="1008" y="153"/>
                  </a:lnTo>
                  <a:lnTo>
                    <a:pt x="1006" y="153"/>
                  </a:lnTo>
                  <a:lnTo>
                    <a:pt x="1003" y="156"/>
                  </a:lnTo>
                  <a:lnTo>
                    <a:pt x="1002" y="159"/>
                  </a:lnTo>
                  <a:lnTo>
                    <a:pt x="997" y="165"/>
                  </a:lnTo>
                  <a:lnTo>
                    <a:pt x="994" y="170"/>
                  </a:lnTo>
                  <a:lnTo>
                    <a:pt x="994" y="189"/>
                  </a:lnTo>
                  <a:lnTo>
                    <a:pt x="991" y="202"/>
                  </a:lnTo>
                  <a:lnTo>
                    <a:pt x="989" y="214"/>
                  </a:lnTo>
                  <a:lnTo>
                    <a:pt x="987" y="219"/>
                  </a:lnTo>
                  <a:lnTo>
                    <a:pt x="986" y="225"/>
                  </a:lnTo>
                  <a:lnTo>
                    <a:pt x="984" y="230"/>
                  </a:lnTo>
                  <a:lnTo>
                    <a:pt x="981" y="235"/>
                  </a:lnTo>
                  <a:lnTo>
                    <a:pt x="981" y="252"/>
                  </a:lnTo>
                  <a:lnTo>
                    <a:pt x="981" y="254"/>
                  </a:lnTo>
                  <a:lnTo>
                    <a:pt x="979" y="255"/>
                  </a:lnTo>
                  <a:lnTo>
                    <a:pt x="978" y="258"/>
                  </a:lnTo>
                  <a:lnTo>
                    <a:pt x="976" y="263"/>
                  </a:lnTo>
                  <a:lnTo>
                    <a:pt x="975" y="268"/>
                  </a:lnTo>
                  <a:lnTo>
                    <a:pt x="973" y="274"/>
                  </a:lnTo>
                  <a:lnTo>
                    <a:pt x="975" y="276"/>
                  </a:lnTo>
                  <a:lnTo>
                    <a:pt x="975" y="277"/>
                  </a:lnTo>
                  <a:lnTo>
                    <a:pt x="976" y="279"/>
                  </a:lnTo>
                  <a:lnTo>
                    <a:pt x="976" y="281"/>
                  </a:lnTo>
                  <a:lnTo>
                    <a:pt x="978" y="281"/>
                  </a:lnTo>
                  <a:lnTo>
                    <a:pt x="979" y="281"/>
                  </a:lnTo>
                  <a:lnTo>
                    <a:pt x="981" y="282"/>
                  </a:lnTo>
                  <a:lnTo>
                    <a:pt x="981" y="282"/>
                  </a:lnTo>
                  <a:lnTo>
                    <a:pt x="984" y="281"/>
                  </a:lnTo>
                  <a:lnTo>
                    <a:pt x="987" y="281"/>
                  </a:lnTo>
                  <a:lnTo>
                    <a:pt x="989" y="279"/>
                  </a:lnTo>
                  <a:lnTo>
                    <a:pt x="992" y="277"/>
                  </a:lnTo>
                  <a:lnTo>
                    <a:pt x="994" y="273"/>
                  </a:lnTo>
                  <a:lnTo>
                    <a:pt x="997" y="271"/>
                  </a:lnTo>
                  <a:lnTo>
                    <a:pt x="1002" y="268"/>
                  </a:lnTo>
                  <a:lnTo>
                    <a:pt x="1005" y="265"/>
                  </a:lnTo>
                  <a:lnTo>
                    <a:pt x="1010" y="262"/>
                  </a:lnTo>
                  <a:lnTo>
                    <a:pt x="1014" y="258"/>
                  </a:lnTo>
                  <a:lnTo>
                    <a:pt x="1019" y="257"/>
                  </a:lnTo>
                  <a:lnTo>
                    <a:pt x="1024" y="255"/>
                  </a:lnTo>
                  <a:lnTo>
                    <a:pt x="1028" y="254"/>
                  </a:lnTo>
                  <a:lnTo>
                    <a:pt x="1033" y="252"/>
                  </a:lnTo>
                  <a:lnTo>
                    <a:pt x="1040" y="251"/>
                  </a:lnTo>
                  <a:lnTo>
                    <a:pt x="1046" y="247"/>
                  </a:lnTo>
                  <a:lnTo>
                    <a:pt x="1051" y="243"/>
                  </a:lnTo>
                  <a:lnTo>
                    <a:pt x="1055" y="239"/>
                  </a:lnTo>
                  <a:lnTo>
                    <a:pt x="1058" y="236"/>
                  </a:lnTo>
                  <a:lnTo>
                    <a:pt x="1060" y="235"/>
                  </a:lnTo>
                  <a:lnTo>
                    <a:pt x="1062" y="232"/>
                  </a:lnTo>
                  <a:lnTo>
                    <a:pt x="1063" y="228"/>
                  </a:lnTo>
                  <a:lnTo>
                    <a:pt x="1063" y="225"/>
                  </a:lnTo>
                  <a:lnTo>
                    <a:pt x="1065" y="222"/>
                  </a:lnTo>
                  <a:lnTo>
                    <a:pt x="1066" y="217"/>
                  </a:lnTo>
                  <a:lnTo>
                    <a:pt x="1066" y="214"/>
                  </a:lnTo>
                  <a:lnTo>
                    <a:pt x="1066" y="213"/>
                  </a:lnTo>
                  <a:lnTo>
                    <a:pt x="1065" y="210"/>
                  </a:lnTo>
                  <a:lnTo>
                    <a:pt x="1063" y="206"/>
                  </a:lnTo>
                  <a:lnTo>
                    <a:pt x="1062" y="203"/>
                  </a:lnTo>
                  <a:lnTo>
                    <a:pt x="1058" y="197"/>
                  </a:lnTo>
                  <a:lnTo>
                    <a:pt x="1054" y="191"/>
                  </a:lnTo>
                  <a:lnTo>
                    <a:pt x="1047" y="184"/>
                  </a:lnTo>
                  <a:lnTo>
                    <a:pt x="1043" y="180"/>
                  </a:lnTo>
                  <a:lnTo>
                    <a:pt x="1041" y="178"/>
                  </a:lnTo>
                  <a:lnTo>
                    <a:pt x="1038" y="176"/>
                  </a:lnTo>
                  <a:lnTo>
                    <a:pt x="1035" y="176"/>
                  </a:lnTo>
                  <a:lnTo>
                    <a:pt x="1033" y="176"/>
                  </a:lnTo>
                  <a:lnTo>
                    <a:pt x="1032" y="176"/>
                  </a:lnTo>
                  <a:lnTo>
                    <a:pt x="1028" y="176"/>
                  </a:lnTo>
                  <a:lnTo>
                    <a:pt x="1028" y="176"/>
                  </a:lnTo>
                  <a:lnTo>
                    <a:pt x="1025" y="178"/>
                  </a:lnTo>
                  <a:lnTo>
                    <a:pt x="1024" y="180"/>
                  </a:lnTo>
                  <a:lnTo>
                    <a:pt x="1022" y="180"/>
                  </a:lnTo>
                  <a:lnTo>
                    <a:pt x="1021" y="181"/>
                  </a:lnTo>
                  <a:lnTo>
                    <a:pt x="1021" y="183"/>
                  </a:lnTo>
                  <a:lnTo>
                    <a:pt x="1017" y="186"/>
                  </a:lnTo>
                  <a:lnTo>
                    <a:pt x="1017" y="189"/>
                  </a:lnTo>
                  <a:lnTo>
                    <a:pt x="1017" y="194"/>
                  </a:lnTo>
                  <a:lnTo>
                    <a:pt x="1017" y="198"/>
                  </a:lnTo>
                  <a:lnTo>
                    <a:pt x="1011" y="198"/>
                  </a:lnTo>
                  <a:lnTo>
                    <a:pt x="1011" y="187"/>
                  </a:lnTo>
                  <a:lnTo>
                    <a:pt x="1011" y="184"/>
                  </a:lnTo>
                  <a:lnTo>
                    <a:pt x="1014" y="176"/>
                  </a:lnTo>
                  <a:lnTo>
                    <a:pt x="1016" y="169"/>
                  </a:lnTo>
                  <a:lnTo>
                    <a:pt x="1017" y="165"/>
                  </a:lnTo>
                  <a:close/>
                  <a:moveTo>
                    <a:pt x="923" y="98"/>
                  </a:moveTo>
                  <a:lnTo>
                    <a:pt x="916" y="99"/>
                  </a:lnTo>
                  <a:lnTo>
                    <a:pt x="905" y="104"/>
                  </a:lnTo>
                  <a:lnTo>
                    <a:pt x="897" y="107"/>
                  </a:lnTo>
                  <a:lnTo>
                    <a:pt x="893" y="110"/>
                  </a:lnTo>
                  <a:lnTo>
                    <a:pt x="889" y="112"/>
                  </a:lnTo>
                  <a:lnTo>
                    <a:pt x="886" y="113"/>
                  </a:lnTo>
                  <a:lnTo>
                    <a:pt x="885" y="115"/>
                  </a:lnTo>
                  <a:lnTo>
                    <a:pt x="885" y="116"/>
                  </a:lnTo>
                  <a:lnTo>
                    <a:pt x="883" y="123"/>
                  </a:lnTo>
                  <a:lnTo>
                    <a:pt x="883" y="128"/>
                  </a:lnTo>
                  <a:lnTo>
                    <a:pt x="883" y="129"/>
                  </a:lnTo>
                  <a:lnTo>
                    <a:pt x="882" y="131"/>
                  </a:lnTo>
                  <a:lnTo>
                    <a:pt x="882" y="132"/>
                  </a:lnTo>
                  <a:lnTo>
                    <a:pt x="880" y="135"/>
                  </a:lnTo>
                  <a:lnTo>
                    <a:pt x="880" y="137"/>
                  </a:lnTo>
                  <a:lnTo>
                    <a:pt x="877" y="139"/>
                  </a:lnTo>
                  <a:lnTo>
                    <a:pt x="874" y="140"/>
                  </a:lnTo>
                  <a:lnTo>
                    <a:pt x="872" y="143"/>
                  </a:lnTo>
                  <a:lnTo>
                    <a:pt x="869" y="145"/>
                  </a:lnTo>
                  <a:lnTo>
                    <a:pt x="867" y="148"/>
                  </a:lnTo>
                  <a:lnTo>
                    <a:pt x="866" y="148"/>
                  </a:lnTo>
                  <a:lnTo>
                    <a:pt x="866" y="150"/>
                  </a:lnTo>
                  <a:lnTo>
                    <a:pt x="866" y="151"/>
                  </a:lnTo>
                  <a:lnTo>
                    <a:pt x="866" y="151"/>
                  </a:lnTo>
                  <a:lnTo>
                    <a:pt x="866" y="153"/>
                  </a:lnTo>
                  <a:lnTo>
                    <a:pt x="866" y="154"/>
                  </a:lnTo>
                  <a:lnTo>
                    <a:pt x="867" y="156"/>
                  </a:lnTo>
                  <a:lnTo>
                    <a:pt x="869" y="157"/>
                  </a:lnTo>
                  <a:lnTo>
                    <a:pt x="872" y="159"/>
                  </a:lnTo>
                  <a:lnTo>
                    <a:pt x="874" y="161"/>
                  </a:lnTo>
                  <a:lnTo>
                    <a:pt x="878" y="164"/>
                  </a:lnTo>
                  <a:lnTo>
                    <a:pt x="882" y="165"/>
                  </a:lnTo>
                  <a:lnTo>
                    <a:pt x="882" y="167"/>
                  </a:lnTo>
                  <a:lnTo>
                    <a:pt x="883" y="169"/>
                  </a:lnTo>
                  <a:lnTo>
                    <a:pt x="885" y="170"/>
                  </a:lnTo>
                  <a:lnTo>
                    <a:pt x="885" y="172"/>
                  </a:lnTo>
                  <a:lnTo>
                    <a:pt x="885" y="176"/>
                  </a:lnTo>
                  <a:lnTo>
                    <a:pt x="885" y="181"/>
                  </a:lnTo>
                  <a:lnTo>
                    <a:pt x="886" y="184"/>
                  </a:lnTo>
                  <a:lnTo>
                    <a:pt x="888" y="186"/>
                  </a:lnTo>
                  <a:lnTo>
                    <a:pt x="889" y="189"/>
                  </a:lnTo>
                  <a:lnTo>
                    <a:pt x="893" y="192"/>
                  </a:lnTo>
                  <a:lnTo>
                    <a:pt x="894" y="192"/>
                  </a:lnTo>
                  <a:lnTo>
                    <a:pt x="896" y="192"/>
                  </a:lnTo>
                  <a:lnTo>
                    <a:pt x="897" y="192"/>
                  </a:lnTo>
                  <a:lnTo>
                    <a:pt x="899" y="192"/>
                  </a:lnTo>
                  <a:lnTo>
                    <a:pt x="902" y="194"/>
                  </a:lnTo>
                  <a:lnTo>
                    <a:pt x="905" y="194"/>
                  </a:lnTo>
                  <a:lnTo>
                    <a:pt x="908" y="195"/>
                  </a:lnTo>
                  <a:lnTo>
                    <a:pt x="912" y="197"/>
                  </a:lnTo>
                  <a:lnTo>
                    <a:pt x="918" y="198"/>
                  </a:lnTo>
                  <a:lnTo>
                    <a:pt x="923" y="203"/>
                  </a:lnTo>
                  <a:lnTo>
                    <a:pt x="927" y="206"/>
                  </a:lnTo>
                  <a:lnTo>
                    <a:pt x="934" y="210"/>
                  </a:lnTo>
                  <a:lnTo>
                    <a:pt x="937" y="213"/>
                  </a:lnTo>
                  <a:lnTo>
                    <a:pt x="940" y="213"/>
                  </a:lnTo>
                  <a:lnTo>
                    <a:pt x="943" y="213"/>
                  </a:lnTo>
                  <a:lnTo>
                    <a:pt x="948" y="214"/>
                  </a:lnTo>
                  <a:lnTo>
                    <a:pt x="953" y="213"/>
                  </a:lnTo>
                  <a:lnTo>
                    <a:pt x="956" y="213"/>
                  </a:lnTo>
                  <a:lnTo>
                    <a:pt x="961" y="211"/>
                  </a:lnTo>
                  <a:lnTo>
                    <a:pt x="964" y="210"/>
                  </a:lnTo>
                  <a:lnTo>
                    <a:pt x="965" y="208"/>
                  </a:lnTo>
                  <a:lnTo>
                    <a:pt x="967" y="206"/>
                  </a:lnTo>
                  <a:lnTo>
                    <a:pt x="968" y="205"/>
                  </a:lnTo>
                  <a:lnTo>
                    <a:pt x="968" y="203"/>
                  </a:lnTo>
                  <a:lnTo>
                    <a:pt x="968" y="202"/>
                  </a:lnTo>
                  <a:lnTo>
                    <a:pt x="970" y="198"/>
                  </a:lnTo>
                  <a:lnTo>
                    <a:pt x="970" y="197"/>
                  </a:lnTo>
                  <a:lnTo>
                    <a:pt x="970" y="195"/>
                  </a:lnTo>
                  <a:lnTo>
                    <a:pt x="970" y="191"/>
                  </a:lnTo>
                  <a:lnTo>
                    <a:pt x="968" y="187"/>
                  </a:lnTo>
                  <a:lnTo>
                    <a:pt x="967" y="184"/>
                  </a:lnTo>
                  <a:lnTo>
                    <a:pt x="965" y="183"/>
                  </a:lnTo>
                  <a:lnTo>
                    <a:pt x="964" y="181"/>
                  </a:lnTo>
                  <a:lnTo>
                    <a:pt x="962" y="180"/>
                  </a:lnTo>
                  <a:lnTo>
                    <a:pt x="961" y="175"/>
                  </a:lnTo>
                  <a:lnTo>
                    <a:pt x="961" y="172"/>
                  </a:lnTo>
                  <a:lnTo>
                    <a:pt x="964" y="165"/>
                  </a:lnTo>
                  <a:lnTo>
                    <a:pt x="964" y="164"/>
                  </a:lnTo>
                  <a:lnTo>
                    <a:pt x="964" y="148"/>
                  </a:lnTo>
                  <a:lnTo>
                    <a:pt x="964" y="140"/>
                  </a:lnTo>
                  <a:lnTo>
                    <a:pt x="964" y="132"/>
                  </a:lnTo>
                  <a:lnTo>
                    <a:pt x="964" y="126"/>
                  </a:lnTo>
                  <a:lnTo>
                    <a:pt x="964" y="121"/>
                  </a:lnTo>
                  <a:lnTo>
                    <a:pt x="964" y="118"/>
                  </a:lnTo>
                  <a:lnTo>
                    <a:pt x="962" y="113"/>
                  </a:lnTo>
                  <a:lnTo>
                    <a:pt x="961" y="110"/>
                  </a:lnTo>
                  <a:lnTo>
                    <a:pt x="959" y="107"/>
                  </a:lnTo>
                  <a:lnTo>
                    <a:pt x="956" y="105"/>
                  </a:lnTo>
                  <a:lnTo>
                    <a:pt x="954" y="104"/>
                  </a:lnTo>
                  <a:lnTo>
                    <a:pt x="953" y="102"/>
                  </a:lnTo>
                  <a:lnTo>
                    <a:pt x="951" y="102"/>
                  </a:lnTo>
                  <a:lnTo>
                    <a:pt x="949" y="102"/>
                  </a:lnTo>
                  <a:lnTo>
                    <a:pt x="948" y="102"/>
                  </a:lnTo>
                  <a:lnTo>
                    <a:pt x="946" y="104"/>
                  </a:lnTo>
                  <a:lnTo>
                    <a:pt x="946" y="105"/>
                  </a:lnTo>
                  <a:lnTo>
                    <a:pt x="946" y="105"/>
                  </a:lnTo>
                  <a:lnTo>
                    <a:pt x="946" y="109"/>
                  </a:lnTo>
                  <a:lnTo>
                    <a:pt x="946" y="112"/>
                  </a:lnTo>
                  <a:lnTo>
                    <a:pt x="943" y="120"/>
                  </a:lnTo>
                  <a:lnTo>
                    <a:pt x="938" y="126"/>
                  </a:lnTo>
                  <a:lnTo>
                    <a:pt x="937" y="128"/>
                  </a:lnTo>
                  <a:lnTo>
                    <a:pt x="935" y="131"/>
                  </a:lnTo>
                  <a:lnTo>
                    <a:pt x="934" y="132"/>
                  </a:lnTo>
                  <a:lnTo>
                    <a:pt x="931" y="135"/>
                  </a:lnTo>
                  <a:lnTo>
                    <a:pt x="929" y="132"/>
                  </a:lnTo>
                  <a:lnTo>
                    <a:pt x="927" y="131"/>
                  </a:lnTo>
                  <a:lnTo>
                    <a:pt x="927" y="128"/>
                  </a:lnTo>
                  <a:lnTo>
                    <a:pt x="927" y="126"/>
                  </a:lnTo>
                  <a:lnTo>
                    <a:pt x="927" y="123"/>
                  </a:lnTo>
                  <a:lnTo>
                    <a:pt x="927" y="120"/>
                  </a:lnTo>
                  <a:lnTo>
                    <a:pt x="929" y="118"/>
                  </a:lnTo>
                  <a:lnTo>
                    <a:pt x="931" y="115"/>
                  </a:lnTo>
                  <a:lnTo>
                    <a:pt x="932" y="112"/>
                  </a:lnTo>
                  <a:lnTo>
                    <a:pt x="934" y="110"/>
                  </a:lnTo>
                  <a:lnTo>
                    <a:pt x="934" y="107"/>
                  </a:lnTo>
                  <a:lnTo>
                    <a:pt x="935" y="105"/>
                  </a:lnTo>
                  <a:lnTo>
                    <a:pt x="935" y="101"/>
                  </a:lnTo>
                  <a:lnTo>
                    <a:pt x="934" y="99"/>
                  </a:lnTo>
                  <a:lnTo>
                    <a:pt x="934" y="98"/>
                  </a:lnTo>
                  <a:lnTo>
                    <a:pt x="932" y="98"/>
                  </a:lnTo>
                  <a:lnTo>
                    <a:pt x="927" y="98"/>
                  </a:lnTo>
                  <a:lnTo>
                    <a:pt x="923" y="98"/>
                  </a:lnTo>
                  <a:close/>
                  <a:moveTo>
                    <a:pt x="910" y="28"/>
                  </a:moveTo>
                  <a:lnTo>
                    <a:pt x="910" y="27"/>
                  </a:lnTo>
                  <a:lnTo>
                    <a:pt x="907" y="25"/>
                  </a:lnTo>
                  <a:lnTo>
                    <a:pt x="907" y="25"/>
                  </a:lnTo>
                  <a:lnTo>
                    <a:pt x="905" y="23"/>
                  </a:lnTo>
                  <a:lnTo>
                    <a:pt x="904" y="19"/>
                  </a:lnTo>
                  <a:lnTo>
                    <a:pt x="900" y="12"/>
                  </a:lnTo>
                  <a:lnTo>
                    <a:pt x="899" y="8"/>
                  </a:lnTo>
                  <a:lnTo>
                    <a:pt x="896" y="4"/>
                  </a:lnTo>
                  <a:lnTo>
                    <a:pt x="894" y="3"/>
                  </a:lnTo>
                  <a:lnTo>
                    <a:pt x="893" y="0"/>
                  </a:lnTo>
                  <a:lnTo>
                    <a:pt x="893" y="0"/>
                  </a:lnTo>
                  <a:lnTo>
                    <a:pt x="889" y="0"/>
                  </a:lnTo>
                  <a:lnTo>
                    <a:pt x="888" y="0"/>
                  </a:lnTo>
                  <a:lnTo>
                    <a:pt x="886" y="0"/>
                  </a:lnTo>
                  <a:lnTo>
                    <a:pt x="886" y="1"/>
                  </a:lnTo>
                  <a:lnTo>
                    <a:pt x="885" y="3"/>
                  </a:lnTo>
                  <a:lnTo>
                    <a:pt x="885" y="4"/>
                  </a:lnTo>
                  <a:lnTo>
                    <a:pt x="885" y="8"/>
                  </a:lnTo>
                  <a:lnTo>
                    <a:pt x="883" y="8"/>
                  </a:lnTo>
                  <a:lnTo>
                    <a:pt x="878" y="12"/>
                  </a:lnTo>
                  <a:lnTo>
                    <a:pt x="874" y="16"/>
                  </a:lnTo>
                  <a:lnTo>
                    <a:pt x="872" y="19"/>
                  </a:lnTo>
                  <a:lnTo>
                    <a:pt x="869" y="19"/>
                  </a:lnTo>
                  <a:lnTo>
                    <a:pt x="866" y="19"/>
                  </a:lnTo>
                  <a:lnTo>
                    <a:pt x="863" y="20"/>
                  </a:lnTo>
                  <a:lnTo>
                    <a:pt x="859" y="23"/>
                  </a:lnTo>
                  <a:lnTo>
                    <a:pt x="856" y="25"/>
                  </a:lnTo>
                  <a:lnTo>
                    <a:pt x="853" y="28"/>
                  </a:lnTo>
                  <a:lnTo>
                    <a:pt x="852" y="31"/>
                  </a:lnTo>
                  <a:lnTo>
                    <a:pt x="852" y="31"/>
                  </a:lnTo>
                  <a:lnTo>
                    <a:pt x="852" y="33"/>
                  </a:lnTo>
                  <a:lnTo>
                    <a:pt x="852" y="34"/>
                  </a:lnTo>
                  <a:lnTo>
                    <a:pt x="852" y="38"/>
                  </a:lnTo>
                  <a:lnTo>
                    <a:pt x="852" y="39"/>
                  </a:lnTo>
                  <a:lnTo>
                    <a:pt x="853" y="41"/>
                  </a:lnTo>
                  <a:lnTo>
                    <a:pt x="856" y="42"/>
                  </a:lnTo>
                  <a:lnTo>
                    <a:pt x="856" y="44"/>
                  </a:lnTo>
                  <a:lnTo>
                    <a:pt x="859" y="44"/>
                  </a:lnTo>
                  <a:lnTo>
                    <a:pt x="859" y="45"/>
                  </a:lnTo>
                  <a:lnTo>
                    <a:pt x="859" y="47"/>
                  </a:lnTo>
                  <a:lnTo>
                    <a:pt x="859" y="52"/>
                  </a:lnTo>
                  <a:lnTo>
                    <a:pt x="859" y="55"/>
                  </a:lnTo>
                  <a:lnTo>
                    <a:pt x="856" y="58"/>
                  </a:lnTo>
                  <a:lnTo>
                    <a:pt x="855" y="61"/>
                  </a:lnTo>
                  <a:lnTo>
                    <a:pt x="853" y="66"/>
                  </a:lnTo>
                  <a:lnTo>
                    <a:pt x="850" y="68"/>
                  </a:lnTo>
                  <a:lnTo>
                    <a:pt x="848" y="69"/>
                  </a:lnTo>
                  <a:lnTo>
                    <a:pt x="847" y="69"/>
                  </a:lnTo>
                  <a:lnTo>
                    <a:pt x="845" y="69"/>
                  </a:lnTo>
                  <a:lnTo>
                    <a:pt x="844" y="69"/>
                  </a:lnTo>
                  <a:lnTo>
                    <a:pt x="844" y="74"/>
                  </a:lnTo>
                  <a:lnTo>
                    <a:pt x="844" y="77"/>
                  </a:lnTo>
                  <a:lnTo>
                    <a:pt x="840" y="79"/>
                  </a:lnTo>
                  <a:lnTo>
                    <a:pt x="839" y="80"/>
                  </a:lnTo>
                  <a:lnTo>
                    <a:pt x="836" y="82"/>
                  </a:lnTo>
                  <a:lnTo>
                    <a:pt x="836" y="82"/>
                  </a:lnTo>
                  <a:lnTo>
                    <a:pt x="836" y="85"/>
                  </a:lnTo>
                  <a:lnTo>
                    <a:pt x="836" y="85"/>
                  </a:lnTo>
                  <a:lnTo>
                    <a:pt x="836" y="86"/>
                  </a:lnTo>
                  <a:lnTo>
                    <a:pt x="837" y="86"/>
                  </a:lnTo>
                  <a:lnTo>
                    <a:pt x="840" y="88"/>
                  </a:lnTo>
                  <a:lnTo>
                    <a:pt x="840" y="90"/>
                  </a:lnTo>
                  <a:lnTo>
                    <a:pt x="847" y="90"/>
                  </a:lnTo>
                  <a:lnTo>
                    <a:pt x="852" y="91"/>
                  </a:lnTo>
                  <a:lnTo>
                    <a:pt x="853" y="94"/>
                  </a:lnTo>
                  <a:lnTo>
                    <a:pt x="856" y="98"/>
                  </a:lnTo>
                  <a:lnTo>
                    <a:pt x="856" y="101"/>
                  </a:lnTo>
                  <a:lnTo>
                    <a:pt x="859" y="104"/>
                  </a:lnTo>
                  <a:lnTo>
                    <a:pt x="861" y="107"/>
                  </a:lnTo>
                  <a:lnTo>
                    <a:pt x="863" y="110"/>
                  </a:lnTo>
                  <a:lnTo>
                    <a:pt x="864" y="110"/>
                  </a:lnTo>
                  <a:lnTo>
                    <a:pt x="866" y="112"/>
                  </a:lnTo>
                  <a:lnTo>
                    <a:pt x="867" y="112"/>
                  </a:lnTo>
                  <a:lnTo>
                    <a:pt x="869" y="112"/>
                  </a:lnTo>
                  <a:lnTo>
                    <a:pt x="872" y="112"/>
                  </a:lnTo>
                  <a:lnTo>
                    <a:pt x="874" y="112"/>
                  </a:lnTo>
                  <a:lnTo>
                    <a:pt x="877" y="110"/>
                  </a:lnTo>
                  <a:lnTo>
                    <a:pt x="878" y="110"/>
                  </a:lnTo>
                  <a:lnTo>
                    <a:pt x="882" y="107"/>
                  </a:lnTo>
                  <a:lnTo>
                    <a:pt x="885" y="105"/>
                  </a:lnTo>
                  <a:lnTo>
                    <a:pt x="888" y="102"/>
                  </a:lnTo>
                  <a:lnTo>
                    <a:pt x="891" y="99"/>
                  </a:lnTo>
                  <a:lnTo>
                    <a:pt x="893" y="98"/>
                  </a:lnTo>
                  <a:lnTo>
                    <a:pt x="894" y="98"/>
                  </a:lnTo>
                  <a:lnTo>
                    <a:pt x="896" y="96"/>
                  </a:lnTo>
                  <a:lnTo>
                    <a:pt x="897" y="94"/>
                  </a:lnTo>
                  <a:lnTo>
                    <a:pt x="905" y="94"/>
                  </a:lnTo>
                  <a:lnTo>
                    <a:pt x="915" y="91"/>
                  </a:lnTo>
                  <a:lnTo>
                    <a:pt x="916" y="90"/>
                  </a:lnTo>
                  <a:lnTo>
                    <a:pt x="919" y="90"/>
                  </a:lnTo>
                  <a:lnTo>
                    <a:pt x="919" y="88"/>
                  </a:lnTo>
                  <a:lnTo>
                    <a:pt x="923" y="86"/>
                  </a:lnTo>
                  <a:lnTo>
                    <a:pt x="924" y="86"/>
                  </a:lnTo>
                  <a:lnTo>
                    <a:pt x="926" y="85"/>
                  </a:lnTo>
                  <a:lnTo>
                    <a:pt x="926" y="82"/>
                  </a:lnTo>
                  <a:lnTo>
                    <a:pt x="926" y="80"/>
                  </a:lnTo>
                  <a:lnTo>
                    <a:pt x="926" y="79"/>
                  </a:lnTo>
                  <a:lnTo>
                    <a:pt x="926" y="79"/>
                  </a:lnTo>
                  <a:lnTo>
                    <a:pt x="924" y="77"/>
                  </a:lnTo>
                  <a:lnTo>
                    <a:pt x="923" y="75"/>
                  </a:lnTo>
                  <a:lnTo>
                    <a:pt x="921" y="74"/>
                  </a:lnTo>
                  <a:lnTo>
                    <a:pt x="919" y="72"/>
                  </a:lnTo>
                  <a:lnTo>
                    <a:pt x="916" y="71"/>
                  </a:lnTo>
                  <a:lnTo>
                    <a:pt x="915" y="68"/>
                  </a:lnTo>
                  <a:lnTo>
                    <a:pt x="915" y="66"/>
                  </a:lnTo>
                  <a:lnTo>
                    <a:pt x="913" y="66"/>
                  </a:lnTo>
                  <a:lnTo>
                    <a:pt x="913" y="64"/>
                  </a:lnTo>
                  <a:lnTo>
                    <a:pt x="913" y="61"/>
                  </a:lnTo>
                  <a:lnTo>
                    <a:pt x="913" y="61"/>
                  </a:lnTo>
                  <a:lnTo>
                    <a:pt x="913" y="60"/>
                  </a:lnTo>
                  <a:lnTo>
                    <a:pt x="915" y="58"/>
                  </a:lnTo>
                  <a:lnTo>
                    <a:pt x="915" y="57"/>
                  </a:lnTo>
                  <a:lnTo>
                    <a:pt x="916" y="55"/>
                  </a:lnTo>
                  <a:lnTo>
                    <a:pt x="919" y="53"/>
                  </a:lnTo>
                  <a:lnTo>
                    <a:pt x="921" y="52"/>
                  </a:lnTo>
                  <a:lnTo>
                    <a:pt x="923" y="49"/>
                  </a:lnTo>
                  <a:lnTo>
                    <a:pt x="924" y="47"/>
                  </a:lnTo>
                  <a:lnTo>
                    <a:pt x="926" y="45"/>
                  </a:lnTo>
                  <a:lnTo>
                    <a:pt x="926" y="44"/>
                  </a:lnTo>
                  <a:lnTo>
                    <a:pt x="926" y="42"/>
                  </a:lnTo>
                  <a:lnTo>
                    <a:pt x="926" y="38"/>
                  </a:lnTo>
                  <a:lnTo>
                    <a:pt x="924" y="36"/>
                  </a:lnTo>
                  <a:lnTo>
                    <a:pt x="923" y="33"/>
                  </a:lnTo>
                  <a:lnTo>
                    <a:pt x="921" y="31"/>
                  </a:lnTo>
                  <a:lnTo>
                    <a:pt x="919" y="28"/>
                  </a:lnTo>
                  <a:lnTo>
                    <a:pt x="916" y="28"/>
                  </a:lnTo>
                  <a:lnTo>
                    <a:pt x="913" y="28"/>
                  </a:lnTo>
                  <a:lnTo>
                    <a:pt x="910" y="28"/>
                  </a:lnTo>
                  <a:close/>
                  <a:moveTo>
                    <a:pt x="842" y="107"/>
                  </a:moveTo>
                  <a:lnTo>
                    <a:pt x="840" y="107"/>
                  </a:lnTo>
                  <a:lnTo>
                    <a:pt x="839" y="109"/>
                  </a:lnTo>
                  <a:lnTo>
                    <a:pt x="837" y="110"/>
                  </a:lnTo>
                  <a:lnTo>
                    <a:pt x="836" y="110"/>
                  </a:lnTo>
                  <a:lnTo>
                    <a:pt x="836" y="110"/>
                  </a:lnTo>
                  <a:lnTo>
                    <a:pt x="834" y="112"/>
                  </a:lnTo>
                  <a:lnTo>
                    <a:pt x="833" y="112"/>
                  </a:lnTo>
                  <a:lnTo>
                    <a:pt x="833" y="115"/>
                  </a:lnTo>
                  <a:lnTo>
                    <a:pt x="833" y="118"/>
                  </a:lnTo>
                  <a:lnTo>
                    <a:pt x="833" y="120"/>
                  </a:lnTo>
                  <a:lnTo>
                    <a:pt x="833" y="123"/>
                  </a:lnTo>
                  <a:lnTo>
                    <a:pt x="833" y="126"/>
                  </a:lnTo>
                  <a:lnTo>
                    <a:pt x="834" y="128"/>
                  </a:lnTo>
                  <a:lnTo>
                    <a:pt x="836" y="131"/>
                  </a:lnTo>
                  <a:lnTo>
                    <a:pt x="837" y="132"/>
                  </a:lnTo>
                  <a:lnTo>
                    <a:pt x="839" y="134"/>
                  </a:lnTo>
                  <a:lnTo>
                    <a:pt x="842" y="135"/>
                  </a:lnTo>
                  <a:lnTo>
                    <a:pt x="845" y="135"/>
                  </a:lnTo>
                  <a:lnTo>
                    <a:pt x="850" y="137"/>
                  </a:lnTo>
                  <a:lnTo>
                    <a:pt x="850" y="139"/>
                  </a:lnTo>
                  <a:lnTo>
                    <a:pt x="852" y="140"/>
                  </a:lnTo>
                  <a:lnTo>
                    <a:pt x="852" y="142"/>
                  </a:lnTo>
                  <a:lnTo>
                    <a:pt x="852" y="143"/>
                  </a:lnTo>
                  <a:lnTo>
                    <a:pt x="853" y="143"/>
                  </a:lnTo>
                  <a:lnTo>
                    <a:pt x="855" y="143"/>
                  </a:lnTo>
                  <a:lnTo>
                    <a:pt x="856" y="143"/>
                  </a:lnTo>
                  <a:lnTo>
                    <a:pt x="858" y="145"/>
                  </a:lnTo>
                  <a:lnTo>
                    <a:pt x="859" y="143"/>
                  </a:lnTo>
                  <a:lnTo>
                    <a:pt x="861" y="142"/>
                  </a:lnTo>
                  <a:lnTo>
                    <a:pt x="864" y="139"/>
                  </a:lnTo>
                  <a:lnTo>
                    <a:pt x="866" y="135"/>
                  </a:lnTo>
                  <a:lnTo>
                    <a:pt x="869" y="128"/>
                  </a:lnTo>
                  <a:lnTo>
                    <a:pt x="870" y="126"/>
                  </a:lnTo>
                  <a:lnTo>
                    <a:pt x="870" y="123"/>
                  </a:lnTo>
                  <a:lnTo>
                    <a:pt x="869" y="121"/>
                  </a:lnTo>
                  <a:lnTo>
                    <a:pt x="869" y="120"/>
                  </a:lnTo>
                  <a:lnTo>
                    <a:pt x="867" y="118"/>
                  </a:lnTo>
                  <a:lnTo>
                    <a:pt x="866" y="116"/>
                  </a:lnTo>
                  <a:lnTo>
                    <a:pt x="864" y="115"/>
                  </a:lnTo>
                  <a:lnTo>
                    <a:pt x="861" y="113"/>
                  </a:lnTo>
                  <a:lnTo>
                    <a:pt x="859" y="112"/>
                  </a:lnTo>
                  <a:lnTo>
                    <a:pt x="855" y="110"/>
                  </a:lnTo>
                  <a:lnTo>
                    <a:pt x="850" y="109"/>
                  </a:lnTo>
                  <a:lnTo>
                    <a:pt x="845" y="107"/>
                  </a:lnTo>
                  <a:lnTo>
                    <a:pt x="842" y="107"/>
                  </a:lnTo>
                  <a:close/>
                  <a:moveTo>
                    <a:pt x="826" y="4"/>
                  </a:moveTo>
                  <a:lnTo>
                    <a:pt x="821" y="4"/>
                  </a:lnTo>
                  <a:lnTo>
                    <a:pt x="818" y="4"/>
                  </a:lnTo>
                  <a:lnTo>
                    <a:pt x="817" y="6"/>
                  </a:lnTo>
                  <a:lnTo>
                    <a:pt x="815" y="6"/>
                  </a:lnTo>
                  <a:lnTo>
                    <a:pt x="815" y="8"/>
                  </a:lnTo>
                  <a:lnTo>
                    <a:pt x="815" y="11"/>
                  </a:lnTo>
                  <a:lnTo>
                    <a:pt x="815" y="12"/>
                  </a:lnTo>
                  <a:lnTo>
                    <a:pt x="815" y="16"/>
                  </a:lnTo>
                  <a:lnTo>
                    <a:pt x="815" y="19"/>
                  </a:lnTo>
                  <a:lnTo>
                    <a:pt x="818" y="19"/>
                  </a:lnTo>
                  <a:lnTo>
                    <a:pt x="818" y="20"/>
                  </a:lnTo>
                  <a:lnTo>
                    <a:pt x="820" y="22"/>
                  </a:lnTo>
                  <a:lnTo>
                    <a:pt x="823" y="22"/>
                  </a:lnTo>
                  <a:lnTo>
                    <a:pt x="826" y="22"/>
                  </a:lnTo>
                  <a:lnTo>
                    <a:pt x="828" y="22"/>
                  </a:lnTo>
                  <a:lnTo>
                    <a:pt x="829" y="20"/>
                  </a:lnTo>
                  <a:lnTo>
                    <a:pt x="831" y="20"/>
                  </a:lnTo>
                  <a:lnTo>
                    <a:pt x="831" y="19"/>
                  </a:lnTo>
                  <a:lnTo>
                    <a:pt x="833" y="16"/>
                  </a:lnTo>
                  <a:lnTo>
                    <a:pt x="836" y="14"/>
                  </a:lnTo>
                  <a:lnTo>
                    <a:pt x="829" y="8"/>
                  </a:lnTo>
                  <a:lnTo>
                    <a:pt x="826" y="4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5093790C-1A21-2950-9981-F01752F5A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3500" y="2397505"/>
              <a:ext cx="3392600" cy="1669771"/>
            </a:xfrm>
            <a:custGeom>
              <a:avLst/>
              <a:gdLst>
                <a:gd name="T0" fmla="*/ 1742 w 2174"/>
                <a:gd name="T1" fmla="*/ 327 h 1070"/>
                <a:gd name="T2" fmla="*/ 1689 w 2174"/>
                <a:gd name="T3" fmla="*/ 305 h 1070"/>
                <a:gd name="T4" fmla="*/ 1689 w 2174"/>
                <a:gd name="T5" fmla="*/ 232 h 1070"/>
                <a:gd name="T6" fmla="*/ 1755 w 2174"/>
                <a:gd name="T7" fmla="*/ 163 h 1070"/>
                <a:gd name="T8" fmla="*/ 2133 w 2174"/>
                <a:gd name="T9" fmla="*/ 76 h 1070"/>
                <a:gd name="T10" fmla="*/ 1918 w 2174"/>
                <a:gd name="T11" fmla="*/ 133 h 1070"/>
                <a:gd name="T12" fmla="*/ 1858 w 2174"/>
                <a:gd name="T13" fmla="*/ 163 h 1070"/>
                <a:gd name="T14" fmla="*/ 1805 w 2174"/>
                <a:gd name="T15" fmla="*/ 180 h 1070"/>
                <a:gd name="T16" fmla="*/ 1787 w 2174"/>
                <a:gd name="T17" fmla="*/ 130 h 1070"/>
                <a:gd name="T18" fmla="*/ 1869 w 2174"/>
                <a:gd name="T19" fmla="*/ 87 h 1070"/>
                <a:gd name="T20" fmla="*/ 1922 w 2174"/>
                <a:gd name="T21" fmla="*/ 54 h 1070"/>
                <a:gd name="T22" fmla="*/ 2098 w 2174"/>
                <a:gd name="T23" fmla="*/ 26 h 1070"/>
                <a:gd name="T24" fmla="*/ 1501 w 2174"/>
                <a:gd name="T25" fmla="*/ 409 h 1070"/>
                <a:gd name="T26" fmla="*/ 1521 w 2174"/>
                <a:gd name="T27" fmla="*/ 388 h 1070"/>
                <a:gd name="T28" fmla="*/ 1 w 2174"/>
                <a:gd name="T29" fmla="*/ 436 h 1070"/>
                <a:gd name="T30" fmla="*/ 1799 w 2174"/>
                <a:gd name="T31" fmla="*/ 488 h 1070"/>
                <a:gd name="T32" fmla="*/ 1787 w 2174"/>
                <a:gd name="T33" fmla="*/ 459 h 1070"/>
                <a:gd name="T34" fmla="*/ 1655 w 2174"/>
                <a:gd name="T35" fmla="*/ 283 h 1070"/>
                <a:gd name="T36" fmla="*/ 494 w 2174"/>
                <a:gd name="T37" fmla="*/ 464 h 1070"/>
                <a:gd name="T38" fmla="*/ 374 w 2174"/>
                <a:gd name="T39" fmla="*/ 543 h 1070"/>
                <a:gd name="T40" fmla="*/ 308 w 2174"/>
                <a:gd name="T41" fmla="*/ 647 h 1070"/>
                <a:gd name="T42" fmla="*/ 338 w 2174"/>
                <a:gd name="T43" fmla="*/ 724 h 1070"/>
                <a:gd name="T44" fmla="*/ 409 w 2174"/>
                <a:gd name="T45" fmla="*/ 726 h 1070"/>
                <a:gd name="T46" fmla="*/ 508 w 2174"/>
                <a:gd name="T47" fmla="*/ 723 h 1070"/>
                <a:gd name="T48" fmla="*/ 606 w 2174"/>
                <a:gd name="T49" fmla="*/ 737 h 1070"/>
                <a:gd name="T50" fmla="*/ 681 w 2174"/>
                <a:gd name="T51" fmla="*/ 764 h 1070"/>
                <a:gd name="T52" fmla="*/ 750 w 2174"/>
                <a:gd name="T53" fmla="*/ 816 h 1070"/>
                <a:gd name="T54" fmla="*/ 826 w 2174"/>
                <a:gd name="T55" fmla="*/ 873 h 1070"/>
                <a:gd name="T56" fmla="*/ 925 w 2174"/>
                <a:gd name="T57" fmla="*/ 926 h 1070"/>
                <a:gd name="T58" fmla="*/ 1085 w 2174"/>
                <a:gd name="T59" fmla="*/ 879 h 1070"/>
                <a:gd name="T60" fmla="*/ 1101 w 2174"/>
                <a:gd name="T61" fmla="*/ 978 h 1070"/>
                <a:gd name="T62" fmla="*/ 1136 w 2174"/>
                <a:gd name="T63" fmla="*/ 1033 h 1070"/>
                <a:gd name="T64" fmla="*/ 1219 w 2174"/>
                <a:gd name="T65" fmla="*/ 1035 h 1070"/>
                <a:gd name="T66" fmla="*/ 1292 w 2174"/>
                <a:gd name="T67" fmla="*/ 1007 h 1070"/>
                <a:gd name="T68" fmla="*/ 1414 w 2174"/>
                <a:gd name="T69" fmla="*/ 1040 h 1070"/>
                <a:gd name="T70" fmla="*/ 1559 w 2174"/>
                <a:gd name="T71" fmla="*/ 950 h 1070"/>
                <a:gd name="T72" fmla="*/ 1665 w 2174"/>
                <a:gd name="T73" fmla="*/ 849 h 1070"/>
                <a:gd name="T74" fmla="*/ 1883 w 2174"/>
                <a:gd name="T75" fmla="*/ 721 h 1070"/>
                <a:gd name="T76" fmla="*/ 1892 w 2174"/>
                <a:gd name="T77" fmla="*/ 641 h 1070"/>
                <a:gd name="T78" fmla="*/ 1810 w 2174"/>
                <a:gd name="T79" fmla="*/ 503 h 1070"/>
                <a:gd name="T80" fmla="*/ 1750 w 2174"/>
                <a:gd name="T81" fmla="*/ 567 h 1070"/>
                <a:gd name="T82" fmla="*/ 1730 w 2174"/>
                <a:gd name="T83" fmla="*/ 563 h 1070"/>
                <a:gd name="T84" fmla="*/ 1605 w 2174"/>
                <a:gd name="T85" fmla="*/ 537 h 1070"/>
                <a:gd name="T86" fmla="*/ 1608 w 2174"/>
                <a:gd name="T87" fmla="*/ 472 h 1070"/>
                <a:gd name="T88" fmla="*/ 1412 w 2174"/>
                <a:gd name="T89" fmla="*/ 469 h 1070"/>
                <a:gd name="T90" fmla="*/ 1333 w 2174"/>
                <a:gd name="T91" fmla="*/ 423 h 1070"/>
                <a:gd name="T92" fmla="*/ 1371 w 2174"/>
                <a:gd name="T93" fmla="*/ 352 h 1070"/>
                <a:gd name="T94" fmla="*/ 1284 w 2174"/>
                <a:gd name="T95" fmla="*/ 428 h 1070"/>
                <a:gd name="T96" fmla="*/ 1234 w 2174"/>
                <a:gd name="T97" fmla="*/ 485 h 1070"/>
                <a:gd name="T98" fmla="*/ 1126 w 2174"/>
                <a:gd name="T99" fmla="*/ 434 h 1070"/>
                <a:gd name="T100" fmla="*/ 1036 w 2174"/>
                <a:gd name="T101" fmla="*/ 429 h 1070"/>
                <a:gd name="T102" fmla="*/ 1004 w 2174"/>
                <a:gd name="T103" fmla="*/ 477 h 1070"/>
                <a:gd name="T104" fmla="*/ 952 w 2174"/>
                <a:gd name="T105" fmla="*/ 390 h 1070"/>
                <a:gd name="T106" fmla="*/ 1025 w 2174"/>
                <a:gd name="T107" fmla="*/ 186 h 1070"/>
                <a:gd name="T108" fmla="*/ 1145 w 2174"/>
                <a:gd name="T109" fmla="*/ 403 h 1070"/>
                <a:gd name="T110" fmla="*/ 1241 w 2174"/>
                <a:gd name="T111" fmla="*/ 278 h 1070"/>
                <a:gd name="T112" fmla="*/ 1175 w 2174"/>
                <a:gd name="T113" fmla="*/ 85 h 1070"/>
                <a:gd name="T114" fmla="*/ 1177 w 2174"/>
                <a:gd name="T115" fmla="*/ 27 h 1070"/>
                <a:gd name="T116" fmla="*/ 1027 w 2174"/>
                <a:gd name="T117" fmla="*/ 26 h 1070"/>
                <a:gd name="T118" fmla="*/ 919 w 2174"/>
                <a:gd name="T119" fmla="*/ 179 h 1070"/>
                <a:gd name="T120" fmla="*/ 829 w 2174"/>
                <a:gd name="T121" fmla="*/ 267 h 1070"/>
                <a:gd name="T122" fmla="*/ 681 w 2174"/>
                <a:gd name="T123" fmla="*/ 409 h 1070"/>
                <a:gd name="T124" fmla="*/ 576 w 2174"/>
                <a:gd name="T125" fmla="*/ 505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4" h="1070">
                  <a:moveTo>
                    <a:pt x="1768" y="168"/>
                  </a:moveTo>
                  <a:lnTo>
                    <a:pt x="1769" y="169"/>
                  </a:lnTo>
                  <a:lnTo>
                    <a:pt x="1771" y="171"/>
                  </a:lnTo>
                  <a:lnTo>
                    <a:pt x="1774" y="171"/>
                  </a:lnTo>
                  <a:lnTo>
                    <a:pt x="1777" y="172"/>
                  </a:lnTo>
                  <a:lnTo>
                    <a:pt x="1780" y="174"/>
                  </a:lnTo>
                  <a:lnTo>
                    <a:pt x="1783" y="175"/>
                  </a:lnTo>
                  <a:lnTo>
                    <a:pt x="1788" y="175"/>
                  </a:lnTo>
                  <a:lnTo>
                    <a:pt x="1791" y="175"/>
                  </a:lnTo>
                  <a:lnTo>
                    <a:pt x="1794" y="180"/>
                  </a:lnTo>
                  <a:lnTo>
                    <a:pt x="1796" y="186"/>
                  </a:lnTo>
                  <a:lnTo>
                    <a:pt x="1798" y="191"/>
                  </a:lnTo>
                  <a:lnTo>
                    <a:pt x="1801" y="194"/>
                  </a:lnTo>
                  <a:lnTo>
                    <a:pt x="1807" y="201"/>
                  </a:lnTo>
                  <a:lnTo>
                    <a:pt x="1815" y="209"/>
                  </a:lnTo>
                  <a:lnTo>
                    <a:pt x="1812" y="212"/>
                  </a:lnTo>
                  <a:lnTo>
                    <a:pt x="1805" y="213"/>
                  </a:lnTo>
                  <a:lnTo>
                    <a:pt x="1799" y="215"/>
                  </a:lnTo>
                  <a:lnTo>
                    <a:pt x="1794" y="216"/>
                  </a:lnTo>
                  <a:lnTo>
                    <a:pt x="1794" y="218"/>
                  </a:lnTo>
                  <a:lnTo>
                    <a:pt x="1796" y="220"/>
                  </a:lnTo>
                  <a:lnTo>
                    <a:pt x="1798" y="221"/>
                  </a:lnTo>
                  <a:lnTo>
                    <a:pt x="1799" y="221"/>
                  </a:lnTo>
                  <a:lnTo>
                    <a:pt x="1788" y="232"/>
                  </a:lnTo>
                  <a:lnTo>
                    <a:pt x="1779" y="242"/>
                  </a:lnTo>
                  <a:lnTo>
                    <a:pt x="1772" y="246"/>
                  </a:lnTo>
                  <a:lnTo>
                    <a:pt x="1769" y="251"/>
                  </a:lnTo>
                  <a:lnTo>
                    <a:pt x="1763" y="256"/>
                  </a:lnTo>
                  <a:lnTo>
                    <a:pt x="1760" y="261"/>
                  </a:lnTo>
                  <a:lnTo>
                    <a:pt x="1755" y="265"/>
                  </a:lnTo>
                  <a:lnTo>
                    <a:pt x="1752" y="273"/>
                  </a:lnTo>
                  <a:lnTo>
                    <a:pt x="1749" y="278"/>
                  </a:lnTo>
                  <a:lnTo>
                    <a:pt x="1747" y="286"/>
                  </a:lnTo>
                  <a:lnTo>
                    <a:pt x="1745" y="295"/>
                  </a:lnTo>
                  <a:lnTo>
                    <a:pt x="1742" y="305"/>
                  </a:lnTo>
                  <a:lnTo>
                    <a:pt x="1742" y="316"/>
                  </a:lnTo>
                  <a:lnTo>
                    <a:pt x="1742" y="327"/>
                  </a:lnTo>
                  <a:lnTo>
                    <a:pt x="1742" y="338"/>
                  </a:lnTo>
                  <a:lnTo>
                    <a:pt x="1742" y="347"/>
                  </a:lnTo>
                  <a:lnTo>
                    <a:pt x="1744" y="355"/>
                  </a:lnTo>
                  <a:lnTo>
                    <a:pt x="1745" y="363"/>
                  </a:lnTo>
                  <a:lnTo>
                    <a:pt x="1745" y="369"/>
                  </a:lnTo>
                  <a:lnTo>
                    <a:pt x="1749" y="377"/>
                  </a:lnTo>
                  <a:lnTo>
                    <a:pt x="1750" y="385"/>
                  </a:lnTo>
                  <a:lnTo>
                    <a:pt x="1750" y="395"/>
                  </a:lnTo>
                  <a:lnTo>
                    <a:pt x="1741" y="395"/>
                  </a:lnTo>
                  <a:lnTo>
                    <a:pt x="1731" y="390"/>
                  </a:lnTo>
                  <a:lnTo>
                    <a:pt x="1722" y="384"/>
                  </a:lnTo>
                  <a:lnTo>
                    <a:pt x="1709" y="377"/>
                  </a:lnTo>
                  <a:lnTo>
                    <a:pt x="1700" y="373"/>
                  </a:lnTo>
                  <a:lnTo>
                    <a:pt x="1695" y="368"/>
                  </a:lnTo>
                  <a:lnTo>
                    <a:pt x="1690" y="365"/>
                  </a:lnTo>
                  <a:lnTo>
                    <a:pt x="1685" y="360"/>
                  </a:lnTo>
                  <a:lnTo>
                    <a:pt x="1682" y="355"/>
                  </a:lnTo>
                  <a:lnTo>
                    <a:pt x="1679" y="350"/>
                  </a:lnTo>
                  <a:lnTo>
                    <a:pt x="1676" y="346"/>
                  </a:lnTo>
                  <a:lnTo>
                    <a:pt x="1676" y="343"/>
                  </a:lnTo>
                  <a:lnTo>
                    <a:pt x="1676" y="339"/>
                  </a:lnTo>
                  <a:lnTo>
                    <a:pt x="1676" y="338"/>
                  </a:lnTo>
                  <a:lnTo>
                    <a:pt x="1674" y="335"/>
                  </a:lnTo>
                  <a:lnTo>
                    <a:pt x="1676" y="333"/>
                  </a:lnTo>
                  <a:lnTo>
                    <a:pt x="1676" y="332"/>
                  </a:lnTo>
                  <a:lnTo>
                    <a:pt x="1676" y="328"/>
                  </a:lnTo>
                  <a:lnTo>
                    <a:pt x="1676" y="328"/>
                  </a:lnTo>
                  <a:lnTo>
                    <a:pt x="1679" y="325"/>
                  </a:lnTo>
                  <a:lnTo>
                    <a:pt x="1682" y="324"/>
                  </a:lnTo>
                  <a:lnTo>
                    <a:pt x="1685" y="322"/>
                  </a:lnTo>
                  <a:lnTo>
                    <a:pt x="1687" y="319"/>
                  </a:lnTo>
                  <a:lnTo>
                    <a:pt x="1689" y="317"/>
                  </a:lnTo>
                  <a:lnTo>
                    <a:pt x="1689" y="316"/>
                  </a:lnTo>
                  <a:lnTo>
                    <a:pt x="1689" y="314"/>
                  </a:lnTo>
                  <a:lnTo>
                    <a:pt x="1689" y="311"/>
                  </a:lnTo>
                  <a:lnTo>
                    <a:pt x="1689" y="308"/>
                  </a:lnTo>
                  <a:lnTo>
                    <a:pt x="1689" y="305"/>
                  </a:lnTo>
                  <a:lnTo>
                    <a:pt x="1689" y="303"/>
                  </a:lnTo>
                  <a:lnTo>
                    <a:pt x="1689" y="302"/>
                  </a:lnTo>
                  <a:lnTo>
                    <a:pt x="1689" y="300"/>
                  </a:lnTo>
                  <a:lnTo>
                    <a:pt x="1689" y="298"/>
                  </a:lnTo>
                  <a:lnTo>
                    <a:pt x="1689" y="295"/>
                  </a:lnTo>
                  <a:lnTo>
                    <a:pt x="1689" y="289"/>
                  </a:lnTo>
                  <a:lnTo>
                    <a:pt x="1685" y="287"/>
                  </a:lnTo>
                  <a:lnTo>
                    <a:pt x="1681" y="286"/>
                  </a:lnTo>
                  <a:lnTo>
                    <a:pt x="1674" y="283"/>
                  </a:lnTo>
                  <a:lnTo>
                    <a:pt x="1668" y="279"/>
                  </a:lnTo>
                  <a:lnTo>
                    <a:pt x="1666" y="278"/>
                  </a:lnTo>
                  <a:lnTo>
                    <a:pt x="1663" y="275"/>
                  </a:lnTo>
                  <a:lnTo>
                    <a:pt x="1662" y="273"/>
                  </a:lnTo>
                  <a:lnTo>
                    <a:pt x="1659" y="270"/>
                  </a:lnTo>
                  <a:lnTo>
                    <a:pt x="1657" y="267"/>
                  </a:lnTo>
                  <a:lnTo>
                    <a:pt x="1655" y="262"/>
                  </a:lnTo>
                  <a:lnTo>
                    <a:pt x="1654" y="261"/>
                  </a:lnTo>
                  <a:lnTo>
                    <a:pt x="1654" y="256"/>
                  </a:lnTo>
                  <a:lnTo>
                    <a:pt x="1654" y="250"/>
                  </a:lnTo>
                  <a:lnTo>
                    <a:pt x="1655" y="245"/>
                  </a:lnTo>
                  <a:lnTo>
                    <a:pt x="1657" y="238"/>
                  </a:lnTo>
                  <a:lnTo>
                    <a:pt x="1660" y="234"/>
                  </a:lnTo>
                  <a:lnTo>
                    <a:pt x="1662" y="232"/>
                  </a:lnTo>
                  <a:lnTo>
                    <a:pt x="1663" y="229"/>
                  </a:lnTo>
                  <a:lnTo>
                    <a:pt x="1665" y="227"/>
                  </a:lnTo>
                  <a:lnTo>
                    <a:pt x="1666" y="226"/>
                  </a:lnTo>
                  <a:lnTo>
                    <a:pt x="1668" y="224"/>
                  </a:lnTo>
                  <a:lnTo>
                    <a:pt x="1671" y="223"/>
                  </a:lnTo>
                  <a:lnTo>
                    <a:pt x="1674" y="223"/>
                  </a:lnTo>
                  <a:lnTo>
                    <a:pt x="1676" y="221"/>
                  </a:lnTo>
                  <a:lnTo>
                    <a:pt x="1679" y="223"/>
                  </a:lnTo>
                  <a:lnTo>
                    <a:pt x="1681" y="224"/>
                  </a:lnTo>
                  <a:lnTo>
                    <a:pt x="1682" y="226"/>
                  </a:lnTo>
                  <a:lnTo>
                    <a:pt x="1684" y="227"/>
                  </a:lnTo>
                  <a:lnTo>
                    <a:pt x="1685" y="229"/>
                  </a:lnTo>
                  <a:lnTo>
                    <a:pt x="1687" y="232"/>
                  </a:lnTo>
                  <a:lnTo>
                    <a:pt x="1689" y="232"/>
                  </a:lnTo>
                  <a:lnTo>
                    <a:pt x="1689" y="232"/>
                  </a:lnTo>
                  <a:lnTo>
                    <a:pt x="1690" y="234"/>
                  </a:lnTo>
                  <a:lnTo>
                    <a:pt x="1692" y="234"/>
                  </a:lnTo>
                  <a:lnTo>
                    <a:pt x="1695" y="234"/>
                  </a:lnTo>
                  <a:lnTo>
                    <a:pt x="1695" y="232"/>
                  </a:lnTo>
                  <a:lnTo>
                    <a:pt x="1696" y="232"/>
                  </a:lnTo>
                  <a:lnTo>
                    <a:pt x="1696" y="232"/>
                  </a:lnTo>
                  <a:lnTo>
                    <a:pt x="1700" y="229"/>
                  </a:lnTo>
                  <a:lnTo>
                    <a:pt x="1700" y="227"/>
                  </a:lnTo>
                  <a:lnTo>
                    <a:pt x="1701" y="224"/>
                  </a:lnTo>
                  <a:lnTo>
                    <a:pt x="1703" y="221"/>
                  </a:lnTo>
                  <a:lnTo>
                    <a:pt x="1703" y="218"/>
                  </a:lnTo>
                  <a:lnTo>
                    <a:pt x="1704" y="215"/>
                  </a:lnTo>
                  <a:lnTo>
                    <a:pt x="1704" y="215"/>
                  </a:lnTo>
                  <a:lnTo>
                    <a:pt x="1706" y="213"/>
                  </a:lnTo>
                  <a:lnTo>
                    <a:pt x="1708" y="212"/>
                  </a:lnTo>
                  <a:lnTo>
                    <a:pt x="1709" y="212"/>
                  </a:lnTo>
                  <a:lnTo>
                    <a:pt x="1712" y="210"/>
                  </a:lnTo>
                  <a:lnTo>
                    <a:pt x="1715" y="209"/>
                  </a:lnTo>
                  <a:lnTo>
                    <a:pt x="1722" y="207"/>
                  </a:lnTo>
                  <a:lnTo>
                    <a:pt x="1726" y="207"/>
                  </a:lnTo>
                  <a:lnTo>
                    <a:pt x="1723" y="204"/>
                  </a:lnTo>
                  <a:lnTo>
                    <a:pt x="1720" y="199"/>
                  </a:lnTo>
                  <a:lnTo>
                    <a:pt x="1717" y="196"/>
                  </a:lnTo>
                  <a:lnTo>
                    <a:pt x="1714" y="191"/>
                  </a:lnTo>
                  <a:lnTo>
                    <a:pt x="1714" y="180"/>
                  </a:lnTo>
                  <a:lnTo>
                    <a:pt x="1726" y="180"/>
                  </a:lnTo>
                  <a:lnTo>
                    <a:pt x="1730" y="182"/>
                  </a:lnTo>
                  <a:lnTo>
                    <a:pt x="1731" y="182"/>
                  </a:lnTo>
                  <a:lnTo>
                    <a:pt x="1734" y="183"/>
                  </a:lnTo>
                  <a:lnTo>
                    <a:pt x="1736" y="183"/>
                  </a:lnTo>
                  <a:lnTo>
                    <a:pt x="1741" y="186"/>
                  </a:lnTo>
                  <a:lnTo>
                    <a:pt x="1745" y="188"/>
                  </a:lnTo>
                  <a:lnTo>
                    <a:pt x="1749" y="183"/>
                  </a:lnTo>
                  <a:lnTo>
                    <a:pt x="1750" y="175"/>
                  </a:lnTo>
                  <a:lnTo>
                    <a:pt x="1752" y="171"/>
                  </a:lnTo>
                  <a:lnTo>
                    <a:pt x="1755" y="163"/>
                  </a:lnTo>
                  <a:lnTo>
                    <a:pt x="1758" y="164"/>
                  </a:lnTo>
                  <a:lnTo>
                    <a:pt x="1761" y="166"/>
                  </a:lnTo>
                  <a:lnTo>
                    <a:pt x="1763" y="166"/>
                  </a:lnTo>
                  <a:lnTo>
                    <a:pt x="1768" y="168"/>
                  </a:lnTo>
                  <a:close/>
                  <a:moveTo>
                    <a:pt x="2134" y="2"/>
                  </a:moveTo>
                  <a:lnTo>
                    <a:pt x="2136" y="0"/>
                  </a:lnTo>
                  <a:lnTo>
                    <a:pt x="2137" y="0"/>
                  </a:lnTo>
                  <a:lnTo>
                    <a:pt x="2139" y="0"/>
                  </a:lnTo>
                  <a:lnTo>
                    <a:pt x="2140" y="0"/>
                  </a:lnTo>
                  <a:lnTo>
                    <a:pt x="2144" y="0"/>
                  </a:lnTo>
                  <a:lnTo>
                    <a:pt x="2147" y="0"/>
                  </a:lnTo>
                  <a:lnTo>
                    <a:pt x="2150" y="2"/>
                  </a:lnTo>
                  <a:lnTo>
                    <a:pt x="2153" y="2"/>
                  </a:lnTo>
                  <a:lnTo>
                    <a:pt x="2158" y="3"/>
                  </a:lnTo>
                  <a:lnTo>
                    <a:pt x="2161" y="5"/>
                  </a:lnTo>
                  <a:lnTo>
                    <a:pt x="2164" y="7"/>
                  </a:lnTo>
                  <a:lnTo>
                    <a:pt x="2167" y="10"/>
                  </a:lnTo>
                  <a:lnTo>
                    <a:pt x="2169" y="13"/>
                  </a:lnTo>
                  <a:lnTo>
                    <a:pt x="2170" y="18"/>
                  </a:lnTo>
                  <a:lnTo>
                    <a:pt x="2172" y="19"/>
                  </a:lnTo>
                  <a:lnTo>
                    <a:pt x="2172" y="21"/>
                  </a:lnTo>
                  <a:lnTo>
                    <a:pt x="2174" y="22"/>
                  </a:lnTo>
                  <a:lnTo>
                    <a:pt x="2174" y="26"/>
                  </a:lnTo>
                  <a:lnTo>
                    <a:pt x="2174" y="30"/>
                  </a:lnTo>
                  <a:lnTo>
                    <a:pt x="2172" y="33"/>
                  </a:lnTo>
                  <a:lnTo>
                    <a:pt x="2172" y="35"/>
                  </a:lnTo>
                  <a:lnTo>
                    <a:pt x="2170" y="40"/>
                  </a:lnTo>
                  <a:lnTo>
                    <a:pt x="2169" y="44"/>
                  </a:lnTo>
                  <a:lnTo>
                    <a:pt x="2167" y="49"/>
                  </a:lnTo>
                  <a:lnTo>
                    <a:pt x="2163" y="54"/>
                  </a:lnTo>
                  <a:lnTo>
                    <a:pt x="2161" y="59"/>
                  </a:lnTo>
                  <a:lnTo>
                    <a:pt x="2156" y="62"/>
                  </a:lnTo>
                  <a:lnTo>
                    <a:pt x="2151" y="65"/>
                  </a:lnTo>
                  <a:lnTo>
                    <a:pt x="2147" y="68"/>
                  </a:lnTo>
                  <a:lnTo>
                    <a:pt x="2142" y="71"/>
                  </a:lnTo>
                  <a:lnTo>
                    <a:pt x="2137" y="73"/>
                  </a:lnTo>
                  <a:lnTo>
                    <a:pt x="2133" y="76"/>
                  </a:lnTo>
                  <a:lnTo>
                    <a:pt x="2121" y="79"/>
                  </a:lnTo>
                  <a:lnTo>
                    <a:pt x="2112" y="84"/>
                  </a:lnTo>
                  <a:lnTo>
                    <a:pt x="2049" y="84"/>
                  </a:lnTo>
                  <a:lnTo>
                    <a:pt x="2035" y="87"/>
                  </a:lnTo>
                  <a:lnTo>
                    <a:pt x="2025" y="89"/>
                  </a:lnTo>
                  <a:lnTo>
                    <a:pt x="2014" y="90"/>
                  </a:lnTo>
                  <a:lnTo>
                    <a:pt x="2005" y="92"/>
                  </a:lnTo>
                  <a:lnTo>
                    <a:pt x="1997" y="93"/>
                  </a:lnTo>
                  <a:lnTo>
                    <a:pt x="1987" y="97"/>
                  </a:lnTo>
                  <a:lnTo>
                    <a:pt x="1979" y="100"/>
                  </a:lnTo>
                  <a:lnTo>
                    <a:pt x="1968" y="104"/>
                  </a:lnTo>
                  <a:lnTo>
                    <a:pt x="1967" y="104"/>
                  </a:lnTo>
                  <a:lnTo>
                    <a:pt x="1965" y="106"/>
                  </a:lnTo>
                  <a:lnTo>
                    <a:pt x="1965" y="108"/>
                  </a:lnTo>
                  <a:lnTo>
                    <a:pt x="1963" y="108"/>
                  </a:lnTo>
                  <a:lnTo>
                    <a:pt x="1963" y="109"/>
                  </a:lnTo>
                  <a:lnTo>
                    <a:pt x="1963" y="112"/>
                  </a:lnTo>
                  <a:lnTo>
                    <a:pt x="1962" y="114"/>
                  </a:lnTo>
                  <a:lnTo>
                    <a:pt x="1962" y="115"/>
                  </a:lnTo>
                  <a:lnTo>
                    <a:pt x="1960" y="119"/>
                  </a:lnTo>
                  <a:lnTo>
                    <a:pt x="1959" y="120"/>
                  </a:lnTo>
                  <a:lnTo>
                    <a:pt x="1956" y="120"/>
                  </a:lnTo>
                  <a:lnTo>
                    <a:pt x="1952" y="122"/>
                  </a:lnTo>
                  <a:lnTo>
                    <a:pt x="1948" y="122"/>
                  </a:lnTo>
                  <a:lnTo>
                    <a:pt x="1943" y="123"/>
                  </a:lnTo>
                  <a:lnTo>
                    <a:pt x="1935" y="123"/>
                  </a:lnTo>
                  <a:lnTo>
                    <a:pt x="1930" y="123"/>
                  </a:lnTo>
                  <a:lnTo>
                    <a:pt x="1929" y="125"/>
                  </a:lnTo>
                  <a:lnTo>
                    <a:pt x="1927" y="125"/>
                  </a:lnTo>
                  <a:lnTo>
                    <a:pt x="1927" y="127"/>
                  </a:lnTo>
                  <a:lnTo>
                    <a:pt x="1927" y="128"/>
                  </a:lnTo>
                  <a:lnTo>
                    <a:pt x="1926" y="130"/>
                  </a:lnTo>
                  <a:lnTo>
                    <a:pt x="1926" y="131"/>
                  </a:lnTo>
                  <a:lnTo>
                    <a:pt x="1922" y="133"/>
                  </a:lnTo>
                  <a:lnTo>
                    <a:pt x="1922" y="133"/>
                  </a:lnTo>
                  <a:lnTo>
                    <a:pt x="1919" y="133"/>
                  </a:lnTo>
                  <a:lnTo>
                    <a:pt x="1918" y="133"/>
                  </a:lnTo>
                  <a:lnTo>
                    <a:pt x="1916" y="131"/>
                  </a:lnTo>
                  <a:lnTo>
                    <a:pt x="1914" y="130"/>
                  </a:lnTo>
                  <a:lnTo>
                    <a:pt x="1913" y="128"/>
                  </a:lnTo>
                  <a:lnTo>
                    <a:pt x="1910" y="125"/>
                  </a:lnTo>
                  <a:lnTo>
                    <a:pt x="1908" y="127"/>
                  </a:lnTo>
                  <a:lnTo>
                    <a:pt x="1905" y="133"/>
                  </a:lnTo>
                  <a:lnTo>
                    <a:pt x="1902" y="136"/>
                  </a:lnTo>
                  <a:lnTo>
                    <a:pt x="1899" y="142"/>
                  </a:lnTo>
                  <a:lnTo>
                    <a:pt x="1897" y="147"/>
                  </a:lnTo>
                  <a:lnTo>
                    <a:pt x="1894" y="152"/>
                  </a:lnTo>
                  <a:lnTo>
                    <a:pt x="1891" y="153"/>
                  </a:lnTo>
                  <a:lnTo>
                    <a:pt x="1889" y="155"/>
                  </a:lnTo>
                  <a:lnTo>
                    <a:pt x="1888" y="155"/>
                  </a:lnTo>
                  <a:lnTo>
                    <a:pt x="1886" y="155"/>
                  </a:lnTo>
                  <a:lnTo>
                    <a:pt x="1884" y="155"/>
                  </a:lnTo>
                  <a:lnTo>
                    <a:pt x="1881" y="152"/>
                  </a:lnTo>
                  <a:lnTo>
                    <a:pt x="1878" y="149"/>
                  </a:lnTo>
                  <a:lnTo>
                    <a:pt x="1877" y="145"/>
                  </a:lnTo>
                  <a:lnTo>
                    <a:pt x="1875" y="147"/>
                  </a:lnTo>
                  <a:lnTo>
                    <a:pt x="1873" y="150"/>
                  </a:lnTo>
                  <a:lnTo>
                    <a:pt x="1873" y="150"/>
                  </a:lnTo>
                  <a:lnTo>
                    <a:pt x="1873" y="152"/>
                  </a:lnTo>
                  <a:lnTo>
                    <a:pt x="1875" y="153"/>
                  </a:lnTo>
                  <a:lnTo>
                    <a:pt x="1877" y="155"/>
                  </a:lnTo>
                  <a:lnTo>
                    <a:pt x="1877" y="158"/>
                  </a:lnTo>
                  <a:lnTo>
                    <a:pt x="1877" y="161"/>
                  </a:lnTo>
                  <a:lnTo>
                    <a:pt x="1877" y="164"/>
                  </a:lnTo>
                  <a:lnTo>
                    <a:pt x="1877" y="168"/>
                  </a:lnTo>
                  <a:lnTo>
                    <a:pt x="1875" y="169"/>
                  </a:lnTo>
                  <a:lnTo>
                    <a:pt x="1873" y="171"/>
                  </a:lnTo>
                  <a:lnTo>
                    <a:pt x="1872" y="172"/>
                  </a:lnTo>
                  <a:lnTo>
                    <a:pt x="1869" y="172"/>
                  </a:lnTo>
                  <a:lnTo>
                    <a:pt x="1867" y="172"/>
                  </a:lnTo>
                  <a:lnTo>
                    <a:pt x="1866" y="171"/>
                  </a:lnTo>
                  <a:lnTo>
                    <a:pt x="1864" y="169"/>
                  </a:lnTo>
                  <a:lnTo>
                    <a:pt x="1862" y="168"/>
                  </a:lnTo>
                  <a:lnTo>
                    <a:pt x="1858" y="163"/>
                  </a:lnTo>
                  <a:lnTo>
                    <a:pt x="1856" y="160"/>
                  </a:lnTo>
                  <a:lnTo>
                    <a:pt x="1856" y="161"/>
                  </a:lnTo>
                  <a:lnTo>
                    <a:pt x="1856" y="164"/>
                  </a:lnTo>
                  <a:lnTo>
                    <a:pt x="1858" y="166"/>
                  </a:lnTo>
                  <a:lnTo>
                    <a:pt x="1858" y="169"/>
                  </a:lnTo>
                  <a:lnTo>
                    <a:pt x="1858" y="172"/>
                  </a:lnTo>
                  <a:lnTo>
                    <a:pt x="1859" y="175"/>
                  </a:lnTo>
                  <a:lnTo>
                    <a:pt x="1859" y="179"/>
                  </a:lnTo>
                  <a:lnTo>
                    <a:pt x="1859" y="182"/>
                  </a:lnTo>
                  <a:lnTo>
                    <a:pt x="1858" y="182"/>
                  </a:lnTo>
                  <a:lnTo>
                    <a:pt x="1856" y="180"/>
                  </a:lnTo>
                  <a:lnTo>
                    <a:pt x="1853" y="180"/>
                  </a:lnTo>
                  <a:lnTo>
                    <a:pt x="1853" y="180"/>
                  </a:lnTo>
                  <a:lnTo>
                    <a:pt x="1848" y="179"/>
                  </a:lnTo>
                  <a:lnTo>
                    <a:pt x="1843" y="175"/>
                  </a:lnTo>
                  <a:lnTo>
                    <a:pt x="1843" y="183"/>
                  </a:lnTo>
                  <a:lnTo>
                    <a:pt x="1845" y="193"/>
                  </a:lnTo>
                  <a:lnTo>
                    <a:pt x="1845" y="194"/>
                  </a:lnTo>
                  <a:lnTo>
                    <a:pt x="1843" y="196"/>
                  </a:lnTo>
                  <a:lnTo>
                    <a:pt x="1843" y="199"/>
                  </a:lnTo>
                  <a:lnTo>
                    <a:pt x="1843" y="199"/>
                  </a:lnTo>
                  <a:lnTo>
                    <a:pt x="1842" y="201"/>
                  </a:lnTo>
                  <a:lnTo>
                    <a:pt x="1840" y="201"/>
                  </a:lnTo>
                  <a:lnTo>
                    <a:pt x="1839" y="202"/>
                  </a:lnTo>
                  <a:lnTo>
                    <a:pt x="1837" y="202"/>
                  </a:lnTo>
                  <a:lnTo>
                    <a:pt x="1832" y="202"/>
                  </a:lnTo>
                  <a:lnTo>
                    <a:pt x="1829" y="201"/>
                  </a:lnTo>
                  <a:lnTo>
                    <a:pt x="1824" y="201"/>
                  </a:lnTo>
                  <a:lnTo>
                    <a:pt x="1820" y="199"/>
                  </a:lnTo>
                  <a:lnTo>
                    <a:pt x="1815" y="197"/>
                  </a:lnTo>
                  <a:lnTo>
                    <a:pt x="1812" y="196"/>
                  </a:lnTo>
                  <a:lnTo>
                    <a:pt x="1810" y="196"/>
                  </a:lnTo>
                  <a:lnTo>
                    <a:pt x="1809" y="194"/>
                  </a:lnTo>
                  <a:lnTo>
                    <a:pt x="1807" y="193"/>
                  </a:lnTo>
                  <a:lnTo>
                    <a:pt x="1807" y="191"/>
                  </a:lnTo>
                  <a:lnTo>
                    <a:pt x="1807" y="186"/>
                  </a:lnTo>
                  <a:lnTo>
                    <a:pt x="1805" y="180"/>
                  </a:lnTo>
                  <a:lnTo>
                    <a:pt x="1804" y="179"/>
                  </a:lnTo>
                  <a:lnTo>
                    <a:pt x="1804" y="175"/>
                  </a:lnTo>
                  <a:lnTo>
                    <a:pt x="1802" y="174"/>
                  </a:lnTo>
                  <a:lnTo>
                    <a:pt x="1799" y="172"/>
                  </a:lnTo>
                  <a:lnTo>
                    <a:pt x="1798" y="171"/>
                  </a:lnTo>
                  <a:lnTo>
                    <a:pt x="1794" y="171"/>
                  </a:lnTo>
                  <a:lnTo>
                    <a:pt x="1793" y="171"/>
                  </a:lnTo>
                  <a:lnTo>
                    <a:pt x="1790" y="169"/>
                  </a:lnTo>
                  <a:lnTo>
                    <a:pt x="1788" y="169"/>
                  </a:lnTo>
                  <a:lnTo>
                    <a:pt x="1787" y="168"/>
                  </a:lnTo>
                  <a:lnTo>
                    <a:pt x="1787" y="166"/>
                  </a:lnTo>
                  <a:lnTo>
                    <a:pt x="1785" y="166"/>
                  </a:lnTo>
                  <a:lnTo>
                    <a:pt x="1785" y="164"/>
                  </a:lnTo>
                  <a:lnTo>
                    <a:pt x="1785" y="163"/>
                  </a:lnTo>
                  <a:lnTo>
                    <a:pt x="1785" y="161"/>
                  </a:lnTo>
                  <a:lnTo>
                    <a:pt x="1785" y="160"/>
                  </a:lnTo>
                  <a:lnTo>
                    <a:pt x="1787" y="158"/>
                  </a:lnTo>
                  <a:lnTo>
                    <a:pt x="1787" y="158"/>
                  </a:lnTo>
                  <a:lnTo>
                    <a:pt x="1788" y="156"/>
                  </a:lnTo>
                  <a:lnTo>
                    <a:pt x="1790" y="155"/>
                  </a:lnTo>
                  <a:lnTo>
                    <a:pt x="1794" y="155"/>
                  </a:lnTo>
                  <a:lnTo>
                    <a:pt x="1798" y="155"/>
                  </a:lnTo>
                  <a:lnTo>
                    <a:pt x="1799" y="155"/>
                  </a:lnTo>
                  <a:lnTo>
                    <a:pt x="1802" y="155"/>
                  </a:lnTo>
                  <a:lnTo>
                    <a:pt x="1807" y="155"/>
                  </a:lnTo>
                  <a:lnTo>
                    <a:pt x="1810" y="155"/>
                  </a:lnTo>
                  <a:lnTo>
                    <a:pt x="1804" y="150"/>
                  </a:lnTo>
                  <a:lnTo>
                    <a:pt x="1796" y="145"/>
                  </a:lnTo>
                  <a:lnTo>
                    <a:pt x="1791" y="142"/>
                  </a:lnTo>
                  <a:lnTo>
                    <a:pt x="1788" y="139"/>
                  </a:lnTo>
                  <a:lnTo>
                    <a:pt x="1787" y="138"/>
                  </a:lnTo>
                  <a:lnTo>
                    <a:pt x="1787" y="136"/>
                  </a:lnTo>
                  <a:lnTo>
                    <a:pt x="1785" y="134"/>
                  </a:lnTo>
                  <a:lnTo>
                    <a:pt x="1785" y="134"/>
                  </a:lnTo>
                  <a:lnTo>
                    <a:pt x="1785" y="133"/>
                  </a:lnTo>
                  <a:lnTo>
                    <a:pt x="1787" y="131"/>
                  </a:lnTo>
                  <a:lnTo>
                    <a:pt x="1787" y="130"/>
                  </a:lnTo>
                  <a:lnTo>
                    <a:pt x="1790" y="127"/>
                  </a:lnTo>
                  <a:lnTo>
                    <a:pt x="1793" y="125"/>
                  </a:lnTo>
                  <a:lnTo>
                    <a:pt x="1798" y="122"/>
                  </a:lnTo>
                  <a:lnTo>
                    <a:pt x="1804" y="120"/>
                  </a:lnTo>
                  <a:lnTo>
                    <a:pt x="1810" y="117"/>
                  </a:lnTo>
                  <a:lnTo>
                    <a:pt x="1815" y="117"/>
                  </a:lnTo>
                  <a:lnTo>
                    <a:pt x="1820" y="115"/>
                  </a:lnTo>
                  <a:lnTo>
                    <a:pt x="1823" y="115"/>
                  </a:lnTo>
                  <a:lnTo>
                    <a:pt x="1824" y="117"/>
                  </a:lnTo>
                  <a:lnTo>
                    <a:pt x="1828" y="119"/>
                  </a:lnTo>
                  <a:lnTo>
                    <a:pt x="1829" y="120"/>
                  </a:lnTo>
                  <a:lnTo>
                    <a:pt x="1832" y="123"/>
                  </a:lnTo>
                  <a:lnTo>
                    <a:pt x="1837" y="127"/>
                  </a:lnTo>
                  <a:lnTo>
                    <a:pt x="1839" y="123"/>
                  </a:lnTo>
                  <a:lnTo>
                    <a:pt x="1840" y="120"/>
                  </a:lnTo>
                  <a:lnTo>
                    <a:pt x="1840" y="115"/>
                  </a:lnTo>
                  <a:lnTo>
                    <a:pt x="1840" y="112"/>
                  </a:lnTo>
                  <a:lnTo>
                    <a:pt x="1840" y="108"/>
                  </a:lnTo>
                  <a:lnTo>
                    <a:pt x="1843" y="104"/>
                  </a:lnTo>
                  <a:lnTo>
                    <a:pt x="1843" y="104"/>
                  </a:lnTo>
                  <a:lnTo>
                    <a:pt x="1845" y="104"/>
                  </a:lnTo>
                  <a:lnTo>
                    <a:pt x="1847" y="103"/>
                  </a:lnTo>
                  <a:lnTo>
                    <a:pt x="1848" y="103"/>
                  </a:lnTo>
                  <a:lnTo>
                    <a:pt x="1850" y="103"/>
                  </a:lnTo>
                  <a:lnTo>
                    <a:pt x="1851" y="104"/>
                  </a:lnTo>
                  <a:lnTo>
                    <a:pt x="1853" y="104"/>
                  </a:lnTo>
                  <a:lnTo>
                    <a:pt x="1854" y="104"/>
                  </a:lnTo>
                  <a:lnTo>
                    <a:pt x="1856" y="103"/>
                  </a:lnTo>
                  <a:lnTo>
                    <a:pt x="1858" y="103"/>
                  </a:lnTo>
                  <a:lnTo>
                    <a:pt x="1858" y="101"/>
                  </a:lnTo>
                  <a:lnTo>
                    <a:pt x="1858" y="100"/>
                  </a:lnTo>
                  <a:lnTo>
                    <a:pt x="1858" y="97"/>
                  </a:lnTo>
                  <a:lnTo>
                    <a:pt x="1858" y="97"/>
                  </a:lnTo>
                  <a:lnTo>
                    <a:pt x="1858" y="92"/>
                  </a:lnTo>
                  <a:lnTo>
                    <a:pt x="1858" y="87"/>
                  </a:lnTo>
                  <a:lnTo>
                    <a:pt x="1867" y="87"/>
                  </a:lnTo>
                  <a:lnTo>
                    <a:pt x="1869" y="87"/>
                  </a:lnTo>
                  <a:lnTo>
                    <a:pt x="1869" y="89"/>
                  </a:lnTo>
                  <a:lnTo>
                    <a:pt x="1870" y="89"/>
                  </a:lnTo>
                  <a:lnTo>
                    <a:pt x="1872" y="92"/>
                  </a:lnTo>
                  <a:lnTo>
                    <a:pt x="1873" y="92"/>
                  </a:lnTo>
                  <a:lnTo>
                    <a:pt x="1875" y="93"/>
                  </a:lnTo>
                  <a:lnTo>
                    <a:pt x="1878" y="93"/>
                  </a:lnTo>
                  <a:lnTo>
                    <a:pt x="1880" y="93"/>
                  </a:lnTo>
                  <a:lnTo>
                    <a:pt x="1878" y="87"/>
                  </a:lnTo>
                  <a:lnTo>
                    <a:pt x="1875" y="84"/>
                  </a:lnTo>
                  <a:lnTo>
                    <a:pt x="1873" y="81"/>
                  </a:lnTo>
                  <a:lnTo>
                    <a:pt x="1873" y="79"/>
                  </a:lnTo>
                  <a:lnTo>
                    <a:pt x="1872" y="76"/>
                  </a:lnTo>
                  <a:lnTo>
                    <a:pt x="1872" y="73"/>
                  </a:lnTo>
                  <a:lnTo>
                    <a:pt x="1875" y="73"/>
                  </a:lnTo>
                  <a:lnTo>
                    <a:pt x="1880" y="73"/>
                  </a:lnTo>
                  <a:lnTo>
                    <a:pt x="1884" y="73"/>
                  </a:lnTo>
                  <a:lnTo>
                    <a:pt x="1888" y="73"/>
                  </a:lnTo>
                  <a:lnTo>
                    <a:pt x="1886" y="71"/>
                  </a:lnTo>
                  <a:lnTo>
                    <a:pt x="1884" y="68"/>
                  </a:lnTo>
                  <a:lnTo>
                    <a:pt x="1883" y="67"/>
                  </a:lnTo>
                  <a:lnTo>
                    <a:pt x="1880" y="65"/>
                  </a:lnTo>
                  <a:lnTo>
                    <a:pt x="1880" y="52"/>
                  </a:lnTo>
                  <a:lnTo>
                    <a:pt x="1886" y="52"/>
                  </a:lnTo>
                  <a:lnTo>
                    <a:pt x="1889" y="52"/>
                  </a:lnTo>
                  <a:lnTo>
                    <a:pt x="1891" y="54"/>
                  </a:lnTo>
                  <a:lnTo>
                    <a:pt x="1891" y="54"/>
                  </a:lnTo>
                  <a:lnTo>
                    <a:pt x="1892" y="56"/>
                  </a:lnTo>
                  <a:lnTo>
                    <a:pt x="1894" y="59"/>
                  </a:lnTo>
                  <a:lnTo>
                    <a:pt x="1896" y="57"/>
                  </a:lnTo>
                  <a:lnTo>
                    <a:pt x="1899" y="56"/>
                  </a:lnTo>
                  <a:lnTo>
                    <a:pt x="1900" y="56"/>
                  </a:lnTo>
                  <a:lnTo>
                    <a:pt x="1902" y="54"/>
                  </a:lnTo>
                  <a:lnTo>
                    <a:pt x="1905" y="51"/>
                  </a:lnTo>
                  <a:lnTo>
                    <a:pt x="1910" y="46"/>
                  </a:lnTo>
                  <a:lnTo>
                    <a:pt x="1914" y="51"/>
                  </a:lnTo>
                  <a:lnTo>
                    <a:pt x="1922" y="54"/>
                  </a:lnTo>
                  <a:lnTo>
                    <a:pt x="1922" y="54"/>
                  </a:lnTo>
                  <a:lnTo>
                    <a:pt x="1924" y="54"/>
                  </a:lnTo>
                  <a:lnTo>
                    <a:pt x="1926" y="52"/>
                  </a:lnTo>
                  <a:lnTo>
                    <a:pt x="1926" y="51"/>
                  </a:lnTo>
                  <a:lnTo>
                    <a:pt x="1927" y="48"/>
                  </a:lnTo>
                  <a:lnTo>
                    <a:pt x="1927" y="46"/>
                  </a:lnTo>
                  <a:lnTo>
                    <a:pt x="1929" y="43"/>
                  </a:lnTo>
                  <a:lnTo>
                    <a:pt x="1930" y="41"/>
                  </a:lnTo>
                  <a:lnTo>
                    <a:pt x="1930" y="40"/>
                  </a:lnTo>
                  <a:lnTo>
                    <a:pt x="1935" y="40"/>
                  </a:lnTo>
                  <a:lnTo>
                    <a:pt x="1938" y="38"/>
                  </a:lnTo>
                  <a:lnTo>
                    <a:pt x="1943" y="35"/>
                  </a:lnTo>
                  <a:lnTo>
                    <a:pt x="1946" y="33"/>
                  </a:lnTo>
                  <a:lnTo>
                    <a:pt x="1952" y="27"/>
                  </a:lnTo>
                  <a:lnTo>
                    <a:pt x="1963" y="24"/>
                  </a:lnTo>
                  <a:lnTo>
                    <a:pt x="2006" y="24"/>
                  </a:lnTo>
                  <a:lnTo>
                    <a:pt x="2006" y="15"/>
                  </a:lnTo>
                  <a:lnTo>
                    <a:pt x="2009" y="15"/>
                  </a:lnTo>
                  <a:lnTo>
                    <a:pt x="2012" y="15"/>
                  </a:lnTo>
                  <a:lnTo>
                    <a:pt x="2017" y="16"/>
                  </a:lnTo>
                  <a:lnTo>
                    <a:pt x="2020" y="18"/>
                  </a:lnTo>
                  <a:lnTo>
                    <a:pt x="2025" y="19"/>
                  </a:lnTo>
                  <a:lnTo>
                    <a:pt x="2031" y="24"/>
                  </a:lnTo>
                  <a:lnTo>
                    <a:pt x="2038" y="27"/>
                  </a:lnTo>
                  <a:lnTo>
                    <a:pt x="2042" y="30"/>
                  </a:lnTo>
                  <a:lnTo>
                    <a:pt x="2046" y="32"/>
                  </a:lnTo>
                  <a:lnTo>
                    <a:pt x="2049" y="33"/>
                  </a:lnTo>
                  <a:lnTo>
                    <a:pt x="2054" y="33"/>
                  </a:lnTo>
                  <a:lnTo>
                    <a:pt x="2057" y="33"/>
                  </a:lnTo>
                  <a:lnTo>
                    <a:pt x="2061" y="33"/>
                  </a:lnTo>
                  <a:lnTo>
                    <a:pt x="2066" y="32"/>
                  </a:lnTo>
                  <a:lnTo>
                    <a:pt x="2071" y="30"/>
                  </a:lnTo>
                  <a:lnTo>
                    <a:pt x="2074" y="29"/>
                  </a:lnTo>
                  <a:lnTo>
                    <a:pt x="2079" y="27"/>
                  </a:lnTo>
                  <a:lnTo>
                    <a:pt x="2084" y="26"/>
                  </a:lnTo>
                  <a:lnTo>
                    <a:pt x="2088" y="24"/>
                  </a:lnTo>
                  <a:lnTo>
                    <a:pt x="2095" y="24"/>
                  </a:lnTo>
                  <a:lnTo>
                    <a:pt x="2098" y="26"/>
                  </a:lnTo>
                  <a:lnTo>
                    <a:pt x="2103" y="26"/>
                  </a:lnTo>
                  <a:lnTo>
                    <a:pt x="2106" y="26"/>
                  </a:lnTo>
                  <a:lnTo>
                    <a:pt x="2107" y="26"/>
                  </a:lnTo>
                  <a:lnTo>
                    <a:pt x="2110" y="26"/>
                  </a:lnTo>
                  <a:lnTo>
                    <a:pt x="2112" y="26"/>
                  </a:lnTo>
                  <a:lnTo>
                    <a:pt x="2114" y="26"/>
                  </a:lnTo>
                  <a:lnTo>
                    <a:pt x="2115" y="26"/>
                  </a:lnTo>
                  <a:lnTo>
                    <a:pt x="2117" y="22"/>
                  </a:lnTo>
                  <a:lnTo>
                    <a:pt x="2117" y="22"/>
                  </a:lnTo>
                  <a:lnTo>
                    <a:pt x="2120" y="19"/>
                  </a:lnTo>
                  <a:lnTo>
                    <a:pt x="2121" y="15"/>
                  </a:lnTo>
                  <a:lnTo>
                    <a:pt x="2125" y="11"/>
                  </a:lnTo>
                  <a:lnTo>
                    <a:pt x="2128" y="7"/>
                  </a:lnTo>
                  <a:lnTo>
                    <a:pt x="2129" y="5"/>
                  </a:lnTo>
                  <a:lnTo>
                    <a:pt x="2131" y="3"/>
                  </a:lnTo>
                  <a:lnTo>
                    <a:pt x="2133" y="2"/>
                  </a:lnTo>
                  <a:lnTo>
                    <a:pt x="2134" y="2"/>
                  </a:lnTo>
                  <a:close/>
                  <a:moveTo>
                    <a:pt x="1523" y="388"/>
                  </a:moveTo>
                  <a:lnTo>
                    <a:pt x="1524" y="388"/>
                  </a:lnTo>
                  <a:lnTo>
                    <a:pt x="1526" y="390"/>
                  </a:lnTo>
                  <a:lnTo>
                    <a:pt x="1527" y="391"/>
                  </a:lnTo>
                  <a:lnTo>
                    <a:pt x="1529" y="393"/>
                  </a:lnTo>
                  <a:lnTo>
                    <a:pt x="1531" y="395"/>
                  </a:lnTo>
                  <a:lnTo>
                    <a:pt x="1531" y="396"/>
                  </a:lnTo>
                  <a:lnTo>
                    <a:pt x="1532" y="399"/>
                  </a:lnTo>
                  <a:lnTo>
                    <a:pt x="1532" y="401"/>
                  </a:lnTo>
                  <a:lnTo>
                    <a:pt x="1532" y="404"/>
                  </a:lnTo>
                  <a:lnTo>
                    <a:pt x="1531" y="406"/>
                  </a:lnTo>
                  <a:lnTo>
                    <a:pt x="1531" y="407"/>
                  </a:lnTo>
                  <a:lnTo>
                    <a:pt x="1527" y="409"/>
                  </a:lnTo>
                  <a:lnTo>
                    <a:pt x="1526" y="409"/>
                  </a:lnTo>
                  <a:lnTo>
                    <a:pt x="1523" y="409"/>
                  </a:lnTo>
                  <a:lnTo>
                    <a:pt x="1520" y="409"/>
                  </a:lnTo>
                  <a:lnTo>
                    <a:pt x="1515" y="409"/>
                  </a:lnTo>
                  <a:lnTo>
                    <a:pt x="1510" y="409"/>
                  </a:lnTo>
                  <a:lnTo>
                    <a:pt x="1502" y="409"/>
                  </a:lnTo>
                  <a:lnTo>
                    <a:pt x="1501" y="409"/>
                  </a:lnTo>
                  <a:lnTo>
                    <a:pt x="1497" y="410"/>
                  </a:lnTo>
                  <a:lnTo>
                    <a:pt x="1494" y="410"/>
                  </a:lnTo>
                  <a:lnTo>
                    <a:pt x="1493" y="410"/>
                  </a:lnTo>
                  <a:lnTo>
                    <a:pt x="1489" y="412"/>
                  </a:lnTo>
                  <a:lnTo>
                    <a:pt x="1486" y="414"/>
                  </a:lnTo>
                  <a:lnTo>
                    <a:pt x="1482" y="414"/>
                  </a:lnTo>
                  <a:lnTo>
                    <a:pt x="1478" y="415"/>
                  </a:lnTo>
                  <a:lnTo>
                    <a:pt x="1475" y="414"/>
                  </a:lnTo>
                  <a:lnTo>
                    <a:pt x="1474" y="414"/>
                  </a:lnTo>
                  <a:lnTo>
                    <a:pt x="1472" y="412"/>
                  </a:lnTo>
                  <a:lnTo>
                    <a:pt x="1471" y="410"/>
                  </a:lnTo>
                  <a:lnTo>
                    <a:pt x="1469" y="409"/>
                  </a:lnTo>
                  <a:lnTo>
                    <a:pt x="1469" y="406"/>
                  </a:lnTo>
                  <a:lnTo>
                    <a:pt x="1469" y="401"/>
                  </a:lnTo>
                  <a:lnTo>
                    <a:pt x="1469" y="398"/>
                  </a:lnTo>
                  <a:lnTo>
                    <a:pt x="1469" y="393"/>
                  </a:lnTo>
                  <a:lnTo>
                    <a:pt x="1471" y="388"/>
                  </a:lnTo>
                  <a:lnTo>
                    <a:pt x="1472" y="385"/>
                  </a:lnTo>
                  <a:lnTo>
                    <a:pt x="1474" y="382"/>
                  </a:lnTo>
                  <a:lnTo>
                    <a:pt x="1475" y="379"/>
                  </a:lnTo>
                  <a:lnTo>
                    <a:pt x="1477" y="376"/>
                  </a:lnTo>
                  <a:lnTo>
                    <a:pt x="1480" y="373"/>
                  </a:lnTo>
                  <a:lnTo>
                    <a:pt x="1482" y="371"/>
                  </a:lnTo>
                  <a:lnTo>
                    <a:pt x="1485" y="369"/>
                  </a:lnTo>
                  <a:lnTo>
                    <a:pt x="1488" y="368"/>
                  </a:lnTo>
                  <a:lnTo>
                    <a:pt x="1493" y="365"/>
                  </a:lnTo>
                  <a:lnTo>
                    <a:pt x="1494" y="365"/>
                  </a:lnTo>
                  <a:lnTo>
                    <a:pt x="1497" y="363"/>
                  </a:lnTo>
                  <a:lnTo>
                    <a:pt x="1502" y="362"/>
                  </a:lnTo>
                  <a:lnTo>
                    <a:pt x="1505" y="362"/>
                  </a:lnTo>
                  <a:lnTo>
                    <a:pt x="1507" y="360"/>
                  </a:lnTo>
                  <a:lnTo>
                    <a:pt x="1510" y="366"/>
                  </a:lnTo>
                  <a:lnTo>
                    <a:pt x="1515" y="376"/>
                  </a:lnTo>
                  <a:lnTo>
                    <a:pt x="1518" y="380"/>
                  </a:lnTo>
                  <a:lnTo>
                    <a:pt x="1520" y="385"/>
                  </a:lnTo>
                  <a:lnTo>
                    <a:pt x="1520" y="387"/>
                  </a:lnTo>
                  <a:lnTo>
                    <a:pt x="1521" y="388"/>
                  </a:lnTo>
                  <a:lnTo>
                    <a:pt x="1523" y="388"/>
                  </a:lnTo>
                  <a:lnTo>
                    <a:pt x="1523" y="388"/>
                  </a:lnTo>
                  <a:close/>
                  <a:moveTo>
                    <a:pt x="93" y="489"/>
                  </a:moveTo>
                  <a:lnTo>
                    <a:pt x="91" y="480"/>
                  </a:lnTo>
                  <a:lnTo>
                    <a:pt x="91" y="474"/>
                  </a:lnTo>
                  <a:lnTo>
                    <a:pt x="90" y="467"/>
                  </a:lnTo>
                  <a:lnTo>
                    <a:pt x="88" y="462"/>
                  </a:lnTo>
                  <a:lnTo>
                    <a:pt x="85" y="453"/>
                  </a:lnTo>
                  <a:lnTo>
                    <a:pt x="80" y="444"/>
                  </a:lnTo>
                  <a:lnTo>
                    <a:pt x="75" y="434"/>
                  </a:lnTo>
                  <a:lnTo>
                    <a:pt x="71" y="428"/>
                  </a:lnTo>
                  <a:lnTo>
                    <a:pt x="69" y="423"/>
                  </a:lnTo>
                  <a:lnTo>
                    <a:pt x="68" y="421"/>
                  </a:lnTo>
                  <a:lnTo>
                    <a:pt x="61" y="421"/>
                  </a:lnTo>
                  <a:lnTo>
                    <a:pt x="55" y="421"/>
                  </a:lnTo>
                  <a:lnTo>
                    <a:pt x="50" y="420"/>
                  </a:lnTo>
                  <a:lnTo>
                    <a:pt x="45" y="418"/>
                  </a:lnTo>
                  <a:lnTo>
                    <a:pt x="39" y="415"/>
                  </a:lnTo>
                  <a:lnTo>
                    <a:pt x="34" y="414"/>
                  </a:lnTo>
                  <a:lnTo>
                    <a:pt x="33" y="412"/>
                  </a:lnTo>
                  <a:lnTo>
                    <a:pt x="30" y="412"/>
                  </a:lnTo>
                  <a:lnTo>
                    <a:pt x="28" y="410"/>
                  </a:lnTo>
                  <a:lnTo>
                    <a:pt x="26" y="410"/>
                  </a:lnTo>
                  <a:lnTo>
                    <a:pt x="23" y="410"/>
                  </a:lnTo>
                  <a:lnTo>
                    <a:pt x="22" y="410"/>
                  </a:lnTo>
                  <a:lnTo>
                    <a:pt x="19" y="412"/>
                  </a:lnTo>
                  <a:lnTo>
                    <a:pt x="15" y="414"/>
                  </a:lnTo>
                  <a:lnTo>
                    <a:pt x="7" y="417"/>
                  </a:lnTo>
                  <a:lnTo>
                    <a:pt x="3" y="421"/>
                  </a:lnTo>
                  <a:lnTo>
                    <a:pt x="1" y="421"/>
                  </a:lnTo>
                  <a:lnTo>
                    <a:pt x="1" y="421"/>
                  </a:lnTo>
                  <a:lnTo>
                    <a:pt x="0" y="423"/>
                  </a:lnTo>
                  <a:lnTo>
                    <a:pt x="0" y="426"/>
                  </a:lnTo>
                  <a:lnTo>
                    <a:pt x="0" y="428"/>
                  </a:lnTo>
                  <a:lnTo>
                    <a:pt x="0" y="431"/>
                  </a:lnTo>
                  <a:lnTo>
                    <a:pt x="1" y="434"/>
                  </a:lnTo>
                  <a:lnTo>
                    <a:pt x="1" y="436"/>
                  </a:lnTo>
                  <a:lnTo>
                    <a:pt x="4" y="442"/>
                  </a:lnTo>
                  <a:lnTo>
                    <a:pt x="7" y="448"/>
                  </a:lnTo>
                  <a:lnTo>
                    <a:pt x="11" y="455"/>
                  </a:lnTo>
                  <a:lnTo>
                    <a:pt x="14" y="459"/>
                  </a:lnTo>
                  <a:lnTo>
                    <a:pt x="22" y="472"/>
                  </a:lnTo>
                  <a:lnTo>
                    <a:pt x="28" y="483"/>
                  </a:lnTo>
                  <a:lnTo>
                    <a:pt x="36" y="492"/>
                  </a:lnTo>
                  <a:lnTo>
                    <a:pt x="42" y="503"/>
                  </a:lnTo>
                  <a:lnTo>
                    <a:pt x="50" y="513"/>
                  </a:lnTo>
                  <a:lnTo>
                    <a:pt x="55" y="522"/>
                  </a:lnTo>
                  <a:lnTo>
                    <a:pt x="60" y="518"/>
                  </a:lnTo>
                  <a:lnTo>
                    <a:pt x="61" y="518"/>
                  </a:lnTo>
                  <a:lnTo>
                    <a:pt x="63" y="516"/>
                  </a:lnTo>
                  <a:lnTo>
                    <a:pt x="66" y="513"/>
                  </a:lnTo>
                  <a:lnTo>
                    <a:pt x="69" y="513"/>
                  </a:lnTo>
                  <a:lnTo>
                    <a:pt x="74" y="510"/>
                  </a:lnTo>
                  <a:lnTo>
                    <a:pt x="80" y="508"/>
                  </a:lnTo>
                  <a:lnTo>
                    <a:pt x="83" y="505"/>
                  </a:lnTo>
                  <a:lnTo>
                    <a:pt x="85" y="503"/>
                  </a:lnTo>
                  <a:lnTo>
                    <a:pt x="86" y="502"/>
                  </a:lnTo>
                  <a:lnTo>
                    <a:pt x="90" y="499"/>
                  </a:lnTo>
                  <a:lnTo>
                    <a:pt x="91" y="496"/>
                  </a:lnTo>
                  <a:lnTo>
                    <a:pt x="91" y="492"/>
                  </a:lnTo>
                  <a:lnTo>
                    <a:pt x="93" y="489"/>
                  </a:lnTo>
                  <a:close/>
                  <a:moveTo>
                    <a:pt x="1787" y="462"/>
                  </a:moveTo>
                  <a:lnTo>
                    <a:pt x="1788" y="462"/>
                  </a:lnTo>
                  <a:lnTo>
                    <a:pt x="1790" y="462"/>
                  </a:lnTo>
                  <a:lnTo>
                    <a:pt x="1790" y="462"/>
                  </a:lnTo>
                  <a:lnTo>
                    <a:pt x="1791" y="464"/>
                  </a:lnTo>
                  <a:lnTo>
                    <a:pt x="1794" y="467"/>
                  </a:lnTo>
                  <a:lnTo>
                    <a:pt x="1796" y="469"/>
                  </a:lnTo>
                  <a:lnTo>
                    <a:pt x="1798" y="472"/>
                  </a:lnTo>
                  <a:lnTo>
                    <a:pt x="1799" y="475"/>
                  </a:lnTo>
                  <a:lnTo>
                    <a:pt x="1799" y="478"/>
                  </a:lnTo>
                  <a:lnTo>
                    <a:pt x="1799" y="480"/>
                  </a:lnTo>
                  <a:lnTo>
                    <a:pt x="1799" y="483"/>
                  </a:lnTo>
                  <a:lnTo>
                    <a:pt x="1799" y="488"/>
                  </a:lnTo>
                  <a:lnTo>
                    <a:pt x="1798" y="489"/>
                  </a:lnTo>
                  <a:lnTo>
                    <a:pt x="1794" y="492"/>
                  </a:lnTo>
                  <a:lnTo>
                    <a:pt x="1793" y="496"/>
                  </a:lnTo>
                  <a:lnTo>
                    <a:pt x="1790" y="497"/>
                  </a:lnTo>
                  <a:lnTo>
                    <a:pt x="1787" y="499"/>
                  </a:lnTo>
                  <a:lnTo>
                    <a:pt x="1783" y="499"/>
                  </a:lnTo>
                  <a:lnTo>
                    <a:pt x="1782" y="497"/>
                  </a:lnTo>
                  <a:lnTo>
                    <a:pt x="1779" y="492"/>
                  </a:lnTo>
                  <a:lnTo>
                    <a:pt x="1774" y="488"/>
                  </a:lnTo>
                  <a:lnTo>
                    <a:pt x="1769" y="480"/>
                  </a:lnTo>
                  <a:lnTo>
                    <a:pt x="1763" y="472"/>
                  </a:lnTo>
                  <a:lnTo>
                    <a:pt x="1758" y="466"/>
                  </a:lnTo>
                  <a:lnTo>
                    <a:pt x="1756" y="459"/>
                  </a:lnTo>
                  <a:lnTo>
                    <a:pt x="1753" y="458"/>
                  </a:lnTo>
                  <a:lnTo>
                    <a:pt x="1753" y="456"/>
                  </a:lnTo>
                  <a:lnTo>
                    <a:pt x="1755" y="455"/>
                  </a:lnTo>
                  <a:lnTo>
                    <a:pt x="1756" y="453"/>
                  </a:lnTo>
                  <a:lnTo>
                    <a:pt x="1756" y="451"/>
                  </a:lnTo>
                  <a:lnTo>
                    <a:pt x="1760" y="448"/>
                  </a:lnTo>
                  <a:lnTo>
                    <a:pt x="1763" y="447"/>
                  </a:lnTo>
                  <a:lnTo>
                    <a:pt x="1766" y="444"/>
                  </a:lnTo>
                  <a:lnTo>
                    <a:pt x="1769" y="440"/>
                  </a:lnTo>
                  <a:lnTo>
                    <a:pt x="1771" y="439"/>
                  </a:lnTo>
                  <a:lnTo>
                    <a:pt x="1771" y="437"/>
                  </a:lnTo>
                  <a:lnTo>
                    <a:pt x="1772" y="436"/>
                  </a:lnTo>
                  <a:lnTo>
                    <a:pt x="1772" y="434"/>
                  </a:lnTo>
                  <a:lnTo>
                    <a:pt x="1777" y="437"/>
                  </a:lnTo>
                  <a:lnTo>
                    <a:pt x="1782" y="442"/>
                  </a:lnTo>
                  <a:lnTo>
                    <a:pt x="1783" y="442"/>
                  </a:lnTo>
                  <a:lnTo>
                    <a:pt x="1785" y="444"/>
                  </a:lnTo>
                  <a:lnTo>
                    <a:pt x="1787" y="447"/>
                  </a:lnTo>
                  <a:lnTo>
                    <a:pt x="1787" y="448"/>
                  </a:lnTo>
                  <a:lnTo>
                    <a:pt x="1787" y="450"/>
                  </a:lnTo>
                  <a:lnTo>
                    <a:pt x="1787" y="455"/>
                  </a:lnTo>
                  <a:lnTo>
                    <a:pt x="1785" y="458"/>
                  </a:lnTo>
                  <a:lnTo>
                    <a:pt x="1785" y="459"/>
                  </a:lnTo>
                  <a:lnTo>
                    <a:pt x="1787" y="459"/>
                  </a:lnTo>
                  <a:lnTo>
                    <a:pt x="1787" y="461"/>
                  </a:lnTo>
                  <a:lnTo>
                    <a:pt x="1787" y="461"/>
                  </a:lnTo>
                  <a:lnTo>
                    <a:pt x="1787" y="462"/>
                  </a:lnTo>
                  <a:close/>
                  <a:moveTo>
                    <a:pt x="1651" y="291"/>
                  </a:moveTo>
                  <a:lnTo>
                    <a:pt x="1651" y="294"/>
                  </a:lnTo>
                  <a:lnTo>
                    <a:pt x="1652" y="298"/>
                  </a:lnTo>
                  <a:lnTo>
                    <a:pt x="1654" y="300"/>
                  </a:lnTo>
                  <a:lnTo>
                    <a:pt x="1654" y="303"/>
                  </a:lnTo>
                  <a:lnTo>
                    <a:pt x="1655" y="306"/>
                  </a:lnTo>
                  <a:lnTo>
                    <a:pt x="1657" y="308"/>
                  </a:lnTo>
                  <a:lnTo>
                    <a:pt x="1659" y="311"/>
                  </a:lnTo>
                  <a:lnTo>
                    <a:pt x="1659" y="314"/>
                  </a:lnTo>
                  <a:lnTo>
                    <a:pt x="1657" y="317"/>
                  </a:lnTo>
                  <a:lnTo>
                    <a:pt x="1657" y="319"/>
                  </a:lnTo>
                  <a:lnTo>
                    <a:pt x="1657" y="322"/>
                  </a:lnTo>
                  <a:lnTo>
                    <a:pt x="1659" y="322"/>
                  </a:lnTo>
                  <a:lnTo>
                    <a:pt x="1660" y="322"/>
                  </a:lnTo>
                  <a:lnTo>
                    <a:pt x="1662" y="322"/>
                  </a:lnTo>
                  <a:lnTo>
                    <a:pt x="1663" y="322"/>
                  </a:lnTo>
                  <a:lnTo>
                    <a:pt x="1666" y="322"/>
                  </a:lnTo>
                  <a:lnTo>
                    <a:pt x="1668" y="322"/>
                  </a:lnTo>
                  <a:lnTo>
                    <a:pt x="1668" y="322"/>
                  </a:lnTo>
                  <a:lnTo>
                    <a:pt x="1670" y="319"/>
                  </a:lnTo>
                  <a:lnTo>
                    <a:pt x="1670" y="319"/>
                  </a:lnTo>
                  <a:lnTo>
                    <a:pt x="1670" y="314"/>
                  </a:lnTo>
                  <a:lnTo>
                    <a:pt x="1670" y="309"/>
                  </a:lnTo>
                  <a:lnTo>
                    <a:pt x="1670" y="306"/>
                  </a:lnTo>
                  <a:lnTo>
                    <a:pt x="1670" y="300"/>
                  </a:lnTo>
                  <a:lnTo>
                    <a:pt x="1670" y="297"/>
                  </a:lnTo>
                  <a:lnTo>
                    <a:pt x="1670" y="294"/>
                  </a:lnTo>
                  <a:lnTo>
                    <a:pt x="1668" y="291"/>
                  </a:lnTo>
                  <a:lnTo>
                    <a:pt x="1668" y="287"/>
                  </a:lnTo>
                  <a:lnTo>
                    <a:pt x="1666" y="286"/>
                  </a:lnTo>
                  <a:lnTo>
                    <a:pt x="1663" y="286"/>
                  </a:lnTo>
                  <a:lnTo>
                    <a:pt x="1662" y="284"/>
                  </a:lnTo>
                  <a:lnTo>
                    <a:pt x="1659" y="283"/>
                  </a:lnTo>
                  <a:lnTo>
                    <a:pt x="1655" y="283"/>
                  </a:lnTo>
                  <a:lnTo>
                    <a:pt x="1654" y="284"/>
                  </a:lnTo>
                  <a:lnTo>
                    <a:pt x="1652" y="284"/>
                  </a:lnTo>
                  <a:lnTo>
                    <a:pt x="1651" y="286"/>
                  </a:lnTo>
                  <a:lnTo>
                    <a:pt x="1651" y="287"/>
                  </a:lnTo>
                  <a:lnTo>
                    <a:pt x="1651" y="289"/>
                  </a:lnTo>
                  <a:lnTo>
                    <a:pt x="1651" y="291"/>
                  </a:lnTo>
                  <a:close/>
                  <a:moveTo>
                    <a:pt x="1125" y="920"/>
                  </a:moveTo>
                  <a:lnTo>
                    <a:pt x="1125" y="920"/>
                  </a:lnTo>
                  <a:lnTo>
                    <a:pt x="1125" y="920"/>
                  </a:lnTo>
                  <a:close/>
                  <a:moveTo>
                    <a:pt x="564" y="513"/>
                  </a:moveTo>
                  <a:lnTo>
                    <a:pt x="562" y="510"/>
                  </a:lnTo>
                  <a:lnTo>
                    <a:pt x="560" y="507"/>
                  </a:lnTo>
                  <a:lnTo>
                    <a:pt x="559" y="499"/>
                  </a:lnTo>
                  <a:lnTo>
                    <a:pt x="557" y="489"/>
                  </a:lnTo>
                  <a:lnTo>
                    <a:pt x="556" y="486"/>
                  </a:lnTo>
                  <a:lnTo>
                    <a:pt x="556" y="483"/>
                  </a:lnTo>
                  <a:lnTo>
                    <a:pt x="554" y="478"/>
                  </a:lnTo>
                  <a:lnTo>
                    <a:pt x="553" y="477"/>
                  </a:lnTo>
                  <a:lnTo>
                    <a:pt x="548" y="474"/>
                  </a:lnTo>
                  <a:lnTo>
                    <a:pt x="542" y="472"/>
                  </a:lnTo>
                  <a:lnTo>
                    <a:pt x="537" y="470"/>
                  </a:lnTo>
                  <a:lnTo>
                    <a:pt x="532" y="469"/>
                  </a:lnTo>
                  <a:lnTo>
                    <a:pt x="529" y="467"/>
                  </a:lnTo>
                  <a:lnTo>
                    <a:pt x="526" y="467"/>
                  </a:lnTo>
                  <a:lnTo>
                    <a:pt x="524" y="466"/>
                  </a:lnTo>
                  <a:lnTo>
                    <a:pt x="521" y="464"/>
                  </a:lnTo>
                  <a:lnTo>
                    <a:pt x="516" y="462"/>
                  </a:lnTo>
                  <a:lnTo>
                    <a:pt x="515" y="459"/>
                  </a:lnTo>
                  <a:lnTo>
                    <a:pt x="512" y="459"/>
                  </a:lnTo>
                  <a:lnTo>
                    <a:pt x="508" y="458"/>
                  </a:lnTo>
                  <a:lnTo>
                    <a:pt x="507" y="456"/>
                  </a:lnTo>
                  <a:lnTo>
                    <a:pt x="504" y="458"/>
                  </a:lnTo>
                  <a:lnTo>
                    <a:pt x="502" y="459"/>
                  </a:lnTo>
                  <a:lnTo>
                    <a:pt x="500" y="459"/>
                  </a:lnTo>
                  <a:lnTo>
                    <a:pt x="499" y="462"/>
                  </a:lnTo>
                  <a:lnTo>
                    <a:pt x="496" y="464"/>
                  </a:lnTo>
                  <a:lnTo>
                    <a:pt x="494" y="464"/>
                  </a:lnTo>
                  <a:lnTo>
                    <a:pt x="494" y="464"/>
                  </a:lnTo>
                  <a:lnTo>
                    <a:pt x="493" y="466"/>
                  </a:lnTo>
                  <a:lnTo>
                    <a:pt x="491" y="464"/>
                  </a:lnTo>
                  <a:lnTo>
                    <a:pt x="491" y="481"/>
                  </a:lnTo>
                  <a:lnTo>
                    <a:pt x="485" y="481"/>
                  </a:lnTo>
                  <a:lnTo>
                    <a:pt x="480" y="481"/>
                  </a:lnTo>
                  <a:lnTo>
                    <a:pt x="475" y="483"/>
                  </a:lnTo>
                  <a:lnTo>
                    <a:pt x="472" y="483"/>
                  </a:lnTo>
                  <a:lnTo>
                    <a:pt x="470" y="485"/>
                  </a:lnTo>
                  <a:lnTo>
                    <a:pt x="470" y="485"/>
                  </a:lnTo>
                  <a:lnTo>
                    <a:pt x="469" y="486"/>
                  </a:lnTo>
                  <a:lnTo>
                    <a:pt x="470" y="485"/>
                  </a:lnTo>
                  <a:lnTo>
                    <a:pt x="467" y="485"/>
                  </a:lnTo>
                  <a:lnTo>
                    <a:pt x="436" y="485"/>
                  </a:lnTo>
                  <a:lnTo>
                    <a:pt x="434" y="488"/>
                  </a:lnTo>
                  <a:lnTo>
                    <a:pt x="433" y="491"/>
                  </a:lnTo>
                  <a:lnTo>
                    <a:pt x="431" y="494"/>
                  </a:lnTo>
                  <a:lnTo>
                    <a:pt x="429" y="496"/>
                  </a:lnTo>
                  <a:lnTo>
                    <a:pt x="425" y="500"/>
                  </a:lnTo>
                  <a:lnTo>
                    <a:pt x="420" y="503"/>
                  </a:lnTo>
                  <a:lnTo>
                    <a:pt x="417" y="507"/>
                  </a:lnTo>
                  <a:lnTo>
                    <a:pt x="412" y="510"/>
                  </a:lnTo>
                  <a:lnTo>
                    <a:pt x="407" y="513"/>
                  </a:lnTo>
                  <a:lnTo>
                    <a:pt x="404" y="518"/>
                  </a:lnTo>
                  <a:lnTo>
                    <a:pt x="402" y="521"/>
                  </a:lnTo>
                  <a:lnTo>
                    <a:pt x="401" y="524"/>
                  </a:lnTo>
                  <a:lnTo>
                    <a:pt x="399" y="527"/>
                  </a:lnTo>
                  <a:lnTo>
                    <a:pt x="399" y="530"/>
                  </a:lnTo>
                  <a:lnTo>
                    <a:pt x="396" y="533"/>
                  </a:lnTo>
                  <a:lnTo>
                    <a:pt x="396" y="537"/>
                  </a:lnTo>
                  <a:lnTo>
                    <a:pt x="393" y="540"/>
                  </a:lnTo>
                  <a:lnTo>
                    <a:pt x="391" y="543"/>
                  </a:lnTo>
                  <a:lnTo>
                    <a:pt x="388" y="543"/>
                  </a:lnTo>
                  <a:lnTo>
                    <a:pt x="385" y="544"/>
                  </a:lnTo>
                  <a:lnTo>
                    <a:pt x="382" y="544"/>
                  </a:lnTo>
                  <a:lnTo>
                    <a:pt x="379" y="543"/>
                  </a:lnTo>
                  <a:lnTo>
                    <a:pt x="374" y="543"/>
                  </a:lnTo>
                  <a:lnTo>
                    <a:pt x="369" y="544"/>
                  </a:lnTo>
                  <a:lnTo>
                    <a:pt x="368" y="544"/>
                  </a:lnTo>
                  <a:lnTo>
                    <a:pt x="366" y="544"/>
                  </a:lnTo>
                  <a:lnTo>
                    <a:pt x="365" y="546"/>
                  </a:lnTo>
                  <a:lnTo>
                    <a:pt x="363" y="546"/>
                  </a:lnTo>
                  <a:lnTo>
                    <a:pt x="361" y="549"/>
                  </a:lnTo>
                  <a:lnTo>
                    <a:pt x="360" y="549"/>
                  </a:lnTo>
                  <a:lnTo>
                    <a:pt x="360" y="551"/>
                  </a:lnTo>
                  <a:lnTo>
                    <a:pt x="360" y="554"/>
                  </a:lnTo>
                  <a:lnTo>
                    <a:pt x="360" y="557"/>
                  </a:lnTo>
                  <a:lnTo>
                    <a:pt x="360" y="560"/>
                  </a:lnTo>
                  <a:lnTo>
                    <a:pt x="361" y="563"/>
                  </a:lnTo>
                  <a:lnTo>
                    <a:pt x="363" y="568"/>
                  </a:lnTo>
                  <a:lnTo>
                    <a:pt x="363" y="570"/>
                  </a:lnTo>
                  <a:lnTo>
                    <a:pt x="363" y="573"/>
                  </a:lnTo>
                  <a:lnTo>
                    <a:pt x="363" y="574"/>
                  </a:lnTo>
                  <a:lnTo>
                    <a:pt x="363" y="576"/>
                  </a:lnTo>
                  <a:lnTo>
                    <a:pt x="358" y="579"/>
                  </a:lnTo>
                  <a:lnTo>
                    <a:pt x="350" y="582"/>
                  </a:lnTo>
                  <a:lnTo>
                    <a:pt x="344" y="584"/>
                  </a:lnTo>
                  <a:lnTo>
                    <a:pt x="341" y="585"/>
                  </a:lnTo>
                  <a:lnTo>
                    <a:pt x="338" y="589"/>
                  </a:lnTo>
                  <a:lnTo>
                    <a:pt x="336" y="590"/>
                  </a:lnTo>
                  <a:lnTo>
                    <a:pt x="335" y="593"/>
                  </a:lnTo>
                  <a:lnTo>
                    <a:pt x="333" y="597"/>
                  </a:lnTo>
                  <a:lnTo>
                    <a:pt x="330" y="603"/>
                  </a:lnTo>
                  <a:lnTo>
                    <a:pt x="328" y="609"/>
                  </a:lnTo>
                  <a:lnTo>
                    <a:pt x="327" y="617"/>
                  </a:lnTo>
                  <a:lnTo>
                    <a:pt x="325" y="623"/>
                  </a:lnTo>
                  <a:lnTo>
                    <a:pt x="322" y="630"/>
                  </a:lnTo>
                  <a:lnTo>
                    <a:pt x="320" y="634"/>
                  </a:lnTo>
                  <a:lnTo>
                    <a:pt x="319" y="638"/>
                  </a:lnTo>
                  <a:lnTo>
                    <a:pt x="317" y="639"/>
                  </a:lnTo>
                  <a:lnTo>
                    <a:pt x="314" y="641"/>
                  </a:lnTo>
                  <a:lnTo>
                    <a:pt x="311" y="642"/>
                  </a:lnTo>
                  <a:lnTo>
                    <a:pt x="309" y="645"/>
                  </a:lnTo>
                  <a:lnTo>
                    <a:pt x="308" y="647"/>
                  </a:lnTo>
                  <a:lnTo>
                    <a:pt x="308" y="649"/>
                  </a:lnTo>
                  <a:lnTo>
                    <a:pt x="308" y="650"/>
                  </a:lnTo>
                  <a:lnTo>
                    <a:pt x="306" y="650"/>
                  </a:lnTo>
                  <a:lnTo>
                    <a:pt x="306" y="653"/>
                  </a:lnTo>
                  <a:lnTo>
                    <a:pt x="306" y="656"/>
                  </a:lnTo>
                  <a:lnTo>
                    <a:pt x="308" y="660"/>
                  </a:lnTo>
                  <a:lnTo>
                    <a:pt x="308" y="663"/>
                  </a:lnTo>
                  <a:lnTo>
                    <a:pt x="309" y="664"/>
                  </a:lnTo>
                  <a:lnTo>
                    <a:pt x="311" y="669"/>
                  </a:lnTo>
                  <a:lnTo>
                    <a:pt x="316" y="672"/>
                  </a:lnTo>
                  <a:lnTo>
                    <a:pt x="319" y="675"/>
                  </a:lnTo>
                  <a:lnTo>
                    <a:pt x="322" y="679"/>
                  </a:lnTo>
                  <a:lnTo>
                    <a:pt x="322" y="682"/>
                  </a:lnTo>
                  <a:lnTo>
                    <a:pt x="322" y="683"/>
                  </a:lnTo>
                  <a:lnTo>
                    <a:pt x="323" y="685"/>
                  </a:lnTo>
                  <a:lnTo>
                    <a:pt x="323" y="686"/>
                  </a:lnTo>
                  <a:lnTo>
                    <a:pt x="323" y="690"/>
                  </a:lnTo>
                  <a:lnTo>
                    <a:pt x="323" y="690"/>
                  </a:lnTo>
                  <a:lnTo>
                    <a:pt x="322" y="691"/>
                  </a:lnTo>
                  <a:lnTo>
                    <a:pt x="322" y="693"/>
                  </a:lnTo>
                  <a:lnTo>
                    <a:pt x="319" y="696"/>
                  </a:lnTo>
                  <a:lnTo>
                    <a:pt x="317" y="697"/>
                  </a:lnTo>
                  <a:lnTo>
                    <a:pt x="314" y="699"/>
                  </a:lnTo>
                  <a:lnTo>
                    <a:pt x="312" y="702"/>
                  </a:lnTo>
                  <a:lnTo>
                    <a:pt x="311" y="704"/>
                  </a:lnTo>
                  <a:lnTo>
                    <a:pt x="311" y="704"/>
                  </a:lnTo>
                  <a:lnTo>
                    <a:pt x="311" y="705"/>
                  </a:lnTo>
                  <a:lnTo>
                    <a:pt x="311" y="707"/>
                  </a:lnTo>
                  <a:lnTo>
                    <a:pt x="311" y="709"/>
                  </a:lnTo>
                  <a:lnTo>
                    <a:pt x="311" y="710"/>
                  </a:lnTo>
                  <a:lnTo>
                    <a:pt x="314" y="710"/>
                  </a:lnTo>
                  <a:lnTo>
                    <a:pt x="314" y="712"/>
                  </a:lnTo>
                  <a:lnTo>
                    <a:pt x="319" y="715"/>
                  </a:lnTo>
                  <a:lnTo>
                    <a:pt x="325" y="718"/>
                  </a:lnTo>
                  <a:lnTo>
                    <a:pt x="330" y="720"/>
                  </a:lnTo>
                  <a:lnTo>
                    <a:pt x="335" y="723"/>
                  </a:lnTo>
                  <a:lnTo>
                    <a:pt x="338" y="724"/>
                  </a:lnTo>
                  <a:lnTo>
                    <a:pt x="339" y="726"/>
                  </a:lnTo>
                  <a:lnTo>
                    <a:pt x="339" y="727"/>
                  </a:lnTo>
                  <a:lnTo>
                    <a:pt x="341" y="727"/>
                  </a:lnTo>
                  <a:lnTo>
                    <a:pt x="342" y="737"/>
                  </a:lnTo>
                  <a:lnTo>
                    <a:pt x="344" y="748"/>
                  </a:lnTo>
                  <a:lnTo>
                    <a:pt x="344" y="750"/>
                  </a:lnTo>
                  <a:lnTo>
                    <a:pt x="344" y="751"/>
                  </a:lnTo>
                  <a:lnTo>
                    <a:pt x="346" y="753"/>
                  </a:lnTo>
                  <a:lnTo>
                    <a:pt x="346" y="756"/>
                  </a:lnTo>
                  <a:lnTo>
                    <a:pt x="347" y="756"/>
                  </a:lnTo>
                  <a:lnTo>
                    <a:pt x="347" y="757"/>
                  </a:lnTo>
                  <a:lnTo>
                    <a:pt x="350" y="757"/>
                  </a:lnTo>
                  <a:lnTo>
                    <a:pt x="352" y="757"/>
                  </a:lnTo>
                  <a:lnTo>
                    <a:pt x="357" y="756"/>
                  </a:lnTo>
                  <a:lnTo>
                    <a:pt x="361" y="753"/>
                  </a:lnTo>
                  <a:lnTo>
                    <a:pt x="363" y="753"/>
                  </a:lnTo>
                  <a:lnTo>
                    <a:pt x="363" y="754"/>
                  </a:lnTo>
                  <a:lnTo>
                    <a:pt x="366" y="756"/>
                  </a:lnTo>
                  <a:lnTo>
                    <a:pt x="366" y="757"/>
                  </a:lnTo>
                  <a:lnTo>
                    <a:pt x="368" y="759"/>
                  </a:lnTo>
                  <a:lnTo>
                    <a:pt x="369" y="761"/>
                  </a:lnTo>
                  <a:lnTo>
                    <a:pt x="371" y="762"/>
                  </a:lnTo>
                  <a:lnTo>
                    <a:pt x="372" y="762"/>
                  </a:lnTo>
                  <a:lnTo>
                    <a:pt x="374" y="762"/>
                  </a:lnTo>
                  <a:lnTo>
                    <a:pt x="376" y="761"/>
                  </a:lnTo>
                  <a:lnTo>
                    <a:pt x="379" y="761"/>
                  </a:lnTo>
                  <a:lnTo>
                    <a:pt x="382" y="757"/>
                  </a:lnTo>
                  <a:lnTo>
                    <a:pt x="388" y="756"/>
                  </a:lnTo>
                  <a:lnTo>
                    <a:pt x="393" y="751"/>
                  </a:lnTo>
                  <a:lnTo>
                    <a:pt x="399" y="745"/>
                  </a:lnTo>
                  <a:lnTo>
                    <a:pt x="404" y="740"/>
                  </a:lnTo>
                  <a:lnTo>
                    <a:pt x="406" y="738"/>
                  </a:lnTo>
                  <a:lnTo>
                    <a:pt x="407" y="735"/>
                  </a:lnTo>
                  <a:lnTo>
                    <a:pt x="407" y="734"/>
                  </a:lnTo>
                  <a:lnTo>
                    <a:pt x="409" y="732"/>
                  </a:lnTo>
                  <a:lnTo>
                    <a:pt x="409" y="727"/>
                  </a:lnTo>
                  <a:lnTo>
                    <a:pt x="409" y="726"/>
                  </a:lnTo>
                  <a:lnTo>
                    <a:pt x="409" y="723"/>
                  </a:lnTo>
                  <a:lnTo>
                    <a:pt x="409" y="720"/>
                  </a:lnTo>
                  <a:lnTo>
                    <a:pt x="409" y="713"/>
                  </a:lnTo>
                  <a:lnTo>
                    <a:pt x="410" y="707"/>
                  </a:lnTo>
                  <a:lnTo>
                    <a:pt x="412" y="699"/>
                  </a:lnTo>
                  <a:lnTo>
                    <a:pt x="414" y="691"/>
                  </a:lnTo>
                  <a:lnTo>
                    <a:pt x="417" y="691"/>
                  </a:lnTo>
                  <a:lnTo>
                    <a:pt x="420" y="690"/>
                  </a:lnTo>
                  <a:lnTo>
                    <a:pt x="421" y="690"/>
                  </a:lnTo>
                  <a:lnTo>
                    <a:pt x="421" y="690"/>
                  </a:lnTo>
                  <a:lnTo>
                    <a:pt x="423" y="690"/>
                  </a:lnTo>
                  <a:lnTo>
                    <a:pt x="425" y="691"/>
                  </a:lnTo>
                  <a:lnTo>
                    <a:pt x="425" y="690"/>
                  </a:lnTo>
                  <a:lnTo>
                    <a:pt x="426" y="690"/>
                  </a:lnTo>
                  <a:lnTo>
                    <a:pt x="429" y="691"/>
                  </a:lnTo>
                  <a:lnTo>
                    <a:pt x="429" y="691"/>
                  </a:lnTo>
                  <a:lnTo>
                    <a:pt x="431" y="691"/>
                  </a:lnTo>
                  <a:lnTo>
                    <a:pt x="434" y="696"/>
                  </a:lnTo>
                  <a:lnTo>
                    <a:pt x="434" y="699"/>
                  </a:lnTo>
                  <a:lnTo>
                    <a:pt x="436" y="702"/>
                  </a:lnTo>
                  <a:lnTo>
                    <a:pt x="437" y="704"/>
                  </a:lnTo>
                  <a:lnTo>
                    <a:pt x="439" y="705"/>
                  </a:lnTo>
                  <a:lnTo>
                    <a:pt x="440" y="707"/>
                  </a:lnTo>
                  <a:lnTo>
                    <a:pt x="440" y="707"/>
                  </a:lnTo>
                  <a:lnTo>
                    <a:pt x="442" y="707"/>
                  </a:lnTo>
                  <a:lnTo>
                    <a:pt x="453" y="710"/>
                  </a:lnTo>
                  <a:lnTo>
                    <a:pt x="461" y="712"/>
                  </a:lnTo>
                  <a:lnTo>
                    <a:pt x="467" y="713"/>
                  </a:lnTo>
                  <a:lnTo>
                    <a:pt x="475" y="713"/>
                  </a:lnTo>
                  <a:lnTo>
                    <a:pt x="481" y="715"/>
                  </a:lnTo>
                  <a:lnTo>
                    <a:pt x="488" y="715"/>
                  </a:lnTo>
                  <a:lnTo>
                    <a:pt x="491" y="715"/>
                  </a:lnTo>
                  <a:lnTo>
                    <a:pt x="496" y="716"/>
                  </a:lnTo>
                  <a:lnTo>
                    <a:pt x="499" y="718"/>
                  </a:lnTo>
                  <a:lnTo>
                    <a:pt x="504" y="720"/>
                  </a:lnTo>
                  <a:lnTo>
                    <a:pt x="507" y="720"/>
                  </a:lnTo>
                  <a:lnTo>
                    <a:pt x="508" y="723"/>
                  </a:lnTo>
                  <a:lnTo>
                    <a:pt x="512" y="724"/>
                  </a:lnTo>
                  <a:lnTo>
                    <a:pt x="512" y="727"/>
                  </a:lnTo>
                  <a:lnTo>
                    <a:pt x="515" y="729"/>
                  </a:lnTo>
                  <a:lnTo>
                    <a:pt x="516" y="731"/>
                  </a:lnTo>
                  <a:lnTo>
                    <a:pt x="518" y="732"/>
                  </a:lnTo>
                  <a:lnTo>
                    <a:pt x="521" y="732"/>
                  </a:lnTo>
                  <a:lnTo>
                    <a:pt x="524" y="732"/>
                  </a:lnTo>
                  <a:lnTo>
                    <a:pt x="529" y="732"/>
                  </a:lnTo>
                  <a:lnTo>
                    <a:pt x="532" y="731"/>
                  </a:lnTo>
                  <a:lnTo>
                    <a:pt x="534" y="729"/>
                  </a:lnTo>
                  <a:lnTo>
                    <a:pt x="542" y="726"/>
                  </a:lnTo>
                  <a:lnTo>
                    <a:pt x="548" y="723"/>
                  </a:lnTo>
                  <a:lnTo>
                    <a:pt x="553" y="720"/>
                  </a:lnTo>
                  <a:lnTo>
                    <a:pt x="559" y="716"/>
                  </a:lnTo>
                  <a:lnTo>
                    <a:pt x="562" y="715"/>
                  </a:lnTo>
                  <a:lnTo>
                    <a:pt x="565" y="715"/>
                  </a:lnTo>
                  <a:lnTo>
                    <a:pt x="567" y="713"/>
                  </a:lnTo>
                  <a:lnTo>
                    <a:pt x="570" y="713"/>
                  </a:lnTo>
                  <a:lnTo>
                    <a:pt x="573" y="713"/>
                  </a:lnTo>
                  <a:lnTo>
                    <a:pt x="576" y="715"/>
                  </a:lnTo>
                  <a:lnTo>
                    <a:pt x="579" y="716"/>
                  </a:lnTo>
                  <a:lnTo>
                    <a:pt x="581" y="718"/>
                  </a:lnTo>
                  <a:lnTo>
                    <a:pt x="583" y="720"/>
                  </a:lnTo>
                  <a:lnTo>
                    <a:pt x="584" y="723"/>
                  </a:lnTo>
                  <a:lnTo>
                    <a:pt x="586" y="724"/>
                  </a:lnTo>
                  <a:lnTo>
                    <a:pt x="586" y="727"/>
                  </a:lnTo>
                  <a:lnTo>
                    <a:pt x="589" y="732"/>
                  </a:lnTo>
                  <a:lnTo>
                    <a:pt x="590" y="737"/>
                  </a:lnTo>
                  <a:lnTo>
                    <a:pt x="590" y="738"/>
                  </a:lnTo>
                  <a:lnTo>
                    <a:pt x="592" y="740"/>
                  </a:lnTo>
                  <a:lnTo>
                    <a:pt x="594" y="742"/>
                  </a:lnTo>
                  <a:lnTo>
                    <a:pt x="595" y="742"/>
                  </a:lnTo>
                  <a:lnTo>
                    <a:pt x="597" y="742"/>
                  </a:lnTo>
                  <a:lnTo>
                    <a:pt x="598" y="740"/>
                  </a:lnTo>
                  <a:lnTo>
                    <a:pt x="600" y="740"/>
                  </a:lnTo>
                  <a:lnTo>
                    <a:pt x="602" y="738"/>
                  </a:lnTo>
                  <a:lnTo>
                    <a:pt x="606" y="737"/>
                  </a:lnTo>
                  <a:lnTo>
                    <a:pt x="608" y="735"/>
                  </a:lnTo>
                  <a:lnTo>
                    <a:pt x="609" y="738"/>
                  </a:lnTo>
                  <a:lnTo>
                    <a:pt x="611" y="740"/>
                  </a:lnTo>
                  <a:lnTo>
                    <a:pt x="611" y="743"/>
                  </a:lnTo>
                  <a:lnTo>
                    <a:pt x="613" y="745"/>
                  </a:lnTo>
                  <a:lnTo>
                    <a:pt x="614" y="746"/>
                  </a:lnTo>
                  <a:lnTo>
                    <a:pt x="616" y="748"/>
                  </a:lnTo>
                  <a:lnTo>
                    <a:pt x="617" y="748"/>
                  </a:lnTo>
                  <a:lnTo>
                    <a:pt x="619" y="748"/>
                  </a:lnTo>
                  <a:lnTo>
                    <a:pt x="624" y="746"/>
                  </a:lnTo>
                  <a:lnTo>
                    <a:pt x="628" y="743"/>
                  </a:lnTo>
                  <a:lnTo>
                    <a:pt x="632" y="743"/>
                  </a:lnTo>
                  <a:lnTo>
                    <a:pt x="633" y="743"/>
                  </a:lnTo>
                  <a:lnTo>
                    <a:pt x="635" y="745"/>
                  </a:lnTo>
                  <a:lnTo>
                    <a:pt x="636" y="745"/>
                  </a:lnTo>
                  <a:lnTo>
                    <a:pt x="639" y="748"/>
                  </a:lnTo>
                  <a:lnTo>
                    <a:pt x="643" y="751"/>
                  </a:lnTo>
                  <a:lnTo>
                    <a:pt x="647" y="753"/>
                  </a:lnTo>
                  <a:lnTo>
                    <a:pt x="651" y="756"/>
                  </a:lnTo>
                  <a:lnTo>
                    <a:pt x="654" y="757"/>
                  </a:lnTo>
                  <a:lnTo>
                    <a:pt x="655" y="757"/>
                  </a:lnTo>
                  <a:lnTo>
                    <a:pt x="658" y="757"/>
                  </a:lnTo>
                  <a:lnTo>
                    <a:pt x="660" y="757"/>
                  </a:lnTo>
                  <a:lnTo>
                    <a:pt x="663" y="762"/>
                  </a:lnTo>
                  <a:lnTo>
                    <a:pt x="663" y="764"/>
                  </a:lnTo>
                  <a:lnTo>
                    <a:pt x="663" y="765"/>
                  </a:lnTo>
                  <a:lnTo>
                    <a:pt x="663" y="767"/>
                  </a:lnTo>
                  <a:lnTo>
                    <a:pt x="663" y="768"/>
                  </a:lnTo>
                  <a:lnTo>
                    <a:pt x="665" y="768"/>
                  </a:lnTo>
                  <a:lnTo>
                    <a:pt x="666" y="770"/>
                  </a:lnTo>
                  <a:lnTo>
                    <a:pt x="666" y="772"/>
                  </a:lnTo>
                  <a:lnTo>
                    <a:pt x="668" y="772"/>
                  </a:lnTo>
                  <a:lnTo>
                    <a:pt x="671" y="772"/>
                  </a:lnTo>
                  <a:lnTo>
                    <a:pt x="674" y="768"/>
                  </a:lnTo>
                  <a:lnTo>
                    <a:pt x="676" y="768"/>
                  </a:lnTo>
                  <a:lnTo>
                    <a:pt x="679" y="765"/>
                  </a:lnTo>
                  <a:lnTo>
                    <a:pt x="681" y="764"/>
                  </a:lnTo>
                  <a:lnTo>
                    <a:pt x="684" y="764"/>
                  </a:lnTo>
                  <a:lnTo>
                    <a:pt x="685" y="762"/>
                  </a:lnTo>
                  <a:lnTo>
                    <a:pt x="688" y="761"/>
                  </a:lnTo>
                  <a:lnTo>
                    <a:pt x="690" y="762"/>
                  </a:lnTo>
                  <a:lnTo>
                    <a:pt x="693" y="762"/>
                  </a:lnTo>
                  <a:lnTo>
                    <a:pt x="695" y="764"/>
                  </a:lnTo>
                  <a:lnTo>
                    <a:pt x="695" y="765"/>
                  </a:lnTo>
                  <a:lnTo>
                    <a:pt x="696" y="767"/>
                  </a:lnTo>
                  <a:lnTo>
                    <a:pt x="696" y="768"/>
                  </a:lnTo>
                  <a:lnTo>
                    <a:pt x="698" y="772"/>
                  </a:lnTo>
                  <a:lnTo>
                    <a:pt x="698" y="773"/>
                  </a:lnTo>
                  <a:lnTo>
                    <a:pt x="698" y="784"/>
                  </a:lnTo>
                  <a:lnTo>
                    <a:pt x="698" y="791"/>
                  </a:lnTo>
                  <a:lnTo>
                    <a:pt x="698" y="794"/>
                  </a:lnTo>
                  <a:lnTo>
                    <a:pt x="698" y="795"/>
                  </a:lnTo>
                  <a:lnTo>
                    <a:pt x="698" y="797"/>
                  </a:lnTo>
                  <a:lnTo>
                    <a:pt x="700" y="798"/>
                  </a:lnTo>
                  <a:lnTo>
                    <a:pt x="700" y="798"/>
                  </a:lnTo>
                  <a:lnTo>
                    <a:pt x="701" y="798"/>
                  </a:lnTo>
                  <a:lnTo>
                    <a:pt x="701" y="798"/>
                  </a:lnTo>
                  <a:lnTo>
                    <a:pt x="703" y="800"/>
                  </a:lnTo>
                  <a:lnTo>
                    <a:pt x="709" y="798"/>
                  </a:lnTo>
                  <a:lnTo>
                    <a:pt x="714" y="798"/>
                  </a:lnTo>
                  <a:lnTo>
                    <a:pt x="717" y="798"/>
                  </a:lnTo>
                  <a:lnTo>
                    <a:pt x="720" y="800"/>
                  </a:lnTo>
                  <a:lnTo>
                    <a:pt x="722" y="802"/>
                  </a:lnTo>
                  <a:lnTo>
                    <a:pt x="723" y="802"/>
                  </a:lnTo>
                  <a:lnTo>
                    <a:pt x="726" y="806"/>
                  </a:lnTo>
                  <a:lnTo>
                    <a:pt x="731" y="809"/>
                  </a:lnTo>
                  <a:lnTo>
                    <a:pt x="734" y="813"/>
                  </a:lnTo>
                  <a:lnTo>
                    <a:pt x="737" y="817"/>
                  </a:lnTo>
                  <a:lnTo>
                    <a:pt x="739" y="817"/>
                  </a:lnTo>
                  <a:lnTo>
                    <a:pt x="742" y="819"/>
                  </a:lnTo>
                  <a:lnTo>
                    <a:pt x="744" y="819"/>
                  </a:lnTo>
                  <a:lnTo>
                    <a:pt x="747" y="819"/>
                  </a:lnTo>
                  <a:lnTo>
                    <a:pt x="748" y="819"/>
                  </a:lnTo>
                  <a:lnTo>
                    <a:pt x="750" y="816"/>
                  </a:lnTo>
                  <a:lnTo>
                    <a:pt x="750" y="814"/>
                  </a:lnTo>
                  <a:lnTo>
                    <a:pt x="752" y="814"/>
                  </a:lnTo>
                  <a:lnTo>
                    <a:pt x="752" y="813"/>
                  </a:lnTo>
                  <a:lnTo>
                    <a:pt x="755" y="813"/>
                  </a:lnTo>
                  <a:lnTo>
                    <a:pt x="758" y="813"/>
                  </a:lnTo>
                  <a:lnTo>
                    <a:pt x="760" y="813"/>
                  </a:lnTo>
                  <a:lnTo>
                    <a:pt x="763" y="814"/>
                  </a:lnTo>
                  <a:lnTo>
                    <a:pt x="764" y="814"/>
                  </a:lnTo>
                  <a:lnTo>
                    <a:pt x="766" y="817"/>
                  </a:lnTo>
                  <a:lnTo>
                    <a:pt x="767" y="819"/>
                  </a:lnTo>
                  <a:lnTo>
                    <a:pt x="769" y="822"/>
                  </a:lnTo>
                  <a:lnTo>
                    <a:pt x="771" y="824"/>
                  </a:lnTo>
                  <a:lnTo>
                    <a:pt x="772" y="830"/>
                  </a:lnTo>
                  <a:lnTo>
                    <a:pt x="775" y="835"/>
                  </a:lnTo>
                  <a:lnTo>
                    <a:pt x="775" y="841"/>
                  </a:lnTo>
                  <a:lnTo>
                    <a:pt x="777" y="847"/>
                  </a:lnTo>
                  <a:lnTo>
                    <a:pt x="779" y="855"/>
                  </a:lnTo>
                  <a:lnTo>
                    <a:pt x="780" y="860"/>
                  </a:lnTo>
                  <a:lnTo>
                    <a:pt x="783" y="868"/>
                  </a:lnTo>
                  <a:lnTo>
                    <a:pt x="785" y="873"/>
                  </a:lnTo>
                  <a:lnTo>
                    <a:pt x="786" y="876"/>
                  </a:lnTo>
                  <a:lnTo>
                    <a:pt x="788" y="877"/>
                  </a:lnTo>
                  <a:lnTo>
                    <a:pt x="791" y="879"/>
                  </a:lnTo>
                  <a:lnTo>
                    <a:pt x="793" y="880"/>
                  </a:lnTo>
                  <a:lnTo>
                    <a:pt x="794" y="882"/>
                  </a:lnTo>
                  <a:lnTo>
                    <a:pt x="797" y="884"/>
                  </a:lnTo>
                  <a:lnTo>
                    <a:pt x="799" y="884"/>
                  </a:lnTo>
                  <a:lnTo>
                    <a:pt x="804" y="884"/>
                  </a:lnTo>
                  <a:lnTo>
                    <a:pt x="805" y="884"/>
                  </a:lnTo>
                  <a:lnTo>
                    <a:pt x="809" y="884"/>
                  </a:lnTo>
                  <a:lnTo>
                    <a:pt x="810" y="884"/>
                  </a:lnTo>
                  <a:lnTo>
                    <a:pt x="812" y="882"/>
                  </a:lnTo>
                  <a:lnTo>
                    <a:pt x="815" y="880"/>
                  </a:lnTo>
                  <a:lnTo>
                    <a:pt x="818" y="879"/>
                  </a:lnTo>
                  <a:lnTo>
                    <a:pt x="821" y="876"/>
                  </a:lnTo>
                  <a:lnTo>
                    <a:pt x="824" y="874"/>
                  </a:lnTo>
                  <a:lnTo>
                    <a:pt x="826" y="873"/>
                  </a:lnTo>
                  <a:lnTo>
                    <a:pt x="827" y="873"/>
                  </a:lnTo>
                  <a:lnTo>
                    <a:pt x="831" y="873"/>
                  </a:lnTo>
                  <a:lnTo>
                    <a:pt x="832" y="873"/>
                  </a:lnTo>
                  <a:lnTo>
                    <a:pt x="835" y="873"/>
                  </a:lnTo>
                  <a:lnTo>
                    <a:pt x="839" y="874"/>
                  </a:lnTo>
                  <a:lnTo>
                    <a:pt x="842" y="876"/>
                  </a:lnTo>
                  <a:lnTo>
                    <a:pt x="845" y="877"/>
                  </a:lnTo>
                  <a:lnTo>
                    <a:pt x="850" y="879"/>
                  </a:lnTo>
                  <a:lnTo>
                    <a:pt x="851" y="880"/>
                  </a:lnTo>
                  <a:lnTo>
                    <a:pt x="854" y="880"/>
                  </a:lnTo>
                  <a:lnTo>
                    <a:pt x="859" y="882"/>
                  </a:lnTo>
                  <a:lnTo>
                    <a:pt x="859" y="882"/>
                  </a:lnTo>
                  <a:lnTo>
                    <a:pt x="861" y="880"/>
                  </a:lnTo>
                  <a:lnTo>
                    <a:pt x="862" y="880"/>
                  </a:lnTo>
                  <a:lnTo>
                    <a:pt x="862" y="880"/>
                  </a:lnTo>
                  <a:lnTo>
                    <a:pt x="865" y="879"/>
                  </a:lnTo>
                  <a:lnTo>
                    <a:pt x="865" y="876"/>
                  </a:lnTo>
                  <a:lnTo>
                    <a:pt x="867" y="873"/>
                  </a:lnTo>
                  <a:lnTo>
                    <a:pt x="869" y="871"/>
                  </a:lnTo>
                  <a:lnTo>
                    <a:pt x="870" y="868"/>
                  </a:lnTo>
                  <a:lnTo>
                    <a:pt x="872" y="866"/>
                  </a:lnTo>
                  <a:lnTo>
                    <a:pt x="875" y="869"/>
                  </a:lnTo>
                  <a:lnTo>
                    <a:pt x="875" y="873"/>
                  </a:lnTo>
                  <a:lnTo>
                    <a:pt x="876" y="876"/>
                  </a:lnTo>
                  <a:lnTo>
                    <a:pt x="878" y="879"/>
                  </a:lnTo>
                  <a:lnTo>
                    <a:pt x="878" y="880"/>
                  </a:lnTo>
                  <a:lnTo>
                    <a:pt x="878" y="884"/>
                  </a:lnTo>
                  <a:lnTo>
                    <a:pt x="880" y="887"/>
                  </a:lnTo>
                  <a:lnTo>
                    <a:pt x="881" y="888"/>
                  </a:lnTo>
                  <a:lnTo>
                    <a:pt x="886" y="893"/>
                  </a:lnTo>
                  <a:lnTo>
                    <a:pt x="888" y="898"/>
                  </a:lnTo>
                  <a:lnTo>
                    <a:pt x="891" y="901"/>
                  </a:lnTo>
                  <a:lnTo>
                    <a:pt x="895" y="904"/>
                  </a:lnTo>
                  <a:lnTo>
                    <a:pt x="903" y="912"/>
                  </a:lnTo>
                  <a:lnTo>
                    <a:pt x="911" y="917"/>
                  </a:lnTo>
                  <a:lnTo>
                    <a:pt x="918" y="921"/>
                  </a:lnTo>
                  <a:lnTo>
                    <a:pt x="925" y="926"/>
                  </a:lnTo>
                  <a:lnTo>
                    <a:pt x="933" y="933"/>
                  </a:lnTo>
                  <a:lnTo>
                    <a:pt x="941" y="939"/>
                  </a:lnTo>
                  <a:lnTo>
                    <a:pt x="943" y="944"/>
                  </a:lnTo>
                  <a:lnTo>
                    <a:pt x="944" y="947"/>
                  </a:lnTo>
                  <a:lnTo>
                    <a:pt x="948" y="950"/>
                  </a:lnTo>
                  <a:lnTo>
                    <a:pt x="951" y="953"/>
                  </a:lnTo>
                  <a:lnTo>
                    <a:pt x="954" y="955"/>
                  </a:lnTo>
                  <a:lnTo>
                    <a:pt x="957" y="958"/>
                  </a:lnTo>
                  <a:lnTo>
                    <a:pt x="962" y="959"/>
                  </a:lnTo>
                  <a:lnTo>
                    <a:pt x="965" y="962"/>
                  </a:lnTo>
                  <a:lnTo>
                    <a:pt x="970" y="964"/>
                  </a:lnTo>
                  <a:lnTo>
                    <a:pt x="974" y="966"/>
                  </a:lnTo>
                  <a:lnTo>
                    <a:pt x="978" y="967"/>
                  </a:lnTo>
                  <a:lnTo>
                    <a:pt x="982" y="969"/>
                  </a:lnTo>
                  <a:lnTo>
                    <a:pt x="987" y="969"/>
                  </a:lnTo>
                  <a:lnTo>
                    <a:pt x="992" y="969"/>
                  </a:lnTo>
                  <a:lnTo>
                    <a:pt x="997" y="969"/>
                  </a:lnTo>
                  <a:lnTo>
                    <a:pt x="1000" y="967"/>
                  </a:lnTo>
                  <a:lnTo>
                    <a:pt x="1004" y="967"/>
                  </a:lnTo>
                  <a:lnTo>
                    <a:pt x="1008" y="966"/>
                  </a:lnTo>
                  <a:lnTo>
                    <a:pt x="1011" y="964"/>
                  </a:lnTo>
                  <a:lnTo>
                    <a:pt x="1014" y="962"/>
                  </a:lnTo>
                  <a:lnTo>
                    <a:pt x="1020" y="959"/>
                  </a:lnTo>
                  <a:lnTo>
                    <a:pt x="1027" y="955"/>
                  </a:lnTo>
                  <a:lnTo>
                    <a:pt x="1031" y="950"/>
                  </a:lnTo>
                  <a:lnTo>
                    <a:pt x="1038" y="944"/>
                  </a:lnTo>
                  <a:lnTo>
                    <a:pt x="1044" y="937"/>
                  </a:lnTo>
                  <a:lnTo>
                    <a:pt x="1049" y="931"/>
                  </a:lnTo>
                  <a:lnTo>
                    <a:pt x="1058" y="918"/>
                  </a:lnTo>
                  <a:lnTo>
                    <a:pt x="1068" y="906"/>
                  </a:lnTo>
                  <a:lnTo>
                    <a:pt x="1072" y="899"/>
                  </a:lnTo>
                  <a:lnTo>
                    <a:pt x="1077" y="893"/>
                  </a:lnTo>
                  <a:lnTo>
                    <a:pt x="1083" y="888"/>
                  </a:lnTo>
                  <a:lnTo>
                    <a:pt x="1088" y="884"/>
                  </a:lnTo>
                  <a:lnTo>
                    <a:pt x="1088" y="882"/>
                  </a:lnTo>
                  <a:lnTo>
                    <a:pt x="1087" y="880"/>
                  </a:lnTo>
                  <a:lnTo>
                    <a:pt x="1085" y="879"/>
                  </a:lnTo>
                  <a:lnTo>
                    <a:pt x="1088" y="880"/>
                  </a:lnTo>
                  <a:lnTo>
                    <a:pt x="1090" y="884"/>
                  </a:lnTo>
                  <a:lnTo>
                    <a:pt x="1090" y="885"/>
                  </a:lnTo>
                  <a:lnTo>
                    <a:pt x="1091" y="885"/>
                  </a:lnTo>
                  <a:lnTo>
                    <a:pt x="1093" y="887"/>
                  </a:lnTo>
                  <a:lnTo>
                    <a:pt x="1095" y="887"/>
                  </a:lnTo>
                  <a:lnTo>
                    <a:pt x="1098" y="887"/>
                  </a:lnTo>
                  <a:lnTo>
                    <a:pt x="1102" y="887"/>
                  </a:lnTo>
                  <a:lnTo>
                    <a:pt x="1107" y="885"/>
                  </a:lnTo>
                  <a:lnTo>
                    <a:pt x="1110" y="885"/>
                  </a:lnTo>
                  <a:lnTo>
                    <a:pt x="1113" y="885"/>
                  </a:lnTo>
                  <a:lnTo>
                    <a:pt x="1115" y="885"/>
                  </a:lnTo>
                  <a:lnTo>
                    <a:pt x="1115" y="887"/>
                  </a:lnTo>
                  <a:lnTo>
                    <a:pt x="1117" y="888"/>
                  </a:lnTo>
                  <a:lnTo>
                    <a:pt x="1118" y="891"/>
                  </a:lnTo>
                  <a:lnTo>
                    <a:pt x="1121" y="893"/>
                  </a:lnTo>
                  <a:lnTo>
                    <a:pt x="1121" y="895"/>
                  </a:lnTo>
                  <a:lnTo>
                    <a:pt x="1121" y="898"/>
                  </a:lnTo>
                  <a:lnTo>
                    <a:pt x="1123" y="901"/>
                  </a:lnTo>
                  <a:lnTo>
                    <a:pt x="1123" y="906"/>
                  </a:lnTo>
                  <a:lnTo>
                    <a:pt x="1123" y="912"/>
                  </a:lnTo>
                  <a:lnTo>
                    <a:pt x="1123" y="915"/>
                  </a:lnTo>
                  <a:lnTo>
                    <a:pt x="1123" y="917"/>
                  </a:lnTo>
                  <a:lnTo>
                    <a:pt x="1123" y="918"/>
                  </a:lnTo>
                  <a:lnTo>
                    <a:pt x="1123" y="921"/>
                  </a:lnTo>
                  <a:lnTo>
                    <a:pt x="1125" y="921"/>
                  </a:lnTo>
                  <a:lnTo>
                    <a:pt x="1123" y="923"/>
                  </a:lnTo>
                  <a:lnTo>
                    <a:pt x="1118" y="926"/>
                  </a:lnTo>
                  <a:lnTo>
                    <a:pt x="1117" y="933"/>
                  </a:lnTo>
                  <a:lnTo>
                    <a:pt x="1115" y="937"/>
                  </a:lnTo>
                  <a:lnTo>
                    <a:pt x="1110" y="947"/>
                  </a:lnTo>
                  <a:lnTo>
                    <a:pt x="1109" y="958"/>
                  </a:lnTo>
                  <a:lnTo>
                    <a:pt x="1107" y="962"/>
                  </a:lnTo>
                  <a:lnTo>
                    <a:pt x="1106" y="967"/>
                  </a:lnTo>
                  <a:lnTo>
                    <a:pt x="1102" y="972"/>
                  </a:lnTo>
                  <a:lnTo>
                    <a:pt x="1102" y="975"/>
                  </a:lnTo>
                  <a:lnTo>
                    <a:pt x="1101" y="978"/>
                  </a:lnTo>
                  <a:lnTo>
                    <a:pt x="1098" y="980"/>
                  </a:lnTo>
                  <a:lnTo>
                    <a:pt x="1096" y="981"/>
                  </a:lnTo>
                  <a:lnTo>
                    <a:pt x="1095" y="983"/>
                  </a:lnTo>
                  <a:lnTo>
                    <a:pt x="1091" y="986"/>
                  </a:lnTo>
                  <a:lnTo>
                    <a:pt x="1090" y="988"/>
                  </a:lnTo>
                  <a:lnTo>
                    <a:pt x="1090" y="989"/>
                  </a:lnTo>
                  <a:lnTo>
                    <a:pt x="1090" y="991"/>
                  </a:lnTo>
                  <a:lnTo>
                    <a:pt x="1088" y="992"/>
                  </a:lnTo>
                  <a:lnTo>
                    <a:pt x="1088" y="994"/>
                  </a:lnTo>
                  <a:lnTo>
                    <a:pt x="1090" y="996"/>
                  </a:lnTo>
                  <a:lnTo>
                    <a:pt x="1090" y="999"/>
                  </a:lnTo>
                  <a:lnTo>
                    <a:pt x="1091" y="1000"/>
                  </a:lnTo>
                  <a:lnTo>
                    <a:pt x="1095" y="1002"/>
                  </a:lnTo>
                  <a:lnTo>
                    <a:pt x="1098" y="1003"/>
                  </a:lnTo>
                  <a:lnTo>
                    <a:pt x="1102" y="1005"/>
                  </a:lnTo>
                  <a:lnTo>
                    <a:pt x="1093" y="1029"/>
                  </a:lnTo>
                  <a:lnTo>
                    <a:pt x="1095" y="1029"/>
                  </a:lnTo>
                  <a:lnTo>
                    <a:pt x="1095" y="1030"/>
                  </a:lnTo>
                  <a:lnTo>
                    <a:pt x="1096" y="1032"/>
                  </a:lnTo>
                  <a:lnTo>
                    <a:pt x="1098" y="1033"/>
                  </a:lnTo>
                  <a:lnTo>
                    <a:pt x="1099" y="1040"/>
                  </a:lnTo>
                  <a:lnTo>
                    <a:pt x="1101" y="1043"/>
                  </a:lnTo>
                  <a:lnTo>
                    <a:pt x="1102" y="1046"/>
                  </a:lnTo>
                  <a:lnTo>
                    <a:pt x="1104" y="1051"/>
                  </a:lnTo>
                  <a:lnTo>
                    <a:pt x="1106" y="1052"/>
                  </a:lnTo>
                  <a:lnTo>
                    <a:pt x="1107" y="1054"/>
                  </a:lnTo>
                  <a:lnTo>
                    <a:pt x="1109" y="1054"/>
                  </a:lnTo>
                  <a:lnTo>
                    <a:pt x="1110" y="1054"/>
                  </a:lnTo>
                  <a:lnTo>
                    <a:pt x="1113" y="1054"/>
                  </a:lnTo>
                  <a:lnTo>
                    <a:pt x="1115" y="1054"/>
                  </a:lnTo>
                  <a:lnTo>
                    <a:pt x="1117" y="1052"/>
                  </a:lnTo>
                  <a:lnTo>
                    <a:pt x="1118" y="1051"/>
                  </a:lnTo>
                  <a:lnTo>
                    <a:pt x="1121" y="1046"/>
                  </a:lnTo>
                  <a:lnTo>
                    <a:pt x="1125" y="1043"/>
                  </a:lnTo>
                  <a:lnTo>
                    <a:pt x="1129" y="1040"/>
                  </a:lnTo>
                  <a:lnTo>
                    <a:pt x="1134" y="1035"/>
                  </a:lnTo>
                  <a:lnTo>
                    <a:pt x="1136" y="1033"/>
                  </a:lnTo>
                  <a:lnTo>
                    <a:pt x="1139" y="1032"/>
                  </a:lnTo>
                  <a:lnTo>
                    <a:pt x="1142" y="1032"/>
                  </a:lnTo>
                  <a:lnTo>
                    <a:pt x="1145" y="1032"/>
                  </a:lnTo>
                  <a:lnTo>
                    <a:pt x="1150" y="1032"/>
                  </a:lnTo>
                  <a:lnTo>
                    <a:pt x="1155" y="1033"/>
                  </a:lnTo>
                  <a:lnTo>
                    <a:pt x="1159" y="1033"/>
                  </a:lnTo>
                  <a:lnTo>
                    <a:pt x="1161" y="1033"/>
                  </a:lnTo>
                  <a:lnTo>
                    <a:pt x="1164" y="1035"/>
                  </a:lnTo>
                  <a:lnTo>
                    <a:pt x="1167" y="1035"/>
                  </a:lnTo>
                  <a:lnTo>
                    <a:pt x="1170" y="1035"/>
                  </a:lnTo>
                  <a:lnTo>
                    <a:pt x="1173" y="1033"/>
                  </a:lnTo>
                  <a:lnTo>
                    <a:pt x="1175" y="1033"/>
                  </a:lnTo>
                  <a:lnTo>
                    <a:pt x="1177" y="1033"/>
                  </a:lnTo>
                  <a:lnTo>
                    <a:pt x="1181" y="1032"/>
                  </a:lnTo>
                  <a:lnTo>
                    <a:pt x="1186" y="1029"/>
                  </a:lnTo>
                  <a:lnTo>
                    <a:pt x="1186" y="1032"/>
                  </a:lnTo>
                  <a:lnTo>
                    <a:pt x="1186" y="1035"/>
                  </a:lnTo>
                  <a:lnTo>
                    <a:pt x="1188" y="1038"/>
                  </a:lnTo>
                  <a:lnTo>
                    <a:pt x="1188" y="1041"/>
                  </a:lnTo>
                  <a:lnTo>
                    <a:pt x="1189" y="1043"/>
                  </a:lnTo>
                  <a:lnTo>
                    <a:pt x="1191" y="1044"/>
                  </a:lnTo>
                  <a:lnTo>
                    <a:pt x="1192" y="1046"/>
                  </a:lnTo>
                  <a:lnTo>
                    <a:pt x="1192" y="1046"/>
                  </a:lnTo>
                  <a:lnTo>
                    <a:pt x="1194" y="1046"/>
                  </a:lnTo>
                  <a:lnTo>
                    <a:pt x="1196" y="1046"/>
                  </a:lnTo>
                  <a:lnTo>
                    <a:pt x="1197" y="1046"/>
                  </a:lnTo>
                  <a:lnTo>
                    <a:pt x="1199" y="1046"/>
                  </a:lnTo>
                  <a:lnTo>
                    <a:pt x="1200" y="1046"/>
                  </a:lnTo>
                  <a:lnTo>
                    <a:pt x="1202" y="1044"/>
                  </a:lnTo>
                  <a:lnTo>
                    <a:pt x="1205" y="1043"/>
                  </a:lnTo>
                  <a:lnTo>
                    <a:pt x="1207" y="1041"/>
                  </a:lnTo>
                  <a:lnTo>
                    <a:pt x="1210" y="1040"/>
                  </a:lnTo>
                  <a:lnTo>
                    <a:pt x="1213" y="1037"/>
                  </a:lnTo>
                  <a:lnTo>
                    <a:pt x="1215" y="1037"/>
                  </a:lnTo>
                  <a:lnTo>
                    <a:pt x="1216" y="1037"/>
                  </a:lnTo>
                  <a:lnTo>
                    <a:pt x="1218" y="1035"/>
                  </a:lnTo>
                  <a:lnTo>
                    <a:pt x="1219" y="1035"/>
                  </a:lnTo>
                  <a:lnTo>
                    <a:pt x="1222" y="1035"/>
                  </a:lnTo>
                  <a:lnTo>
                    <a:pt x="1226" y="1035"/>
                  </a:lnTo>
                  <a:lnTo>
                    <a:pt x="1227" y="1035"/>
                  </a:lnTo>
                  <a:lnTo>
                    <a:pt x="1229" y="1035"/>
                  </a:lnTo>
                  <a:lnTo>
                    <a:pt x="1230" y="1033"/>
                  </a:lnTo>
                  <a:lnTo>
                    <a:pt x="1232" y="1033"/>
                  </a:lnTo>
                  <a:lnTo>
                    <a:pt x="1234" y="1032"/>
                  </a:lnTo>
                  <a:lnTo>
                    <a:pt x="1237" y="1030"/>
                  </a:lnTo>
                  <a:lnTo>
                    <a:pt x="1237" y="1029"/>
                  </a:lnTo>
                  <a:lnTo>
                    <a:pt x="1237" y="1026"/>
                  </a:lnTo>
                  <a:lnTo>
                    <a:pt x="1237" y="1021"/>
                  </a:lnTo>
                  <a:lnTo>
                    <a:pt x="1237" y="1018"/>
                  </a:lnTo>
                  <a:lnTo>
                    <a:pt x="1237" y="1015"/>
                  </a:lnTo>
                  <a:lnTo>
                    <a:pt x="1235" y="1011"/>
                  </a:lnTo>
                  <a:lnTo>
                    <a:pt x="1234" y="1008"/>
                  </a:lnTo>
                  <a:lnTo>
                    <a:pt x="1234" y="1005"/>
                  </a:lnTo>
                  <a:lnTo>
                    <a:pt x="1234" y="1002"/>
                  </a:lnTo>
                  <a:lnTo>
                    <a:pt x="1234" y="999"/>
                  </a:lnTo>
                  <a:lnTo>
                    <a:pt x="1234" y="997"/>
                  </a:lnTo>
                  <a:lnTo>
                    <a:pt x="1234" y="996"/>
                  </a:lnTo>
                  <a:lnTo>
                    <a:pt x="1235" y="996"/>
                  </a:lnTo>
                  <a:lnTo>
                    <a:pt x="1237" y="996"/>
                  </a:lnTo>
                  <a:lnTo>
                    <a:pt x="1238" y="996"/>
                  </a:lnTo>
                  <a:lnTo>
                    <a:pt x="1243" y="997"/>
                  </a:lnTo>
                  <a:lnTo>
                    <a:pt x="1246" y="999"/>
                  </a:lnTo>
                  <a:lnTo>
                    <a:pt x="1249" y="999"/>
                  </a:lnTo>
                  <a:lnTo>
                    <a:pt x="1251" y="999"/>
                  </a:lnTo>
                  <a:lnTo>
                    <a:pt x="1252" y="999"/>
                  </a:lnTo>
                  <a:lnTo>
                    <a:pt x="1256" y="999"/>
                  </a:lnTo>
                  <a:lnTo>
                    <a:pt x="1267" y="997"/>
                  </a:lnTo>
                  <a:lnTo>
                    <a:pt x="1279" y="997"/>
                  </a:lnTo>
                  <a:lnTo>
                    <a:pt x="1283" y="997"/>
                  </a:lnTo>
                  <a:lnTo>
                    <a:pt x="1284" y="999"/>
                  </a:lnTo>
                  <a:lnTo>
                    <a:pt x="1287" y="999"/>
                  </a:lnTo>
                  <a:lnTo>
                    <a:pt x="1290" y="1000"/>
                  </a:lnTo>
                  <a:lnTo>
                    <a:pt x="1290" y="1003"/>
                  </a:lnTo>
                  <a:lnTo>
                    <a:pt x="1292" y="1007"/>
                  </a:lnTo>
                  <a:lnTo>
                    <a:pt x="1292" y="1008"/>
                  </a:lnTo>
                  <a:lnTo>
                    <a:pt x="1292" y="1013"/>
                  </a:lnTo>
                  <a:lnTo>
                    <a:pt x="1292" y="1016"/>
                  </a:lnTo>
                  <a:lnTo>
                    <a:pt x="1294" y="1021"/>
                  </a:lnTo>
                  <a:lnTo>
                    <a:pt x="1294" y="1024"/>
                  </a:lnTo>
                  <a:lnTo>
                    <a:pt x="1295" y="1024"/>
                  </a:lnTo>
                  <a:lnTo>
                    <a:pt x="1295" y="1026"/>
                  </a:lnTo>
                  <a:lnTo>
                    <a:pt x="1297" y="1026"/>
                  </a:lnTo>
                  <a:lnTo>
                    <a:pt x="1300" y="1026"/>
                  </a:lnTo>
                  <a:lnTo>
                    <a:pt x="1300" y="1026"/>
                  </a:lnTo>
                  <a:lnTo>
                    <a:pt x="1301" y="1026"/>
                  </a:lnTo>
                  <a:lnTo>
                    <a:pt x="1305" y="1026"/>
                  </a:lnTo>
                  <a:lnTo>
                    <a:pt x="1306" y="1026"/>
                  </a:lnTo>
                  <a:lnTo>
                    <a:pt x="1308" y="1026"/>
                  </a:lnTo>
                  <a:lnTo>
                    <a:pt x="1311" y="1029"/>
                  </a:lnTo>
                  <a:lnTo>
                    <a:pt x="1313" y="1029"/>
                  </a:lnTo>
                  <a:lnTo>
                    <a:pt x="1316" y="1032"/>
                  </a:lnTo>
                  <a:lnTo>
                    <a:pt x="1319" y="1037"/>
                  </a:lnTo>
                  <a:lnTo>
                    <a:pt x="1322" y="1040"/>
                  </a:lnTo>
                  <a:lnTo>
                    <a:pt x="1327" y="1043"/>
                  </a:lnTo>
                  <a:lnTo>
                    <a:pt x="1328" y="1044"/>
                  </a:lnTo>
                  <a:lnTo>
                    <a:pt x="1331" y="1046"/>
                  </a:lnTo>
                  <a:lnTo>
                    <a:pt x="1335" y="1046"/>
                  </a:lnTo>
                  <a:lnTo>
                    <a:pt x="1338" y="1046"/>
                  </a:lnTo>
                  <a:lnTo>
                    <a:pt x="1350" y="1046"/>
                  </a:lnTo>
                  <a:lnTo>
                    <a:pt x="1362" y="1046"/>
                  </a:lnTo>
                  <a:lnTo>
                    <a:pt x="1374" y="1046"/>
                  </a:lnTo>
                  <a:lnTo>
                    <a:pt x="1388" y="1046"/>
                  </a:lnTo>
                  <a:lnTo>
                    <a:pt x="1392" y="1046"/>
                  </a:lnTo>
                  <a:lnTo>
                    <a:pt x="1395" y="1046"/>
                  </a:lnTo>
                  <a:lnTo>
                    <a:pt x="1398" y="1044"/>
                  </a:lnTo>
                  <a:lnTo>
                    <a:pt x="1399" y="1043"/>
                  </a:lnTo>
                  <a:lnTo>
                    <a:pt x="1403" y="1041"/>
                  </a:lnTo>
                  <a:lnTo>
                    <a:pt x="1406" y="1041"/>
                  </a:lnTo>
                  <a:lnTo>
                    <a:pt x="1407" y="1040"/>
                  </a:lnTo>
                  <a:lnTo>
                    <a:pt x="1410" y="1040"/>
                  </a:lnTo>
                  <a:lnTo>
                    <a:pt x="1414" y="1040"/>
                  </a:lnTo>
                  <a:lnTo>
                    <a:pt x="1418" y="1040"/>
                  </a:lnTo>
                  <a:lnTo>
                    <a:pt x="1420" y="1040"/>
                  </a:lnTo>
                  <a:lnTo>
                    <a:pt x="1425" y="1041"/>
                  </a:lnTo>
                  <a:lnTo>
                    <a:pt x="1431" y="1043"/>
                  </a:lnTo>
                  <a:lnTo>
                    <a:pt x="1436" y="1046"/>
                  </a:lnTo>
                  <a:lnTo>
                    <a:pt x="1445" y="1052"/>
                  </a:lnTo>
                  <a:lnTo>
                    <a:pt x="1456" y="1059"/>
                  </a:lnTo>
                  <a:lnTo>
                    <a:pt x="1463" y="1062"/>
                  </a:lnTo>
                  <a:lnTo>
                    <a:pt x="1467" y="1065"/>
                  </a:lnTo>
                  <a:lnTo>
                    <a:pt x="1474" y="1067"/>
                  </a:lnTo>
                  <a:lnTo>
                    <a:pt x="1482" y="1068"/>
                  </a:lnTo>
                  <a:lnTo>
                    <a:pt x="1485" y="1070"/>
                  </a:lnTo>
                  <a:lnTo>
                    <a:pt x="1488" y="1070"/>
                  </a:lnTo>
                  <a:lnTo>
                    <a:pt x="1493" y="1070"/>
                  </a:lnTo>
                  <a:lnTo>
                    <a:pt x="1496" y="1070"/>
                  </a:lnTo>
                  <a:lnTo>
                    <a:pt x="1501" y="1070"/>
                  </a:lnTo>
                  <a:lnTo>
                    <a:pt x="1505" y="1070"/>
                  </a:lnTo>
                  <a:lnTo>
                    <a:pt x="1510" y="1068"/>
                  </a:lnTo>
                  <a:lnTo>
                    <a:pt x="1515" y="1067"/>
                  </a:lnTo>
                  <a:lnTo>
                    <a:pt x="1523" y="1044"/>
                  </a:lnTo>
                  <a:lnTo>
                    <a:pt x="1523" y="1041"/>
                  </a:lnTo>
                  <a:lnTo>
                    <a:pt x="1524" y="1041"/>
                  </a:lnTo>
                  <a:lnTo>
                    <a:pt x="1524" y="1040"/>
                  </a:lnTo>
                  <a:lnTo>
                    <a:pt x="1526" y="1037"/>
                  </a:lnTo>
                  <a:lnTo>
                    <a:pt x="1527" y="1032"/>
                  </a:lnTo>
                  <a:lnTo>
                    <a:pt x="1531" y="1029"/>
                  </a:lnTo>
                  <a:lnTo>
                    <a:pt x="1534" y="1026"/>
                  </a:lnTo>
                  <a:lnTo>
                    <a:pt x="1535" y="1021"/>
                  </a:lnTo>
                  <a:lnTo>
                    <a:pt x="1538" y="1019"/>
                  </a:lnTo>
                  <a:lnTo>
                    <a:pt x="1540" y="1015"/>
                  </a:lnTo>
                  <a:lnTo>
                    <a:pt x="1543" y="1003"/>
                  </a:lnTo>
                  <a:lnTo>
                    <a:pt x="1546" y="992"/>
                  </a:lnTo>
                  <a:lnTo>
                    <a:pt x="1548" y="983"/>
                  </a:lnTo>
                  <a:lnTo>
                    <a:pt x="1551" y="972"/>
                  </a:lnTo>
                  <a:lnTo>
                    <a:pt x="1554" y="962"/>
                  </a:lnTo>
                  <a:lnTo>
                    <a:pt x="1557" y="955"/>
                  </a:lnTo>
                  <a:lnTo>
                    <a:pt x="1559" y="950"/>
                  </a:lnTo>
                  <a:lnTo>
                    <a:pt x="1562" y="945"/>
                  </a:lnTo>
                  <a:lnTo>
                    <a:pt x="1565" y="940"/>
                  </a:lnTo>
                  <a:lnTo>
                    <a:pt x="1568" y="936"/>
                  </a:lnTo>
                  <a:lnTo>
                    <a:pt x="1575" y="929"/>
                  </a:lnTo>
                  <a:lnTo>
                    <a:pt x="1584" y="918"/>
                  </a:lnTo>
                  <a:lnTo>
                    <a:pt x="1589" y="914"/>
                  </a:lnTo>
                  <a:lnTo>
                    <a:pt x="1592" y="910"/>
                  </a:lnTo>
                  <a:lnTo>
                    <a:pt x="1594" y="907"/>
                  </a:lnTo>
                  <a:lnTo>
                    <a:pt x="1595" y="906"/>
                  </a:lnTo>
                  <a:lnTo>
                    <a:pt x="1597" y="904"/>
                  </a:lnTo>
                  <a:lnTo>
                    <a:pt x="1597" y="903"/>
                  </a:lnTo>
                  <a:lnTo>
                    <a:pt x="1599" y="893"/>
                  </a:lnTo>
                  <a:lnTo>
                    <a:pt x="1602" y="882"/>
                  </a:lnTo>
                  <a:lnTo>
                    <a:pt x="1602" y="876"/>
                  </a:lnTo>
                  <a:lnTo>
                    <a:pt x="1605" y="871"/>
                  </a:lnTo>
                  <a:lnTo>
                    <a:pt x="1606" y="868"/>
                  </a:lnTo>
                  <a:lnTo>
                    <a:pt x="1608" y="863"/>
                  </a:lnTo>
                  <a:lnTo>
                    <a:pt x="1611" y="858"/>
                  </a:lnTo>
                  <a:lnTo>
                    <a:pt x="1614" y="854"/>
                  </a:lnTo>
                  <a:lnTo>
                    <a:pt x="1617" y="850"/>
                  </a:lnTo>
                  <a:lnTo>
                    <a:pt x="1621" y="847"/>
                  </a:lnTo>
                  <a:lnTo>
                    <a:pt x="1624" y="846"/>
                  </a:lnTo>
                  <a:lnTo>
                    <a:pt x="1629" y="844"/>
                  </a:lnTo>
                  <a:lnTo>
                    <a:pt x="1633" y="843"/>
                  </a:lnTo>
                  <a:lnTo>
                    <a:pt x="1638" y="843"/>
                  </a:lnTo>
                  <a:lnTo>
                    <a:pt x="1640" y="843"/>
                  </a:lnTo>
                  <a:lnTo>
                    <a:pt x="1641" y="843"/>
                  </a:lnTo>
                  <a:lnTo>
                    <a:pt x="1643" y="843"/>
                  </a:lnTo>
                  <a:lnTo>
                    <a:pt x="1647" y="843"/>
                  </a:lnTo>
                  <a:lnTo>
                    <a:pt x="1647" y="844"/>
                  </a:lnTo>
                  <a:lnTo>
                    <a:pt x="1649" y="847"/>
                  </a:lnTo>
                  <a:lnTo>
                    <a:pt x="1649" y="849"/>
                  </a:lnTo>
                  <a:lnTo>
                    <a:pt x="1649" y="850"/>
                  </a:lnTo>
                  <a:lnTo>
                    <a:pt x="1651" y="852"/>
                  </a:lnTo>
                  <a:lnTo>
                    <a:pt x="1655" y="852"/>
                  </a:lnTo>
                  <a:lnTo>
                    <a:pt x="1662" y="850"/>
                  </a:lnTo>
                  <a:lnTo>
                    <a:pt x="1665" y="849"/>
                  </a:lnTo>
                  <a:lnTo>
                    <a:pt x="1668" y="847"/>
                  </a:lnTo>
                  <a:lnTo>
                    <a:pt x="1673" y="844"/>
                  </a:lnTo>
                  <a:lnTo>
                    <a:pt x="1676" y="843"/>
                  </a:lnTo>
                  <a:lnTo>
                    <a:pt x="1679" y="839"/>
                  </a:lnTo>
                  <a:lnTo>
                    <a:pt x="1684" y="838"/>
                  </a:lnTo>
                  <a:lnTo>
                    <a:pt x="1692" y="830"/>
                  </a:lnTo>
                  <a:lnTo>
                    <a:pt x="1698" y="825"/>
                  </a:lnTo>
                  <a:lnTo>
                    <a:pt x="1703" y="822"/>
                  </a:lnTo>
                  <a:lnTo>
                    <a:pt x="1708" y="819"/>
                  </a:lnTo>
                  <a:lnTo>
                    <a:pt x="1711" y="817"/>
                  </a:lnTo>
                  <a:lnTo>
                    <a:pt x="1717" y="817"/>
                  </a:lnTo>
                  <a:lnTo>
                    <a:pt x="1723" y="814"/>
                  </a:lnTo>
                  <a:lnTo>
                    <a:pt x="1728" y="811"/>
                  </a:lnTo>
                  <a:lnTo>
                    <a:pt x="1734" y="808"/>
                  </a:lnTo>
                  <a:lnTo>
                    <a:pt x="1739" y="805"/>
                  </a:lnTo>
                  <a:lnTo>
                    <a:pt x="1750" y="798"/>
                  </a:lnTo>
                  <a:lnTo>
                    <a:pt x="1760" y="794"/>
                  </a:lnTo>
                  <a:lnTo>
                    <a:pt x="1771" y="786"/>
                  </a:lnTo>
                  <a:lnTo>
                    <a:pt x="1782" y="781"/>
                  </a:lnTo>
                  <a:lnTo>
                    <a:pt x="1788" y="778"/>
                  </a:lnTo>
                  <a:lnTo>
                    <a:pt x="1794" y="775"/>
                  </a:lnTo>
                  <a:lnTo>
                    <a:pt x="1801" y="772"/>
                  </a:lnTo>
                  <a:lnTo>
                    <a:pt x="1809" y="768"/>
                  </a:lnTo>
                  <a:lnTo>
                    <a:pt x="1818" y="765"/>
                  </a:lnTo>
                  <a:lnTo>
                    <a:pt x="1831" y="761"/>
                  </a:lnTo>
                  <a:lnTo>
                    <a:pt x="1835" y="759"/>
                  </a:lnTo>
                  <a:lnTo>
                    <a:pt x="1842" y="756"/>
                  </a:lnTo>
                  <a:lnTo>
                    <a:pt x="1848" y="753"/>
                  </a:lnTo>
                  <a:lnTo>
                    <a:pt x="1856" y="750"/>
                  </a:lnTo>
                  <a:lnTo>
                    <a:pt x="1861" y="745"/>
                  </a:lnTo>
                  <a:lnTo>
                    <a:pt x="1867" y="742"/>
                  </a:lnTo>
                  <a:lnTo>
                    <a:pt x="1872" y="737"/>
                  </a:lnTo>
                  <a:lnTo>
                    <a:pt x="1877" y="732"/>
                  </a:lnTo>
                  <a:lnTo>
                    <a:pt x="1878" y="731"/>
                  </a:lnTo>
                  <a:lnTo>
                    <a:pt x="1880" y="727"/>
                  </a:lnTo>
                  <a:lnTo>
                    <a:pt x="1881" y="724"/>
                  </a:lnTo>
                  <a:lnTo>
                    <a:pt x="1883" y="721"/>
                  </a:lnTo>
                  <a:lnTo>
                    <a:pt x="1884" y="720"/>
                  </a:lnTo>
                  <a:lnTo>
                    <a:pt x="1884" y="715"/>
                  </a:lnTo>
                  <a:lnTo>
                    <a:pt x="1884" y="712"/>
                  </a:lnTo>
                  <a:lnTo>
                    <a:pt x="1884" y="710"/>
                  </a:lnTo>
                  <a:lnTo>
                    <a:pt x="1884" y="707"/>
                  </a:lnTo>
                  <a:lnTo>
                    <a:pt x="1884" y="705"/>
                  </a:lnTo>
                  <a:lnTo>
                    <a:pt x="1884" y="704"/>
                  </a:lnTo>
                  <a:lnTo>
                    <a:pt x="1883" y="702"/>
                  </a:lnTo>
                  <a:lnTo>
                    <a:pt x="1881" y="699"/>
                  </a:lnTo>
                  <a:lnTo>
                    <a:pt x="1878" y="696"/>
                  </a:lnTo>
                  <a:lnTo>
                    <a:pt x="1877" y="693"/>
                  </a:lnTo>
                  <a:lnTo>
                    <a:pt x="1873" y="691"/>
                  </a:lnTo>
                  <a:lnTo>
                    <a:pt x="1873" y="690"/>
                  </a:lnTo>
                  <a:lnTo>
                    <a:pt x="1873" y="688"/>
                  </a:lnTo>
                  <a:lnTo>
                    <a:pt x="1872" y="686"/>
                  </a:lnTo>
                  <a:lnTo>
                    <a:pt x="1872" y="685"/>
                  </a:lnTo>
                  <a:lnTo>
                    <a:pt x="1872" y="682"/>
                  </a:lnTo>
                  <a:lnTo>
                    <a:pt x="1873" y="680"/>
                  </a:lnTo>
                  <a:lnTo>
                    <a:pt x="1873" y="679"/>
                  </a:lnTo>
                  <a:lnTo>
                    <a:pt x="1873" y="677"/>
                  </a:lnTo>
                  <a:lnTo>
                    <a:pt x="1877" y="674"/>
                  </a:lnTo>
                  <a:lnTo>
                    <a:pt x="1878" y="669"/>
                  </a:lnTo>
                  <a:lnTo>
                    <a:pt x="1881" y="666"/>
                  </a:lnTo>
                  <a:lnTo>
                    <a:pt x="1884" y="664"/>
                  </a:lnTo>
                  <a:lnTo>
                    <a:pt x="1886" y="663"/>
                  </a:lnTo>
                  <a:lnTo>
                    <a:pt x="1886" y="661"/>
                  </a:lnTo>
                  <a:lnTo>
                    <a:pt x="1888" y="658"/>
                  </a:lnTo>
                  <a:lnTo>
                    <a:pt x="1889" y="656"/>
                  </a:lnTo>
                  <a:lnTo>
                    <a:pt x="1891" y="653"/>
                  </a:lnTo>
                  <a:lnTo>
                    <a:pt x="1891" y="653"/>
                  </a:lnTo>
                  <a:lnTo>
                    <a:pt x="1891" y="653"/>
                  </a:lnTo>
                  <a:lnTo>
                    <a:pt x="1891" y="653"/>
                  </a:lnTo>
                  <a:lnTo>
                    <a:pt x="1891" y="650"/>
                  </a:lnTo>
                  <a:lnTo>
                    <a:pt x="1892" y="649"/>
                  </a:lnTo>
                  <a:lnTo>
                    <a:pt x="1892" y="644"/>
                  </a:lnTo>
                  <a:lnTo>
                    <a:pt x="1892" y="644"/>
                  </a:lnTo>
                  <a:lnTo>
                    <a:pt x="1892" y="641"/>
                  </a:lnTo>
                  <a:lnTo>
                    <a:pt x="1892" y="641"/>
                  </a:lnTo>
                  <a:lnTo>
                    <a:pt x="1891" y="638"/>
                  </a:lnTo>
                  <a:lnTo>
                    <a:pt x="1891" y="636"/>
                  </a:lnTo>
                  <a:lnTo>
                    <a:pt x="1889" y="633"/>
                  </a:lnTo>
                  <a:lnTo>
                    <a:pt x="1888" y="628"/>
                  </a:lnTo>
                  <a:lnTo>
                    <a:pt x="1884" y="623"/>
                  </a:lnTo>
                  <a:lnTo>
                    <a:pt x="1881" y="620"/>
                  </a:lnTo>
                  <a:lnTo>
                    <a:pt x="1880" y="615"/>
                  </a:lnTo>
                  <a:lnTo>
                    <a:pt x="1878" y="612"/>
                  </a:lnTo>
                  <a:lnTo>
                    <a:pt x="1878" y="611"/>
                  </a:lnTo>
                  <a:lnTo>
                    <a:pt x="1878" y="609"/>
                  </a:lnTo>
                  <a:lnTo>
                    <a:pt x="1877" y="606"/>
                  </a:lnTo>
                  <a:lnTo>
                    <a:pt x="1878" y="604"/>
                  </a:lnTo>
                  <a:lnTo>
                    <a:pt x="1878" y="603"/>
                  </a:lnTo>
                  <a:lnTo>
                    <a:pt x="1878" y="600"/>
                  </a:lnTo>
                  <a:lnTo>
                    <a:pt x="1880" y="598"/>
                  </a:lnTo>
                  <a:lnTo>
                    <a:pt x="1881" y="595"/>
                  </a:lnTo>
                  <a:lnTo>
                    <a:pt x="1886" y="592"/>
                  </a:lnTo>
                  <a:lnTo>
                    <a:pt x="1889" y="587"/>
                  </a:lnTo>
                  <a:lnTo>
                    <a:pt x="1892" y="584"/>
                  </a:lnTo>
                  <a:lnTo>
                    <a:pt x="1896" y="581"/>
                  </a:lnTo>
                  <a:lnTo>
                    <a:pt x="1897" y="576"/>
                  </a:lnTo>
                  <a:lnTo>
                    <a:pt x="1897" y="573"/>
                  </a:lnTo>
                  <a:lnTo>
                    <a:pt x="1894" y="570"/>
                  </a:lnTo>
                  <a:lnTo>
                    <a:pt x="1892" y="565"/>
                  </a:lnTo>
                  <a:lnTo>
                    <a:pt x="1891" y="562"/>
                  </a:lnTo>
                  <a:lnTo>
                    <a:pt x="1886" y="557"/>
                  </a:lnTo>
                  <a:lnTo>
                    <a:pt x="1883" y="552"/>
                  </a:lnTo>
                  <a:lnTo>
                    <a:pt x="1878" y="549"/>
                  </a:lnTo>
                  <a:lnTo>
                    <a:pt x="1873" y="544"/>
                  </a:lnTo>
                  <a:lnTo>
                    <a:pt x="1861" y="537"/>
                  </a:lnTo>
                  <a:lnTo>
                    <a:pt x="1850" y="530"/>
                  </a:lnTo>
                  <a:lnTo>
                    <a:pt x="1837" y="522"/>
                  </a:lnTo>
                  <a:lnTo>
                    <a:pt x="1826" y="516"/>
                  </a:lnTo>
                  <a:lnTo>
                    <a:pt x="1820" y="513"/>
                  </a:lnTo>
                  <a:lnTo>
                    <a:pt x="1815" y="508"/>
                  </a:lnTo>
                  <a:lnTo>
                    <a:pt x="1810" y="503"/>
                  </a:lnTo>
                  <a:lnTo>
                    <a:pt x="1805" y="497"/>
                  </a:lnTo>
                  <a:lnTo>
                    <a:pt x="1804" y="497"/>
                  </a:lnTo>
                  <a:lnTo>
                    <a:pt x="1799" y="497"/>
                  </a:lnTo>
                  <a:lnTo>
                    <a:pt x="1798" y="499"/>
                  </a:lnTo>
                  <a:lnTo>
                    <a:pt x="1793" y="500"/>
                  </a:lnTo>
                  <a:lnTo>
                    <a:pt x="1788" y="502"/>
                  </a:lnTo>
                  <a:lnTo>
                    <a:pt x="1782" y="503"/>
                  </a:lnTo>
                  <a:lnTo>
                    <a:pt x="1779" y="505"/>
                  </a:lnTo>
                  <a:lnTo>
                    <a:pt x="1779" y="507"/>
                  </a:lnTo>
                  <a:lnTo>
                    <a:pt x="1777" y="508"/>
                  </a:lnTo>
                  <a:lnTo>
                    <a:pt x="1777" y="510"/>
                  </a:lnTo>
                  <a:lnTo>
                    <a:pt x="1777" y="515"/>
                  </a:lnTo>
                  <a:lnTo>
                    <a:pt x="1779" y="519"/>
                  </a:lnTo>
                  <a:lnTo>
                    <a:pt x="1779" y="526"/>
                  </a:lnTo>
                  <a:lnTo>
                    <a:pt x="1782" y="530"/>
                  </a:lnTo>
                  <a:lnTo>
                    <a:pt x="1782" y="532"/>
                  </a:lnTo>
                  <a:lnTo>
                    <a:pt x="1782" y="533"/>
                  </a:lnTo>
                  <a:lnTo>
                    <a:pt x="1782" y="535"/>
                  </a:lnTo>
                  <a:lnTo>
                    <a:pt x="1780" y="537"/>
                  </a:lnTo>
                  <a:lnTo>
                    <a:pt x="1779" y="538"/>
                  </a:lnTo>
                  <a:lnTo>
                    <a:pt x="1782" y="549"/>
                  </a:lnTo>
                  <a:lnTo>
                    <a:pt x="1782" y="557"/>
                  </a:lnTo>
                  <a:lnTo>
                    <a:pt x="1782" y="560"/>
                  </a:lnTo>
                  <a:lnTo>
                    <a:pt x="1782" y="563"/>
                  </a:lnTo>
                  <a:lnTo>
                    <a:pt x="1782" y="565"/>
                  </a:lnTo>
                  <a:lnTo>
                    <a:pt x="1780" y="567"/>
                  </a:lnTo>
                  <a:lnTo>
                    <a:pt x="1779" y="568"/>
                  </a:lnTo>
                  <a:lnTo>
                    <a:pt x="1779" y="570"/>
                  </a:lnTo>
                  <a:lnTo>
                    <a:pt x="1777" y="570"/>
                  </a:lnTo>
                  <a:lnTo>
                    <a:pt x="1777" y="570"/>
                  </a:lnTo>
                  <a:lnTo>
                    <a:pt x="1775" y="571"/>
                  </a:lnTo>
                  <a:lnTo>
                    <a:pt x="1772" y="571"/>
                  </a:lnTo>
                  <a:lnTo>
                    <a:pt x="1769" y="571"/>
                  </a:lnTo>
                  <a:lnTo>
                    <a:pt x="1761" y="570"/>
                  </a:lnTo>
                  <a:lnTo>
                    <a:pt x="1753" y="567"/>
                  </a:lnTo>
                  <a:lnTo>
                    <a:pt x="1750" y="567"/>
                  </a:lnTo>
                  <a:lnTo>
                    <a:pt x="1750" y="567"/>
                  </a:lnTo>
                  <a:lnTo>
                    <a:pt x="1747" y="567"/>
                  </a:lnTo>
                  <a:lnTo>
                    <a:pt x="1745" y="567"/>
                  </a:lnTo>
                  <a:lnTo>
                    <a:pt x="1744" y="567"/>
                  </a:lnTo>
                  <a:lnTo>
                    <a:pt x="1742" y="568"/>
                  </a:lnTo>
                  <a:lnTo>
                    <a:pt x="1742" y="570"/>
                  </a:lnTo>
                  <a:lnTo>
                    <a:pt x="1742" y="571"/>
                  </a:lnTo>
                  <a:lnTo>
                    <a:pt x="1742" y="574"/>
                  </a:lnTo>
                  <a:lnTo>
                    <a:pt x="1742" y="576"/>
                  </a:lnTo>
                  <a:lnTo>
                    <a:pt x="1742" y="576"/>
                  </a:lnTo>
                  <a:lnTo>
                    <a:pt x="1742" y="579"/>
                  </a:lnTo>
                  <a:lnTo>
                    <a:pt x="1742" y="582"/>
                  </a:lnTo>
                  <a:lnTo>
                    <a:pt x="1741" y="587"/>
                  </a:lnTo>
                  <a:lnTo>
                    <a:pt x="1739" y="590"/>
                  </a:lnTo>
                  <a:lnTo>
                    <a:pt x="1738" y="593"/>
                  </a:lnTo>
                  <a:lnTo>
                    <a:pt x="1734" y="597"/>
                  </a:lnTo>
                  <a:lnTo>
                    <a:pt x="1731" y="598"/>
                  </a:lnTo>
                  <a:lnTo>
                    <a:pt x="1728" y="600"/>
                  </a:lnTo>
                  <a:lnTo>
                    <a:pt x="1726" y="600"/>
                  </a:lnTo>
                  <a:lnTo>
                    <a:pt x="1725" y="600"/>
                  </a:lnTo>
                  <a:lnTo>
                    <a:pt x="1723" y="598"/>
                  </a:lnTo>
                  <a:lnTo>
                    <a:pt x="1723" y="598"/>
                  </a:lnTo>
                  <a:lnTo>
                    <a:pt x="1722" y="597"/>
                  </a:lnTo>
                  <a:lnTo>
                    <a:pt x="1720" y="597"/>
                  </a:lnTo>
                  <a:lnTo>
                    <a:pt x="1720" y="595"/>
                  </a:lnTo>
                  <a:lnTo>
                    <a:pt x="1719" y="592"/>
                  </a:lnTo>
                  <a:lnTo>
                    <a:pt x="1719" y="590"/>
                  </a:lnTo>
                  <a:lnTo>
                    <a:pt x="1717" y="587"/>
                  </a:lnTo>
                  <a:lnTo>
                    <a:pt x="1717" y="584"/>
                  </a:lnTo>
                  <a:lnTo>
                    <a:pt x="1717" y="582"/>
                  </a:lnTo>
                  <a:lnTo>
                    <a:pt x="1717" y="582"/>
                  </a:lnTo>
                  <a:lnTo>
                    <a:pt x="1717" y="579"/>
                  </a:lnTo>
                  <a:lnTo>
                    <a:pt x="1719" y="574"/>
                  </a:lnTo>
                  <a:lnTo>
                    <a:pt x="1720" y="573"/>
                  </a:lnTo>
                  <a:lnTo>
                    <a:pt x="1720" y="570"/>
                  </a:lnTo>
                  <a:lnTo>
                    <a:pt x="1723" y="568"/>
                  </a:lnTo>
                  <a:lnTo>
                    <a:pt x="1728" y="563"/>
                  </a:lnTo>
                  <a:lnTo>
                    <a:pt x="1730" y="563"/>
                  </a:lnTo>
                  <a:lnTo>
                    <a:pt x="1733" y="562"/>
                  </a:lnTo>
                  <a:lnTo>
                    <a:pt x="1734" y="560"/>
                  </a:lnTo>
                  <a:lnTo>
                    <a:pt x="1736" y="559"/>
                  </a:lnTo>
                  <a:lnTo>
                    <a:pt x="1738" y="557"/>
                  </a:lnTo>
                  <a:lnTo>
                    <a:pt x="1738" y="554"/>
                  </a:lnTo>
                  <a:lnTo>
                    <a:pt x="1739" y="551"/>
                  </a:lnTo>
                  <a:lnTo>
                    <a:pt x="1739" y="549"/>
                  </a:lnTo>
                  <a:lnTo>
                    <a:pt x="1739" y="544"/>
                  </a:lnTo>
                  <a:lnTo>
                    <a:pt x="1738" y="540"/>
                  </a:lnTo>
                  <a:lnTo>
                    <a:pt x="1736" y="535"/>
                  </a:lnTo>
                  <a:lnTo>
                    <a:pt x="1734" y="535"/>
                  </a:lnTo>
                  <a:lnTo>
                    <a:pt x="1734" y="535"/>
                  </a:lnTo>
                  <a:lnTo>
                    <a:pt x="1733" y="535"/>
                  </a:lnTo>
                  <a:lnTo>
                    <a:pt x="1725" y="538"/>
                  </a:lnTo>
                  <a:lnTo>
                    <a:pt x="1715" y="540"/>
                  </a:lnTo>
                  <a:lnTo>
                    <a:pt x="1708" y="541"/>
                  </a:lnTo>
                  <a:lnTo>
                    <a:pt x="1701" y="543"/>
                  </a:lnTo>
                  <a:lnTo>
                    <a:pt x="1700" y="543"/>
                  </a:lnTo>
                  <a:lnTo>
                    <a:pt x="1693" y="544"/>
                  </a:lnTo>
                  <a:lnTo>
                    <a:pt x="1689" y="544"/>
                  </a:lnTo>
                  <a:lnTo>
                    <a:pt x="1687" y="544"/>
                  </a:lnTo>
                  <a:lnTo>
                    <a:pt x="1682" y="544"/>
                  </a:lnTo>
                  <a:lnTo>
                    <a:pt x="1676" y="543"/>
                  </a:lnTo>
                  <a:lnTo>
                    <a:pt x="1671" y="543"/>
                  </a:lnTo>
                  <a:lnTo>
                    <a:pt x="1666" y="541"/>
                  </a:lnTo>
                  <a:lnTo>
                    <a:pt x="1662" y="540"/>
                  </a:lnTo>
                  <a:lnTo>
                    <a:pt x="1657" y="537"/>
                  </a:lnTo>
                  <a:lnTo>
                    <a:pt x="1652" y="533"/>
                  </a:lnTo>
                  <a:lnTo>
                    <a:pt x="1646" y="530"/>
                  </a:lnTo>
                  <a:lnTo>
                    <a:pt x="1641" y="526"/>
                  </a:lnTo>
                  <a:lnTo>
                    <a:pt x="1633" y="521"/>
                  </a:lnTo>
                  <a:lnTo>
                    <a:pt x="1627" y="526"/>
                  </a:lnTo>
                  <a:lnTo>
                    <a:pt x="1621" y="530"/>
                  </a:lnTo>
                  <a:lnTo>
                    <a:pt x="1616" y="533"/>
                  </a:lnTo>
                  <a:lnTo>
                    <a:pt x="1611" y="535"/>
                  </a:lnTo>
                  <a:lnTo>
                    <a:pt x="1608" y="537"/>
                  </a:lnTo>
                  <a:lnTo>
                    <a:pt x="1605" y="537"/>
                  </a:lnTo>
                  <a:lnTo>
                    <a:pt x="1602" y="537"/>
                  </a:lnTo>
                  <a:lnTo>
                    <a:pt x="1602" y="537"/>
                  </a:lnTo>
                  <a:lnTo>
                    <a:pt x="1600" y="537"/>
                  </a:lnTo>
                  <a:lnTo>
                    <a:pt x="1599" y="535"/>
                  </a:lnTo>
                  <a:lnTo>
                    <a:pt x="1597" y="533"/>
                  </a:lnTo>
                  <a:lnTo>
                    <a:pt x="1597" y="530"/>
                  </a:lnTo>
                  <a:lnTo>
                    <a:pt x="1595" y="530"/>
                  </a:lnTo>
                  <a:lnTo>
                    <a:pt x="1594" y="529"/>
                  </a:lnTo>
                  <a:lnTo>
                    <a:pt x="1592" y="527"/>
                  </a:lnTo>
                  <a:lnTo>
                    <a:pt x="1591" y="526"/>
                  </a:lnTo>
                  <a:lnTo>
                    <a:pt x="1581" y="522"/>
                  </a:lnTo>
                  <a:lnTo>
                    <a:pt x="1572" y="519"/>
                  </a:lnTo>
                  <a:lnTo>
                    <a:pt x="1568" y="518"/>
                  </a:lnTo>
                  <a:lnTo>
                    <a:pt x="1565" y="516"/>
                  </a:lnTo>
                  <a:lnTo>
                    <a:pt x="1564" y="515"/>
                  </a:lnTo>
                  <a:lnTo>
                    <a:pt x="1561" y="513"/>
                  </a:lnTo>
                  <a:lnTo>
                    <a:pt x="1561" y="510"/>
                  </a:lnTo>
                  <a:lnTo>
                    <a:pt x="1561" y="510"/>
                  </a:lnTo>
                  <a:lnTo>
                    <a:pt x="1561" y="508"/>
                  </a:lnTo>
                  <a:lnTo>
                    <a:pt x="1564" y="507"/>
                  </a:lnTo>
                  <a:lnTo>
                    <a:pt x="1567" y="505"/>
                  </a:lnTo>
                  <a:lnTo>
                    <a:pt x="1570" y="505"/>
                  </a:lnTo>
                  <a:lnTo>
                    <a:pt x="1575" y="503"/>
                  </a:lnTo>
                  <a:lnTo>
                    <a:pt x="1581" y="502"/>
                  </a:lnTo>
                  <a:lnTo>
                    <a:pt x="1581" y="500"/>
                  </a:lnTo>
                  <a:lnTo>
                    <a:pt x="1581" y="497"/>
                  </a:lnTo>
                  <a:lnTo>
                    <a:pt x="1581" y="497"/>
                  </a:lnTo>
                  <a:lnTo>
                    <a:pt x="1583" y="496"/>
                  </a:lnTo>
                  <a:lnTo>
                    <a:pt x="1584" y="496"/>
                  </a:lnTo>
                  <a:lnTo>
                    <a:pt x="1587" y="492"/>
                  </a:lnTo>
                  <a:lnTo>
                    <a:pt x="1591" y="489"/>
                  </a:lnTo>
                  <a:lnTo>
                    <a:pt x="1600" y="485"/>
                  </a:lnTo>
                  <a:lnTo>
                    <a:pt x="1608" y="481"/>
                  </a:lnTo>
                  <a:lnTo>
                    <a:pt x="1613" y="478"/>
                  </a:lnTo>
                  <a:lnTo>
                    <a:pt x="1616" y="477"/>
                  </a:lnTo>
                  <a:lnTo>
                    <a:pt x="1616" y="475"/>
                  </a:lnTo>
                  <a:lnTo>
                    <a:pt x="1608" y="472"/>
                  </a:lnTo>
                  <a:lnTo>
                    <a:pt x="1594" y="469"/>
                  </a:lnTo>
                  <a:lnTo>
                    <a:pt x="1587" y="469"/>
                  </a:lnTo>
                  <a:lnTo>
                    <a:pt x="1580" y="469"/>
                  </a:lnTo>
                  <a:lnTo>
                    <a:pt x="1572" y="469"/>
                  </a:lnTo>
                  <a:lnTo>
                    <a:pt x="1565" y="469"/>
                  </a:lnTo>
                  <a:lnTo>
                    <a:pt x="1565" y="470"/>
                  </a:lnTo>
                  <a:lnTo>
                    <a:pt x="1564" y="470"/>
                  </a:lnTo>
                  <a:lnTo>
                    <a:pt x="1564" y="474"/>
                  </a:lnTo>
                  <a:lnTo>
                    <a:pt x="1561" y="477"/>
                  </a:lnTo>
                  <a:lnTo>
                    <a:pt x="1561" y="480"/>
                  </a:lnTo>
                  <a:lnTo>
                    <a:pt x="1557" y="483"/>
                  </a:lnTo>
                  <a:lnTo>
                    <a:pt x="1556" y="486"/>
                  </a:lnTo>
                  <a:lnTo>
                    <a:pt x="1554" y="488"/>
                  </a:lnTo>
                  <a:lnTo>
                    <a:pt x="1551" y="489"/>
                  </a:lnTo>
                  <a:lnTo>
                    <a:pt x="1550" y="491"/>
                  </a:lnTo>
                  <a:lnTo>
                    <a:pt x="1548" y="491"/>
                  </a:lnTo>
                  <a:lnTo>
                    <a:pt x="1546" y="491"/>
                  </a:lnTo>
                  <a:lnTo>
                    <a:pt x="1543" y="489"/>
                  </a:lnTo>
                  <a:lnTo>
                    <a:pt x="1542" y="489"/>
                  </a:lnTo>
                  <a:lnTo>
                    <a:pt x="1538" y="485"/>
                  </a:lnTo>
                  <a:lnTo>
                    <a:pt x="1537" y="481"/>
                  </a:lnTo>
                  <a:lnTo>
                    <a:pt x="1535" y="477"/>
                  </a:lnTo>
                  <a:lnTo>
                    <a:pt x="1534" y="469"/>
                  </a:lnTo>
                  <a:lnTo>
                    <a:pt x="1521" y="472"/>
                  </a:lnTo>
                  <a:lnTo>
                    <a:pt x="1505" y="472"/>
                  </a:lnTo>
                  <a:lnTo>
                    <a:pt x="1488" y="474"/>
                  </a:lnTo>
                  <a:lnTo>
                    <a:pt x="1475" y="474"/>
                  </a:lnTo>
                  <a:lnTo>
                    <a:pt x="1474" y="474"/>
                  </a:lnTo>
                  <a:lnTo>
                    <a:pt x="1464" y="474"/>
                  </a:lnTo>
                  <a:lnTo>
                    <a:pt x="1456" y="472"/>
                  </a:lnTo>
                  <a:lnTo>
                    <a:pt x="1448" y="472"/>
                  </a:lnTo>
                  <a:lnTo>
                    <a:pt x="1441" y="470"/>
                  </a:lnTo>
                  <a:lnTo>
                    <a:pt x="1434" y="469"/>
                  </a:lnTo>
                  <a:lnTo>
                    <a:pt x="1428" y="469"/>
                  </a:lnTo>
                  <a:lnTo>
                    <a:pt x="1420" y="469"/>
                  </a:lnTo>
                  <a:lnTo>
                    <a:pt x="1415" y="469"/>
                  </a:lnTo>
                  <a:lnTo>
                    <a:pt x="1412" y="469"/>
                  </a:lnTo>
                  <a:lnTo>
                    <a:pt x="1409" y="469"/>
                  </a:lnTo>
                  <a:lnTo>
                    <a:pt x="1406" y="470"/>
                  </a:lnTo>
                  <a:lnTo>
                    <a:pt x="1406" y="470"/>
                  </a:lnTo>
                  <a:lnTo>
                    <a:pt x="1403" y="472"/>
                  </a:lnTo>
                  <a:lnTo>
                    <a:pt x="1399" y="472"/>
                  </a:lnTo>
                  <a:lnTo>
                    <a:pt x="1396" y="475"/>
                  </a:lnTo>
                  <a:lnTo>
                    <a:pt x="1393" y="477"/>
                  </a:lnTo>
                  <a:lnTo>
                    <a:pt x="1390" y="478"/>
                  </a:lnTo>
                  <a:lnTo>
                    <a:pt x="1384" y="485"/>
                  </a:lnTo>
                  <a:lnTo>
                    <a:pt x="1377" y="489"/>
                  </a:lnTo>
                  <a:lnTo>
                    <a:pt x="1373" y="494"/>
                  </a:lnTo>
                  <a:lnTo>
                    <a:pt x="1368" y="499"/>
                  </a:lnTo>
                  <a:lnTo>
                    <a:pt x="1360" y="510"/>
                  </a:lnTo>
                  <a:lnTo>
                    <a:pt x="1358" y="511"/>
                  </a:lnTo>
                  <a:lnTo>
                    <a:pt x="1357" y="513"/>
                  </a:lnTo>
                  <a:lnTo>
                    <a:pt x="1355" y="513"/>
                  </a:lnTo>
                  <a:lnTo>
                    <a:pt x="1354" y="513"/>
                  </a:lnTo>
                  <a:lnTo>
                    <a:pt x="1352" y="513"/>
                  </a:lnTo>
                  <a:lnTo>
                    <a:pt x="1349" y="510"/>
                  </a:lnTo>
                  <a:lnTo>
                    <a:pt x="1346" y="510"/>
                  </a:lnTo>
                  <a:lnTo>
                    <a:pt x="1344" y="508"/>
                  </a:lnTo>
                  <a:lnTo>
                    <a:pt x="1335" y="497"/>
                  </a:lnTo>
                  <a:lnTo>
                    <a:pt x="1325" y="489"/>
                  </a:lnTo>
                  <a:lnTo>
                    <a:pt x="1325" y="485"/>
                  </a:lnTo>
                  <a:lnTo>
                    <a:pt x="1325" y="480"/>
                  </a:lnTo>
                  <a:lnTo>
                    <a:pt x="1327" y="475"/>
                  </a:lnTo>
                  <a:lnTo>
                    <a:pt x="1325" y="469"/>
                  </a:lnTo>
                  <a:lnTo>
                    <a:pt x="1325" y="461"/>
                  </a:lnTo>
                  <a:lnTo>
                    <a:pt x="1324" y="453"/>
                  </a:lnTo>
                  <a:lnTo>
                    <a:pt x="1320" y="439"/>
                  </a:lnTo>
                  <a:lnTo>
                    <a:pt x="1317" y="434"/>
                  </a:lnTo>
                  <a:lnTo>
                    <a:pt x="1320" y="434"/>
                  </a:lnTo>
                  <a:lnTo>
                    <a:pt x="1322" y="432"/>
                  </a:lnTo>
                  <a:lnTo>
                    <a:pt x="1324" y="431"/>
                  </a:lnTo>
                  <a:lnTo>
                    <a:pt x="1325" y="429"/>
                  </a:lnTo>
                  <a:lnTo>
                    <a:pt x="1328" y="426"/>
                  </a:lnTo>
                  <a:lnTo>
                    <a:pt x="1333" y="423"/>
                  </a:lnTo>
                  <a:lnTo>
                    <a:pt x="1335" y="423"/>
                  </a:lnTo>
                  <a:lnTo>
                    <a:pt x="1336" y="423"/>
                  </a:lnTo>
                  <a:lnTo>
                    <a:pt x="1338" y="421"/>
                  </a:lnTo>
                  <a:lnTo>
                    <a:pt x="1343" y="421"/>
                  </a:lnTo>
                  <a:lnTo>
                    <a:pt x="1346" y="423"/>
                  </a:lnTo>
                  <a:lnTo>
                    <a:pt x="1352" y="423"/>
                  </a:lnTo>
                  <a:lnTo>
                    <a:pt x="1358" y="425"/>
                  </a:lnTo>
                  <a:lnTo>
                    <a:pt x="1366" y="428"/>
                  </a:lnTo>
                  <a:lnTo>
                    <a:pt x="1374" y="431"/>
                  </a:lnTo>
                  <a:lnTo>
                    <a:pt x="1377" y="431"/>
                  </a:lnTo>
                  <a:lnTo>
                    <a:pt x="1379" y="431"/>
                  </a:lnTo>
                  <a:lnTo>
                    <a:pt x="1380" y="431"/>
                  </a:lnTo>
                  <a:lnTo>
                    <a:pt x="1382" y="431"/>
                  </a:lnTo>
                  <a:lnTo>
                    <a:pt x="1382" y="431"/>
                  </a:lnTo>
                  <a:lnTo>
                    <a:pt x="1385" y="431"/>
                  </a:lnTo>
                  <a:lnTo>
                    <a:pt x="1387" y="431"/>
                  </a:lnTo>
                  <a:lnTo>
                    <a:pt x="1388" y="429"/>
                  </a:lnTo>
                  <a:lnTo>
                    <a:pt x="1390" y="429"/>
                  </a:lnTo>
                  <a:lnTo>
                    <a:pt x="1390" y="428"/>
                  </a:lnTo>
                  <a:lnTo>
                    <a:pt x="1392" y="426"/>
                  </a:lnTo>
                  <a:lnTo>
                    <a:pt x="1392" y="423"/>
                  </a:lnTo>
                  <a:lnTo>
                    <a:pt x="1393" y="421"/>
                  </a:lnTo>
                  <a:lnTo>
                    <a:pt x="1395" y="420"/>
                  </a:lnTo>
                  <a:lnTo>
                    <a:pt x="1395" y="415"/>
                  </a:lnTo>
                  <a:lnTo>
                    <a:pt x="1395" y="409"/>
                  </a:lnTo>
                  <a:lnTo>
                    <a:pt x="1395" y="403"/>
                  </a:lnTo>
                  <a:lnTo>
                    <a:pt x="1395" y="398"/>
                  </a:lnTo>
                  <a:lnTo>
                    <a:pt x="1395" y="393"/>
                  </a:lnTo>
                  <a:lnTo>
                    <a:pt x="1393" y="385"/>
                  </a:lnTo>
                  <a:lnTo>
                    <a:pt x="1393" y="380"/>
                  </a:lnTo>
                  <a:lnTo>
                    <a:pt x="1392" y="376"/>
                  </a:lnTo>
                  <a:lnTo>
                    <a:pt x="1390" y="371"/>
                  </a:lnTo>
                  <a:lnTo>
                    <a:pt x="1388" y="368"/>
                  </a:lnTo>
                  <a:lnTo>
                    <a:pt x="1385" y="365"/>
                  </a:lnTo>
                  <a:lnTo>
                    <a:pt x="1379" y="360"/>
                  </a:lnTo>
                  <a:lnTo>
                    <a:pt x="1376" y="357"/>
                  </a:lnTo>
                  <a:lnTo>
                    <a:pt x="1371" y="352"/>
                  </a:lnTo>
                  <a:lnTo>
                    <a:pt x="1365" y="344"/>
                  </a:lnTo>
                  <a:lnTo>
                    <a:pt x="1357" y="336"/>
                  </a:lnTo>
                  <a:lnTo>
                    <a:pt x="1352" y="328"/>
                  </a:lnTo>
                  <a:lnTo>
                    <a:pt x="1347" y="324"/>
                  </a:lnTo>
                  <a:lnTo>
                    <a:pt x="1346" y="324"/>
                  </a:lnTo>
                  <a:lnTo>
                    <a:pt x="1344" y="324"/>
                  </a:lnTo>
                  <a:lnTo>
                    <a:pt x="1344" y="324"/>
                  </a:lnTo>
                  <a:lnTo>
                    <a:pt x="1344" y="327"/>
                  </a:lnTo>
                  <a:lnTo>
                    <a:pt x="1344" y="336"/>
                  </a:lnTo>
                  <a:lnTo>
                    <a:pt x="1344" y="346"/>
                  </a:lnTo>
                  <a:lnTo>
                    <a:pt x="1344" y="349"/>
                  </a:lnTo>
                  <a:lnTo>
                    <a:pt x="1344" y="354"/>
                  </a:lnTo>
                  <a:lnTo>
                    <a:pt x="1344" y="357"/>
                  </a:lnTo>
                  <a:lnTo>
                    <a:pt x="1343" y="360"/>
                  </a:lnTo>
                  <a:lnTo>
                    <a:pt x="1341" y="363"/>
                  </a:lnTo>
                  <a:lnTo>
                    <a:pt x="1339" y="368"/>
                  </a:lnTo>
                  <a:lnTo>
                    <a:pt x="1336" y="371"/>
                  </a:lnTo>
                  <a:lnTo>
                    <a:pt x="1331" y="376"/>
                  </a:lnTo>
                  <a:lnTo>
                    <a:pt x="1327" y="379"/>
                  </a:lnTo>
                  <a:lnTo>
                    <a:pt x="1320" y="384"/>
                  </a:lnTo>
                  <a:lnTo>
                    <a:pt x="1313" y="390"/>
                  </a:lnTo>
                  <a:lnTo>
                    <a:pt x="1301" y="395"/>
                  </a:lnTo>
                  <a:lnTo>
                    <a:pt x="1297" y="398"/>
                  </a:lnTo>
                  <a:lnTo>
                    <a:pt x="1294" y="401"/>
                  </a:lnTo>
                  <a:lnTo>
                    <a:pt x="1290" y="404"/>
                  </a:lnTo>
                  <a:lnTo>
                    <a:pt x="1287" y="406"/>
                  </a:lnTo>
                  <a:lnTo>
                    <a:pt x="1287" y="407"/>
                  </a:lnTo>
                  <a:lnTo>
                    <a:pt x="1286" y="409"/>
                  </a:lnTo>
                  <a:lnTo>
                    <a:pt x="1284" y="412"/>
                  </a:lnTo>
                  <a:lnTo>
                    <a:pt x="1283" y="414"/>
                  </a:lnTo>
                  <a:lnTo>
                    <a:pt x="1283" y="415"/>
                  </a:lnTo>
                  <a:lnTo>
                    <a:pt x="1283" y="418"/>
                  </a:lnTo>
                  <a:lnTo>
                    <a:pt x="1283" y="420"/>
                  </a:lnTo>
                  <a:lnTo>
                    <a:pt x="1283" y="421"/>
                  </a:lnTo>
                  <a:lnTo>
                    <a:pt x="1283" y="423"/>
                  </a:lnTo>
                  <a:lnTo>
                    <a:pt x="1283" y="423"/>
                  </a:lnTo>
                  <a:lnTo>
                    <a:pt x="1284" y="428"/>
                  </a:lnTo>
                  <a:lnTo>
                    <a:pt x="1287" y="431"/>
                  </a:lnTo>
                  <a:lnTo>
                    <a:pt x="1290" y="436"/>
                  </a:lnTo>
                  <a:lnTo>
                    <a:pt x="1292" y="439"/>
                  </a:lnTo>
                  <a:lnTo>
                    <a:pt x="1292" y="440"/>
                  </a:lnTo>
                  <a:lnTo>
                    <a:pt x="1294" y="444"/>
                  </a:lnTo>
                  <a:lnTo>
                    <a:pt x="1294" y="444"/>
                  </a:lnTo>
                  <a:lnTo>
                    <a:pt x="1294" y="447"/>
                  </a:lnTo>
                  <a:lnTo>
                    <a:pt x="1294" y="448"/>
                  </a:lnTo>
                  <a:lnTo>
                    <a:pt x="1292" y="451"/>
                  </a:lnTo>
                  <a:lnTo>
                    <a:pt x="1292" y="453"/>
                  </a:lnTo>
                  <a:lnTo>
                    <a:pt x="1290" y="456"/>
                  </a:lnTo>
                  <a:lnTo>
                    <a:pt x="1287" y="458"/>
                  </a:lnTo>
                  <a:lnTo>
                    <a:pt x="1284" y="461"/>
                  </a:lnTo>
                  <a:lnTo>
                    <a:pt x="1284" y="462"/>
                  </a:lnTo>
                  <a:lnTo>
                    <a:pt x="1283" y="462"/>
                  </a:lnTo>
                  <a:lnTo>
                    <a:pt x="1279" y="466"/>
                  </a:lnTo>
                  <a:lnTo>
                    <a:pt x="1278" y="467"/>
                  </a:lnTo>
                  <a:lnTo>
                    <a:pt x="1275" y="467"/>
                  </a:lnTo>
                  <a:lnTo>
                    <a:pt x="1273" y="467"/>
                  </a:lnTo>
                  <a:lnTo>
                    <a:pt x="1271" y="467"/>
                  </a:lnTo>
                  <a:lnTo>
                    <a:pt x="1270" y="467"/>
                  </a:lnTo>
                  <a:lnTo>
                    <a:pt x="1267" y="469"/>
                  </a:lnTo>
                  <a:lnTo>
                    <a:pt x="1264" y="470"/>
                  </a:lnTo>
                  <a:lnTo>
                    <a:pt x="1259" y="474"/>
                  </a:lnTo>
                  <a:lnTo>
                    <a:pt x="1259" y="475"/>
                  </a:lnTo>
                  <a:lnTo>
                    <a:pt x="1257" y="478"/>
                  </a:lnTo>
                  <a:lnTo>
                    <a:pt x="1251" y="485"/>
                  </a:lnTo>
                  <a:lnTo>
                    <a:pt x="1246" y="492"/>
                  </a:lnTo>
                  <a:lnTo>
                    <a:pt x="1241" y="502"/>
                  </a:lnTo>
                  <a:lnTo>
                    <a:pt x="1241" y="497"/>
                  </a:lnTo>
                  <a:lnTo>
                    <a:pt x="1241" y="494"/>
                  </a:lnTo>
                  <a:lnTo>
                    <a:pt x="1240" y="492"/>
                  </a:lnTo>
                  <a:lnTo>
                    <a:pt x="1240" y="489"/>
                  </a:lnTo>
                  <a:lnTo>
                    <a:pt x="1238" y="489"/>
                  </a:lnTo>
                  <a:lnTo>
                    <a:pt x="1237" y="488"/>
                  </a:lnTo>
                  <a:lnTo>
                    <a:pt x="1237" y="486"/>
                  </a:lnTo>
                  <a:lnTo>
                    <a:pt x="1234" y="485"/>
                  </a:lnTo>
                  <a:lnTo>
                    <a:pt x="1230" y="483"/>
                  </a:lnTo>
                  <a:lnTo>
                    <a:pt x="1226" y="483"/>
                  </a:lnTo>
                  <a:lnTo>
                    <a:pt x="1222" y="480"/>
                  </a:lnTo>
                  <a:lnTo>
                    <a:pt x="1221" y="480"/>
                  </a:lnTo>
                  <a:lnTo>
                    <a:pt x="1219" y="480"/>
                  </a:lnTo>
                  <a:lnTo>
                    <a:pt x="1219" y="478"/>
                  </a:lnTo>
                  <a:lnTo>
                    <a:pt x="1219" y="477"/>
                  </a:lnTo>
                  <a:lnTo>
                    <a:pt x="1221" y="477"/>
                  </a:lnTo>
                  <a:lnTo>
                    <a:pt x="1222" y="475"/>
                  </a:lnTo>
                  <a:lnTo>
                    <a:pt x="1227" y="474"/>
                  </a:lnTo>
                  <a:lnTo>
                    <a:pt x="1234" y="472"/>
                  </a:lnTo>
                  <a:lnTo>
                    <a:pt x="1243" y="469"/>
                  </a:lnTo>
                  <a:lnTo>
                    <a:pt x="1240" y="462"/>
                  </a:lnTo>
                  <a:lnTo>
                    <a:pt x="1237" y="455"/>
                  </a:lnTo>
                  <a:lnTo>
                    <a:pt x="1232" y="448"/>
                  </a:lnTo>
                  <a:lnTo>
                    <a:pt x="1229" y="444"/>
                  </a:lnTo>
                  <a:lnTo>
                    <a:pt x="1226" y="440"/>
                  </a:lnTo>
                  <a:lnTo>
                    <a:pt x="1224" y="439"/>
                  </a:lnTo>
                  <a:lnTo>
                    <a:pt x="1221" y="436"/>
                  </a:lnTo>
                  <a:lnTo>
                    <a:pt x="1219" y="436"/>
                  </a:lnTo>
                  <a:lnTo>
                    <a:pt x="1218" y="434"/>
                  </a:lnTo>
                  <a:lnTo>
                    <a:pt x="1216" y="434"/>
                  </a:lnTo>
                  <a:lnTo>
                    <a:pt x="1213" y="432"/>
                  </a:lnTo>
                  <a:lnTo>
                    <a:pt x="1211" y="432"/>
                  </a:lnTo>
                  <a:lnTo>
                    <a:pt x="1204" y="436"/>
                  </a:lnTo>
                  <a:lnTo>
                    <a:pt x="1197" y="439"/>
                  </a:lnTo>
                  <a:lnTo>
                    <a:pt x="1191" y="442"/>
                  </a:lnTo>
                  <a:lnTo>
                    <a:pt x="1185" y="444"/>
                  </a:lnTo>
                  <a:lnTo>
                    <a:pt x="1178" y="444"/>
                  </a:lnTo>
                  <a:lnTo>
                    <a:pt x="1172" y="444"/>
                  </a:lnTo>
                  <a:lnTo>
                    <a:pt x="1167" y="444"/>
                  </a:lnTo>
                  <a:lnTo>
                    <a:pt x="1161" y="442"/>
                  </a:lnTo>
                  <a:lnTo>
                    <a:pt x="1150" y="440"/>
                  </a:lnTo>
                  <a:lnTo>
                    <a:pt x="1140" y="437"/>
                  </a:lnTo>
                  <a:lnTo>
                    <a:pt x="1136" y="436"/>
                  </a:lnTo>
                  <a:lnTo>
                    <a:pt x="1131" y="436"/>
                  </a:lnTo>
                  <a:lnTo>
                    <a:pt x="1126" y="434"/>
                  </a:lnTo>
                  <a:lnTo>
                    <a:pt x="1123" y="434"/>
                  </a:lnTo>
                  <a:lnTo>
                    <a:pt x="1118" y="434"/>
                  </a:lnTo>
                  <a:lnTo>
                    <a:pt x="1115" y="436"/>
                  </a:lnTo>
                  <a:lnTo>
                    <a:pt x="1110" y="436"/>
                  </a:lnTo>
                  <a:lnTo>
                    <a:pt x="1107" y="437"/>
                  </a:lnTo>
                  <a:lnTo>
                    <a:pt x="1104" y="439"/>
                  </a:lnTo>
                  <a:lnTo>
                    <a:pt x="1102" y="440"/>
                  </a:lnTo>
                  <a:lnTo>
                    <a:pt x="1099" y="442"/>
                  </a:lnTo>
                  <a:lnTo>
                    <a:pt x="1098" y="444"/>
                  </a:lnTo>
                  <a:lnTo>
                    <a:pt x="1096" y="447"/>
                  </a:lnTo>
                  <a:lnTo>
                    <a:pt x="1095" y="448"/>
                  </a:lnTo>
                  <a:lnTo>
                    <a:pt x="1093" y="453"/>
                  </a:lnTo>
                  <a:lnTo>
                    <a:pt x="1093" y="455"/>
                  </a:lnTo>
                  <a:lnTo>
                    <a:pt x="1091" y="462"/>
                  </a:lnTo>
                  <a:lnTo>
                    <a:pt x="1090" y="469"/>
                  </a:lnTo>
                  <a:lnTo>
                    <a:pt x="1090" y="481"/>
                  </a:lnTo>
                  <a:lnTo>
                    <a:pt x="1088" y="494"/>
                  </a:lnTo>
                  <a:lnTo>
                    <a:pt x="1088" y="500"/>
                  </a:lnTo>
                  <a:lnTo>
                    <a:pt x="1085" y="505"/>
                  </a:lnTo>
                  <a:lnTo>
                    <a:pt x="1085" y="508"/>
                  </a:lnTo>
                  <a:lnTo>
                    <a:pt x="1083" y="510"/>
                  </a:lnTo>
                  <a:lnTo>
                    <a:pt x="1082" y="511"/>
                  </a:lnTo>
                  <a:lnTo>
                    <a:pt x="1080" y="513"/>
                  </a:lnTo>
                  <a:lnTo>
                    <a:pt x="1076" y="510"/>
                  </a:lnTo>
                  <a:lnTo>
                    <a:pt x="1071" y="505"/>
                  </a:lnTo>
                  <a:lnTo>
                    <a:pt x="1068" y="502"/>
                  </a:lnTo>
                  <a:lnTo>
                    <a:pt x="1063" y="496"/>
                  </a:lnTo>
                  <a:lnTo>
                    <a:pt x="1060" y="491"/>
                  </a:lnTo>
                  <a:lnTo>
                    <a:pt x="1055" y="485"/>
                  </a:lnTo>
                  <a:lnTo>
                    <a:pt x="1052" y="478"/>
                  </a:lnTo>
                  <a:lnTo>
                    <a:pt x="1049" y="472"/>
                  </a:lnTo>
                  <a:lnTo>
                    <a:pt x="1046" y="466"/>
                  </a:lnTo>
                  <a:lnTo>
                    <a:pt x="1042" y="458"/>
                  </a:lnTo>
                  <a:lnTo>
                    <a:pt x="1041" y="451"/>
                  </a:lnTo>
                  <a:lnTo>
                    <a:pt x="1039" y="444"/>
                  </a:lnTo>
                  <a:lnTo>
                    <a:pt x="1038" y="436"/>
                  </a:lnTo>
                  <a:lnTo>
                    <a:pt x="1036" y="429"/>
                  </a:lnTo>
                  <a:lnTo>
                    <a:pt x="1036" y="423"/>
                  </a:lnTo>
                  <a:lnTo>
                    <a:pt x="1036" y="415"/>
                  </a:lnTo>
                  <a:lnTo>
                    <a:pt x="1036" y="415"/>
                  </a:lnTo>
                  <a:lnTo>
                    <a:pt x="1036" y="414"/>
                  </a:lnTo>
                  <a:lnTo>
                    <a:pt x="1036" y="414"/>
                  </a:lnTo>
                  <a:lnTo>
                    <a:pt x="1036" y="412"/>
                  </a:lnTo>
                  <a:lnTo>
                    <a:pt x="1033" y="409"/>
                  </a:lnTo>
                  <a:lnTo>
                    <a:pt x="1030" y="407"/>
                  </a:lnTo>
                  <a:lnTo>
                    <a:pt x="1027" y="406"/>
                  </a:lnTo>
                  <a:lnTo>
                    <a:pt x="1022" y="404"/>
                  </a:lnTo>
                  <a:lnTo>
                    <a:pt x="1016" y="403"/>
                  </a:lnTo>
                  <a:lnTo>
                    <a:pt x="1012" y="403"/>
                  </a:lnTo>
                  <a:lnTo>
                    <a:pt x="1009" y="403"/>
                  </a:lnTo>
                  <a:lnTo>
                    <a:pt x="1008" y="403"/>
                  </a:lnTo>
                  <a:lnTo>
                    <a:pt x="1004" y="404"/>
                  </a:lnTo>
                  <a:lnTo>
                    <a:pt x="1003" y="406"/>
                  </a:lnTo>
                  <a:lnTo>
                    <a:pt x="1000" y="407"/>
                  </a:lnTo>
                  <a:lnTo>
                    <a:pt x="998" y="409"/>
                  </a:lnTo>
                  <a:lnTo>
                    <a:pt x="995" y="410"/>
                  </a:lnTo>
                  <a:lnTo>
                    <a:pt x="993" y="414"/>
                  </a:lnTo>
                  <a:lnTo>
                    <a:pt x="992" y="415"/>
                  </a:lnTo>
                  <a:lnTo>
                    <a:pt x="990" y="418"/>
                  </a:lnTo>
                  <a:lnTo>
                    <a:pt x="989" y="421"/>
                  </a:lnTo>
                  <a:lnTo>
                    <a:pt x="987" y="426"/>
                  </a:lnTo>
                  <a:lnTo>
                    <a:pt x="985" y="431"/>
                  </a:lnTo>
                  <a:lnTo>
                    <a:pt x="985" y="436"/>
                  </a:lnTo>
                  <a:lnTo>
                    <a:pt x="985" y="442"/>
                  </a:lnTo>
                  <a:lnTo>
                    <a:pt x="985" y="447"/>
                  </a:lnTo>
                  <a:lnTo>
                    <a:pt x="990" y="453"/>
                  </a:lnTo>
                  <a:lnTo>
                    <a:pt x="995" y="456"/>
                  </a:lnTo>
                  <a:lnTo>
                    <a:pt x="1000" y="462"/>
                  </a:lnTo>
                  <a:lnTo>
                    <a:pt x="1003" y="466"/>
                  </a:lnTo>
                  <a:lnTo>
                    <a:pt x="1003" y="467"/>
                  </a:lnTo>
                  <a:lnTo>
                    <a:pt x="1003" y="469"/>
                  </a:lnTo>
                  <a:lnTo>
                    <a:pt x="1004" y="472"/>
                  </a:lnTo>
                  <a:lnTo>
                    <a:pt x="1004" y="472"/>
                  </a:lnTo>
                  <a:lnTo>
                    <a:pt x="1004" y="477"/>
                  </a:lnTo>
                  <a:lnTo>
                    <a:pt x="1003" y="480"/>
                  </a:lnTo>
                  <a:lnTo>
                    <a:pt x="1001" y="483"/>
                  </a:lnTo>
                  <a:lnTo>
                    <a:pt x="1000" y="485"/>
                  </a:lnTo>
                  <a:lnTo>
                    <a:pt x="997" y="486"/>
                  </a:lnTo>
                  <a:lnTo>
                    <a:pt x="993" y="489"/>
                  </a:lnTo>
                  <a:lnTo>
                    <a:pt x="990" y="489"/>
                  </a:lnTo>
                  <a:lnTo>
                    <a:pt x="987" y="491"/>
                  </a:lnTo>
                  <a:lnTo>
                    <a:pt x="985" y="492"/>
                  </a:lnTo>
                  <a:lnTo>
                    <a:pt x="982" y="492"/>
                  </a:lnTo>
                  <a:lnTo>
                    <a:pt x="979" y="492"/>
                  </a:lnTo>
                  <a:lnTo>
                    <a:pt x="974" y="491"/>
                  </a:lnTo>
                  <a:lnTo>
                    <a:pt x="973" y="489"/>
                  </a:lnTo>
                  <a:lnTo>
                    <a:pt x="970" y="489"/>
                  </a:lnTo>
                  <a:lnTo>
                    <a:pt x="967" y="489"/>
                  </a:lnTo>
                  <a:lnTo>
                    <a:pt x="965" y="488"/>
                  </a:lnTo>
                  <a:lnTo>
                    <a:pt x="962" y="486"/>
                  </a:lnTo>
                  <a:lnTo>
                    <a:pt x="960" y="485"/>
                  </a:lnTo>
                  <a:lnTo>
                    <a:pt x="957" y="483"/>
                  </a:lnTo>
                  <a:lnTo>
                    <a:pt x="957" y="481"/>
                  </a:lnTo>
                  <a:lnTo>
                    <a:pt x="954" y="480"/>
                  </a:lnTo>
                  <a:lnTo>
                    <a:pt x="954" y="477"/>
                  </a:lnTo>
                  <a:lnTo>
                    <a:pt x="952" y="475"/>
                  </a:lnTo>
                  <a:lnTo>
                    <a:pt x="952" y="472"/>
                  </a:lnTo>
                  <a:lnTo>
                    <a:pt x="952" y="470"/>
                  </a:lnTo>
                  <a:lnTo>
                    <a:pt x="951" y="470"/>
                  </a:lnTo>
                  <a:lnTo>
                    <a:pt x="952" y="469"/>
                  </a:lnTo>
                  <a:lnTo>
                    <a:pt x="952" y="461"/>
                  </a:lnTo>
                  <a:lnTo>
                    <a:pt x="951" y="453"/>
                  </a:lnTo>
                  <a:lnTo>
                    <a:pt x="951" y="444"/>
                  </a:lnTo>
                  <a:lnTo>
                    <a:pt x="952" y="436"/>
                  </a:lnTo>
                  <a:lnTo>
                    <a:pt x="952" y="421"/>
                  </a:lnTo>
                  <a:lnTo>
                    <a:pt x="952" y="409"/>
                  </a:lnTo>
                  <a:lnTo>
                    <a:pt x="952" y="406"/>
                  </a:lnTo>
                  <a:lnTo>
                    <a:pt x="952" y="401"/>
                  </a:lnTo>
                  <a:lnTo>
                    <a:pt x="952" y="398"/>
                  </a:lnTo>
                  <a:lnTo>
                    <a:pt x="952" y="393"/>
                  </a:lnTo>
                  <a:lnTo>
                    <a:pt x="952" y="390"/>
                  </a:lnTo>
                  <a:lnTo>
                    <a:pt x="954" y="387"/>
                  </a:lnTo>
                  <a:lnTo>
                    <a:pt x="955" y="382"/>
                  </a:lnTo>
                  <a:lnTo>
                    <a:pt x="957" y="380"/>
                  </a:lnTo>
                  <a:lnTo>
                    <a:pt x="960" y="371"/>
                  </a:lnTo>
                  <a:lnTo>
                    <a:pt x="965" y="362"/>
                  </a:lnTo>
                  <a:lnTo>
                    <a:pt x="971" y="350"/>
                  </a:lnTo>
                  <a:lnTo>
                    <a:pt x="979" y="336"/>
                  </a:lnTo>
                  <a:lnTo>
                    <a:pt x="987" y="332"/>
                  </a:lnTo>
                  <a:lnTo>
                    <a:pt x="995" y="328"/>
                  </a:lnTo>
                  <a:lnTo>
                    <a:pt x="998" y="325"/>
                  </a:lnTo>
                  <a:lnTo>
                    <a:pt x="1003" y="324"/>
                  </a:lnTo>
                  <a:lnTo>
                    <a:pt x="1004" y="322"/>
                  </a:lnTo>
                  <a:lnTo>
                    <a:pt x="1008" y="319"/>
                  </a:lnTo>
                  <a:lnTo>
                    <a:pt x="1011" y="316"/>
                  </a:lnTo>
                  <a:lnTo>
                    <a:pt x="1011" y="314"/>
                  </a:lnTo>
                  <a:lnTo>
                    <a:pt x="1014" y="311"/>
                  </a:lnTo>
                  <a:lnTo>
                    <a:pt x="1016" y="309"/>
                  </a:lnTo>
                  <a:lnTo>
                    <a:pt x="1016" y="306"/>
                  </a:lnTo>
                  <a:lnTo>
                    <a:pt x="1017" y="303"/>
                  </a:lnTo>
                  <a:lnTo>
                    <a:pt x="1019" y="302"/>
                  </a:lnTo>
                  <a:lnTo>
                    <a:pt x="1019" y="298"/>
                  </a:lnTo>
                  <a:lnTo>
                    <a:pt x="1020" y="291"/>
                  </a:lnTo>
                  <a:lnTo>
                    <a:pt x="1020" y="284"/>
                  </a:lnTo>
                  <a:lnTo>
                    <a:pt x="1020" y="276"/>
                  </a:lnTo>
                  <a:lnTo>
                    <a:pt x="1020" y="268"/>
                  </a:lnTo>
                  <a:lnTo>
                    <a:pt x="1019" y="250"/>
                  </a:lnTo>
                  <a:lnTo>
                    <a:pt x="1019" y="229"/>
                  </a:lnTo>
                  <a:lnTo>
                    <a:pt x="1017" y="229"/>
                  </a:lnTo>
                  <a:lnTo>
                    <a:pt x="1017" y="227"/>
                  </a:lnTo>
                  <a:lnTo>
                    <a:pt x="1017" y="223"/>
                  </a:lnTo>
                  <a:lnTo>
                    <a:pt x="1017" y="220"/>
                  </a:lnTo>
                  <a:lnTo>
                    <a:pt x="1017" y="216"/>
                  </a:lnTo>
                  <a:lnTo>
                    <a:pt x="1020" y="202"/>
                  </a:lnTo>
                  <a:lnTo>
                    <a:pt x="1022" y="193"/>
                  </a:lnTo>
                  <a:lnTo>
                    <a:pt x="1023" y="190"/>
                  </a:lnTo>
                  <a:lnTo>
                    <a:pt x="1023" y="186"/>
                  </a:lnTo>
                  <a:lnTo>
                    <a:pt x="1025" y="186"/>
                  </a:lnTo>
                  <a:lnTo>
                    <a:pt x="1027" y="185"/>
                  </a:lnTo>
                  <a:lnTo>
                    <a:pt x="1027" y="183"/>
                  </a:lnTo>
                  <a:lnTo>
                    <a:pt x="1027" y="185"/>
                  </a:lnTo>
                  <a:lnTo>
                    <a:pt x="1028" y="186"/>
                  </a:lnTo>
                  <a:lnTo>
                    <a:pt x="1028" y="188"/>
                  </a:lnTo>
                  <a:lnTo>
                    <a:pt x="1030" y="194"/>
                  </a:lnTo>
                  <a:lnTo>
                    <a:pt x="1031" y="201"/>
                  </a:lnTo>
                  <a:lnTo>
                    <a:pt x="1034" y="218"/>
                  </a:lnTo>
                  <a:lnTo>
                    <a:pt x="1039" y="238"/>
                  </a:lnTo>
                  <a:lnTo>
                    <a:pt x="1041" y="250"/>
                  </a:lnTo>
                  <a:lnTo>
                    <a:pt x="1044" y="257"/>
                  </a:lnTo>
                  <a:lnTo>
                    <a:pt x="1046" y="262"/>
                  </a:lnTo>
                  <a:lnTo>
                    <a:pt x="1047" y="267"/>
                  </a:lnTo>
                  <a:lnTo>
                    <a:pt x="1049" y="270"/>
                  </a:lnTo>
                  <a:lnTo>
                    <a:pt x="1052" y="273"/>
                  </a:lnTo>
                  <a:lnTo>
                    <a:pt x="1055" y="287"/>
                  </a:lnTo>
                  <a:lnTo>
                    <a:pt x="1058" y="300"/>
                  </a:lnTo>
                  <a:lnTo>
                    <a:pt x="1061" y="314"/>
                  </a:lnTo>
                  <a:lnTo>
                    <a:pt x="1068" y="325"/>
                  </a:lnTo>
                  <a:lnTo>
                    <a:pt x="1072" y="336"/>
                  </a:lnTo>
                  <a:lnTo>
                    <a:pt x="1079" y="347"/>
                  </a:lnTo>
                  <a:lnTo>
                    <a:pt x="1082" y="352"/>
                  </a:lnTo>
                  <a:lnTo>
                    <a:pt x="1085" y="358"/>
                  </a:lnTo>
                  <a:lnTo>
                    <a:pt x="1088" y="362"/>
                  </a:lnTo>
                  <a:lnTo>
                    <a:pt x="1091" y="368"/>
                  </a:lnTo>
                  <a:lnTo>
                    <a:pt x="1095" y="373"/>
                  </a:lnTo>
                  <a:lnTo>
                    <a:pt x="1099" y="376"/>
                  </a:lnTo>
                  <a:lnTo>
                    <a:pt x="1102" y="380"/>
                  </a:lnTo>
                  <a:lnTo>
                    <a:pt x="1107" y="384"/>
                  </a:lnTo>
                  <a:lnTo>
                    <a:pt x="1112" y="387"/>
                  </a:lnTo>
                  <a:lnTo>
                    <a:pt x="1115" y="390"/>
                  </a:lnTo>
                  <a:lnTo>
                    <a:pt x="1121" y="393"/>
                  </a:lnTo>
                  <a:lnTo>
                    <a:pt x="1126" y="395"/>
                  </a:lnTo>
                  <a:lnTo>
                    <a:pt x="1131" y="398"/>
                  </a:lnTo>
                  <a:lnTo>
                    <a:pt x="1136" y="401"/>
                  </a:lnTo>
                  <a:lnTo>
                    <a:pt x="1140" y="401"/>
                  </a:lnTo>
                  <a:lnTo>
                    <a:pt x="1145" y="403"/>
                  </a:lnTo>
                  <a:lnTo>
                    <a:pt x="1150" y="404"/>
                  </a:lnTo>
                  <a:lnTo>
                    <a:pt x="1156" y="406"/>
                  </a:lnTo>
                  <a:lnTo>
                    <a:pt x="1162" y="406"/>
                  </a:lnTo>
                  <a:lnTo>
                    <a:pt x="1167" y="406"/>
                  </a:lnTo>
                  <a:lnTo>
                    <a:pt x="1173" y="406"/>
                  </a:lnTo>
                  <a:lnTo>
                    <a:pt x="1178" y="406"/>
                  </a:lnTo>
                  <a:lnTo>
                    <a:pt x="1183" y="406"/>
                  </a:lnTo>
                  <a:lnTo>
                    <a:pt x="1189" y="404"/>
                  </a:lnTo>
                  <a:lnTo>
                    <a:pt x="1192" y="403"/>
                  </a:lnTo>
                  <a:lnTo>
                    <a:pt x="1197" y="401"/>
                  </a:lnTo>
                  <a:lnTo>
                    <a:pt x="1204" y="399"/>
                  </a:lnTo>
                  <a:lnTo>
                    <a:pt x="1207" y="398"/>
                  </a:lnTo>
                  <a:lnTo>
                    <a:pt x="1210" y="395"/>
                  </a:lnTo>
                  <a:lnTo>
                    <a:pt x="1215" y="393"/>
                  </a:lnTo>
                  <a:lnTo>
                    <a:pt x="1218" y="390"/>
                  </a:lnTo>
                  <a:lnTo>
                    <a:pt x="1221" y="388"/>
                  </a:lnTo>
                  <a:lnTo>
                    <a:pt x="1224" y="385"/>
                  </a:lnTo>
                  <a:lnTo>
                    <a:pt x="1229" y="380"/>
                  </a:lnTo>
                  <a:lnTo>
                    <a:pt x="1230" y="377"/>
                  </a:lnTo>
                  <a:lnTo>
                    <a:pt x="1234" y="374"/>
                  </a:lnTo>
                  <a:lnTo>
                    <a:pt x="1237" y="369"/>
                  </a:lnTo>
                  <a:lnTo>
                    <a:pt x="1238" y="366"/>
                  </a:lnTo>
                  <a:lnTo>
                    <a:pt x="1240" y="362"/>
                  </a:lnTo>
                  <a:lnTo>
                    <a:pt x="1241" y="358"/>
                  </a:lnTo>
                  <a:lnTo>
                    <a:pt x="1243" y="354"/>
                  </a:lnTo>
                  <a:lnTo>
                    <a:pt x="1243" y="349"/>
                  </a:lnTo>
                  <a:lnTo>
                    <a:pt x="1245" y="344"/>
                  </a:lnTo>
                  <a:lnTo>
                    <a:pt x="1246" y="339"/>
                  </a:lnTo>
                  <a:lnTo>
                    <a:pt x="1246" y="335"/>
                  </a:lnTo>
                  <a:lnTo>
                    <a:pt x="1246" y="328"/>
                  </a:lnTo>
                  <a:lnTo>
                    <a:pt x="1248" y="324"/>
                  </a:lnTo>
                  <a:lnTo>
                    <a:pt x="1248" y="319"/>
                  </a:lnTo>
                  <a:lnTo>
                    <a:pt x="1246" y="308"/>
                  </a:lnTo>
                  <a:lnTo>
                    <a:pt x="1246" y="295"/>
                  </a:lnTo>
                  <a:lnTo>
                    <a:pt x="1245" y="291"/>
                  </a:lnTo>
                  <a:lnTo>
                    <a:pt x="1243" y="284"/>
                  </a:lnTo>
                  <a:lnTo>
                    <a:pt x="1241" y="278"/>
                  </a:lnTo>
                  <a:lnTo>
                    <a:pt x="1240" y="273"/>
                  </a:lnTo>
                  <a:lnTo>
                    <a:pt x="1235" y="261"/>
                  </a:lnTo>
                  <a:lnTo>
                    <a:pt x="1230" y="246"/>
                  </a:lnTo>
                  <a:lnTo>
                    <a:pt x="1229" y="240"/>
                  </a:lnTo>
                  <a:lnTo>
                    <a:pt x="1226" y="231"/>
                  </a:lnTo>
                  <a:lnTo>
                    <a:pt x="1224" y="221"/>
                  </a:lnTo>
                  <a:lnTo>
                    <a:pt x="1222" y="212"/>
                  </a:lnTo>
                  <a:lnTo>
                    <a:pt x="1221" y="201"/>
                  </a:lnTo>
                  <a:lnTo>
                    <a:pt x="1221" y="190"/>
                  </a:lnTo>
                  <a:lnTo>
                    <a:pt x="1221" y="177"/>
                  </a:lnTo>
                  <a:lnTo>
                    <a:pt x="1221" y="163"/>
                  </a:lnTo>
                  <a:lnTo>
                    <a:pt x="1218" y="158"/>
                  </a:lnTo>
                  <a:lnTo>
                    <a:pt x="1215" y="153"/>
                  </a:lnTo>
                  <a:lnTo>
                    <a:pt x="1210" y="150"/>
                  </a:lnTo>
                  <a:lnTo>
                    <a:pt x="1210" y="145"/>
                  </a:lnTo>
                  <a:lnTo>
                    <a:pt x="1205" y="141"/>
                  </a:lnTo>
                  <a:lnTo>
                    <a:pt x="1205" y="134"/>
                  </a:lnTo>
                  <a:lnTo>
                    <a:pt x="1204" y="128"/>
                  </a:lnTo>
                  <a:lnTo>
                    <a:pt x="1200" y="122"/>
                  </a:lnTo>
                  <a:lnTo>
                    <a:pt x="1197" y="117"/>
                  </a:lnTo>
                  <a:lnTo>
                    <a:pt x="1196" y="114"/>
                  </a:lnTo>
                  <a:lnTo>
                    <a:pt x="1192" y="109"/>
                  </a:lnTo>
                  <a:lnTo>
                    <a:pt x="1189" y="104"/>
                  </a:lnTo>
                  <a:lnTo>
                    <a:pt x="1173" y="103"/>
                  </a:lnTo>
                  <a:lnTo>
                    <a:pt x="1161" y="101"/>
                  </a:lnTo>
                  <a:lnTo>
                    <a:pt x="1153" y="100"/>
                  </a:lnTo>
                  <a:lnTo>
                    <a:pt x="1148" y="98"/>
                  </a:lnTo>
                  <a:lnTo>
                    <a:pt x="1147" y="98"/>
                  </a:lnTo>
                  <a:lnTo>
                    <a:pt x="1147" y="97"/>
                  </a:lnTo>
                  <a:lnTo>
                    <a:pt x="1148" y="97"/>
                  </a:lnTo>
                  <a:lnTo>
                    <a:pt x="1151" y="95"/>
                  </a:lnTo>
                  <a:lnTo>
                    <a:pt x="1155" y="93"/>
                  </a:lnTo>
                  <a:lnTo>
                    <a:pt x="1159" y="92"/>
                  </a:lnTo>
                  <a:lnTo>
                    <a:pt x="1166" y="92"/>
                  </a:lnTo>
                  <a:lnTo>
                    <a:pt x="1169" y="89"/>
                  </a:lnTo>
                  <a:lnTo>
                    <a:pt x="1173" y="87"/>
                  </a:lnTo>
                  <a:lnTo>
                    <a:pt x="1175" y="85"/>
                  </a:lnTo>
                  <a:lnTo>
                    <a:pt x="1175" y="84"/>
                  </a:lnTo>
                  <a:lnTo>
                    <a:pt x="1177" y="84"/>
                  </a:lnTo>
                  <a:lnTo>
                    <a:pt x="1177" y="81"/>
                  </a:lnTo>
                  <a:lnTo>
                    <a:pt x="1175" y="81"/>
                  </a:lnTo>
                  <a:lnTo>
                    <a:pt x="1173" y="79"/>
                  </a:lnTo>
                  <a:lnTo>
                    <a:pt x="1170" y="76"/>
                  </a:lnTo>
                  <a:lnTo>
                    <a:pt x="1167" y="74"/>
                  </a:lnTo>
                  <a:lnTo>
                    <a:pt x="1167" y="62"/>
                  </a:lnTo>
                  <a:lnTo>
                    <a:pt x="1167" y="52"/>
                  </a:lnTo>
                  <a:lnTo>
                    <a:pt x="1167" y="49"/>
                  </a:lnTo>
                  <a:lnTo>
                    <a:pt x="1167" y="46"/>
                  </a:lnTo>
                  <a:lnTo>
                    <a:pt x="1167" y="44"/>
                  </a:lnTo>
                  <a:lnTo>
                    <a:pt x="1169" y="43"/>
                  </a:lnTo>
                  <a:lnTo>
                    <a:pt x="1169" y="43"/>
                  </a:lnTo>
                  <a:lnTo>
                    <a:pt x="1169" y="41"/>
                  </a:lnTo>
                  <a:lnTo>
                    <a:pt x="1170" y="43"/>
                  </a:lnTo>
                  <a:lnTo>
                    <a:pt x="1172" y="43"/>
                  </a:lnTo>
                  <a:lnTo>
                    <a:pt x="1173" y="46"/>
                  </a:lnTo>
                  <a:lnTo>
                    <a:pt x="1175" y="48"/>
                  </a:lnTo>
                  <a:lnTo>
                    <a:pt x="1181" y="57"/>
                  </a:lnTo>
                  <a:lnTo>
                    <a:pt x="1186" y="67"/>
                  </a:lnTo>
                  <a:lnTo>
                    <a:pt x="1189" y="68"/>
                  </a:lnTo>
                  <a:lnTo>
                    <a:pt x="1191" y="71"/>
                  </a:lnTo>
                  <a:lnTo>
                    <a:pt x="1192" y="71"/>
                  </a:lnTo>
                  <a:lnTo>
                    <a:pt x="1192" y="71"/>
                  </a:lnTo>
                  <a:lnTo>
                    <a:pt x="1194" y="71"/>
                  </a:lnTo>
                  <a:lnTo>
                    <a:pt x="1196" y="68"/>
                  </a:lnTo>
                  <a:lnTo>
                    <a:pt x="1192" y="65"/>
                  </a:lnTo>
                  <a:lnTo>
                    <a:pt x="1192" y="60"/>
                  </a:lnTo>
                  <a:lnTo>
                    <a:pt x="1191" y="57"/>
                  </a:lnTo>
                  <a:lnTo>
                    <a:pt x="1189" y="54"/>
                  </a:lnTo>
                  <a:lnTo>
                    <a:pt x="1188" y="46"/>
                  </a:lnTo>
                  <a:lnTo>
                    <a:pt x="1185" y="38"/>
                  </a:lnTo>
                  <a:lnTo>
                    <a:pt x="1183" y="35"/>
                  </a:lnTo>
                  <a:lnTo>
                    <a:pt x="1183" y="33"/>
                  </a:lnTo>
                  <a:lnTo>
                    <a:pt x="1180" y="30"/>
                  </a:lnTo>
                  <a:lnTo>
                    <a:pt x="1177" y="27"/>
                  </a:lnTo>
                  <a:lnTo>
                    <a:pt x="1175" y="26"/>
                  </a:lnTo>
                  <a:lnTo>
                    <a:pt x="1170" y="26"/>
                  </a:lnTo>
                  <a:lnTo>
                    <a:pt x="1167" y="24"/>
                  </a:lnTo>
                  <a:lnTo>
                    <a:pt x="1162" y="24"/>
                  </a:lnTo>
                  <a:lnTo>
                    <a:pt x="1159" y="26"/>
                  </a:lnTo>
                  <a:lnTo>
                    <a:pt x="1159" y="26"/>
                  </a:lnTo>
                  <a:lnTo>
                    <a:pt x="1156" y="26"/>
                  </a:lnTo>
                  <a:lnTo>
                    <a:pt x="1155" y="26"/>
                  </a:lnTo>
                  <a:lnTo>
                    <a:pt x="1151" y="26"/>
                  </a:lnTo>
                  <a:lnTo>
                    <a:pt x="1148" y="26"/>
                  </a:lnTo>
                  <a:lnTo>
                    <a:pt x="1145" y="24"/>
                  </a:lnTo>
                  <a:lnTo>
                    <a:pt x="1142" y="22"/>
                  </a:lnTo>
                  <a:lnTo>
                    <a:pt x="1136" y="19"/>
                  </a:lnTo>
                  <a:lnTo>
                    <a:pt x="1132" y="18"/>
                  </a:lnTo>
                  <a:lnTo>
                    <a:pt x="1125" y="13"/>
                  </a:lnTo>
                  <a:lnTo>
                    <a:pt x="1117" y="8"/>
                  </a:lnTo>
                  <a:lnTo>
                    <a:pt x="1113" y="7"/>
                  </a:lnTo>
                  <a:lnTo>
                    <a:pt x="1110" y="5"/>
                  </a:lnTo>
                  <a:lnTo>
                    <a:pt x="1107" y="3"/>
                  </a:lnTo>
                  <a:lnTo>
                    <a:pt x="1104" y="2"/>
                  </a:lnTo>
                  <a:lnTo>
                    <a:pt x="1093" y="0"/>
                  </a:lnTo>
                  <a:lnTo>
                    <a:pt x="1082" y="0"/>
                  </a:lnTo>
                  <a:lnTo>
                    <a:pt x="1072" y="0"/>
                  </a:lnTo>
                  <a:lnTo>
                    <a:pt x="1063" y="2"/>
                  </a:lnTo>
                  <a:lnTo>
                    <a:pt x="1060" y="2"/>
                  </a:lnTo>
                  <a:lnTo>
                    <a:pt x="1055" y="3"/>
                  </a:lnTo>
                  <a:lnTo>
                    <a:pt x="1052" y="3"/>
                  </a:lnTo>
                  <a:lnTo>
                    <a:pt x="1049" y="5"/>
                  </a:lnTo>
                  <a:lnTo>
                    <a:pt x="1046" y="7"/>
                  </a:lnTo>
                  <a:lnTo>
                    <a:pt x="1042" y="8"/>
                  </a:lnTo>
                  <a:lnTo>
                    <a:pt x="1039" y="10"/>
                  </a:lnTo>
                  <a:lnTo>
                    <a:pt x="1036" y="13"/>
                  </a:lnTo>
                  <a:lnTo>
                    <a:pt x="1034" y="15"/>
                  </a:lnTo>
                  <a:lnTo>
                    <a:pt x="1033" y="18"/>
                  </a:lnTo>
                  <a:lnTo>
                    <a:pt x="1031" y="19"/>
                  </a:lnTo>
                  <a:lnTo>
                    <a:pt x="1028" y="22"/>
                  </a:lnTo>
                  <a:lnTo>
                    <a:pt x="1027" y="26"/>
                  </a:lnTo>
                  <a:lnTo>
                    <a:pt x="1027" y="29"/>
                  </a:lnTo>
                  <a:lnTo>
                    <a:pt x="1023" y="33"/>
                  </a:lnTo>
                  <a:lnTo>
                    <a:pt x="1023" y="35"/>
                  </a:lnTo>
                  <a:lnTo>
                    <a:pt x="1020" y="43"/>
                  </a:lnTo>
                  <a:lnTo>
                    <a:pt x="1020" y="52"/>
                  </a:lnTo>
                  <a:lnTo>
                    <a:pt x="1020" y="60"/>
                  </a:lnTo>
                  <a:lnTo>
                    <a:pt x="1020" y="71"/>
                  </a:lnTo>
                  <a:lnTo>
                    <a:pt x="1020" y="76"/>
                  </a:lnTo>
                  <a:lnTo>
                    <a:pt x="1020" y="79"/>
                  </a:lnTo>
                  <a:lnTo>
                    <a:pt x="1019" y="84"/>
                  </a:lnTo>
                  <a:lnTo>
                    <a:pt x="1019" y="87"/>
                  </a:lnTo>
                  <a:lnTo>
                    <a:pt x="1019" y="89"/>
                  </a:lnTo>
                  <a:lnTo>
                    <a:pt x="1017" y="92"/>
                  </a:lnTo>
                  <a:lnTo>
                    <a:pt x="1016" y="93"/>
                  </a:lnTo>
                  <a:lnTo>
                    <a:pt x="1014" y="97"/>
                  </a:lnTo>
                  <a:lnTo>
                    <a:pt x="1012" y="100"/>
                  </a:lnTo>
                  <a:lnTo>
                    <a:pt x="1011" y="100"/>
                  </a:lnTo>
                  <a:lnTo>
                    <a:pt x="1009" y="101"/>
                  </a:lnTo>
                  <a:lnTo>
                    <a:pt x="1008" y="103"/>
                  </a:lnTo>
                  <a:lnTo>
                    <a:pt x="1003" y="104"/>
                  </a:lnTo>
                  <a:lnTo>
                    <a:pt x="998" y="108"/>
                  </a:lnTo>
                  <a:lnTo>
                    <a:pt x="985" y="108"/>
                  </a:lnTo>
                  <a:lnTo>
                    <a:pt x="974" y="109"/>
                  </a:lnTo>
                  <a:lnTo>
                    <a:pt x="970" y="111"/>
                  </a:lnTo>
                  <a:lnTo>
                    <a:pt x="963" y="112"/>
                  </a:lnTo>
                  <a:lnTo>
                    <a:pt x="957" y="112"/>
                  </a:lnTo>
                  <a:lnTo>
                    <a:pt x="952" y="115"/>
                  </a:lnTo>
                  <a:lnTo>
                    <a:pt x="949" y="119"/>
                  </a:lnTo>
                  <a:lnTo>
                    <a:pt x="948" y="122"/>
                  </a:lnTo>
                  <a:lnTo>
                    <a:pt x="944" y="125"/>
                  </a:lnTo>
                  <a:lnTo>
                    <a:pt x="943" y="130"/>
                  </a:lnTo>
                  <a:lnTo>
                    <a:pt x="940" y="138"/>
                  </a:lnTo>
                  <a:lnTo>
                    <a:pt x="937" y="144"/>
                  </a:lnTo>
                  <a:lnTo>
                    <a:pt x="930" y="156"/>
                  </a:lnTo>
                  <a:lnTo>
                    <a:pt x="924" y="168"/>
                  </a:lnTo>
                  <a:lnTo>
                    <a:pt x="921" y="174"/>
                  </a:lnTo>
                  <a:lnTo>
                    <a:pt x="919" y="179"/>
                  </a:lnTo>
                  <a:lnTo>
                    <a:pt x="916" y="183"/>
                  </a:lnTo>
                  <a:lnTo>
                    <a:pt x="911" y="186"/>
                  </a:lnTo>
                  <a:lnTo>
                    <a:pt x="908" y="191"/>
                  </a:lnTo>
                  <a:lnTo>
                    <a:pt x="905" y="194"/>
                  </a:lnTo>
                  <a:lnTo>
                    <a:pt x="900" y="197"/>
                  </a:lnTo>
                  <a:lnTo>
                    <a:pt x="895" y="199"/>
                  </a:lnTo>
                  <a:lnTo>
                    <a:pt x="891" y="201"/>
                  </a:lnTo>
                  <a:lnTo>
                    <a:pt x="886" y="202"/>
                  </a:lnTo>
                  <a:lnTo>
                    <a:pt x="880" y="202"/>
                  </a:lnTo>
                  <a:lnTo>
                    <a:pt x="875" y="201"/>
                  </a:lnTo>
                  <a:lnTo>
                    <a:pt x="872" y="201"/>
                  </a:lnTo>
                  <a:lnTo>
                    <a:pt x="872" y="202"/>
                  </a:lnTo>
                  <a:lnTo>
                    <a:pt x="870" y="204"/>
                  </a:lnTo>
                  <a:lnTo>
                    <a:pt x="870" y="205"/>
                  </a:lnTo>
                  <a:lnTo>
                    <a:pt x="869" y="209"/>
                  </a:lnTo>
                  <a:lnTo>
                    <a:pt x="867" y="215"/>
                  </a:lnTo>
                  <a:lnTo>
                    <a:pt x="865" y="216"/>
                  </a:lnTo>
                  <a:lnTo>
                    <a:pt x="864" y="220"/>
                  </a:lnTo>
                  <a:lnTo>
                    <a:pt x="862" y="221"/>
                  </a:lnTo>
                  <a:lnTo>
                    <a:pt x="859" y="223"/>
                  </a:lnTo>
                  <a:lnTo>
                    <a:pt x="858" y="224"/>
                  </a:lnTo>
                  <a:lnTo>
                    <a:pt x="854" y="227"/>
                  </a:lnTo>
                  <a:lnTo>
                    <a:pt x="850" y="227"/>
                  </a:lnTo>
                  <a:lnTo>
                    <a:pt x="846" y="227"/>
                  </a:lnTo>
                  <a:lnTo>
                    <a:pt x="846" y="234"/>
                  </a:lnTo>
                  <a:lnTo>
                    <a:pt x="846" y="240"/>
                  </a:lnTo>
                  <a:lnTo>
                    <a:pt x="846" y="245"/>
                  </a:lnTo>
                  <a:lnTo>
                    <a:pt x="845" y="250"/>
                  </a:lnTo>
                  <a:lnTo>
                    <a:pt x="845" y="253"/>
                  </a:lnTo>
                  <a:lnTo>
                    <a:pt x="843" y="256"/>
                  </a:lnTo>
                  <a:lnTo>
                    <a:pt x="842" y="257"/>
                  </a:lnTo>
                  <a:lnTo>
                    <a:pt x="842" y="261"/>
                  </a:lnTo>
                  <a:lnTo>
                    <a:pt x="839" y="262"/>
                  </a:lnTo>
                  <a:lnTo>
                    <a:pt x="839" y="264"/>
                  </a:lnTo>
                  <a:lnTo>
                    <a:pt x="835" y="265"/>
                  </a:lnTo>
                  <a:lnTo>
                    <a:pt x="834" y="265"/>
                  </a:lnTo>
                  <a:lnTo>
                    <a:pt x="829" y="267"/>
                  </a:lnTo>
                  <a:lnTo>
                    <a:pt x="824" y="267"/>
                  </a:lnTo>
                  <a:lnTo>
                    <a:pt x="824" y="275"/>
                  </a:lnTo>
                  <a:lnTo>
                    <a:pt x="823" y="281"/>
                  </a:lnTo>
                  <a:lnTo>
                    <a:pt x="821" y="287"/>
                  </a:lnTo>
                  <a:lnTo>
                    <a:pt x="821" y="294"/>
                  </a:lnTo>
                  <a:lnTo>
                    <a:pt x="820" y="297"/>
                  </a:lnTo>
                  <a:lnTo>
                    <a:pt x="818" y="300"/>
                  </a:lnTo>
                  <a:lnTo>
                    <a:pt x="816" y="303"/>
                  </a:lnTo>
                  <a:lnTo>
                    <a:pt x="813" y="305"/>
                  </a:lnTo>
                  <a:lnTo>
                    <a:pt x="812" y="306"/>
                  </a:lnTo>
                  <a:lnTo>
                    <a:pt x="807" y="308"/>
                  </a:lnTo>
                  <a:lnTo>
                    <a:pt x="804" y="308"/>
                  </a:lnTo>
                  <a:lnTo>
                    <a:pt x="801" y="309"/>
                  </a:lnTo>
                  <a:lnTo>
                    <a:pt x="793" y="311"/>
                  </a:lnTo>
                  <a:lnTo>
                    <a:pt x="783" y="311"/>
                  </a:lnTo>
                  <a:lnTo>
                    <a:pt x="783" y="322"/>
                  </a:lnTo>
                  <a:lnTo>
                    <a:pt x="783" y="335"/>
                  </a:lnTo>
                  <a:lnTo>
                    <a:pt x="785" y="344"/>
                  </a:lnTo>
                  <a:lnTo>
                    <a:pt x="783" y="352"/>
                  </a:lnTo>
                  <a:lnTo>
                    <a:pt x="783" y="362"/>
                  </a:lnTo>
                  <a:lnTo>
                    <a:pt x="783" y="368"/>
                  </a:lnTo>
                  <a:lnTo>
                    <a:pt x="780" y="374"/>
                  </a:lnTo>
                  <a:lnTo>
                    <a:pt x="780" y="380"/>
                  </a:lnTo>
                  <a:lnTo>
                    <a:pt x="777" y="385"/>
                  </a:lnTo>
                  <a:lnTo>
                    <a:pt x="775" y="388"/>
                  </a:lnTo>
                  <a:lnTo>
                    <a:pt x="775" y="391"/>
                  </a:lnTo>
                  <a:lnTo>
                    <a:pt x="772" y="393"/>
                  </a:lnTo>
                  <a:lnTo>
                    <a:pt x="771" y="395"/>
                  </a:lnTo>
                  <a:lnTo>
                    <a:pt x="769" y="396"/>
                  </a:lnTo>
                  <a:lnTo>
                    <a:pt x="767" y="398"/>
                  </a:lnTo>
                  <a:lnTo>
                    <a:pt x="764" y="398"/>
                  </a:lnTo>
                  <a:lnTo>
                    <a:pt x="763" y="398"/>
                  </a:lnTo>
                  <a:lnTo>
                    <a:pt x="753" y="399"/>
                  </a:lnTo>
                  <a:lnTo>
                    <a:pt x="739" y="401"/>
                  </a:lnTo>
                  <a:lnTo>
                    <a:pt x="722" y="404"/>
                  </a:lnTo>
                  <a:lnTo>
                    <a:pt x="703" y="406"/>
                  </a:lnTo>
                  <a:lnTo>
                    <a:pt x="681" y="409"/>
                  </a:lnTo>
                  <a:lnTo>
                    <a:pt x="668" y="410"/>
                  </a:lnTo>
                  <a:lnTo>
                    <a:pt x="655" y="410"/>
                  </a:lnTo>
                  <a:lnTo>
                    <a:pt x="644" y="410"/>
                  </a:lnTo>
                  <a:lnTo>
                    <a:pt x="628" y="412"/>
                  </a:lnTo>
                  <a:lnTo>
                    <a:pt x="632" y="412"/>
                  </a:lnTo>
                  <a:lnTo>
                    <a:pt x="635" y="412"/>
                  </a:lnTo>
                  <a:lnTo>
                    <a:pt x="636" y="412"/>
                  </a:lnTo>
                  <a:lnTo>
                    <a:pt x="636" y="410"/>
                  </a:lnTo>
                  <a:lnTo>
                    <a:pt x="628" y="410"/>
                  </a:lnTo>
                  <a:lnTo>
                    <a:pt x="622" y="410"/>
                  </a:lnTo>
                  <a:lnTo>
                    <a:pt x="614" y="410"/>
                  </a:lnTo>
                  <a:lnTo>
                    <a:pt x="606" y="410"/>
                  </a:lnTo>
                  <a:lnTo>
                    <a:pt x="598" y="409"/>
                  </a:lnTo>
                  <a:lnTo>
                    <a:pt x="592" y="409"/>
                  </a:lnTo>
                  <a:lnTo>
                    <a:pt x="586" y="406"/>
                  </a:lnTo>
                  <a:lnTo>
                    <a:pt x="578" y="406"/>
                  </a:lnTo>
                  <a:lnTo>
                    <a:pt x="572" y="403"/>
                  </a:lnTo>
                  <a:lnTo>
                    <a:pt x="567" y="415"/>
                  </a:lnTo>
                  <a:lnTo>
                    <a:pt x="562" y="429"/>
                  </a:lnTo>
                  <a:lnTo>
                    <a:pt x="560" y="434"/>
                  </a:lnTo>
                  <a:lnTo>
                    <a:pt x="560" y="440"/>
                  </a:lnTo>
                  <a:lnTo>
                    <a:pt x="559" y="447"/>
                  </a:lnTo>
                  <a:lnTo>
                    <a:pt x="557" y="451"/>
                  </a:lnTo>
                  <a:lnTo>
                    <a:pt x="557" y="456"/>
                  </a:lnTo>
                  <a:lnTo>
                    <a:pt x="557" y="459"/>
                  </a:lnTo>
                  <a:lnTo>
                    <a:pt x="559" y="464"/>
                  </a:lnTo>
                  <a:lnTo>
                    <a:pt x="560" y="467"/>
                  </a:lnTo>
                  <a:lnTo>
                    <a:pt x="565" y="474"/>
                  </a:lnTo>
                  <a:lnTo>
                    <a:pt x="570" y="480"/>
                  </a:lnTo>
                  <a:lnTo>
                    <a:pt x="572" y="483"/>
                  </a:lnTo>
                  <a:lnTo>
                    <a:pt x="573" y="486"/>
                  </a:lnTo>
                  <a:lnTo>
                    <a:pt x="575" y="489"/>
                  </a:lnTo>
                  <a:lnTo>
                    <a:pt x="576" y="492"/>
                  </a:lnTo>
                  <a:lnTo>
                    <a:pt x="578" y="497"/>
                  </a:lnTo>
                  <a:lnTo>
                    <a:pt x="578" y="502"/>
                  </a:lnTo>
                  <a:lnTo>
                    <a:pt x="576" y="503"/>
                  </a:lnTo>
                  <a:lnTo>
                    <a:pt x="576" y="505"/>
                  </a:lnTo>
                  <a:lnTo>
                    <a:pt x="573" y="507"/>
                  </a:lnTo>
                  <a:lnTo>
                    <a:pt x="570" y="508"/>
                  </a:lnTo>
                  <a:lnTo>
                    <a:pt x="567" y="508"/>
                  </a:lnTo>
                  <a:lnTo>
                    <a:pt x="565" y="510"/>
                  </a:lnTo>
                  <a:lnTo>
                    <a:pt x="564" y="51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BF0C1A8A-D9F8-E8D9-46B2-028C46760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811" y="4980188"/>
              <a:ext cx="335514" cy="585201"/>
            </a:xfrm>
            <a:custGeom>
              <a:avLst/>
              <a:gdLst>
                <a:gd name="T0" fmla="*/ 202 w 215"/>
                <a:gd name="T1" fmla="*/ 38 h 375"/>
                <a:gd name="T2" fmla="*/ 193 w 215"/>
                <a:gd name="T3" fmla="*/ 6 h 375"/>
                <a:gd name="T4" fmla="*/ 186 w 215"/>
                <a:gd name="T5" fmla="*/ 0 h 375"/>
                <a:gd name="T6" fmla="*/ 177 w 215"/>
                <a:gd name="T7" fmla="*/ 1 h 375"/>
                <a:gd name="T8" fmla="*/ 171 w 215"/>
                <a:gd name="T9" fmla="*/ 8 h 375"/>
                <a:gd name="T10" fmla="*/ 166 w 215"/>
                <a:gd name="T11" fmla="*/ 24 h 375"/>
                <a:gd name="T12" fmla="*/ 169 w 215"/>
                <a:gd name="T13" fmla="*/ 38 h 375"/>
                <a:gd name="T14" fmla="*/ 174 w 215"/>
                <a:gd name="T15" fmla="*/ 50 h 375"/>
                <a:gd name="T16" fmla="*/ 169 w 215"/>
                <a:gd name="T17" fmla="*/ 74 h 375"/>
                <a:gd name="T18" fmla="*/ 161 w 215"/>
                <a:gd name="T19" fmla="*/ 96 h 375"/>
                <a:gd name="T20" fmla="*/ 152 w 215"/>
                <a:gd name="T21" fmla="*/ 159 h 375"/>
                <a:gd name="T22" fmla="*/ 134 w 215"/>
                <a:gd name="T23" fmla="*/ 183 h 375"/>
                <a:gd name="T24" fmla="*/ 133 w 215"/>
                <a:gd name="T25" fmla="*/ 196 h 375"/>
                <a:gd name="T26" fmla="*/ 131 w 215"/>
                <a:gd name="T27" fmla="*/ 207 h 375"/>
                <a:gd name="T28" fmla="*/ 123 w 215"/>
                <a:gd name="T29" fmla="*/ 214 h 375"/>
                <a:gd name="T30" fmla="*/ 112 w 215"/>
                <a:gd name="T31" fmla="*/ 235 h 375"/>
                <a:gd name="T32" fmla="*/ 98 w 215"/>
                <a:gd name="T33" fmla="*/ 265 h 375"/>
                <a:gd name="T34" fmla="*/ 77 w 215"/>
                <a:gd name="T35" fmla="*/ 295 h 375"/>
                <a:gd name="T36" fmla="*/ 62 w 215"/>
                <a:gd name="T37" fmla="*/ 320 h 375"/>
                <a:gd name="T38" fmla="*/ 43 w 215"/>
                <a:gd name="T39" fmla="*/ 336 h 375"/>
                <a:gd name="T40" fmla="*/ 5 w 215"/>
                <a:gd name="T41" fmla="*/ 361 h 375"/>
                <a:gd name="T42" fmla="*/ 0 w 215"/>
                <a:gd name="T43" fmla="*/ 367 h 375"/>
                <a:gd name="T44" fmla="*/ 5 w 215"/>
                <a:gd name="T45" fmla="*/ 374 h 375"/>
                <a:gd name="T46" fmla="*/ 21 w 215"/>
                <a:gd name="T47" fmla="*/ 375 h 375"/>
                <a:gd name="T48" fmla="*/ 44 w 215"/>
                <a:gd name="T49" fmla="*/ 374 h 375"/>
                <a:gd name="T50" fmla="*/ 73 w 215"/>
                <a:gd name="T51" fmla="*/ 364 h 375"/>
                <a:gd name="T52" fmla="*/ 96 w 215"/>
                <a:gd name="T53" fmla="*/ 347 h 375"/>
                <a:gd name="T54" fmla="*/ 106 w 215"/>
                <a:gd name="T55" fmla="*/ 334 h 375"/>
                <a:gd name="T56" fmla="*/ 109 w 215"/>
                <a:gd name="T57" fmla="*/ 322 h 375"/>
                <a:gd name="T58" fmla="*/ 109 w 215"/>
                <a:gd name="T59" fmla="*/ 301 h 375"/>
                <a:gd name="T60" fmla="*/ 112 w 215"/>
                <a:gd name="T61" fmla="*/ 289 h 375"/>
                <a:gd name="T62" fmla="*/ 120 w 215"/>
                <a:gd name="T63" fmla="*/ 285 h 375"/>
                <a:gd name="T64" fmla="*/ 131 w 215"/>
                <a:gd name="T65" fmla="*/ 274 h 375"/>
                <a:gd name="T66" fmla="*/ 144 w 215"/>
                <a:gd name="T67" fmla="*/ 257 h 375"/>
                <a:gd name="T68" fmla="*/ 164 w 215"/>
                <a:gd name="T69" fmla="*/ 246 h 375"/>
                <a:gd name="T70" fmla="*/ 174 w 215"/>
                <a:gd name="T71" fmla="*/ 237 h 375"/>
                <a:gd name="T72" fmla="*/ 177 w 215"/>
                <a:gd name="T73" fmla="*/ 224 h 375"/>
                <a:gd name="T74" fmla="*/ 180 w 215"/>
                <a:gd name="T75" fmla="*/ 214 h 375"/>
                <a:gd name="T76" fmla="*/ 201 w 215"/>
                <a:gd name="T77" fmla="*/ 191 h 375"/>
                <a:gd name="T78" fmla="*/ 207 w 215"/>
                <a:gd name="T79" fmla="*/ 178 h 375"/>
                <a:gd name="T80" fmla="*/ 205 w 215"/>
                <a:gd name="T81" fmla="*/ 170 h 375"/>
                <a:gd name="T82" fmla="*/ 201 w 215"/>
                <a:gd name="T83" fmla="*/ 169 h 375"/>
                <a:gd name="T84" fmla="*/ 188 w 215"/>
                <a:gd name="T85" fmla="*/ 166 h 375"/>
                <a:gd name="T86" fmla="*/ 190 w 215"/>
                <a:gd name="T87" fmla="*/ 153 h 375"/>
                <a:gd name="T88" fmla="*/ 194 w 215"/>
                <a:gd name="T89" fmla="*/ 153 h 375"/>
                <a:gd name="T90" fmla="*/ 201 w 215"/>
                <a:gd name="T91" fmla="*/ 151 h 375"/>
                <a:gd name="T92" fmla="*/ 209 w 215"/>
                <a:gd name="T93" fmla="*/ 145 h 375"/>
                <a:gd name="T94" fmla="*/ 215 w 215"/>
                <a:gd name="T95" fmla="*/ 128 h 375"/>
                <a:gd name="T96" fmla="*/ 213 w 215"/>
                <a:gd name="T97" fmla="*/ 112 h 375"/>
                <a:gd name="T98" fmla="*/ 202 w 215"/>
                <a:gd name="T99" fmla="*/ 87 h 375"/>
                <a:gd name="T100" fmla="*/ 199 w 215"/>
                <a:gd name="T101" fmla="*/ 82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5" h="375">
                  <a:moveTo>
                    <a:pt x="199" y="82"/>
                  </a:moveTo>
                  <a:lnTo>
                    <a:pt x="205" y="46"/>
                  </a:lnTo>
                  <a:lnTo>
                    <a:pt x="205" y="43"/>
                  </a:lnTo>
                  <a:lnTo>
                    <a:pt x="202" y="38"/>
                  </a:lnTo>
                  <a:lnTo>
                    <a:pt x="201" y="30"/>
                  </a:lnTo>
                  <a:lnTo>
                    <a:pt x="198" y="22"/>
                  </a:lnTo>
                  <a:lnTo>
                    <a:pt x="194" y="13"/>
                  </a:lnTo>
                  <a:lnTo>
                    <a:pt x="193" y="6"/>
                  </a:lnTo>
                  <a:lnTo>
                    <a:pt x="191" y="3"/>
                  </a:lnTo>
                  <a:lnTo>
                    <a:pt x="190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3" y="0"/>
                  </a:lnTo>
                  <a:lnTo>
                    <a:pt x="182" y="0"/>
                  </a:lnTo>
                  <a:lnTo>
                    <a:pt x="180" y="1"/>
                  </a:lnTo>
                  <a:lnTo>
                    <a:pt x="177" y="1"/>
                  </a:lnTo>
                  <a:lnTo>
                    <a:pt x="175" y="3"/>
                  </a:lnTo>
                  <a:lnTo>
                    <a:pt x="174" y="5"/>
                  </a:lnTo>
                  <a:lnTo>
                    <a:pt x="172" y="6"/>
                  </a:lnTo>
                  <a:lnTo>
                    <a:pt x="171" y="8"/>
                  </a:lnTo>
                  <a:lnTo>
                    <a:pt x="169" y="13"/>
                  </a:lnTo>
                  <a:lnTo>
                    <a:pt x="168" y="16"/>
                  </a:lnTo>
                  <a:lnTo>
                    <a:pt x="166" y="20"/>
                  </a:lnTo>
                  <a:lnTo>
                    <a:pt x="166" y="24"/>
                  </a:lnTo>
                  <a:lnTo>
                    <a:pt x="166" y="28"/>
                  </a:lnTo>
                  <a:lnTo>
                    <a:pt x="168" y="31"/>
                  </a:lnTo>
                  <a:lnTo>
                    <a:pt x="169" y="35"/>
                  </a:lnTo>
                  <a:lnTo>
                    <a:pt x="169" y="38"/>
                  </a:lnTo>
                  <a:lnTo>
                    <a:pt x="172" y="41"/>
                  </a:lnTo>
                  <a:lnTo>
                    <a:pt x="174" y="43"/>
                  </a:lnTo>
                  <a:lnTo>
                    <a:pt x="174" y="46"/>
                  </a:lnTo>
                  <a:lnTo>
                    <a:pt x="174" y="50"/>
                  </a:lnTo>
                  <a:lnTo>
                    <a:pt x="174" y="54"/>
                  </a:lnTo>
                  <a:lnTo>
                    <a:pt x="174" y="58"/>
                  </a:lnTo>
                  <a:lnTo>
                    <a:pt x="172" y="66"/>
                  </a:lnTo>
                  <a:lnTo>
                    <a:pt x="169" y="74"/>
                  </a:lnTo>
                  <a:lnTo>
                    <a:pt x="168" y="82"/>
                  </a:lnTo>
                  <a:lnTo>
                    <a:pt x="166" y="88"/>
                  </a:lnTo>
                  <a:lnTo>
                    <a:pt x="164" y="95"/>
                  </a:lnTo>
                  <a:lnTo>
                    <a:pt x="161" y="96"/>
                  </a:lnTo>
                  <a:lnTo>
                    <a:pt x="161" y="143"/>
                  </a:lnTo>
                  <a:lnTo>
                    <a:pt x="158" y="150"/>
                  </a:lnTo>
                  <a:lnTo>
                    <a:pt x="155" y="154"/>
                  </a:lnTo>
                  <a:lnTo>
                    <a:pt x="152" y="159"/>
                  </a:lnTo>
                  <a:lnTo>
                    <a:pt x="149" y="162"/>
                  </a:lnTo>
                  <a:lnTo>
                    <a:pt x="142" y="170"/>
                  </a:lnTo>
                  <a:lnTo>
                    <a:pt x="136" y="181"/>
                  </a:lnTo>
                  <a:lnTo>
                    <a:pt x="134" y="183"/>
                  </a:lnTo>
                  <a:lnTo>
                    <a:pt x="133" y="186"/>
                  </a:lnTo>
                  <a:lnTo>
                    <a:pt x="133" y="189"/>
                  </a:lnTo>
                  <a:lnTo>
                    <a:pt x="133" y="192"/>
                  </a:lnTo>
                  <a:lnTo>
                    <a:pt x="133" y="196"/>
                  </a:lnTo>
                  <a:lnTo>
                    <a:pt x="133" y="199"/>
                  </a:lnTo>
                  <a:lnTo>
                    <a:pt x="133" y="202"/>
                  </a:lnTo>
                  <a:lnTo>
                    <a:pt x="131" y="205"/>
                  </a:lnTo>
                  <a:lnTo>
                    <a:pt x="131" y="207"/>
                  </a:lnTo>
                  <a:lnTo>
                    <a:pt x="130" y="210"/>
                  </a:lnTo>
                  <a:lnTo>
                    <a:pt x="128" y="211"/>
                  </a:lnTo>
                  <a:lnTo>
                    <a:pt x="126" y="211"/>
                  </a:lnTo>
                  <a:lnTo>
                    <a:pt x="123" y="214"/>
                  </a:lnTo>
                  <a:lnTo>
                    <a:pt x="122" y="216"/>
                  </a:lnTo>
                  <a:lnTo>
                    <a:pt x="120" y="219"/>
                  </a:lnTo>
                  <a:lnTo>
                    <a:pt x="119" y="221"/>
                  </a:lnTo>
                  <a:lnTo>
                    <a:pt x="112" y="235"/>
                  </a:lnTo>
                  <a:lnTo>
                    <a:pt x="106" y="248"/>
                  </a:lnTo>
                  <a:lnTo>
                    <a:pt x="103" y="254"/>
                  </a:lnTo>
                  <a:lnTo>
                    <a:pt x="100" y="260"/>
                  </a:lnTo>
                  <a:lnTo>
                    <a:pt x="98" y="265"/>
                  </a:lnTo>
                  <a:lnTo>
                    <a:pt x="93" y="271"/>
                  </a:lnTo>
                  <a:lnTo>
                    <a:pt x="87" y="279"/>
                  </a:lnTo>
                  <a:lnTo>
                    <a:pt x="82" y="287"/>
                  </a:lnTo>
                  <a:lnTo>
                    <a:pt x="77" y="295"/>
                  </a:lnTo>
                  <a:lnTo>
                    <a:pt x="74" y="301"/>
                  </a:lnTo>
                  <a:lnTo>
                    <a:pt x="70" y="309"/>
                  </a:lnTo>
                  <a:lnTo>
                    <a:pt x="65" y="317"/>
                  </a:lnTo>
                  <a:lnTo>
                    <a:pt x="62" y="320"/>
                  </a:lnTo>
                  <a:lnTo>
                    <a:pt x="59" y="323"/>
                  </a:lnTo>
                  <a:lnTo>
                    <a:pt x="57" y="326"/>
                  </a:lnTo>
                  <a:lnTo>
                    <a:pt x="54" y="330"/>
                  </a:lnTo>
                  <a:lnTo>
                    <a:pt x="43" y="336"/>
                  </a:lnTo>
                  <a:lnTo>
                    <a:pt x="25" y="347"/>
                  </a:lnTo>
                  <a:lnTo>
                    <a:pt x="16" y="352"/>
                  </a:lnTo>
                  <a:lnTo>
                    <a:pt x="8" y="358"/>
                  </a:lnTo>
                  <a:lnTo>
                    <a:pt x="5" y="361"/>
                  </a:lnTo>
                  <a:lnTo>
                    <a:pt x="3" y="363"/>
                  </a:lnTo>
                  <a:lnTo>
                    <a:pt x="0" y="364"/>
                  </a:lnTo>
                  <a:lnTo>
                    <a:pt x="0" y="366"/>
                  </a:lnTo>
                  <a:lnTo>
                    <a:pt x="0" y="367"/>
                  </a:lnTo>
                  <a:lnTo>
                    <a:pt x="0" y="371"/>
                  </a:lnTo>
                  <a:lnTo>
                    <a:pt x="2" y="371"/>
                  </a:lnTo>
                  <a:lnTo>
                    <a:pt x="3" y="372"/>
                  </a:lnTo>
                  <a:lnTo>
                    <a:pt x="5" y="374"/>
                  </a:lnTo>
                  <a:lnTo>
                    <a:pt x="8" y="375"/>
                  </a:lnTo>
                  <a:lnTo>
                    <a:pt x="13" y="375"/>
                  </a:lnTo>
                  <a:lnTo>
                    <a:pt x="17" y="375"/>
                  </a:lnTo>
                  <a:lnTo>
                    <a:pt x="21" y="375"/>
                  </a:lnTo>
                  <a:lnTo>
                    <a:pt x="25" y="375"/>
                  </a:lnTo>
                  <a:lnTo>
                    <a:pt x="32" y="375"/>
                  </a:lnTo>
                  <a:lnTo>
                    <a:pt x="38" y="375"/>
                  </a:lnTo>
                  <a:lnTo>
                    <a:pt x="44" y="374"/>
                  </a:lnTo>
                  <a:lnTo>
                    <a:pt x="52" y="372"/>
                  </a:lnTo>
                  <a:lnTo>
                    <a:pt x="59" y="371"/>
                  </a:lnTo>
                  <a:lnTo>
                    <a:pt x="65" y="367"/>
                  </a:lnTo>
                  <a:lnTo>
                    <a:pt x="73" y="364"/>
                  </a:lnTo>
                  <a:lnTo>
                    <a:pt x="79" y="360"/>
                  </a:lnTo>
                  <a:lnTo>
                    <a:pt x="85" y="356"/>
                  </a:lnTo>
                  <a:lnTo>
                    <a:pt x="92" y="352"/>
                  </a:lnTo>
                  <a:lnTo>
                    <a:pt x="96" y="347"/>
                  </a:lnTo>
                  <a:lnTo>
                    <a:pt x="100" y="342"/>
                  </a:lnTo>
                  <a:lnTo>
                    <a:pt x="103" y="339"/>
                  </a:lnTo>
                  <a:lnTo>
                    <a:pt x="104" y="337"/>
                  </a:lnTo>
                  <a:lnTo>
                    <a:pt x="106" y="334"/>
                  </a:lnTo>
                  <a:lnTo>
                    <a:pt x="107" y="331"/>
                  </a:lnTo>
                  <a:lnTo>
                    <a:pt x="107" y="328"/>
                  </a:lnTo>
                  <a:lnTo>
                    <a:pt x="107" y="325"/>
                  </a:lnTo>
                  <a:lnTo>
                    <a:pt x="109" y="322"/>
                  </a:lnTo>
                  <a:lnTo>
                    <a:pt x="109" y="319"/>
                  </a:lnTo>
                  <a:lnTo>
                    <a:pt x="109" y="311"/>
                  </a:lnTo>
                  <a:lnTo>
                    <a:pt x="109" y="306"/>
                  </a:lnTo>
                  <a:lnTo>
                    <a:pt x="109" y="301"/>
                  </a:lnTo>
                  <a:lnTo>
                    <a:pt x="109" y="298"/>
                  </a:lnTo>
                  <a:lnTo>
                    <a:pt x="109" y="293"/>
                  </a:lnTo>
                  <a:lnTo>
                    <a:pt x="111" y="290"/>
                  </a:lnTo>
                  <a:lnTo>
                    <a:pt x="112" y="289"/>
                  </a:lnTo>
                  <a:lnTo>
                    <a:pt x="112" y="289"/>
                  </a:lnTo>
                  <a:lnTo>
                    <a:pt x="115" y="289"/>
                  </a:lnTo>
                  <a:lnTo>
                    <a:pt x="119" y="285"/>
                  </a:lnTo>
                  <a:lnTo>
                    <a:pt x="120" y="285"/>
                  </a:lnTo>
                  <a:lnTo>
                    <a:pt x="125" y="284"/>
                  </a:lnTo>
                  <a:lnTo>
                    <a:pt x="126" y="281"/>
                  </a:lnTo>
                  <a:lnTo>
                    <a:pt x="130" y="278"/>
                  </a:lnTo>
                  <a:lnTo>
                    <a:pt x="131" y="274"/>
                  </a:lnTo>
                  <a:lnTo>
                    <a:pt x="133" y="270"/>
                  </a:lnTo>
                  <a:lnTo>
                    <a:pt x="136" y="265"/>
                  </a:lnTo>
                  <a:lnTo>
                    <a:pt x="139" y="260"/>
                  </a:lnTo>
                  <a:lnTo>
                    <a:pt x="144" y="257"/>
                  </a:lnTo>
                  <a:lnTo>
                    <a:pt x="147" y="255"/>
                  </a:lnTo>
                  <a:lnTo>
                    <a:pt x="152" y="252"/>
                  </a:lnTo>
                  <a:lnTo>
                    <a:pt x="155" y="251"/>
                  </a:lnTo>
                  <a:lnTo>
                    <a:pt x="164" y="246"/>
                  </a:lnTo>
                  <a:lnTo>
                    <a:pt x="172" y="243"/>
                  </a:lnTo>
                  <a:lnTo>
                    <a:pt x="172" y="240"/>
                  </a:lnTo>
                  <a:lnTo>
                    <a:pt x="174" y="240"/>
                  </a:lnTo>
                  <a:lnTo>
                    <a:pt x="174" y="237"/>
                  </a:lnTo>
                  <a:lnTo>
                    <a:pt x="175" y="235"/>
                  </a:lnTo>
                  <a:lnTo>
                    <a:pt x="177" y="232"/>
                  </a:lnTo>
                  <a:lnTo>
                    <a:pt x="177" y="227"/>
                  </a:lnTo>
                  <a:lnTo>
                    <a:pt x="177" y="224"/>
                  </a:lnTo>
                  <a:lnTo>
                    <a:pt x="179" y="219"/>
                  </a:lnTo>
                  <a:lnTo>
                    <a:pt x="179" y="219"/>
                  </a:lnTo>
                  <a:lnTo>
                    <a:pt x="179" y="216"/>
                  </a:lnTo>
                  <a:lnTo>
                    <a:pt x="180" y="214"/>
                  </a:lnTo>
                  <a:lnTo>
                    <a:pt x="180" y="214"/>
                  </a:lnTo>
                  <a:lnTo>
                    <a:pt x="188" y="207"/>
                  </a:lnTo>
                  <a:lnTo>
                    <a:pt x="198" y="197"/>
                  </a:lnTo>
                  <a:lnTo>
                    <a:pt x="201" y="191"/>
                  </a:lnTo>
                  <a:lnTo>
                    <a:pt x="204" y="186"/>
                  </a:lnTo>
                  <a:lnTo>
                    <a:pt x="205" y="183"/>
                  </a:lnTo>
                  <a:lnTo>
                    <a:pt x="205" y="181"/>
                  </a:lnTo>
                  <a:lnTo>
                    <a:pt x="207" y="178"/>
                  </a:lnTo>
                  <a:lnTo>
                    <a:pt x="207" y="177"/>
                  </a:lnTo>
                  <a:lnTo>
                    <a:pt x="207" y="175"/>
                  </a:lnTo>
                  <a:lnTo>
                    <a:pt x="205" y="173"/>
                  </a:lnTo>
                  <a:lnTo>
                    <a:pt x="205" y="170"/>
                  </a:lnTo>
                  <a:lnTo>
                    <a:pt x="205" y="170"/>
                  </a:lnTo>
                  <a:lnTo>
                    <a:pt x="204" y="170"/>
                  </a:lnTo>
                  <a:lnTo>
                    <a:pt x="202" y="169"/>
                  </a:lnTo>
                  <a:lnTo>
                    <a:pt x="201" y="169"/>
                  </a:lnTo>
                  <a:lnTo>
                    <a:pt x="201" y="169"/>
                  </a:lnTo>
                  <a:lnTo>
                    <a:pt x="193" y="170"/>
                  </a:lnTo>
                  <a:lnTo>
                    <a:pt x="188" y="170"/>
                  </a:lnTo>
                  <a:lnTo>
                    <a:pt x="188" y="166"/>
                  </a:lnTo>
                  <a:lnTo>
                    <a:pt x="188" y="161"/>
                  </a:lnTo>
                  <a:lnTo>
                    <a:pt x="188" y="156"/>
                  </a:lnTo>
                  <a:lnTo>
                    <a:pt x="188" y="153"/>
                  </a:lnTo>
                  <a:lnTo>
                    <a:pt x="190" y="153"/>
                  </a:lnTo>
                  <a:lnTo>
                    <a:pt x="193" y="154"/>
                  </a:lnTo>
                  <a:lnTo>
                    <a:pt x="193" y="154"/>
                  </a:lnTo>
                  <a:lnTo>
                    <a:pt x="194" y="153"/>
                  </a:lnTo>
                  <a:lnTo>
                    <a:pt x="194" y="153"/>
                  </a:lnTo>
                  <a:lnTo>
                    <a:pt x="196" y="153"/>
                  </a:lnTo>
                  <a:lnTo>
                    <a:pt x="198" y="153"/>
                  </a:lnTo>
                  <a:lnTo>
                    <a:pt x="199" y="153"/>
                  </a:lnTo>
                  <a:lnTo>
                    <a:pt x="201" y="151"/>
                  </a:lnTo>
                  <a:lnTo>
                    <a:pt x="202" y="151"/>
                  </a:lnTo>
                  <a:lnTo>
                    <a:pt x="202" y="150"/>
                  </a:lnTo>
                  <a:lnTo>
                    <a:pt x="205" y="148"/>
                  </a:lnTo>
                  <a:lnTo>
                    <a:pt x="209" y="145"/>
                  </a:lnTo>
                  <a:lnTo>
                    <a:pt x="210" y="140"/>
                  </a:lnTo>
                  <a:lnTo>
                    <a:pt x="213" y="134"/>
                  </a:lnTo>
                  <a:lnTo>
                    <a:pt x="213" y="132"/>
                  </a:lnTo>
                  <a:lnTo>
                    <a:pt x="215" y="128"/>
                  </a:lnTo>
                  <a:lnTo>
                    <a:pt x="215" y="125"/>
                  </a:lnTo>
                  <a:lnTo>
                    <a:pt x="215" y="120"/>
                  </a:lnTo>
                  <a:lnTo>
                    <a:pt x="213" y="117"/>
                  </a:lnTo>
                  <a:lnTo>
                    <a:pt x="213" y="112"/>
                  </a:lnTo>
                  <a:lnTo>
                    <a:pt x="210" y="106"/>
                  </a:lnTo>
                  <a:lnTo>
                    <a:pt x="207" y="99"/>
                  </a:lnTo>
                  <a:lnTo>
                    <a:pt x="205" y="93"/>
                  </a:lnTo>
                  <a:lnTo>
                    <a:pt x="202" y="87"/>
                  </a:lnTo>
                  <a:lnTo>
                    <a:pt x="202" y="85"/>
                  </a:lnTo>
                  <a:lnTo>
                    <a:pt x="201" y="84"/>
                  </a:lnTo>
                  <a:lnTo>
                    <a:pt x="201" y="82"/>
                  </a:lnTo>
                  <a:lnTo>
                    <a:pt x="199" y="8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3E1633AF-A6D1-1B0A-19BC-A77F6C106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699" y="3070094"/>
              <a:ext cx="151371" cy="205990"/>
            </a:xfrm>
            <a:custGeom>
              <a:avLst/>
              <a:gdLst>
                <a:gd name="T0" fmla="*/ 78 w 97"/>
                <a:gd name="T1" fmla="*/ 8 h 132"/>
                <a:gd name="T2" fmla="*/ 70 w 97"/>
                <a:gd name="T3" fmla="*/ 9 h 132"/>
                <a:gd name="T4" fmla="*/ 67 w 97"/>
                <a:gd name="T5" fmla="*/ 8 h 132"/>
                <a:gd name="T6" fmla="*/ 65 w 97"/>
                <a:gd name="T7" fmla="*/ 5 h 132"/>
                <a:gd name="T8" fmla="*/ 60 w 97"/>
                <a:gd name="T9" fmla="*/ 3 h 132"/>
                <a:gd name="T10" fmla="*/ 53 w 97"/>
                <a:gd name="T11" fmla="*/ 5 h 132"/>
                <a:gd name="T12" fmla="*/ 41 w 97"/>
                <a:gd name="T13" fmla="*/ 6 h 132"/>
                <a:gd name="T14" fmla="*/ 37 w 97"/>
                <a:gd name="T15" fmla="*/ 11 h 132"/>
                <a:gd name="T16" fmla="*/ 37 w 97"/>
                <a:gd name="T17" fmla="*/ 19 h 132"/>
                <a:gd name="T18" fmla="*/ 37 w 97"/>
                <a:gd name="T19" fmla="*/ 28 h 132"/>
                <a:gd name="T20" fmla="*/ 37 w 97"/>
                <a:gd name="T21" fmla="*/ 36 h 132"/>
                <a:gd name="T22" fmla="*/ 34 w 97"/>
                <a:gd name="T23" fmla="*/ 44 h 132"/>
                <a:gd name="T24" fmla="*/ 29 w 97"/>
                <a:gd name="T25" fmla="*/ 52 h 132"/>
                <a:gd name="T26" fmla="*/ 21 w 97"/>
                <a:gd name="T27" fmla="*/ 65 h 132"/>
                <a:gd name="T28" fmla="*/ 11 w 97"/>
                <a:gd name="T29" fmla="*/ 76 h 132"/>
                <a:gd name="T30" fmla="*/ 8 w 97"/>
                <a:gd name="T31" fmla="*/ 84 h 132"/>
                <a:gd name="T32" fmla="*/ 4 w 97"/>
                <a:gd name="T33" fmla="*/ 93 h 132"/>
                <a:gd name="T34" fmla="*/ 0 w 97"/>
                <a:gd name="T35" fmla="*/ 102 h 132"/>
                <a:gd name="T36" fmla="*/ 0 w 97"/>
                <a:gd name="T37" fmla="*/ 109 h 132"/>
                <a:gd name="T38" fmla="*/ 5 w 97"/>
                <a:gd name="T39" fmla="*/ 112 h 132"/>
                <a:gd name="T40" fmla="*/ 15 w 97"/>
                <a:gd name="T41" fmla="*/ 117 h 132"/>
                <a:gd name="T42" fmla="*/ 37 w 97"/>
                <a:gd name="T43" fmla="*/ 128 h 132"/>
                <a:gd name="T44" fmla="*/ 54 w 97"/>
                <a:gd name="T45" fmla="*/ 132 h 132"/>
                <a:gd name="T46" fmla="*/ 57 w 97"/>
                <a:gd name="T47" fmla="*/ 128 h 132"/>
                <a:gd name="T48" fmla="*/ 59 w 97"/>
                <a:gd name="T49" fmla="*/ 125 h 132"/>
                <a:gd name="T50" fmla="*/ 60 w 97"/>
                <a:gd name="T51" fmla="*/ 123 h 132"/>
                <a:gd name="T52" fmla="*/ 64 w 97"/>
                <a:gd name="T53" fmla="*/ 123 h 132"/>
                <a:gd name="T54" fmla="*/ 70 w 97"/>
                <a:gd name="T55" fmla="*/ 121 h 132"/>
                <a:gd name="T56" fmla="*/ 78 w 97"/>
                <a:gd name="T57" fmla="*/ 120 h 132"/>
                <a:gd name="T58" fmla="*/ 81 w 97"/>
                <a:gd name="T59" fmla="*/ 117 h 132"/>
                <a:gd name="T60" fmla="*/ 86 w 97"/>
                <a:gd name="T61" fmla="*/ 112 h 132"/>
                <a:gd name="T62" fmla="*/ 90 w 97"/>
                <a:gd name="T63" fmla="*/ 101 h 132"/>
                <a:gd name="T64" fmla="*/ 95 w 97"/>
                <a:gd name="T65" fmla="*/ 87 h 132"/>
                <a:gd name="T66" fmla="*/ 97 w 97"/>
                <a:gd name="T67" fmla="*/ 74 h 132"/>
                <a:gd name="T68" fmla="*/ 95 w 97"/>
                <a:gd name="T69" fmla="*/ 66 h 132"/>
                <a:gd name="T70" fmla="*/ 94 w 97"/>
                <a:gd name="T71" fmla="*/ 57 h 132"/>
                <a:gd name="T72" fmla="*/ 92 w 97"/>
                <a:gd name="T73" fmla="*/ 47 h 132"/>
                <a:gd name="T74" fmla="*/ 90 w 97"/>
                <a:gd name="T75" fmla="*/ 38 h 132"/>
                <a:gd name="T76" fmla="*/ 92 w 97"/>
                <a:gd name="T77" fmla="*/ 31 h 132"/>
                <a:gd name="T78" fmla="*/ 94 w 97"/>
                <a:gd name="T79" fmla="*/ 25 h 132"/>
                <a:gd name="T80" fmla="*/ 95 w 97"/>
                <a:gd name="T81" fmla="*/ 20 h 132"/>
                <a:gd name="T82" fmla="*/ 97 w 97"/>
                <a:gd name="T83" fmla="*/ 14 h 132"/>
                <a:gd name="T84" fmla="*/ 95 w 97"/>
                <a:gd name="T85" fmla="*/ 9 h 132"/>
                <a:gd name="T86" fmla="*/ 95 w 97"/>
                <a:gd name="T87" fmla="*/ 8 h 132"/>
                <a:gd name="T88" fmla="*/ 97 w 97"/>
                <a:gd name="T89" fmla="*/ 5 h 132"/>
                <a:gd name="T90" fmla="*/ 87 w 97"/>
                <a:gd name="T91" fmla="*/ 5 h 132"/>
                <a:gd name="T92" fmla="*/ 83 w 97"/>
                <a:gd name="T93" fmla="*/ 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32">
                  <a:moveTo>
                    <a:pt x="83" y="5"/>
                  </a:moveTo>
                  <a:lnTo>
                    <a:pt x="78" y="8"/>
                  </a:lnTo>
                  <a:lnTo>
                    <a:pt x="71" y="11"/>
                  </a:lnTo>
                  <a:lnTo>
                    <a:pt x="70" y="9"/>
                  </a:lnTo>
                  <a:lnTo>
                    <a:pt x="68" y="9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5"/>
                  </a:lnTo>
                  <a:lnTo>
                    <a:pt x="62" y="0"/>
                  </a:lnTo>
                  <a:lnTo>
                    <a:pt x="60" y="3"/>
                  </a:lnTo>
                  <a:lnTo>
                    <a:pt x="57" y="3"/>
                  </a:lnTo>
                  <a:lnTo>
                    <a:pt x="53" y="5"/>
                  </a:lnTo>
                  <a:lnTo>
                    <a:pt x="49" y="5"/>
                  </a:lnTo>
                  <a:lnTo>
                    <a:pt x="41" y="6"/>
                  </a:lnTo>
                  <a:lnTo>
                    <a:pt x="38" y="6"/>
                  </a:lnTo>
                  <a:lnTo>
                    <a:pt x="37" y="11"/>
                  </a:lnTo>
                  <a:lnTo>
                    <a:pt x="37" y="16"/>
                  </a:lnTo>
                  <a:lnTo>
                    <a:pt x="37" y="19"/>
                  </a:lnTo>
                  <a:lnTo>
                    <a:pt x="37" y="24"/>
                  </a:lnTo>
                  <a:lnTo>
                    <a:pt x="37" y="28"/>
                  </a:lnTo>
                  <a:lnTo>
                    <a:pt x="37" y="33"/>
                  </a:lnTo>
                  <a:lnTo>
                    <a:pt x="37" y="36"/>
                  </a:lnTo>
                  <a:lnTo>
                    <a:pt x="35" y="39"/>
                  </a:lnTo>
                  <a:lnTo>
                    <a:pt x="34" y="44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6" y="57"/>
                  </a:lnTo>
                  <a:lnTo>
                    <a:pt x="21" y="65"/>
                  </a:lnTo>
                  <a:lnTo>
                    <a:pt x="15" y="72"/>
                  </a:lnTo>
                  <a:lnTo>
                    <a:pt x="11" y="76"/>
                  </a:lnTo>
                  <a:lnTo>
                    <a:pt x="8" y="79"/>
                  </a:lnTo>
                  <a:lnTo>
                    <a:pt x="8" y="84"/>
                  </a:lnTo>
                  <a:lnTo>
                    <a:pt x="5" y="88"/>
                  </a:lnTo>
                  <a:lnTo>
                    <a:pt x="4" y="93"/>
                  </a:lnTo>
                  <a:lnTo>
                    <a:pt x="2" y="98"/>
                  </a:lnTo>
                  <a:lnTo>
                    <a:pt x="0" y="102"/>
                  </a:lnTo>
                  <a:lnTo>
                    <a:pt x="0" y="107"/>
                  </a:lnTo>
                  <a:lnTo>
                    <a:pt x="0" y="109"/>
                  </a:lnTo>
                  <a:lnTo>
                    <a:pt x="4" y="110"/>
                  </a:lnTo>
                  <a:lnTo>
                    <a:pt x="5" y="112"/>
                  </a:lnTo>
                  <a:lnTo>
                    <a:pt x="8" y="113"/>
                  </a:lnTo>
                  <a:lnTo>
                    <a:pt x="15" y="117"/>
                  </a:lnTo>
                  <a:lnTo>
                    <a:pt x="23" y="120"/>
                  </a:lnTo>
                  <a:lnTo>
                    <a:pt x="37" y="128"/>
                  </a:lnTo>
                  <a:lnTo>
                    <a:pt x="45" y="132"/>
                  </a:lnTo>
                  <a:lnTo>
                    <a:pt x="54" y="132"/>
                  </a:lnTo>
                  <a:lnTo>
                    <a:pt x="56" y="129"/>
                  </a:lnTo>
                  <a:lnTo>
                    <a:pt x="57" y="128"/>
                  </a:lnTo>
                  <a:lnTo>
                    <a:pt x="57" y="126"/>
                  </a:lnTo>
                  <a:lnTo>
                    <a:pt x="59" y="125"/>
                  </a:lnTo>
                  <a:lnTo>
                    <a:pt x="59" y="123"/>
                  </a:lnTo>
                  <a:lnTo>
                    <a:pt x="60" y="123"/>
                  </a:lnTo>
                  <a:lnTo>
                    <a:pt x="62" y="123"/>
                  </a:lnTo>
                  <a:lnTo>
                    <a:pt x="64" y="123"/>
                  </a:lnTo>
                  <a:lnTo>
                    <a:pt x="67" y="121"/>
                  </a:lnTo>
                  <a:lnTo>
                    <a:pt x="70" y="121"/>
                  </a:lnTo>
                  <a:lnTo>
                    <a:pt x="75" y="120"/>
                  </a:lnTo>
                  <a:lnTo>
                    <a:pt x="78" y="120"/>
                  </a:lnTo>
                  <a:lnTo>
                    <a:pt x="79" y="118"/>
                  </a:lnTo>
                  <a:lnTo>
                    <a:pt x="81" y="117"/>
                  </a:lnTo>
                  <a:lnTo>
                    <a:pt x="83" y="115"/>
                  </a:lnTo>
                  <a:lnTo>
                    <a:pt x="86" y="112"/>
                  </a:lnTo>
                  <a:lnTo>
                    <a:pt x="87" y="107"/>
                  </a:lnTo>
                  <a:lnTo>
                    <a:pt x="90" y="101"/>
                  </a:lnTo>
                  <a:lnTo>
                    <a:pt x="92" y="95"/>
                  </a:lnTo>
                  <a:lnTo>
                    <a:pt x="95" y="87"/>
                  </a:lnTo>
                  <a:lnTo>
                    <a:pt x="95" y="82"/>
                  </a:lnTo>
                  <a:lnTo>
                    <a:pt x="97" y="74"/>
                  </a:lnTo>
                  <a:lnTo>
                    <a:pt x="95" y="69"/>
                  </a:lnTo>
                  <a:lnTo>
                    <a:pt x="95" y="66"/>
                  </a:lnTo>
                  <a:lnTo>
                    <a:pt x="95" y="61"/>
                  </a:lnTo>
                  <a:lnTo>
                    <a:pt x="94" y="57"/>
                  </a:lnTo>
                  <a:lnTo>
                    <a:pt x="92" y="52"/>
                  </a:lnTo>
                  <a:lnTo>
                    <a:pt x="92" y="47"/>
                  </a:lnTo>
                  <a:lnTo>
                    <a:pt x="90" y="43"/>
                  </a:lnTo>
                  <a:lnTo>
                    <a:pt x="90" y="38"/>
                  </a:lnTo>
                  <a:lnTo>
                    <a:pt x="90" y="35"/>
                  </a:lnTo>
                  <a:lnTo>
                    <a:pt x="92" y="31"/>
                  </a:lnTo>
                  <a:lnTo>
                    <a:pt x="92" y="28"/>
                  </a:lnTo>
                  <a:lnTo>
                    <a:pt x="94" y="25"/>
                  </a:lnTo>
                  <a:lnTo>
                    <a:pt x="95" y="24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7" y="14"/>
                  </a:lnTo>
                  <a:lnTo>
                    <a:pt x="95" y="13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6"/>
                  </a:lnTo>
                  <a:lnTo>
                    <a:pt x="97" y="5"/>
                  </a:lnTo>
                  <a:lnTo>
                    <a:pt x="92" y="5"/>
                  </a:lnTo>
                  <a:lnTo>
                    <a:pt x="87" y="5"/>
                  </a:lnTo>
                  <a:lnTo>
                    <a:pt x="86" y="5"/>
                  </a:lnTo>
                  <a:lnTo>
                    <a:pt x="83" y="5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22ABA49-26A8-79E4-9E98-EF7C3D494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185" y="3141879"/>
              <a:ext cx="149811" cy="223157"/>
            </a:xfrm>
            <a:custGeom>
              <a:avLst/>
              <a:gdLst>
                <a:gd name="T0" fmla="*/ 58 w 96"/>
                <a:gd name="T1" fmla="*/ 94 h 143"/>
                <a:gd name="T2" fmla="*/ 61 w 96"/>
                <a:gd name="T3" fmla="*/ 90 h 143"/>
                <a:gd name="T4" fmla="*/ 64 w 96"/>
                <a:gd name="T5" fmla="*/ 75 h 143"/>
                <a:gd name="T6" fmla="*/ 69 w 96"/>
                <a:gd name="T7" fmla="*/ 66 h 143"/>
                <a:gd name="T8" fmla="*/ 82 w 96"/>
                <a:gd name="T9" fmla="*/ 56 h 143"/>
                <a:gd name="T10" fmla="*/ 88 w 96"/>
                <a:gd name="T11" fmla="*/ 49 h 143"/>
                <a:gd name="T12" fmla="*/ 95 w 96"/>
                <a:gd name="T13" fmla="*/ 39 h 143"/>
                <a:gd name="T14" fmla="*/ 96 w 96"/>
                <a:gd name="T15" fmla="*/ 28 h 143"/>
                <a:gd name="T16" fmla="*/ 91 w 96"/>
                <a:gd name="T17" fmla="*/ 12 h 143"/>
                <a:gd name="T18" fmla="*/ 83 w 96"/>
                <a:gd name="T19" fmla="*/ 3 h 143"/>
                <a:gd name="T20" fmla="*/ 79 w 96"/>
                <a:gd name="T21" fmla="*/ 0 h 143"/>
                <a:gd name="T22" fmla="*/ 74 w 96"/>
                <a:gd name="T23" fmla="*/ 4 h 143"/>
                <a:gd name="T24" fmla="*/ 71 w 96"/>
                <a:gd name="T25" fmla="*/ 12 h 143"/>
                <a:gd name="T26" fmla="*/ 71 w 96"/>
                <a:gd name="T27" fmla="*/ 17 h 143"/>
                <a:gd name="T28" fmla="*/ 74 w 96"/>
                <a:gd name="T29" fmla="*/ 23 h 143"/>
                <a:gd name="T30" fmla="*/ 76 w 96"/>
                <a:gd name="T31" fmla="*/ 33 h 143"/>
                <a:gd name="T32" fmla="*/ 76 w 96"/>
                <a:gd name="T33" fmla="*/ 44 h 143"/>
                <a:gd name="T34" fmla="*/ 74 w 96"/>
                <a:gd name="T35" fmla="*/ 52 h 143"/>
                <a:gd name="T36" fmla="*/ 66 w 96"/>
                <a:gd name="T37" fmla="*/ 55 h 143"/>
                <a:gd name="T38" fmla="*/ 61 w 96"/>
                <a:gd name="T39" fmla="*/ 53 h 143"/>
                <a:gd name="T40" fmla="*/ 61 w 96"/>
                <a:gd name="T41" fmla="*/ 47 h 143"/>
                <a:gd name="T42" fmla="*/ 50 w 96"/>
                <a:gd name="T43" fmla="*/ 49 h 143"/>
                <a:gd name="T44" fmla="*/ 47 w 96"/>
                <a:gd name="T45" fmla="*/ 47 h 143"/>
                <a:gd name="T46" fmla="*/ 50 w 96"/>
                <a:gd name="T47" fmla="*/ 38 h 143"/>
                <a:gd name="T48" fmla="*/ 57 w 96"/>
                <a:gd name="T49" fmla="*/ 25 h 143"/>
                <a:gd name="T50" fmla="*/ 53 w 96"/>
                <a:gd name="T51" fmla="*/ 19 h 143"/>
                <a:gd name="T52" fmla="*/ 49 w 96"/>
                <a:gd name="T53" fmla="*/ 23 h 143"/>
                <a:gd name="T54" fmla="*/ 42 w 96"/>
                <a:gd name="T55" fmla="*/ 33 h 143"/>
                <a:gd name="T56" fmla="*/ 39 w 96"/>
                <a:gd name="T57" fmla="*/ 36 h 143"/>
                <a:gd name="T58" fmla="*/ 41 w 96"/>
                <a:gd name="T59" fmla="*/ 23 h 143"/>
                <a:gd name="T60" fmla="*/ 42 w 96"/>
                <a:gd name="T61" fmla="*/ 17 h 143"/>
                <a:gd name="T62" fmla="*/ 41 w 96"/>
                <a:gd name="T63" fmla="*/ 8 h 143"/>
                <a:gd name="T64" fmla="*/ 36 w 96"/>
                <a:gd name="T65" fmla="*/ 14 h 143"/>
                <a:gd name="T66" fmla="*/ 33 w 96"/>
                <a:gd name="T67" fmla="*/ 33 h 143"/>
                <a:gd name="T68" fmla="*/ 30 w 96"/>
                <a:gd name="T69" fmla="*/ 52 h 143"/>
                <a:gd name="T70" fmla="*/ 22 w 96"/>
                <a:gd name="T71" fmla="*/ 50 h 143"/>
                <a:gd name="T72" fmla="*/ 20 w 96"/>
                <a:gd name="T73" fmla="*/ 47 h 143"/>
                <a:gd name="T74" fmla="*/ 16 w 96"/>
                <a:gd name="T75" fmla="*/ 56 h 143"/>
                <a:gd name="T76" fmla="*/ 16 w 96"/>
                <a:gd name="T77" fmla="*/ 69 h 143"/>
                <a:gd name="T78" fmla="*/ 17 w 96"/>
                <a:gd name="T79" fmla="*/ 85 h 143"/>
                <a:gd name="T80" fmla="*/ 20 w 96"/>
                <a:gd name="T81" fmla="*/ 99 h 143"/>
                <a:gd name="T82" fmla="*/ 17 w 96"/>
                <a:gd name="T83" fmla="*/ 110 h 143"/>
                <a:gd name="T84" fmla="*/ 12 w 96"/>
                <a:gd name="T85" fmla="*/ 116 h 143"/>
                <a:gd name="T86" fmla="*/ 4 w 96"/>
                <a:gd name="T87" fmla="*/ 123 h 143"/>
                <a:gd name="T88" fmla="*/ 0 w 96"/>
                <a:gd name="T89" fmla="*/ 129 h 143"/>
                <a:gd name="T90" fmla="*/ 0 w 96"/>
                <a:gd name="T91" fmla="*/ 134 h 143"/>
                <a:gd name="T92" fmla="*/ 3 w 96"/>
                <a:gd name="T93" fmla="*/ 138 h 143"/>
                <a:gd name="T94" fmla="*/ 20 w 96"/>
                <a:gd name="T95" fmla="*/ 143 h 143"/>
                <a:gd name="T96" fmla="*/ 31 w 96"/>
                <a:gd name="T97" fmla="*/ 142 h 143"/>
                <a:gd name="T98" fmla="*/ 38 w 96"/>
                <a:gd name="T99" fmla="*/ 140 h 143"/>
                <a:gd name="T100" fmla="*/ 41 w 96"/>
                <a:gd name="T101" fmla="*/ 135 h 143"/>
                <a:gd name="T102" fmla="*/ 46 w 96"/>
                <a:gd name="T103" fmla="*/ 124 h 143"/>
                <a:gd name="T104" fmla="*/ 49 w 96"/>
                <a:gd name="T105" fmla="*/ 102 h 143"/>
                <a:gd name="T106" fmla="*/ 53 w 96"/>
                <a:gd name="T107" fmla="*/ 97 h 143"/>
                <a:gd name="T108" fmla="*/ 57 w 96"/>
                <a:gd name="T109" fmla="*/ 9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6" h="143">
                  <a:moveTo>
                    <a:pt x="57" y="96"/>
                  </a:moveTo>
                  <a:lnTo>
                    <a:pt x="58" y="96"/>
                  </a:lnTo>
                  <a:lnTo>
                    <a:pt x="58" y="94"/>
                  </a:lnTo>
                  <a:lnTo>
                    <a:pt x="58" y="94"/>
                  </a:lnTo>
                  <a:lnTo>
                    <a:pt x="58" y="93"/>
                  </a:lnTo>
                  <a:lnTo>
                    <a:pt x="61" y="90"/>
                  </a:lnTo>
                  <a:lnTo>
                    <a:pt x="61" y="85"/>
                  </a:lnTo>
                  <a:lnTo>
                    <a:pt x="63" y="79"/>
                  </a:lnTo>
                  <a:lnTo>
                    <a:pt x="64" y="75"/>
                  </a:lnTo>
                  <a:lnTo>
                    <a:pt x="66" y="72"/>
                  </a:lnTo>
                  <a:lnTo>
                    <a:pt x="68" y="69"/>
                  </a:lnTo>
                  <a:lnTo>
                    <a:pt x="69" y="66"/>
                  </a:lnTo>
                  <a:lnTo>
                    <a:pt x="71" y="64"/>
                  </a:lnTo>
                  <a:lnTo>
                    <a:pt x="76" y="61"/>
                  </a:lnTo>
                  <a:lnTo>
                    <a:pt x="82" y="56"/>
                  </a:lnTo>
                  <a:lnTo>
                    <a:pt x="83" y="53"/>
                  </a:lnTo>
                  <a:lnTo>
                    <a:pt x="87" y="52"/>
                  </a:lnTo>
                  <a:lnTo>
                    <a:pt x="88" y="49"/>
                  </a:lnTo>
                  <a:lnTo>
                    <a:pt x="91" y="45"/>
                  </a:lnTo>
                  <a:lnTo>
                    <a:pt x="93" y="44"/>
                  </a:lnTo>
                  <a:lnTo>
                    <a:pt x="95" y="39"/>
                  </a:lnTo>
                  <a:lnTo>
                    <a:pt x="96" y="36"/>
                  </a:lnTo>
                  <a:lnTo>
                    <a:pt x="96" y="33"/>
                  </a:lnTo>
                  <a:lnTo>
                    <a:pt x="96" y="28"/>
                  </a:lnTo>
                  <a:lnTo>
                    <a:pt x="95" y="23"/>
                  </a:lnTo>
                  <a:lnTo>
                    <a:pt x="93" y="19"/>
                  </a:lnTo>
                  <a:lnTo>
                    <a:pt x="91" y="12"/>
                  </a:lnTo>
                  <a:lnTo>
                    <a:pt x="88" y="8"/>
                  </a:lnTo>
                  <a:lnTo>
                    <a:pt x="87" y="4"/>
                  </a:lnTo>
                  <a:lnTo>
                    <a:pt x="83" y="3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79" y="0"/>
                  </a:lnTo>
                  <a:lnTo>
                    <a:pt x="77" y="1"/>
                  </a:lnTo>
                  <a:lnTo>
                    <a:pt x="76" y="3"/>
                  </a:lnTo>
                  <a:lnTo>
                    <a:pt x="74" y="4"/>
                  </a:lnTo>
                  <a:lnTo>
                    <a:pt x="72" y="8"/>
                  </a:lnTo>
                  <a:lnTo>
                    <a:pt x="71" y="9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71" y="20"/>
                  </a:lnTo>
                  <a:lnTo>
                    <a:pt x="72" y="22"/>
                  </a:lnTo>
                  <a:lnTo>
                    <a:pt x="74" y="23"/>
                  </a:lnTo>
                  <a:lnTo>
                    <a:pt x="74" y="26"/>
                  </a:lnTo>
                  <a:lnTo>
                    <a:pt x="76" y="28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6" y="44"/>
                  </a:lnTo>
                  <a:lnTo>
                    <a:pt x="76" y="47"/>
                  </a:lnTo>
                  <a:lnTo>
                    <a:pt x="76" y="50"/>
                  </a:lnTo>
                  <a:lnTo>
                    <a:pt x="74" y="52"/>
                  </a:lnTo>
                  <a:lnTo>
                    <a:pt x="71" y="53"/>
                  </a:lnTo>
                  <a:lnTo>
                    <a:pt x="69" y="55"/>
                  </a:lnTo>
                  <a:lnTo>
                    <a:pt x="66" y="55"/>
                  </a:lnTo>
                  <a:lnTo>
                    <a:pt x="64" y="55"/>
                  </a:lnTo>
                  <a:lnTo>
                    <a:pt x="63" y="53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1" y="52"/>
                  </a:lnTo>
                  <a:lnTo>
                    <a:pt x="61" y="47"/>
                  </a:lnTo>
                  <a:lnTo>
                    <a:pt x="53" y="49"/>
                  </a:lnTo>
                  <a:lnTo>
                    <a:pt x="52" y="49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49" y="49"/>
                  </a:lnTo>
                  <a:lnTo>
                    <a:pt x="47" y="47"/>
                  </a:lnTo>
                  <a:lnTo>
                    <a:pt x="49" y="44"/>
                  </a:lnTo>
                  <a:lnTo>
                    <a:pt x="49" y="41"/>
                  </a:lnTo>
                  <a:lnTo>
                    <a:pt x="50" y="38"/>
                  </a:lnTo>
                  <a:lnTo>
                    <a:pt x="52" y="34"/>
                  </a:lnTo>
                  <a:lnTo>
                    <a:pt x="55" y="28"/>
                  </a:lnTo>
                  <a:lnTo>
                    <a:pt x="57" y="25"/>
                  </a:lnTo>
                  <a:lnTo>
                    <a:pt x="57" y="17"/>
                  </a:lnTo>
                  <a:lnTo>
                    <a:pt x="55" y="19"/>
                  </a:lnTo>
                  <a:lnTo>
                    <a:pt x="53" y="19"/>
                  </a:lnTo>
                  <a:lnTo>
                    <a:pt x="52" y="20"/>
                  </a:lnTo>
                  <a:lnTo>
                    <a:pt x="50" y="22"/>
                  </a:lnTo>
                  <a:lnTo>
                    <a:pt x="49" y="23"/>
                  </a:lnTo>
                  <a:lnTo>
                    <a:pt x="47" y="26"/>
                  </a:lnTo>
                  <a:lnTo>
                    <a:pt x="46" y="30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1" y="34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8" y="25"/>
                  </a:lnTo>
                  <a:lnTo>
                    <a:pt x="41" y="23"/>
                  </a:lnTo>
                  <a:lnTo>
                    <a:pt x="42" y="20"/>
                  </a:lnTo>
                  <a:lnTo>
                    <a:pt x="42" y="19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38" y="8"/>
                  </a:lnTo>
                  <a:lnTo>
                    <a:pt x="36" y="14"/>
                  </a:lnTo>
                  <a:lnTo>
                    <a:pt x="34" y="20"/>
                  </a:lnTo>
                  <a:lnTo>
                    <a:pt x="33" y="26"/>
                  </a:lnTo>
                  <a:lnTo>
                    <a:pt x="33" y="33"/>
                  </a:lnTo>
                  <a:lnTo>
                    <a:pt x="31" y="39"/>
                  </a:lnTo>
                  <a:lnTo>
                    <a:pt x="30" y="45"/>
                  </a:lnTo>
                  <a:lnTo>
                    <a:pt x="30" y="52"/>
                  </a:lnTo>
                  <a:lnTo>
                    <a:pt x="27" y="52"/>
                  </a:lnTo>
                  <a:lnTo>
                    <a:pt x="23" y="50"/>
                  </a:lnTo>
                  <a:lnTo>
                    <a:pt x="22" y="50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47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16" y="56"/>
                  </a:lnTo>
                  <a:lnTo>
                    <a:pt x="16" y="58"/>
                  </a:lnTo>
                  <a:lnTo>
                    <a:pt x="16" y="64"/>
                  </a:lnTo>
                  <a:lnTo>
                    <a:pt x="16" y="69"/>
                  </a:lnTo>
                  <a:lnTo>
                    <a:pt x="17" y="74"/>
                  </a:lnTo>
                  <a:lnTo>
                    <a:pt x="17" y="80"/>
                  </a:lnTo>
                  <a:lnTo>
                    <a:pt x="17" y="85"/>
                  </a:lnTo>
                  <a:lnTo>
                    <a:pt x="19" y="88"/>
                  </a:lnTo>
                  <a:lnTo>
                    <a:pt x="20" y="94"/>
                  </a:lnTo>
                  <a:lnTo>
                    <a:pt x="20" y="99"/>
                  </a:lnTo>
                  <a:lnTo>
                    <a:pt x="20" y="104"/>
                  </a:lnTo>
                  <a:lnTo>
                    <a:pt x="19" y="107"/>
                  </a:lnTo>
                  <a:lnTo>
                    <a:pt x="17" y="110"/>
                  </a:lnTo>
                  <a:lnTo>
                    <a:pt x="16" y="113"/>
                  </a:lnTo>
                  <a:lnTo>
                    <a:pt x="14" y="115"/>
                  </a:lnTo>
                  <a:lnTo>
                    <a:pt x="12" y="116"/>
                  </a:lnTo>
                  <a:lnTo>
                    <a:pt x="11" y="118"/>
                  </a:lnTo>
                  <a:lnTo>
                    <a:pt x="9" y="120"/>
                  </a:lnTo>
                  <a:lnTo>
                    <a:pt x="4" y="123"/>
                  </a:lnTo>
                  <a:lnTo>
                    <a:pt x="1" y="126"/>
                  </a:lnTo>
                  <a:lnTo>
                    <a:pt x="1" y="127"/>
                  </a:lnTo>
                  <a:lnTo>
                    <a:pt x="0" y="129"/>
                  </a:lnTo>
                  <a:lnTo>
                    <a:pt x="0" y="131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5"/>
                  </a:lnTo>
                  <a:lnTo>
                    <a:pt x="1" y="137"/>
                  </a:lnTo>
                  <a:lnTo>
                    <a:pt x="3" y="138"/>
                  </a:lnTo>
                  <a:lnTo>
                    <a:pt x="6" y="140"/>
                  </a:lnTo>
                  <a:lnTo>
                    <a:pt x="11" y="140"/>
                  </a:lnTo>
                  <a:lnTo>
                    <a:pt x="20" y="143"/>
                  </a:lnTo>
                  <a:lnTo>
                    <a:pt x="27" y="143"/>
                  </a:lnTo>
                  <a:lnTo>
                    <a:pt x="30" y="143"/>
                  </a:lnTo>
                  <a:lnTo>
                    <a:pt x="31" y="142"/>
                  </a:lnTo>
                  <a:lnTo>
                    <a:pt x="34" y="142"/>
                  </a:lnTo>
                  <a:lnTo>
                    <a:pt x="34" y="140"/>
                  </a:lnTo>
                  <a:lnTo>
                    <a:pt x="38" y="140"/>
                  </a:lnTo>
                  <a:lnTo>
                    <a:pt x="39" y="138"/>
                  </a:lnTo>
                  <a:lnTo>
                    <a:pt x="41" y="137"/>
                  </a:lnTo>
                  <a:lnTo>
                    <a:pt x="41" y="135"/>
                  </a:lnTo>
                  <a:lnTo>
                    <a:pt x="42" y="132"/>
                  </a:lnTo>
                  <a:lnTo>
                    <a:pt x="44" y="127"/>
                  </a:lnTo>
                  <a:lnTo>
                    <a:pt x="46" y="124"/>
                  </a:lnTo>
                  <a:lnTo>
                    <a:pt x="46" y="120"/>
                  </a:lnTo>
                  <a:lnTo>
                    <a:pt x="47" y="110"/>
                  </a:lnTo>
                  <a:lnTo>
                    <a:pt x="49" y="102"/>
                  </a:lnTo>
                  <a:lnTo>
                    <a:pt x="50" y="99"/>
                  </a:lnTo>
                  <a:lnTo>
                    <a:pt x="52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5" y="96"/>
                  </a:lnTo>
                  <a:lnTo>
                    <a:pt x="57" y="96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717AC0C1-41AF-0D28-CD6C-2BEA3CEBB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042" y="3048247"/>
              <a:ext cx="63981" cy="42135"/>
            </a:xfrm>
            <a:custGeom>
              <a:avLst/>
              <a:gdLst>
                <a:gd name="T0" fmla="*/ 26 w 41"/>
                <a:gd name="T1" fmla="*/ 6 h 27"/>
                <a:gd name="T2" fmla="*/ 19 w 41"/>
                <a:gd name="T3" fmla="*/ 6 h 27"/>
                <a:gd name="T4" fmla="*/ 11 w 41"/>
                <a:gd name="T5" fmla="*/ 4 h 27"/>
                <a:gd name="T6" fmla="*/ 8 w 41"/>
                <a:gd name="T7" fmla="*/ 4 h 27"/>
                <a:gd name="T8" fmla="*/ 7 w 41"/>
                <a:gd name="T9" fmla="*/ 3 h 27"/>
                <a:gd name="T10" fmla="*/ 3 w 41"/>
                <a:gd name="T11" fmla="*/ 1 h 27"/>
                <a:gd name="T12" fmla="*/ 0 w 41"/>
                <a:gd name="T13" fmla="*/ 0 h 27"/>
                <a:gd name="T14" fmla="*/ 2 w 41"/>
                <a:gd name="T15" fmla="*/ 6 h 27"/>
                <a:gd name="T16" fmla="*/ 2 w 41"/>
                <a:gd name="T17" fmla="*/ 9 h 27"/>
                <a:gd name="T18" fmla="*/ 3 w 41"/>
                <a:gd name="T19" fmla="*/ 14 h 27"/>
                <a:gd name="T20" fmla="*/ 5 w 41"/>
                <a:gd name="T21" fmla="*/ 19 h 27"/>
                <a:gd name="T22" fmla="*/ 7 w 41"/>
                <a:gd name="T23" fmla="*/ 20 h 27"/>
                <a:gd name="T24" fmla="*/ 7 w 41"/>
                <a:gd name="T25" fmla="*/ 22 h 27"/>
                <a:gd name="T26" fmla="*/ 8 w 41"/>
                <a:gd name="T27" fmla="*/ 23 h 27"/>
                <a:gd name="T28" fmla="*/ 8 w 41"/>
                <a:gd name="T29" fmla="*/ 25 h 27"/>
                <a:gd name="T30" fmla="*/ 10 w 41"/>
                <a:gd name="T31" fmla="*/ 27 h 27"/>
                <a:gd name="T32" fmla="*/ 11 w 41"/>
                <a:gd name="T33" fmla="*/ 27 h 27"/>
                <a:gd name="T34" fmla="*/ 13 w 41"/>
                <a:gd name="T35" fmla="*/ 27 h 27"/>
                <a:gd name="T36" fmla="*/ 14 w 41"/>
                <a:gd name="T37" fmla="*/ 27 h 27"/>
                <a:gd name="T38" fmla="*/ 16 w 41"/>
                <a:gd name="T39" fmla="*/ 27 h 27"/>
                <a:gd name="T40" fmla="*/ 19 w 41"/>
                <a:gd name="T41" fmla="*/ 27 h 27"/>
                <a:gd name="T42" fmla="*/ 19 w 41"/>
                <a:gd name="T43" fmla="*/ 27 h 27"/>
                <a:gd name="T44" fmla="*/ 22 w 41"/>
                <a:gd name="T45" fmla="*/ 25 h 27"/>
                <a:gd name="T46" fmla="*/ 27 w 41"/>
                <a:gd name="T47" fmla="*/ 22 h 27"/>
                <a:gd name="T48" fmla="*/ 30 w 41"/>
                <a:gd name="T49" fmla="*/ 19 h 27"/>
                <a:gd name="T50" fmla="*/ 33 w 41"/>
                <a:gd name="T51" fmla="*/ 17 h 27"/>
                <a:gd name="T52" fmla="*/ 38 w 41"/>
                <a:gd name="T53" fmla="*/ 12 h 27"/>
                <a:gd name="T54" fmla="*/ 40 w 41"/>
                <a:gd name="T55" fmla="*/ 9 h 27"/>
                <a:gd name="T56" fmla="*/ 41 w 41"/>
                <a:gd name="T57" fmla="*/ 6 h 27"/>
                <a:gd name="T58" fmla="*/ 37 w 41"/>
                <a:gd name="T59" fmla="*/ 6 h 27"/>
                <a:gd name="T60" fmla="*/ 32 w 41"/>
                <a:gd name="T61" fmla="*/ 6 h 27"/>
                <a:gd name="T62" fmla="*/ 27 w 41"/>
                <a:gd name="T63" fmla="*/ 6 h 27"/>
                <a:gd name="T64" fmla="*/ 26 w 41"/>
                <a:gd name="T65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" h="27">
                  <a:moveTo>
                    <a:pt x="26" y="6"/>
                  </a:moveTo>
                  <a:lnTo>
                    <a:pt x="19" y="6"/>
                  </a:lnTo>
                  <a:lnTo>
                    <a:pt x="11" y="4"/>
                  </a:lnTo>
                  <a:lnTo>
                    <a:pt x="8" y="4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9"/>
                  </a:lnTo>
                  <a:lnTo>
                    <a:pt x="3" y="14"/>
                  </a:lnTo>
                  <a:lnTo>
                    <a:pt x="5" y="19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22" y="25"/>
                  </a:lnTo>
                  <a:lnTo>
                    <a:pt x="27" y="22"/>
                  </a:lnTo>
                  <a:lnTo>
                    <a:pt x="30" y="19"/>
                  </a:lnTo>
                  <a:lnTo>
                    <a:pt x="33" y="17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1" y="6"/>
                  </a:lnTo>
                  <a:lnTo>
                    <a:pt x="37" y="6"/>
                  </a:lnTo>
                  <a:lnTo>
                    <a:pt x="32" y="6"/>
                  </a:lnTo>
                  <a:lnTo>
                    <a:pt x="27" y="6"/>
                  </a:lnTo>
                  <a:lnTo>
                    <a:pt x="26" y="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4FEAB83D-A34A-FE9B-0F02-D4EE0F9E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1275" y="3474274"/>
              <a:ext cx="1356103" cy="1118902"/>
            </a:xfrm>
            <a:custGeom>
              <a:avLst/>
              <a:gdLst>
                <a:gd name="T0" fmla="*/ 190 w 869"/>
                <a:gd name="T1" fmla="*/ 71 h 717"/>
                <a:gd name="T2" fmla="*/ 161 w 869"/>
                <a:gd name="T3" fmla="*/ 78 h 717"/>
                <a:gd name="T4" fmla="*/ 128 w 869"/>
                <a:gd name="T5" fmla="*/ 108 h 717"/>
                <a:gd name="T6" fmla="*/ 108 w 869"/>
                <a:gd name="T7" fmla="*/ 173 h 717"/>
                <a:gd name="T8" fmla="*/ 93 w 869"/>
                <a:gd name="T9" fmla="*/ 194 h 717"/>
                <a:gd name="T10" fmla="*/ 103 w 869"/>
                <a:gd name="T11" fmla="*/ 231 h 717"/>
                <a:gd name="T12" fmla="*/ 79 w 869"/>
                <a:gd name="T13" fmla="*/ 243 h 717"/>
                <a:gd name="T14" fmla="*/ 40 w 869"/>
                <a:gd name="T15" fmla="*/ 214 h 717"/>
                <a:gd name="T16" fmla="*/ 25 w 869"/>
                <a:gd name="T17" fmla="*/ 247 h 717"/>
                <a:gd name="T18" fmla="*/ 0 w 869"/>
                <a:gd name="T19" fmla="*/ 285 h 717"/>
                <a:gd name="T20" fmla="*/ 27 w 869"/>
                <a:gd name="T21" fmla="*/ 288 h 717"/>
                <a:gd name="T22" fmla="*/ 74 w 869"/>
                <a:gd name="T23" fmla="*/ 326 h 717"/>
                <a:gd name="T24" fmla="*/ 76 w 869"/>
                <a:gd name="T25" fmla="*/ 383 h 717"/>
                <a:gd name="T26" fmla="*/ 49 w 869"/>
                <a:gd name="T27" fmla="*/ 391 h 717"/>
                <a:gd name="T28" fmla="*/ 44 w 869"/>
                <a:gd name="T29" fmla="*/ 425 h 717"/>
                <a:gd name="T30" fmla="*/ 60 w 869"/>
                <a:gd name="T31" fmla="*/ 460 h 717"/>
                <a:gd name="T32" fmla="*/ 35 w 869"/>
                <a:gd name="T33" fmla="*/ 493 h 717"/>
                <a:gd name="T34" fmla="*/ 49 w 869"/>
                <a:gd name="T35" fmla="*/ 515 h 717"/>
                <a:gd name="T36" fmla="*/ 59 w 869"/>
                <a:gd name="T37" fmla="*/ 545 h 717"/>
                <a:gd name="T38" fmla="*/ 95 w 869"/>
                <a:gd name="T39" fmla="*/ 566 h 717"/>
                <a:gd name="T40" fmla="*/ 100 w 869"/>
                <a:gd name="T41" fmla="*/ 613 h 717"/>
                <a:gd name="T42" fmla="*/ 136 w 869"/>
                <a:gd name="T43" fmla="*/ 662 h 717"/>
                <a:gd name="T44" fmla="*/ 152 w 869"/>
                <a:gd name="T45" fmla="*/ 700 h 717"/>
                <a:gd name="T46" fmla="*/ 193 w 869"/>
                <a:gd name="T47" fmla="*/ 717 h 717"/>
                <a:gd name="T48" fmla="*/ 231 w 869"/>
                <a:gd name="T49" fmla="*/ 717 h 717"/>
                <a:gd name="T50" fmla="*/ 275 w 869"/>
                <a:gd name="T51" fmla="*/ 662 h 717"/>
                <a:gd name="T52" fmla="*/ 330 w 869"/>
                <a:gd name="T53" fmla="*/ 686 h 717"/>
                <a:gd name="T54" fmla="*/ 343 w 869"/>
                <a:gd name="T55" fmla="*/ 651 h 717"/>
                <a:gd name="T56" fmla="*/ 411 w 869"/>
                <a:gd name="T57" fmla="*/ 610 h 717"/>
                <a:gd name="T58" fmla="*/ 422 w 869"/>
                <a:gd name="T59" fmla="*/ 528 h 717"/>
                <a:gd name="T60" fmla="*/ 477 w 869"/>
                <a:gd name="T61" fmla="*/ 490 h 717"/>
                <a:gd name="T62" fmla="*/ 496 w 869"/>
                <a:gd name="T63" fmla="*/ 457 h 717"/>
                <a:gd name="T64" fmla="*/ 487 w 869"/>
                <a:gd name="T65" fmla="*/ 418 h 717"/>
                <a:gd name="T66" fmla="*/ 553 w 869"/>
                <a:gd name="T67" fmla="*/ 396 h 717"/>
                <a:gd name="T68" fmla="*/ 578 w 869"/>
                <a:gd name="T69" fmla="*/ 367 h 717"/>
                <a:gd name="T70" fmla="*/ 602 w 869"/>
                <a:gd name="T71" fmla="*/ 351 h 717"/>
                <a:gd name="T72" fmla="*/ 627 w 869"/>
                <a:gd name="T73" fmla="*/ 362 h 717"/>
                <a:gd name="T74" fmla="*/ 664 w 869"/>
                <a:gd name="T75" fmla="*/ 342 h 717"/>
                <a:gd name="T76" fmla="*/ 713 w 869"/>
                <a:gd name="T77" fmla="*/ 331 h 717"/>
                <a:gd name="T78" fmla="*/ 735 w 869"/>
                <a:gd name="T79" fmla="*/ 336 h 717"/>
                <a:gd name="T80" fmla="*/ 773 w 869"/>
                <a:gd name="T81" fmla="*/ 356 h 717"/>
                <a:gd name="T82" fmla="*/ 828 w 869"/>
                <a:gd name="T83" fmla="*/ 337 h 717"/>
                <a:gd name="T84" fmla="*/ 853 w 869"/>
                <a:gd name="T85" fmla="*/ 318 h 717"/>
                <a:gd name="T86" fmla="*/ 863 w 869"/>
                <a:gd name="T87" fmla="*/ 250 h 717"/>
                <a:gd name="T88" fmla="*/ 806 w 869"/>
                <a:gd name="T89" fmla="*/ 277 h 717"/>
                <a:gd name="T90" fmla="*/ 755 w 869"/>
                <a:gd name="T91" fmla="*/ 243 h 717"/>
                <a:gd name="T92" fmla="*/ 700 w 869"/>
                <a:gd name="T93" fmla="*/ 187 h 717"/>
                <a:gd name="T94" fmla="*/ 683 w 869"/>
                <a:gd name="T95" fmla="*/ 190 h 717"/>
                <a:gd name="T96" fmla="*/ 646 w 869"/>
                <a:gd name="T97" fmla="*/ 183 h 717"/>
                <a:gd name="T98" fmla="*/ 613 w 869"/>
                <a:gd name="T99" fmla="*/ 189 h 717"/>
                <a:gd name="T100" fmla="*/ 589 w 869"/>
                <a:gd name="T101" fmla="*/ 129 h 717"/>
                <a:gd name="T102" fmla="*/ 566 w 869"/>
                <a:gd name="T103" fmla="*/ 129 h 717"/>
                <a:gd name="T104" fmla="*/ 528 w 869"/>
                <a:gd name="T105" fmla="*/ 110 h 717"/>
                <a:gd name="T106" fmla="*/ 517 w 869"/>
                <a:gd name="T107" fmla="*/ 74 h 717"/>
                <a:gd name="T108" fmla="*/ 487 w 869"/>
                <a:gd name="T109" fmla="*/ 80 h 717"/>
                <a:gd name="T110" fmla="*/ 461 w 869"/>
                <a:gd name="T111" fmla="*/ 58 h 717"/>
                <a:gd name="T112" fmla="*/ 431 w 869"/>
                <a:gd name="T113" fmla="*/ 50 h 717"/>
                <a:gd name="T114" fmla="*/ 411 w 869"/>
                <a:gd name="T115" fmla="*/ 42 h 717"/>
                <a:gd name="T116" fmla="*/ 381 w 869"/>
                <a:gd name="T117" fmla="*/ 26 h 717"/>
                <a:gd name="T118" fmla="*/ 334 w 869"/>
                <a:gd name="T119" fmla="*/ 34 h 717"/>
                <a:gd name="T120" fmla="*/ 264 w 869"/>
                <a:gd name="T121" fmla="*/ 17 h 717"/>
                <a:gd name="T122" fmla="*/ 247 w 869"/>
                <a:gd name="T123" fmla="*/ 1 h 717"/>
                <a:gd name="T124" fmla="*/ 231 w 869"/>
                <a:gd name="T125" fmla="*/ 42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9" h="717">
                  <a:moveTo>
                    <a:pt x="484" y="419"/>
                  </a:moveTo>
                  <a:lnTo>
                    <a:pt x="485" y="419"/>
                  </a:lnTo>
                  <a:lnTo>
                    <a:pt x="487" y="421"/>
                  </a:lnTo>
                  <a:lnTo>
                    <a:pt x="485" y="429"/>
                  </a:lnTo>
                  <a:lnTo>
                    <a:pt x="485" y="425"/>
                  </a:lnTo>
                  <a:lnTo>
                    <a:pt x="487" y="421"/>
                  </a:lnTo>
                  <a:lnTo>
                    <a:pt x="484" y="419"/>
                  </a:lnTo>
                  <a:lnTo>
                    <a:pt x="484" y="419"/>
                  </a:lnTo>
                  <a:close/>
                  <a:moveTo>
                    <a:pt x="190" y="67"/>
                  </a:moveTo>
                  <a:lnTo>
                    <a:pt x="193" y="71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0" y="71"/>
                  </a:lnTo>
                  <a:lnTo>
                    <a:pt x="190" y="67"/>
                  </a:lnTo>
                  <a:lnTo>
                    <a:pt x="188" y="67"/>
                  </a:lnTo>
                  <a:lnTo>
                    <a:pt x="187" y="66"/>
                  </a:lnTo>
                  <a:lnTo>
                    <a:pt x="185" y="63"/>
                  </a:lnTo>
                  <a:lnTo>
                    <a:pt x="185" y="63"/>
                  </a:lnTo>
                  <a:lnTo>
                    <a:pt x="182" y="61"/>
                  </a:lnTo>
                  <a:lnTo>
                    <a:pt x="177" y="66"/>
                  </a:lnTo>
                  <a:lnTo>
                    <a:pt x="174" y="67"/>
                  </a:lnTo>
                  <a:lnTo>
                    <a:pt x="172" y="71"/>
                  </a:lnTo>
                  <a:lnTo>
                    <a:pt x="169" y="74"/>
                  </a:lnTo>
                  <a:lnTo>
                    <a:pt x="169" y="75"/>
                  </a:lnTo>
                  <a:lnTo>
                    <a:pt x="166" y="75"/>
                  </a:lnTo>
                  <a:lnTo>
                    <a:pt x="161" y="78"/>
                  </a:lnTo>
                  <a:lnTo>
                    <a:pt x="155" y="82"/>
                  </a:lnTo>
                  <a:lnTo>
                    <a:pt x="152" y="82"/>
                  </a:lnTo>
                  <a:lnTo>
                    <a:pt x="152" y="83"/>
                  </a:lnTo>
                  <a:lnTo>
                    <a:pt x="149" y="86"/>
                  </a:lnTo>
                  <a:lnTo>
                    <a:pt x="149" y="88"/>
                  </a:lnTo>
                  <a:lnTo>
                    <a:pt x="145" y="93"/>
                  </a:lnTo>
                  <a:lnTo>
                    <a:pt x="144" y="97"/>
                  </a:lnTo>
                  <a:lnTo>
                    <a:pt x="142" y="101"/>
                  </a:lnTo>
                  <a:lnTo>
                    <a:pt x="141" y="102"/>
                  </a:lnTo>
                  <a:lnTo>
                    <a:pt x="139" y="104"/>
                  </a:lnTo>
                  <a:lnTo>
                    <a:pt x="136" y="105"/>
                  </a:lnTo>
                  <a:lnTo>
                    <a:pt x="133" y="107"/>
                  </a:lnTo>
                  <a:lnTo>
                    <a:pt x="128" y="108"/>
                  </a:lnTo>
                  <a:lnTo>
                    <a:pt x="125" y="108"/>
                  </a:lnTo>
                  <a:lnTo>
                    <a:pt x="120" y="108"/>
                  </a:lnTo>
                  <a:lnTo>
                    <a:pt x="119" y="116"/>
                  </a:lnTo>
                  <a:lnTo>
                    <a:pt x="115" y="123"/>
                  </a:lnTo>
                  <a:lnTo>
                    <a:pt x="114" y="129"/>
                  </a:lnTo>
                  <a:lnTo>
                    <a:pt x="114" y="135"/>
                  </a:lnTo>
                  <a:lnTo>
                    <a:pt x="109" y="145"/>
                  </a:lnTo>
                  <a:lnTo>
                    <a:pt x="106" y="157"/>
                  </a:lnTo>
                  <a:lnTo>
                    <a:pt x="106" y="160"/>
                  </a:lnTo>
                  <a:lnTo>
                    <a:pt x="106" y="165"/>
                  </a:lnTo>
                  <a:lnTo>
                    <a:pt x="108" y="168"/>
                  </a:lnTo>
                  <a:lnTo>
                    <a:pt x="108" y="170"/>
                  </a:lnTo>
                  <a:lnTo>
                    <a:pt x="108" y="173"/>
                  </a:lnTo>
                  <a:lnTo>
                    <a:pt x="109" y="175"/>
                  </a:lnTo>
                  <a:lnTo>
                    <a:pt x="109" y="178"/>
                  </a:lnTo>
                  <a:lnTo>
                    <a:pt x="108" y="183"/>
                  </a:lnTo>
                  <a:lnTo>
                    <a:pt x="108" y="183"/>
                  </a:lnTo>
                  <a:lnTo>
                    <a:pt x="104" y="186"/>
                  </a:lnTo>
                  <a:lnTo>
                    <a:pt x="103" y="186"/>
                  </a:lnTo>
                  <a:lnTo>
                    <a:pt x="100" y="186"/>
                  </a:lnTo>
                  <a:lnTo>
                    <a:pt x="95" y="186"/>
                  </a:lnTo>
                  <a:lnTo>
                    <a:pt x="92" y="186"/>
                  </a:lnTo>
                  <a:lnTo>
                    <a:pt x="92" y="189"/>
                  </a:lnTo>
                  <a:lnTo>
                    <a:pt x="93" y="190"/>
                  </a:lnTo>
                  <a:lnTo>
                    <a:pt x="93" y="192"/>
                  </a:lnTo>
                  <a:lnTo>
                    <a:pt x="93" y="194"/>
                  </a:lnTo>
                  <a:lnTo>
                    <a:pt x="97" y="197"/>
                  </a:lnTo>
                  <a:lnTo>
                    <a:pt x="98" y="200"/>
                  </a:lnTo>
                  <a:lnTo>
                    <a:pt x="101" y="203"/>
                  </a:lnTo>
                  <a:lnTo>
                    <a:pt x="104" y="206"/>
                  </a:lnTo>
                  <a:lnTo>
                    <a:pt x="106" y="209"/>
                  </a:lnTo>
                  <a:lnTo>
                    <a:pt x="106" y="211"/>
                  </a:lnTo>
                  <a:lnTo>
                    <a:pt x="106" y="214"/>
                  </a:lnTo>
                  <a:lnTo>
                    <a:pt x="106" y="216"/>
                  </a:lnTo>
                  <a:lnTo>
                    <a:pt x="106" y="219"/>
                  </a:lnTo>
                  <a:lnTo>
                    <a:pt x="104" y="224"/>
                  </a:lnTo>
                  <a:lnTo>
                    <a:pt x="103" y="227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1"/>
                  </a:lnTo>
                  <a:lnTo>
                    <a:pt x="101" y="236"/>
                  </a:lnTo>
                  <a:lnTo>
                    <a:pt x="98" y="236"/>
                  </a:lnTo>
                  <a:lnTo>
                    <a:pt x="98" y="239"/>
                  </a:lnTo>
                  <a:lnTo>
                    <a:pt x="98" y="239"/>
                  </a:lnTo>
                  <a:lnTo>
                    <a:pt x="97" y="243"/>
                  </a:lnTo>
                  <a:lnTo>
                    <a:pt x="95" y="243"/>
                  </a:lnTo>
                  <a:lnTo>
                    <a:pt x="95" y="244"/>
                  </a:lnTo>
                  <a:lnTo>
                    <a:pt x="93" y="244"/>
                  </a:lnTo>
                  <a:lnTo>
                    <a:pt x="92" y="246"/>
                  </a:lnTo>
                  <a:lnTo>
                    <a:pt x="87" y="244"/>
                  </a:lnTo>
                  <a:lnTo>
                    <a:pt x="82" y="244"/>
                  </a:lnTo>
                  <a:lnTo>
                    <a:pt x="79" y="243"/>
                  </a:lnTo>
                  <a:lnTo>
                    <a:pt x="76" y="241"/>
                  </a:lnTo>
                  <a:lnTo>
                    <a:pt x="73" y="238"/>
                  </a:lnTo>
                  <a:lnTo>
                    <a:pt x="70" y="235"/>
                  </a:lnTo>
                  <a:lnTo>
                    <a:pt x="68" y="231"/>
                  </a:lnTo>
                  <a:lnTo>
                    <a:pt x="65" y="228"/>
                  </a:lnTo>
                  <a:lnTo>
                    <a:pt x="60" y="224"/>
                  </a:lnTo>
                  <a:lnTo>
                    <a:pt x="54" y="217"/>
                  </a:lnTo>
                  <a:lnTo>
                    <a:pt x="52" y="214"/>
                  </a:lnTo>
                  <a:lnTo>
                    <a:pt x="49" y="214"/>
                  </a:lnTo>
                  <a:lnTo>
                    <a:pt x="46" y="213"/>
                  </a:lnTo>
                  <a:lnTo>
                    <a:pt x="43" y="213"/>
                  </a:lnTo>
                  <a:lnTo>
                    <a:pt x="41" y="213"/>
                  </a:lnTo>
                  <a:lnTo>
                    <a:pt x="40" y="214"/>
                  </a:lnTo>
                  <a:lnTo>
                    <a:pt x="40" y="214"/>
                  </a:lnTo>
                  <a:lnTo>
                    <a:pt x="38" y="214"/>
                  </a:lnTo>
                  <a:lnTo>
                    <a:pt x="36" y="217"/>
                  </a:lnTo>
                  <a:lnTo>
                    <a:pt x="36" y="220"/>
                  </a:lnTo>
                  <a:lnTo>
                    <a:pt x="36" y="227"/>
                  </a:lnTo>
                  <a:lnTo>
                    <a:pt x="36" y="231"/>
                  </a:lnTo>
                  <a:lnTo>
                    <a:pt x="36" y="231"/>
                  </a:lnTo>
                  <a:lnTo>
                    <a:pt x="36" y="235"/>
                  </a:lnTo>
                  <a:lnTo>
                    <a:pt x="36" y="236"/>
                  </a:lnTo>
                  <a:lnTo>
                    <a:pt x="35" y="236"/>
                  </a:lnTo>
                  <a:lnTo>
                    <a:pt x="33" y="239"/>
                  </a:lnTo>
                  <a:lnTo>
                    <a:pt x="32" y="243"/>
                  </a:lnTo>
                  <a:lnTo>
                    <a:pt x="25" y="247"/>
                  </a:lnTo>
                  <a:lnTo>
                    <a:pt x="19" y="252"/>
                  </a:lnTo>
                  <a:lnTo>
                    <a:pt x="16" y="254"/>
                  </a:lnTo>
                  <a:lnTo>
                    <a:pt x="11" y="255"/>
                  </a:lnTo>
                  <a:lnTo>
                    <a:pt x="8" y="258"/>
                  </a:lnTo>
                  <a:lnTo>
                    <a:pt x="5" y="261"/>
                  </a:lnTo>
                  <a:lnTo>
                    <a:pt x="3" y="265"/>
                  </a:lnTo>
                  <a:lnTo>
                    <a:pt x="2" y="268"/>
                  </a:lnTo>
                  <a:lnTo>
                    <a:pt x="0" y="271"/>
                  </a:lnTo>
                  <a:lnTo>
                    <a:pt x="0" y="272"/>
                  </a:lnTo>
                  <a:lnTo>
                    <a:pt x="0" y="276"/>
                  </a:lnTo>
                  <a:lnTo>
                    <a:pt x="0" y="277"/>
                  </a:lnTo>
                  <a:lnTo>
                    <a:pt x="0" y="282"/>
                  </a:lnTo>
                  <a:lnTo>
                    <a:pt x="0" y="285"/>
                  </a:lnTo>
                  <a:lnTo>
                    <a:pt x="2" y="288"/>
                  </a:lnTo>
                  <a:lnTo>
                    <a:pt x="3" y="290"/>
                  </a:lnTo>
                  <a:lnTo>
                    <a:pt x="5" y="293"/>
                  </a:lnTo>
                  <a:lnTo>
                    <a:pt x="8" y="293"/>
                  </a:lnTo>
                  <a:lnTo>
                    <a:pt x="11" y="293"/>
                  </a:lnTo>
                  <a:lnTo>
                    <a:pt x="14" y="295"/>
                  </a:lnTo>
                  <a:lnTo>
                    <a:pt x="18" y="293"/>
                  </a:lnTo>
                  <a:lnTo>
                    <a:pt x="19" y="293"/>
                  </a:lnTo>
                  <a:lnTo>
                    <a:pt x="21" y="293"/>
                  </a:lnTo>
                  <a:lnTo>
                    <a:pt x="24" y="291"/>
                  </a:lnTo>
                  <a:lnTo>
                    <a:pt x="24" y="290"/>
                  </a:lnTo>
                  <a:lnTo>
                    <a:pt x="25" y="290"/>
                  </a:lnTo>
                  <a:lnTo>
                    <a:pt x="27" y="288"/>
                  </a:lnTo>
                  <a:lnTo>
                    <a:pt x="29" y="287"/>
                  </a:lnTo>
                  <a:lnTo>
                    <a:pt x="33" y="295"/>
                  </a:lnTo>
                  <a:lnTo>
                    <a:pt x="38" y="302"/>
                  </a:lnTo>
                  <a:lnTo>
                    <a:pt x="43" y="310"/>
                  </a:lnTo>
                  <a:lnTo>
                    <a:pt x="46" y="317"/>
                  </a:lnTo>
                  <a:lnTo>
                    <a:pt x="49" y="318"/>
                  </a:lnTo>
                  <a:lnTo>
                    <a:pt x="52" y="318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62" y="323"/>
                  </a:lnTo>
                  <a:lnTo>
                    <a:pt x="68" y="325"/>
                  </a:lnTo>
                  <a:lnTo>
                    <a:pt x="71" y="325"/>
                  </a:lnTo>
                  <a:lnTo>
                    <a:pt x="74" y="326"/>
                  </a:lnTo>
                  <a:lnTo>
                    <a:pt x="76" y="328"/>
                  </a:lnTo>
                  <a:lnTo>
                    <a:pt x="78" y="329"/>
                  </a:lnTo>
                  <a:lnTo>
                    <a:pt x="79" y="331"/>
                  </a:lnTo>
                  <a:lnTo>
                    <a:pt x="81" y="334"/>
                  </a:lnTo>
                  <a:lnTo>
                    <a:pt x="82" y="337"/>
                  </a:lnTo>
                  <a:lnTo>
                    <a:pt x="82" y="342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79" y="351"/>
                  </a:lnTo>
                  <a:lnTo>
                    <a:pt x="78" y="354"/>
                  </a:lnTo>
                  <a:lnTo>
                    <a:pt x="74" y="359"/>
                  </a:lnTo>
                  <a:lnTo>
                    <a:pt x="73" y="364"/>
                  </a:lnTo>
                  <a:lnTo>
                    <a:pt x="76" y="383"/>
                  </a:lnTo>
                  <a:lnTo>
                    <a:pt x="74" y="384"/>
                  </a:lnTo>
                  <a:lnTo>
                    <a:pt x="71" y="388"/>
                  </a:lnTo>
                  <a:lnTo>
                    <a:pt x="70" y="388"/>
                  </a:lnTo>
                  <a:lnTo>
                    <a:pt x="70" y="389"/>
                  </a:lnTo>
                  <a:lnTo>
                    <a:pt x="68" y="389"/>
                  </a:lnTo>
                  <a:lnTo>
                    <a:pt x="66" y="389"/>
                  </a:lnTo>
                  <a:lnTo>
                    <a:pt x="65" y="388"/>
                  </a:lnTo>
                  <a:lnTo>
                    <a:pt x="65" y="386"/>
                  </a:lnTo>
                  <a:lnTo>
                    <a:pt x="62" y="384"/>
                  </a:lnTo>
                  <a:lnTo>
                    <a:pt x="62" y="383"/>
                  </a:lnTo>
                  <a:lnTo>
                    <a:pt x="57" y="384"/>
                  </a:lnTo>
                  <a:lnTo>
                    <a:pt x="54" y="388"/>
                  </a:lnTo>
                  <a:lnTo>
                    <a:pt x="49" y="391"/>
                  </a:lnTo>
                  <a:lnTo>
                    <a:pt x="46" y="396"/>
                  </a:lnTo>
                  <a:lnTo>
                    <a:pt x="43" y="397"/>
                  </a:lnTo>
                  <a:lnTo>
                    <a:pt x="40" y="402"/>
                  </a:lnTo>
                  <a:lnTo>
                    <a:pt x="40" y="403"/>
                  </a:lnTo>
                  <a:lnTo>
                    <a:pt x="38" y="405"/>
                  </a:lnTo>
                  <a:lnTo>
                    <a:pt x="38" y="408"/>
                  </a:lnTo>
                  <a:lnTo>
                    <a:pt x="36" y="410"/>
                  </a:lnTo>
                  <a:lnTo>
                    <a:pt x="38" y="413"/>
                  </a:lnTo>
                  <a:lnTo>
                    <a:pt x="38" y="414"/>
                  </a:lnTo>
                  <a:lnTo>
                    <a:pt x="40" y="418"/>
                  </a:lnTo>
                  <a:lnTo>
                    <a:pt x="40" y="418"/>
                  </a:lnTo>
                  <a:lnTo>
                    <a:pt x="41" y="422"/>
                  </a:lnTo>
                  <a:lnTo>
                    <a:pt x="44" y="425"/>
                  </a:lnTo>
                  <a:lnTo>
                    <a:pt x="51" y="430"/>
                  </a:lnTo>
                  <a:lnTo>
                    <a:pt x="57" y="437"/>
                  </a:lnTo>
                  <a:lnTo>
                    <a:pt x="57" y="437"/>
                  </a:lnTo>
                  <a:lnTo>
                    <a:pt x="59" y="438"/>
                  </a:lnTo>
                  <a:lnTo>
                    <a:pt x="59" y="440"/>
                  </a:lnTo>
                  <a:lnTo>
                    <a:pt x="59" y="441"/>
                  </a:lnTo>
                  <a:lnTo>
                    <a:pt x="60" y="446"/>
                  </a:lnTo>
                  <a:lnTo>
                    <a:pt x="60" y="449"/>
                  </a:lnTo>
                  <a:lnTo>
                    <a:pt x="59" y="451"/>
                  </a:lnTo>
                  <a:lnTo>
                    <a:pt x="59" y="454"/>
                  </a:lnTo>
                  <a:lnTo>
                    <a:pt x="59" y="457"/>
                  </a:lnTo>
                  <a:lnTo>
                    <a:pt x="59" y="460"/>
                  </a:lnTo>
                  <a:lnTo>
                    <a:pt x="60" y="460"/>
                  </a:lnTo>
                  <a:lnTo>
                    <a:pt x="59" y="462"/>
                  </a:lnTo>
                  <a:lnTo>
                    <a:pt x="57" y="463"/>
                  </a:lnTo>
                  <a:lnTo>
                    <a:pt x="55" y="466"/>
                  </a:lnTo>
                  <a:lnTo>
                    <a:pt x="54" y="470"/>
                  </a:lnTo>
                  <a:lnTo>
                    <a:pt x="52" y="474"/>
                  </a:lnTo>
                  <a:lnTo>
                    <a:pt x="51" y="479"/>
                  </a:lnTo>
                  <a:lnTo>
                    <a:pt x="49" y="482"/>
                  </a:lnTo>
                  <a:lnTo>
                    <a:pt x="46" y="484"/>
                  </a:lnTo>
                  <a:lnTo>
                    <a:pt x="44" y="487"/>
                  </a:lnTo>
                  <a:lnTo>
                    <a:pt x="40" y="489"/>
                  </a:lnTo>
                  <a:lnTo>
                    <a:pt x="38" y="490"/>
                  </a:lnTo>
                  <a:lnTo>
                    <a:pt x="35" y="492"/>
                  </a:lnTo>
                  <a:lnTo>
                    <a:pt x="35" y="493"/>
                  </a:lnTo>
                  <a:lnTo>
                    <a:pt x="33" y="495"/>
                  </a:lnTo>
                  <a:lnTo>
                    <a:pt x="33" y="496"/>
                  </a:lnTo>
                  <a:lnTo>
                    <a:pt x="33" y="498"/>
                  </a:lnTo>
                  <a:lnTo>
                    <a:pt x="33" y="501"/>
                  </a:lnTo>
                  <a:lnTo>
                    <a:pt x="33" y="504"/>
                  </a:lnTo>
                  <a:lnTo>
                    <a:pt x="35" y="506"/>
                  </a:lnTo>
                  <a:lnTo>
                    <a:pt x="36" y="507"/>
                  </a:lnTo>
                  <a:lnTo>
                    <a:pt x="36" y="511"/>
                  </a:lnTo>
                  <a:lnTo>
                    <a:pt x="38" y="511"/>
                  </a:lnTo>
                  <a:lnTo>
                    <a:pt x="40" y="512"/>
                  </a:lnTo>
                  <a:lnTo>
                    <a:pt x="41" y="512"/>
                  </a:lnTo>
                  <a:lnTo>
                    <a:pt x="44" y="514"/>
                  </a:lnTo>
                  <a:lnTo>
                    <a:pt x="49" y="515"/>
                  </a:lnTo>
                  <a:lnTo>
                    <a:pt x="49" y="515"/>
                  </a:lnTo>
                  <a:lnTo>
                    <a:pt x="52" y="515"/>
                  </a:lnTo>
                  <a:lnTo>
                    <a:pt x="52" y="517"/>
                  </a:lnTo>
                  <a:lnTo>
                    <a:pt x="54" y="519"/>
                  </a:lnTo>
                  <a:lnTo>
                    <a:pt x="55" y="520"/>
                  </a:lnTo>
                  <a:lnTo>
                    <a:pt x="57" y="523"/>
                  </a:lnTo>
                  <a:lnTo>
                    <a:pt x="57" y="525"/>
                  </a:lnTo>
                  <a:lnTo>
                    <a:pt x="57" y="528"/>
                  </a:lnTo>
                  <a:lnTo>
                    <a:pt x="57" y="533"/>
                  </a:lnTo>
                  <a:lnTo>
                    <a:pt x="57" y="536"/>
                  </a:lnTo>
                  <a:lnTo>
                    <a:pt x="59" y="541"/>
                  </a:lnTo>
                  <a:lnTo>
                    <a:pt x="59" y="544"/>
                  </a:lnTo>
                  <a:lnTo>
                    <a:pt x="59" y="545"/>
                  </a:lnTo>
                  <a:lnTo>
                    <a:pt x="60" y="549"/>
                  </a:lnTo>
                  <a:lnTo>
                    <a:pt x="62" y="549"/>
                  </a:lnTo>
                  <a:lnTo>
                    <a:pt x="63" y="550"/>
                  </a:lnTo>
                  <a:lnTo>
                    <a:pt x="66" y="552"/>
                  </a:lnTo>
                  <a:lnTo>
                    <a:pt x="71" y="553"/>
                  </a:lnTo>
                  <a:lnTo>
                    <a:pt x="78" y="555"/>
                  </a:lnTo>
                  <a:lnTo>
                    <a:pt x="82" y="556"/>
                  </a:lnTo>
                  <a:lnTo>
                    <a:pt x="87" y="558"/>
                  </a:lnTo>
                  <a:lnTo>
                    <a:pt x="92" y="560"/>
                  </a:lnTo>
                  <a:lnTo>
                    <a:pt x="93" y="561"/>
                  </a:lnTo>
                  <a:lnTo>
                    <a:pt x="95" y="561"/>
                  </a:lnTo>
                  <a:lnTo>
                    <a:pt x="95" y="564"/>
                  </a:lnTo>
                  <a:lnTo>
                    <a:pt x="95" y="566"/>
                  </a:lnTo>
                  <a:lnTo>
                    <a:pt x="95" y="571"/>
                  </a:lnTo>
                  <a:lnTo>
                    <a:pt x="95" y="577"/>
                  </a:lnTo>
                  <a:lnTo>
                    <a:pt x="95" y="582"/>
                  </a:lnTo>
                  <a:lnTo>
                    <a:pt x="95" y="586"/>
                  </a:lnTo>
                  <a:lnTo>
                    <a:pt x="95" y="591"/>
                  </a:lnTo>
                  <a:lnTo>
                    <a:pt x="93" y="597"/>
                  </a:lnTo>
                  <a:lnTo>
                    <a:pt x="93" y="601"/>
                  </a:lnTo>
                  <a:lnTo>
                    <a:pt x="95" y="604"/>
                  </a:lnTo>
                  <a:lnTo>
                    <a:pt x="95" y="607"/>
                  </a:lnTo>
                  <a:lnTo>
                    <a:pt x="98" y="610"/>
                  </a:lnTo>
                  <a:lnTo>
                    <a:pt x="98" y="612"/>
                  </a:lnTo>
                  <a:lnTo>
                    <a:pt x="98" y="612"/>
                  </a:lnTo>
                  <a:lnTo>
                    <a:pt x="100" y="613"/>
                  </a:lnTo>
                  <a:lnTo>
                    <a:pt x="101" y="615"/>
                  </a:lnTo>
                  <a:lnTo>
                    <a:pt x="103" y="615"/>
                  </a:lnTo>
                  <a:lnTo>
                    <a:pt x="106" y="616"/>
                  </a:lnTo>
                  <a:lnTo>
                    <a:pt x="109" y="618"/>
                  </a:lnTo>
                  <a:lnTo>
                    <a:pt x="112" y="618"/>
                  </a:lnTo>
                  <a:lnTo>
                    <a:pt x="114" y="619"/>
                  </a:lnTo>
                  <a:lnTo>
                    <a:pt x="114" y="619"/>
                  </a:lnTo>
                  <a:lnTo>
                    <a:pt x="115" y="621"/>
                  </a:lnTo>
                  <a:lnTo>
                    <a:pt x="115" y="623"/>
                  </a:lnTo>
                  <a:lnTo>
                    <a:pt x="122" y="635"/>
                  </a:lnTo>
                  <a:lnTo>
                    <a:pt x="128" y="648"/>
                  </a:lnTo>
                  <a:lnTo>
                    <a:pt x="133" y="659"/>
                  </a:lnTo>
                  <a:lnTo>
                    <a:pt x="136" y="662"/>
                  </a:lnTo>
                  <a:lnTo>
                    <a:pt x="136" y="664"/>
                  </a:lnTo>
                  <a:lnTo>
                    <a:pt x="136" y="667"/>
                  </a:lnTo>
                  <a:lnTo>
                    <a:pt x="138" y="672"/>
                  </a:lnTo>
                  <a:lnTo>
                    <a:pt x="139" y="678"/>
                  </a:lnTo>
                  <a:lnTo>
                    <a:pt x="141" y="684"/>
                  </a:lnTo>
                  <a:lnTo>
                    <a:pt x="144" y="692"/>
                  </a:lnTo>
                  <a:lnTo>
                    <a:pt x="145" y="697"/>
                  </a:lnTo>
                  <a:lnTo>
                    <a:pt x="147" y="702"/>
                  </a:lnTo>
                  <a:lnTo>
                    <a:pt x="149" y="705"/>
                  </a:lnTo>
                  <a:lnTo>
                    <a:pt x="149" y="703"/>
                  </a:lnTo>
                  <a:lnTo>
                    <a:pt x="150" y="702"/>
                  </a:lnTo>
                  <a:lnTo>
                    <a:pt x="150" y="700"/>
                  </a:lnTo>
                  <a:lnTo>
                    <a:pt x="152" y="700"/>
                  </a:lnTo>
                  <a:lnTo>
                    <a:pt x="153" y="698"/>
                  </a:lnTo>
                  <a:lnTo>
                    <a:pt x="155" y="698"/>
                  </a:lnTo>
                  <a:lnTo>
                    <a:pt x="158" y="700"/>
                  </a:lnTo>
                  <a:lnTo>
                    <a:pt x="161" y="700"/>
                  </a:lnTo>
                  <a:lnTo>
                    <a:pt x="164" y="702"/>
                  </a:lnTo>
                  <a:lnTo>
                    <a:pt x="166" y="702"/>
                  </a:lnTo>
                  <a:lnTo>
                    <a:pt x="171" y="705"/>
                  </a:lnTo>
                  <a:lnTo>
                    <a:pt x="174" y="709"/>
                  </a:lnTo>
                  <a:lnTo>
                    <a:pt x="179" y="713"/>
                  </a:lnTo>
                  <a:lnTo>
                    <a:pt x="183" y="714"/>
                  </a:lnTo>
                  <a:lnTo>
                    <a:pt x="185" y="717"/>
                  </a:lnTo>
                  <a:lnTo>
                    <a:pt x="190" y="717"/>
                  </a:lnTo>
                  <a:lnTo>
                    <a:pt x="193" y="717"/>
                  </a:lnTo>
                  <a:lnTo>
                    <a:pt x="196" y="717"/>
                  </a:lnTo>
                  <a:lnTo>
                    <a:pt x="201" y="717"/>
                  </a:lnTo>
                  <a:lnTo>
                    <a:pt x="202" y="717"/>
                  </a:lnTo>
                  <a:lnTo>
                    <a:pt x="207" y="717"/>
                  </a:lnTo>
                  <a:lnTo>
                    <a:pt x="210" y="716"/>
                  </a:lnTo>
                  <a:lnTo>
                    <a:pt x="213" y="714"/>
                  </a:lnTo>
                  <a:lnTo>
                    <a:pt x="215" y="714"/>
                  </a:lnTo>
                  <a:lnTo>
                    <a:pt x="218" y="713"/>
                  </a:lnTo>
                  <a:lnTo>
                    <a:pt x="221" y="713"/>
                  </a:lnTo>
                  <a:lnTo>
                    <a:pt x="226" y="713"/>
                  </a:lnTo>
                  <a:lnTo>
                    <a:pt x="228" y="714"/>
                  </a:lnTo>
                  <a:lnTo>
                    <a:pt x="231" y="716"/>
                  </a:lnTo>
                  <a:lnTo>
                    <a:pt x="231" y="717"/>
                  </a:lnTo>
                  <a:lnTo>
                    <a:pt x="232" y="713"/>
                  </a:lnTo>
                  <a:lnTo>
                    <a:pt x="234" y="709"/>
                  </a:lnTo>
                  <a:lnTo>
                    <a:pt x="234" y="706"/>
                  </a:lnTo>
                  <a:lnTo>
                    <a:pt x="236" y="703"/>
                  </a:lnTo>
                  <a:lnTo>
                    <a:pt x="240" y="697"/>
                  </a:lnTo>
                  <a:lnTo>
                    <a:pt x="245" y="690"/>
                  </a:lnTo>
                  <a:lnTo>
                    <a:pt x="250" y="684"/>
                  </a:lnTo>
                  <a:lnTo>
                    <a:pt x="255" y="676"/>
                  </a:lnTo>
                  <a:lnTo>
                    <a:pt x="258" y="673"/>
                  </a:lnTo>
                  <a:lnTo>
                    <a:pt x="259" y="670"/>
                  </a:lnTo>
                  <a:lnTo>
                    <a:pt x="261" y="665"/>
                  </a:lnTo>
                  <a:lnTo>
                    <a:pt x="262" y="662"/>
                  </a:lnTo>
                  <a:lnTo>
                    <a:pt x="275" y="662"/>
                  </a:lnTo>
                  <a:lnTo>
                    <a:pt x="283" y="662"/>
                  </a:lnTo>
                  <a:lnTo>
                    <a:pt x="292" y="662"/>
                  </a:lnTo>
                  <a:lnTo>
                    <a:pt x="300" y="662"/>
                  </a:lnTo>
                  <a:lnTo>
                    <a:pt x="302" y="662"/>
                  </a:lnTo>
                  <a:lnTo>
                    <a:pt x="305" y="664"/>
                  </a:lnTo>
                  <a:lnTo>
                    <a:pt x="307" y="664"/>
                  </a:lnTo>
                  <a:lnTo>
                    <a:pt x="308" y="665"/>
                  </a:lnTo>
                  <a:lnTo>
                    <a:pt x="313" y="668"/>
                  </a:lnTo>
                  <a:lnTo>
                    <a:pt x="316" y="673"/>
                  </a:lnTo>
                  <a:lnTo>
                    <a:pt x="321" y="678"/>
                  </a:lnTo>
                  <a:lnTo>
                    <a:pt x="326" y="683"/>
                  </a:lnTo>
                  <a:lnTo>
                    <a:pt x="329" y="684"/>
                  </a:lnTo>
                  <a:lnTo>
                    <a:pt x="330" y="686"/>
                  </a:lnTo>
                  <a:lnTo>
                    <a:pt x="334" y="687"/>
                  </a:lnTo>
                  <a:lnTo>
                    <a:pt x="337" y="689"/>
                  </a:lnTo>
                  <a:lnTo>
                    <a:pt x="338" y="686"/>
                  </a:lnTo>
                  <a:lnTo>
                    <a:pt x="340" y="681"/>
                  </a:lnTo>
                  <a:lnTo>
                    <a:pt x="340" y="678"/>
                  </a:lnTo>
                  <a:lnTo>
                    <a:pt x="341" y="673"/>
                  </a:lnTo>
                  <a:lnTo>
                    <a:pt x="341" y="672"/>
                  </a:lnTo>
                  <a:lnTo>
                    <a:pt x="343" y="667"/>
                  </a:lnTo>
                  <a:lnTo>
                    <a:pt x="343" y="665"/>
                  </a:lnTo>
                  <a:lnTo>
                    <a:pt x="343" y="664"/>
                  </a:lnTo>
                  <a:lnTo>
                    <a:pt x="343" y="659"/>
                  </a:lnTo>
                  <a:lnTo>
                    <a:pt x="343" y="653"/>
                  </a:lnTo>
                  <a:lnTo>
                    <a:pt x="343" y="651"/>
                  </a:lnTo>
                  <a:lnTo>
                    <a:pt x="376" y="627"/>
                  </a:lnTo>
                  <a:lnTo>
                    <a:pt x="382" y="626"/>
                  </a:lnTo>
                  <a:lnTo>
                    <a:pt x="387" y="624"/>
                  </a:lnTo>
                  <a:lnTo>
                    <a:pt x="389" y="624"/>
                  </a:lnTo>
                  <a:lnTo>
                    <a:pt x="390" y="623"/>
                  </a:lnTo>
                  <a:lnTo>
                    <a:pt x="394" y="623"/>
                  </a:lnTo>
                  <a:lnTo>
                    <a:pt x="397" y="623"/>
                  </a:lnTo>
                  <a:lnTo>
                    <a:pt x="397" y="621"/>
                  </a:lnTo>
                  <a:lnTo>
                    <a:pt x="398" y="619"/>
                  </a:lnTo>
                  <a:lnTo>
                    <a:pt x="400" y="618"/>
                  </a:lnTo>
                  <a:lnTo>
                    <a:pt x="403" y="616"/>
                  </a:lnTo>
                  <a:lnTo>
                    <a:pt x="408" y="613"/>
                  </a:lnTo>
                  <a:lnTo>
                    <a:pt x="411" y="610"/>
                  </a:lnTo>
                  <a:lnTo>
                    <a:pt x="412" y="608"/>
                  </a:lnTo>
                  <a:lnTo>
                    <a:pt x="416" y="607"/>
                  </a:lnTo>
                  <a:lnTo>
                    <a:pt x="417" y="604"/>
                  </a:lnTo>
                  <a:lnTo>
                    <a:pt x="419" y="602"/>
                  </a:lnTo>
                  <a:lnTo>
                    <a:pt x="420" y="599"/>
                  </a:lnTo>
                  <a:lnTo>
                    <a:pt x="422" y="597"/>
                  </a:lnTo>
                  <a:lnTo>
                    <a:pt x="422" y="594"/>
                  </a:lnTo>
                  <a:lnTo>
                    <a:pt x="422" y="591"/>
                  </a:lnTo>
                  <a:lnTo>
                    <a:pt x="422" y="574"/>
                  </a:lnTo>
                  <a:lnTo>
                    <a:pt x="422" y="560"/>
                  </a:lnTo>
                  <a:lnTo>
                    <a:pt x="422" y="545"/>
                  </a:lnTo>
                  <a:lnTo>
                    <a:pt x="422" y="531"/>
                  </a:lnTo>
                  <a:lnTo>
                    <a:pt x="422" y="528"/>
                  </a:lnTo>
                  <a:lnTo>
                    <a:pt x="424" y="525"/>
                  </a:lnTo>
                  <a:lnTo>
                    <a:pt x="425" y="522"/>
                  </a:lnTo>
                  <a:lnTo>
                    <a:pt x="425" y="520"/>
                  </a:lnTo>
                  <a:lnTo>
                    <a:pt x="428" y="517"/>
                  </a:lnTo>
                  <a:lnTo>
                    <a:pt x="430" y="515"/>
                  </a:lnTo>
                  <a:lnTo>
                    <a:pt x="435" y="512"/>
                  </a:lnTo>
                  <a:lnTo>
                    <a:pt x="438" y="511"/>
                  </a:lnTo>
                  <a:lnTo>
                    <a:pt x="436" y="511"/>
                  </a:lnTo>
                  <a:lnTo>
                    <a:pt x="444" y="507"/>
                  </a:lnTo>
                  <a:lnTo>
                    <a:pt x="454" y="503"/>
                  </a:lnTo>
                  <a:lnTo>
                    <a:pt x="463" y="498"/>
                  </a:lnTo>
                  <a:lnTo>
                    <a:pt x="473" y="492"/>
                  </a:lnTo>
                  <a:lnTo>
                    <a:pt x="477" y="490"/>
                  </a:lnTo>
                  <a:lnTo>
                    <a:pt x="482" y="487"/>
                  </a:lnTo>
                  <a:lnTo>
                    <a:pt x="485" y="484"/>
                  </a:lnTo>
                  <a:lnTo>
                    <a:pt x="490" y="479"/>
                  </a:lnTo>
                  <a:lnTo>
                    <a:pt x="491" y="476"/>
                  </a:lnTo>
                  <a:lnTo>
                    <a:pt x="493" y="471"/>
                  </a:lnTo>
                  <a:lnTo>
                    <a:pt x="493" y="470"/>
                  </a:lnTo>
                  <a:lnTo>
                    <a:pt x="495" y="466"/>
                  </a:lnTo>
                  <a:lnTo>
                    <a:pt x="495" y="463"/>
                  </a:lnTo>
                  <a:lnTo>
                    <a:pt x="495" y="462"/>
                  </a:lnTo>
                  <a:lnTo>
                    <a:pt x="495" y="462"/>
                  </a:lnTo>
                  <a:lnTo>
                    <a:pt x="495" y="459"/>
                  </a:lnTo>
                  <a:lnTo>
                    <a:pt x="495" y="459"/>
                  </a:lnTo>
                  <a:lnTo>
                    <a:pt x="496" y="457"/>
                  </a:lnTo>
                  <a:lnTo>
                    <a:pt x="498" y="455"/>
                  </a:lnTo>
                  <a:lnTo>
                    <a:pt x="499" y="454"/>
                  </a:lnTo>
                  <a:lnTo>
                    <a:pt x="499" y="446"/>
                  </a:lnTo>
                  <a:lnTo>
                    <a:pt x="496" y="444"/>
                  </a:lnTo>
                  <a:lnTo>
                    <a:pt x="493" y="443"/>
                  </a:lnTo>
                  <a:lnTo>
                    <a:pt x="490" y="443"/>
                  </a:lnTo>
                  <a:lnTo>
                    <a:pt x="488" y="441"/>
                  </a:lnTo>
                  <a:lnTo>
                    <a:pt x="487" y="440"/>
                  </a:lnTo>
                  <a:lnTo>
                    <a:pt x="485" y="437"/>
                  </a:lnTo>
                  <a:lnTo>
                    <a:pt x="485" y="433"/>
                  </a:lnTo>
                  <a:lnTo>
                    <a:pt x="485" y="429"/>
                  </a:lnTo>
                  <a:lnTo>
                    <a:pt x="487" y="421"/>
                  </a:lnTo>
                  <a:lnTo>
                    <a:pt x="487" y="418"/>
                  </a:lnTo>
                  <a:lnTo>
                    <a:pt x="490" y="416"/>
                  </a:lnTo>
                  <a:lnTo>
                    <a:pt x="491" y="413"/>
                  </a:lnTo>
                  <a:lnTo>
                    <a:pt x="493" y="411"/>
                  </a:lnTo>
                  <a:lnTo>
                    <a:pt x="496" y="410"/>
                  </a:lnTo>
                  <a:lnTo>
                    <a:pt x="499" y="408"/>
                  </a:lnTo>
                  <a:lnTo>
                    <a:pt x="506" y="405"/>
                  </a:lnTo>
                  <a:lnTo>
                    <a:pt x="512" y="403"/>
                  </a:lnTo>
                  <a:lnTo>
                    <a:pt x="520" y="402"/>
                  </a:lnTo>
                  <a:lnTo>
                    <a:pt x="529" y="400"/>
                  </a:lnTo>
                  <a:lnTo>
                    <a:pt x="537" y="399"/>
                  </a:lnTo>
                  <a:lnTo>
                    <a:pt x="545" y="397"/>
                  </a:lnTo>
                  <a:lnTo>
                    <a:pt x="550" y="396"/>
                  </a:lnTo>
                  <a:lnTo>
                    <a:pt x="553" y="396"/>
                  </a:lnTo>
                  <a:lnTo>
                    <a:pt x="556" y="392"/>
                  </a:lnTo>
                  <a:lnTo>
                    <a:pt x="559" y="391"/>
                  </a:lnTo>
                  <a:lnTo>
                    <a:pt x="564" y="389"/>
                  </a:lnTo>
                  <a:lnTo>
                    <a:pt x="566" y="388"/>
                  </a:lnTo>
                  <a:lnTo>
                    <a:pt x="569" y="384"/>
                  </a:lnTo>
                  <a:lnTo>
                    <a:pt x="572" y="383"/>
                  </a:lnTo>
                  <a:lnTo>
                    <a:pt x="574" y="378"/>
                  </a:lnTo>
                  <a:lnTo>
                    <a:pt x="575" y="375"/>
                  </a:lnTo>
                  <a:lnTo>
                    <a:pt x="577" y="372"/>
                  </a:lnTo>
                  <a:lnTo>
                    <a:pt x="577" y="367"/>
                  </a:lnTo>
                  <a:lnTo>
                    <a:pt x="575" y="367"/>
                  </a:lnTo>
                  <a:lnTo>
                    <a:pt x="577" y="367"/>
                  </a:lnTo>
                  <a:lnTo>
                    <a:pt x="578" y="367"/>
                  </a:lnTo>
                  <a:lnTo>
                    <a:pt x="580" y="366"/>
                  </a:lnTo>
                  <a:lnTo>
                    <a:pt x="582" y="366"/>
                  </a:lnTo>
                  <a:lnTo>
                    <a:pt x="585" y="364"/>
                  </a:lnTo>
                  <a:lnTo>
                    <a:pt x="586" y="362"/>
                  </a:lnTo>
                  <a:lnTo>
                    <a:pt x="589" y="359"/>
                  </a:lnTo>
                  <a:lnTo>
                    <a:pt x="593" y="356"/>
                  </a:lnTo>
                  <a:lnTo>
                    <a:pt x="594" y="354"/>
                  </a:lnTo>
                  <a:lnTo>
                    <a:pt x="594" y="353"/>
                  </a:lnTo>
                  <a:lnTo>
                    <a:pt x="596" y="351"/>
                  </a:lnTo>
                  <a:lnTo>
                    <a:pt x="597" y="351"/>
                  </a:lnTo>
                  <a:lnTo>
                    <a:pt x="599" y="351"/>
                  </a:lnTo>
                  <a:lnTo>
                    <a:pt x="601" y="351"/>
                  </a:lnTo>
                  <a:lnTo>
                    <a:pt x="602" y="351"/>
                  </a:lnTo>
                  <a:lnTo>
                    <a:pt x="602" y="353"/>
                  </a:lnTo>
                  <a:lnTo>
                    <a:pt x="604" y="354"/>
                  </a:lnTo>
                  <a:lnTo>
                    <a:pt x="605" y="356"/>
                  </a:lnTo>
                  <a:lnTo>
                    <a:pt x="607" y="358"/>
                  </a:lnTo>
                  <a:lnTo>
                    <a:pt x="610" y="361"/>
                  </a:lnTo>
                  <a:lnTo>
                    <a:pt x="610" y="362"/>
                  </a:lnTo>
                  <a:lnTo>
                    <a:pt x="612" y="364"/>
                  </a:lnTo>
                  <a:lnTo>
                    <a:pt x="613" y="364"/>
                  </a:lnTo>
                  <a:lnTo>
                    <a:pt x="615" y="364"/>
                  </a:lnTo>
                  <a:lnTo>
                    <a:pt x="615" y="364"/>
                  </a:lnTo>
                  <a:lnTo>
                    <a:pt x="621" y="364"/>
                  </a:lnTo>
                  <a:lnTo>
                    <a:pt x="626" y="362"/>
                  </a:lnTo>
                  <a:lnTo>
                    <a:pt x="627" y="362"/>
                  </a:lnTo>
                  <a:lnTo>
                    <a:pt x="629" y="362"/>
                  </a:lnTo>
                  <a:lnTo>
                    <a:pt x="631" y="361"/>
                  </a:lnTo>
                  <a:lnTo>
                    <a:pt x="634" y="359"/>
                  </a:lnTo>
                  <a:lnTo>
                    <a:pt x="634" y="356"/>
                  </a:lnTo>
                  <a:lnTo>
                    <a:pt x="635" y="356"/>
                  </a:lnTo>
                  <a:lnTo>
                    <a:pt x="635" y="353"/>
                  </a:lnTo>
                  <a:lnTo>
                    <a:pt x="637" y="351"/>
                  </a:lnTo>
                  <a:lnTo>
                    <a:pt x="638" y="347"/>
                  </a:lnTo>
                  <a:lnTo>
                    <a:pt x="638" y="340"/>
                  </a:lnTo>
                  <a:lnTo>
                    <a:pt x="659" y="340"/>
                  </a:lnTo>
                  <a:lnTo>
                    <a:pt x="661" y="340"/>
                  </a:lnTo>
                  <a:lnTo>
                    <a:pt x="662" y="340"/>
                  </a:lnTo>
                  <a:lnTo>
                    <a:pt x="664" y="342"/>
                  </a:lnTo>
                  <a:lnTo>
                    <a:pt x="667" y="342"/>
                  </a:lnTo>
                  <a:lnTo>
                    <a:pt x="668" y="342"/>
                  </a:lnTo>
                  <a:lnTo>
                    <a:pt x="672" y="342"/>
                  </a:lnTo>
                  <a:lnTo>
                    <a:pt x="680" y="343"/>
                  </a:lnTo>
                  <a:lnTo>
                    <a:pt x="684" y="343"/>
                  </a:lnTo>
                  <a:lnTo>
                    <a:pt x="691" y="343"/>
                  </a:lnTo>
                  <a:lnTo>
                    <a:pt x="694" y="343"/>
                  </a:lnTo>
                  <a:lnTo>
                    <a:pt x="697" y="343"/>
                  </a:lnTo>
                  <a:lnTo>
                    <a:pt x="700" y="343"/>
                  </a:lnTo>
                  <a:lnTo>
                    <a:pt x="702" y="342"/>
                  </a:lnTo>
                  <a:lnTo>
                    <a:pt x="705" y="339"/>
                  </a:lnTo>
                  <a:lnTo>
                    <a:pt x="710" y="336"/>
                  </a:lnTo>
                  <a:lnTo>
                    <a:pt x="713" y="331"/>
                  </a:lnTo>
                  <a:lnTo>
                    <a:pt x="717" y="329"/>
                  </a:lnTo>
                  <a:lnTo>
                    <a:pt x="719" y="328"/>
                  </a:lnTo>
                  <a:lnTo>
                    <a:pt x="721" y="326"/>
                  </a:lnTo>
                  <a:lnTo>
                    <a:pt x="722" y="326"/>
                  </a:lnTo>
                  <a:lnTo>
                    <a:pt x="724" y="326"/>
                  </a:lnTo>
                  <a:lnTo>
                    <a:pt x="727" y="326"/>
                  </a:lnTo>
                  <a:lnTo>
                    <a:pt x="730" y="326"/>
                  </a:lnTo>
                  <a:lnTo>
                    <a:pt x="730" y="328"/>
                  </a:lnTo>
                  <a:lnTo>
                    <a:pt x="733" y="329"/>
                  </a:lnTo>
                  <a:lnTo>
                    <a:pt x="733" y="331"/>
                  </a:lnTo>
                  <a:lnTo>
                    <a:pt x="735" y="332"/>
                  </a:lnTo>
                  <a:lnTo>
                    <a:pt x="735" y="334"/>
                  </a:lnTo>
                  <a:lnTo>
                    <a:pt x="735" y="336"/>
                  </a:lnTo>
                  <a:lnTo>
                    <a:pt x="736" y="342"/>
                  </a:lnTo>
                  <a:lnTo>
                    <a:pt x="738" y="343"/>
                  </a:lnTo>
                  <a:lnTo>
                    <a:pt x="738" y="347"/>
                  </a:lnTo>
                  <a:lnTo>
                    <a:pt x="738" y="348"/>
                  </a:lnTo>
                  <a:lnTo>
                    <a:pt x="741" y="350"/>
                  </a:lnTo>
                  <a:lnTo>
                    <a:pt x="741" y="350"/>
                  </a:lnTo>
                  <a:lnTo>
                    <a:pt x="744" y="351"/>
                  </a:lnTo>
                  <a:lnTo>
                    <a:pt x="747" y="353"/>
                  </a:lnTo>
                  <a:lnTo>
                    <a:pt x="751" y="354"/>
                  </a:lnTo>
                  <a:lnTo>
                    <a:pt x="755" y="354"/>
                  </a:lnTo>
                  <a:lnTo>
                    <a:pt x="763" y="356"/>
                  </a:lnTo>
                  <a:lnTo>
                    <a:pt x="771" y="358"/>
                  </a:lnTo>
                  <a:lnTo>
                    <a:pt x="773" y="356"/>
                  </a:lnTo>
                  <a:lnTo>
                    <a:pt x="774" y="354"/>
                  </a:lnTo>
                  <a:lnTo>
                    <a:pt x="777" y="351"/>
                  </a:lnTo>
                  <a:lnTo>
                    <a:pt x="782" y="350"/>
                  </a:lnTo>
                  <a:lnTo>
                    <a:pt x="782" y="348"/>
                  </a:lnTo>
                  <a:lnTo>
                    <a:pt x="784" y="347"/>
                  </a:lnTo>
                  <a:lnTo>
                    <a:pt x="785" y="343"/>
                  </a:lnTo>
                  <a:lnTo>
                    <a:pt x="787" y="342"/>
                  </a:lnTo>
                  <a:lnTo>
                    <a:pt x="789" y="339"/>
                  </a:lnTo>
                  <a:lnTo>
                    <a:pt x="789" y="337"/>
                  </a:lnTo>
                  <a:lnTo>
                    <a:pt x="792" y="336"/>
                  </a:lnTo>
                  <a:lnTo>
                    <a:pt x="795" y="336"/>
                  </a:lnTo>
                  <a:lnTo>
                    <a:pt x="807" y="336"/>
                  </a:lnTo>
                  <a:lnTo>
                    <a:pt x="828" y="337"/>
                  </a:lnTo>
                  <a:lnTo>
                    <a:pt x="833" y="337"/>
                  </a:lnTo>
                  <a:lnTo>
                    <a:pt x="836" y="336"/>
                  </a:lnTo>
                  <a:lnTo>
                    <a:pt x="841" y="336"/>
                  </a:lnTo>
                  <a:lnTo>
                    <a:pt x="844" y="334"/>
                  </a:lnTo>
                  <a:lnTo>
                    <a:pt x="845" y="334"/>
                  </a:lnTo>
                  <a:lnTo>
                    <a:pt x="849" y="332"/>
                  </a:lnTo>
                  <a:lnTo>
                    <a:pt x="849" y="332"/>
                  </a:lnTo>
                  <a:lnTo>
                    <a:pt x="850" y="331"/>
                  </a:lnTo>
                  <a:lnTo>
                    <a:pt x="850" y="329"/>
                  </a:lnTo>
                  <a:lnTo>
                    <a:pt x="852" y="328"/>
                  </a:lnTo>
                  <a:lnTo>
                    <a:pt x="852" y="326"/>
                  </a:lnTo>
                  <a:lnTo>
                    <a:pt x="853" y="323"/>
                  </a:lnTo>
                  <a:lnTo>
                    <a:pt x="853" y="318"/>
                  </a:lnTo>
                  <a:lnTo>
                    <a:pt x="853" y="312"/>
                  </a:lnTo>
                  <a:lnTo>
                    <a:pt x="853" y="306"/>
                  </a:lnTo>
                  <a:lnTo>
                    <a:pt x="855" y="301"/>
                  </a:lnTo>
                  <a:lnTo>
                    <a:pt x="856" y="291"/>
                  </a:lnTo>
                  <a:lnTo>
                    <a:pt x="858" y="282"/>
                  </a:lnTo>
                  <a:lnTo>
                    <a:pt x="861" y="272"/>
                  </a:lnTo>
                  <a:lnTo>
                    <a:pt x="864" y="263"/>
                  </a:lnTo>
                  <a:lnTo>
                    <a:pt x="866" y="258"/>
                  </a:lnTo>
                  <a:lnTo>
                    <a:pt x="868" y="254"/>
                  </a:lnTo>
                  <a:lnTo>
                    <a:pt x="869" y="247"/>
                  </a:lnTo>
                  <a:lnTo>
                    <a:pt x="869" y="241"/>
                  </a:lnTo>
                  <a:lnTo>
                    <a:pt x="868" y="244"/>
                  </a:lnTo>
                  <a:lnTo>
                    <a:pt x="863" y="250"/>
                  </a:lnTo>
                  <a:lnTo>
                    <a:pt x="858" y="255"/>
                  </a:lnTo>
                  <a:lnTo>
                    <a:pt x="853" y="260"/>
                  </a:lnTo>
                  <a:lnTo>
                    <a:pt x="847" y="265"/>
                  </a:lnTo>
                  <a:lnTo>
                    <a:pt x="841" y="269"/>
                  </a:lnTo>
                  <a:lnTo>
                    <a:pt x="836" y="272"/>
                  </a:lnTo>
                  <a:lnTo>
                    <a:pt x="833" y="274"/>
                  </a:lnTo>
                  <a:lnTo>
                    <a:pt x="830" y="276"/>
                  </a:lnTo>
                  <a:lnTo>
                    <a:pt x="828" y="276"/>
                  </a:lnTo>
                  <a:lnTo>
                    <a:pt x="825" y="277"/>
                  </a:lnTo>
                  <a:lnTo>
                    <a:pt x="820" y="277"/>
                  </a:lnTo>
                  <a:lnTo>
                    <a:pt x="815" y="277"/>
                  </a:lnTo>
                  <a:lnTo>
                    <a:pt x="811" y="277"/>
                  </a:lnTo>
                  <a:lnTo>
                    <a:pt x="806" y="277"/>
                  </a:lnTo>
                  <a:lnTo>
                    <a:pt x="803" y="277"/>
                  </a:lnTo>
                  <a:lnTo>
                    <a:pt x="796" y="276"/>
                  </a:lnTo>
                  <a:lnTo>
                    <a:pt x="792" y="272"/>
                  </a:lnTo>
                  <a:lnTo>
                    <a:pt x="789" y="271"/>
                  </a:lnTo>
                  <a:lnTo>
                    <a:pt x="784" y="269"/>
                  </a:lnTo>
                  <a:lnTo>
                    <a:pt x="781" y="266"/>
                  </a:lnTo>
                  <a:lnTo>
                    <a:pt x="776" y="265"/>
                  </a:lnTo>
                  <a:lnTo>
                    <a:pt x="774" y="261"/>
                  </a:lnTo>
                  <a:lnTo>
                    <a:pt x="771" y="258"/>
                  </a:lnTo>
                  <a:lnTo>
                    <a:pt x="768" y="255"/>
                  </a:lnTo>
                  <a:lnTo>
                    <a:pt x="766" y="252"/>
                  </a:lnTo>
                  <a:lnTo>
                    <a:pt x="763" y="249"/>
                  </a:lnTo>
                  <a:lnTo>
                    <a:pt x="755" y="243"/>
                  </a:lnTo>
                  <a:lnTo>
                    <a:pt x="747" y="236"/>
                  </a:lnTo>
                  <a:lnTo>
                    <a:pt x="741" y="230"/>
                  </a:lnTo>
                  <a:lnTo>
                    <a:pt x="733" y="225"/>
                  </a:lnTo>
                  <a:lnTo>
                    <a:pt x="725" y="219"/>
                  </a:lnTo>
                  <a:lnTo>
                    <a:pt x="717" y="214"/>
                  </a:lnTo>
                  <a:lnTo>
                    <a:pt x="714" y="211"/>
                  </a:lnTo>
                  <a:lnTo>
                    <a:pt x="711" y="206"/>
                  </a:lnTo>
                  <a:lnTo>
                    <a:pt x="708" y="203"/>
                  </a:lnTo>
                  <a:lnTo>
                    <a:pt x="705" y="198"/>
                  </a:lnTo>
                  <a:lnTo>
                    <a:pt x="702" y="195"/>
                  </a:lnTo>
                  <a:lnTo>
                    <a:pt x="702" y="194"/>
                  </a:lnTo>
                  <a:lnTo>
                    <a:pt x="700" y="190"/>
                  </a:lnTo>
                  <a:lnTo>
                    <a:pt x="700" y="187"/>
                  </a:lnTo>
                  <a:lnTo>
                    <a:pt x="700" y="184"/>
                  </a:lnTo>
                  <a:lnTo>
                    <a:pt x="698" y="181"/>
                  </a:lnTo>
                  <a:lnTo>
                    <a:pt x="697" y="178"/>
                  </a:lnTo>
                  <a:lnTo>
                    <a:pt x="694" y="175"/>
                  </a:lnTo>
                  <a:lnTo>
                    <a:pt x="692" y="178"/>
                  </a:lnTo>
                  <a:lnTo>
                    <a:pt x="692" y="181"/>
                  </a:lnTo>
                  <a:lnTo>
                    <a:pt x="689" y="183"/>
                  </a:lnTo>
                  <a:lnTo>
                    <a:pt x="689" y="186"/>
                  </a:lnTo>
                  <a:lnTo>
                    <a:pt x="687" y="187"/>
                  </a:lnTo>
                  <a:lnTo>
                    <a:pt x="686" y="189"/>
                  </a:lnTo>
                  <a:lnTo>
                    <a:pt x="684" y="190"/>
                  </a:lnTo>
                  <a:lnTo>
                    <a:pt x="684" y="190"/>
                  </a:lnTo>
                  <a:lnTo>
                    <a:pt x="683" y="190"/>
                  </a:lnTo>
                  <a:lnTo>
                    <a:pt x="681" y="190"/>
                  </a:lnTo>
                  <a:lnTo>
                    <a:pt x="678" y="190"/>
                  </a:lnTo>
                  <a:lnTo>
                    <a:pt x="673" y="189"/>
                  </a:lnTo>
                  <a:lnTo>
                    <a:pt x="672" y="189"/>
                  </a:lnTo>
                  <a:lnTo>
                    <a:pt x="668" y="186"/>
                  </a:lnTo>
                  <a:lnTo>
                    <a:pt x="665" y="184"/>
                  </a:lnTo>
                  <a:lnTo>
                    <a:pt x="661" y="183"/>
                  </a:lnTo>
                  <a:lnTo>
                    <a:pt x="659" y="183"/>
                  </a:lnTo>
                  <a:lnTo>
                    <a:pt x="656" y="181"/>
                  </a:lnTo>
                  <a:lnTo>
                    <a:pt x="653" y="181"/>
                  </a:lnTo>
                  <a:lnTo>
                    <a:pt x="651" y="183"/>
                  </a:lnTo>
                  <a:lnTo>
                    <a:pt x="648" y="183"/>
                  </a:lnTo>
                  <a:lnTo>
                    <a:pt x="646" y="183"/>
                  </a:lnTo>
                  <a:lnTo>
                    <a:pt x="643" y="186"/>
                  </a:lnTo>
                  <a:lnTo>
                    <a:pt x="640" y="187"/>
                  </a:lnTo>
                  <a:lnTo>
                    <a:pt x="638" y="189"/>
                  </a:lnTo>
                  <a:lnTo>
                    <a:pt x="634" y="190"/>
                  </a:lnTo>
                  <a:lnTo>
                    <a:pt x="632" y="190"/>
                  </a:lnTo>
                  <a:lnTo>
                    <a:pt x="631" y="192"/>
                  </a:lnTo>
                  <a:lnTo>
                    <a:pt x="627" y="192"/>
                  </a:lnTo>
                  <a:lnTo>
                    <a:pt x="626" y="194"/>
                  </a:lnTo>
                  <a:lnTo>
                    <a:pt x="624" y="195"/>
                  </a:lnTo>
                  <a:lnTo>
                    <a:pt x="618" y="192"/>
                  </a:lnTo>
                  <a:lnTo>
                    <a:pt x="616" y="192"/>
                  </a:lnTo>
                  <a:lnTo>
                    <a:pt x="615" y="190"/>
                  </a:lnTo>
                  <a:lnTo>
                    <a:pt x="613" y="189"/>
                  </a:lnTo>
                  <a:lnTo>
                    <a:pt x="610" y="186"/>
                  </a:lnTo>
                  <a:lnTo>
                    <a:pt x="608" y="184"/>
                  </a:lnTo>
                  <a:lnTo>
                    <a:pt x="607" y="183"/>
                  </a:lnTo>
                  <a:lnTo>
                    <a:pt x="605" y="176"/>
                  </a:lnTo>
                  <a:lnTo>
                    <a:pt x="602" y="170"/>
                  </a:lnTo>
                  <a:lnTo>
                    <a:pt x="601" y="164"/>
                  </a:lnTo>
                  <a:lnTo>
                    <a:pt x="599" y="157"/>
                  </a:lnTo>
                  <a:lnTo>
                    <a:pt x="597" y="151"/>
                  </a:lnTo>
                  <a:lnTo>
                    <a:pt x="597" y="145"/>
                  </a:lnTo>
                  <a:lnTo>
                    <a:pt x="594" y="138"/>
                  </a:lnTo>
                  <a:lnTo>
                    <a:pt x="593" y="134"/>
                  </a:lnTo>
                  <a:lnTo>
                    <a:pt x="591" y="131"/>
                  </a:lnTo>
                  <a:lnTo>
                    <a:pt x="589" y="129"/>
                  </a:lnTo>
                  <a:lnTo>
                    <a:pt x="588" y="127"/>
                  </a:lnTo>
                  <a:lnTo>
                    <a:pt x="586" y="124"/>
                  </a:lnTo>
                  <a:lnTo>
                    <a:pt x="585" y="124"/>
                  </a:lnTo>
                  <a:lnTo>
                    <a:pt x="582" y="123"/>
                  </a:lnTo>
                  <a:lnTo>
                    <a:pt x="578" y="121"/>
                  </a:lnTo>
                  <a:lnTo>
                    <a:pt x="577" y="121"/>
                  </a:lnTo>
                  <a:lnTo>
                    <a:pt x="574" y="121"/>
                  </a:lnTo>
                  <a:lnTo>
                    <a:pt x="574" y="123"/>
                  </a:lnTo>
                  <a:lnTo>
                    <a:pt x="572" y="124"/>
                  </a:lnTo>
                  <a:lnTo>
                    <a:pt x="572" y="126"/>
                  </a:lnTo>
                  <a:lnTo>
                    <a:pt x="570" y="127"/>
                  </a:lnTo>
                  <a:lnTo>
                    <a:pt x="569" y="129"/>
                  </a:lnTo>
                  <a:lnTo>
                    <a:pt x="566" y="129"/>
                  </a:lnTo>
                  <a:lnTo>
                    <a:pt x="564" y="129"/>
                  </a:lnTo>
                  <a:lnTo>
                    <a:pt x="561" y="127"/>
                  </a:lnTo>
                  <a:lnTo>
                    <a:pt x="559" y="126"/>
                  </a:lnTo>
                  <a:lnTo>
                    <a:pt x="556" y="123"/>
                  </a:lnTo>
                  <a:lnTo>
                    <a:pt x="553" y="119"/>
                  </a:lnTo>
                  <a:lnTo>
                    <a:pt x="548" y="115"/>
                  </a:lnTo>
                  <a:lnTo>
                    <a:pt x="545" y="112"/>
                  </a:lnTo>
                  <a:lnTo>
                    <a:pt x="544" y="112"/>
                  </a:lnTo>
                  <a:lnTo>
                    <a:pt x="542" y="110"/>
                  </a:lnTo>
                  <a:lnTo>
                    <a:pt x="539" y="108"/>
                  </a:lnTo>
                  <a:lnTo>
                    <a:pt x="536" y="108"/>
                  </a:lnTo>
                  <a:lnTo>
                    <a:pt x="533" y="108"/>
                  </a:lnTo>
                  <a:lnTo>
                    <a:pt x="528" y="110"/>
                  </a:lnTo>
                  <a:lnTo>
                    <a:pt x="526" y="110"/>
                  </a:lnTo>
                  <a:lnTo>
                    <a:pt x="525" y="110"/>
                  </a:lnTo>
                  <a:lnTo>
                    <a:pt x="523" y="108"/>
                  </a:lnTo>
                  <a:lnTo>
                    <a:pt x="522" y="107"/>
                  </a:lnTo>
                  <a:lnTo>
                    <a:pt x="520" y="105"/>
                  </a:lnTo>
                  <a:lnTo>
                    <a:pt x="520" y="99"/>
                  </a:lnTo>
                  <a:lnTo>
                    <a:pt x="520" y="94"/>
                  </a:lnTo>
                  <a:lnTo>
                    <a:pt x="520" y="83"/>
                  </a:lnTo>
                  <a:lnTo>
                    <a:pt x="520" y="82"/>
                  </a:lnTo>
                  <a:lnTo>
                    <a:pt x="518" y="78"/>
                  </a:lnTo>
                  <a:lnTo>
                    <a:pt x="518" y="77"/>
                  </a:lnTo>
                  <a:lnTo>
                    <a:pt x="517" y="75"/>
                  </a:lnTo>
                  <a:lnTo>
                    <a:pt x="517" y="74"/>
                  </a:lnTo>
                  <a:lnTo>
                    <a:pt x="515" y="74"/>
                  </a:lnTo>
                  <a:lnTo>
                    <a:pt x="512" y="72"/>
                  </a:lnTo>
                  <a:lnTo>
                    <a:pt x="510" y="72"/>
                  </a:lnTo>
                  <a:lnTo>
                    <a:pt x="507" y="72"/>
                  </a:lnTo>
                  <a:lnTo>
                    <a:pt x="506" y="74"/>
                  </a:lnTo>
                  <a:lnTo>
                    <a:pt x="503" y="75"/>
                  </a:lnTo>
                  <a:lnTo>
                    <a:pt x="501" y="75"/>
                  </a:lnTo>
                  <a:lnTo>
                    <a:pt x="498" y="78"/>
                  </a:lnTo>
                  <a:lnTo>
                    <a:pt x="496" y="80"/>
                  </a:lnTo>
                  <a:lnTo>
                    <a:pt x="493" y="82"/>
                  </a:lnTo>
                  <a:lnTo>
                    <a:pt x="490" y="82"/>
                  </a:lnTo>
                  <a:lnTo>
                    <a:pt x="488" y="82"/>
                  </a:lnTo>
                  <a:lnTo>
                    <a:pt x="487" y="80"/>
                  </a:lnTo>
                  <a:lnTo>
                    <a:pt x="485" y="78"/>
                  </a:lnTo>
                  <a:lnTo>
                    <a:pt x="485" y="77"/>
                  </a:lnTo>
                  <a:lnTo>
                    <a:pt x="485" y="75"/>
                  </a:lnTo>
                  <a:lnTo>
                    <a:pt x="485" y="74"/>
                  </a:lnTo>
                  <a:lnTo>
                    <a:pt x="485" y="72"/>
                  </a:lnTo>
                  <a:lnTo>
                    <a:pt x="482" y="67"/>
                  </a:lnTo>
                  <a:lnTo>
                    <a:pt x="479" y="67"/>
                  </a:lnTo>
                  <a:lnTo>
                    <a:pt x="477" y="67"/>
                  </a:lnTo>
                  <a:lnTo>
                    <a:pt x="474" y="67"/>
                  </a:lnTo>
                  <a:lnTo>
                    <a:pt x="473" y="66"/>
                  </a:lnTo>
                  <a:lnTo>
                    <a:pt x="469" y="63"/>
                  </a:lnTo>
                  <a:lnTo>
                    <a:pt x="465" y="61"/>
                  </a:lnTo>
                  <a:lnTo>
                    <a:pt x="461" y="58"/>
                  </a:lnTo>
                  <a:lnTo>
                    <a:pt x="457" y="55"/>
                  </a:lnTo>
                  <a:lnTo>
                    <a:pt x="457" y="55"/>
                  </a:lnTo>
                  <a:lnTo>
                    <a:pt x="454" y="53"/>
                  </a:lnTo>
                  <a:lnTo>
                    <a:pt x="452" y="53"/>
                  </a:lnTo>
                  <a:lnTo>
                    <a:pt x="450" y="53"/>
                  </a:lnTo>
                  <a:lnTo>
                    <a:pt x="446" y="55"/>
                  </a:lnTo>
                  <a:lnTo>
                    <a:pt x="441" y="58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6" y="56"/>
                  </a:lnTo>
                  <a:lnTo>
                    <a:pt x="435" y="55"/>
                  </a:lnTo>
                  <a:lnTo>
                    <a:pt x="433" y="53"/>
                  </a:lnTo>
                  <a:lnTo>
                    <a:pt x="431" y="50"/>
                  </a:lnTo>
                  <a:lnTo>
                    <a:pt x="430" y="48"/>
                  </a:lnTo>
                  <a:lnTo>
                    <a:pt x="430" y="45"/>
                  </a:lnTo>
                  <a:lnTo>
                    <a:pt x="427" y="47"/>
                  </a:lnTo>
                  <a:lnTo>
                    <a:pt x="424" y="48"/>
                  </a:lnTo>
                  <a:lnTo>
                    <a:pt x="422" y="50"/>
                  </a:lnTo>
                  <a:lnTo>
                    <a:pt x="420" y="50"/>
                  </a:lnTo>
                  <a:lnTo>
                    <a:pt x="419" y="52"/>
                  </a:lnTo>
                  <a:lnTo>
                    <a:pt x="417" y="52"/>
                  </a:lnTo>
                  <a:lnTo>
                    <a:pt x="416" y="52"/>
                  </a:lnTo>
                  <a:lnTo>
                    <a:pt x="414" y="50"/>
                  </a:lnTo>
                  <a:lnTo>
                    <a:pt x="412" y="48"/>
                  </a:lnTo>
                  <a:lnTo>
                    <a:pt x="411" y="47"/>
                  </a:lnTo>
                  <a:lnTo>
                    <a:pt x="411" y="42"/>
                  </a:lnTo>
                  <a:lnTo>
                    <a:pt x="408" y="37"/>
                  </a:lnTo>
                  <a:lnTo>
                    <a:pt x="408" y="34"/>
                  </a:lnTo>
                  <a:lnTo>
                    <a:pt x="406" y="33"/>
                  </a:lnTo>
                  <a:lnTo>
                    <a:pt x="405" y="30"/>
                  </a:lnTo>
                  <a:lnTo>
                    <a:pt x="403" y="28"/>
                  </a:lnTo>
                  <a:lnTo>
                    <a:pt x="401" y="26"/>
                  </a:lnTo>
                  <a:lnTo>
                    <a:pt x="398" y="25"/>
                  </a:lnTo>
                  <a:lnTo>
                    <a:pt x="395" y="23"/>
                  </a:lnTo>
                  <a:lnTo>
                    <a:pt x="392" y="23"/>
                  </a:lnTo>
                  <a:lnTo>
                    <a:pt x="389" y="23"/>
                  </a:lnTo>
                  <a:lnTo>
                    <a:pt x="386" y="25"/>
                  </a:lnTo>
                  <a:lnTo>
                    <a:pt x="384" y="25"/>
                  </a:lnTo>
                  <a:lnTo>
                    <a:pt x="381" y="26"/>
                  </a:lnTo>
                  <a:lnTo>
                    <a:pt x="375" y="30"/>
                  </a:lnTo>
                  <a:lnTo>
                    <a:pt x="370" y="33"/>
                  </a:lnTo>
                  <a:lnTo>
                    <a:pt x="364" y="36"/>
                  </a:lnTo>
                  <a:lnTo>
                    <a:pt x="356" y="39"/>
                  </a:lnTo>
                  <a:lnTo>
                    <a:pt x="354" y="41"/>
                  </a:lnTo>
                  <a:lnTo>
                    <a:pt x="351" y="42"/>
                  </a:lnTo>
                  <a:lnTo>
                    <a:pt x="346" y="42"/>
                  </a:lnTo>
                  <a:lnTo>
                    <a:pt x="343" y="42"/>
                  </a:lnTo>
                  <a:lnTo>
                    <a:pt x="340" y="42"/>
                  </a:lnTo>
                  <a:lnTo>
                    <a:pt x="338" y="41"/>
                  </a:lnTo>
                  <a:lnTo>
                    <a:pt x="337" y="39"/>
                  </a:lnTo>
                  <a:lnTo>
                    <a:pt x="334" y="37"/>
                  </a:lnTo>
                  <a:lnTo>
                    <a:pt x="334" y="34"/>
                  </a:lnTo>
                  <a:lnTo>
                    <a:pt x="330" y="33"/>
                  </a:lnTo>
                  <a:lnTo>
                    <a:pt x="329" y="30"/>
                  </a:lnTo>
                  <a:lnTo>
                    <a:pt x="326" y="30"/>
                  </a:lnTo>
                  <a:lnTo>
                    <a:pt x="321" y="28"/>
                  </a:lnTo>
                  <a:lnTo>
                    <a:pt x="318" y="26"/>
                  </a:lnTo>
                  <a:lnTo>
                    <a:pt x="313" y="25"/>
                  </a:lnTo>
                  <a:lnTo>
                    <a:pt x="310" y="25"/>
                  </a:lnTo>
                  <a:lnTo>
                    <a:pt x="303" y="25"/>
                  </a:lnTo>
                  <a:lnTo>
                    <a:pt x="297" y="23"/>
                  </a:lnTo>
                  <a:lnTo>
                    <a:pt x="289" y="23"/>
                  </a:lnTo>
                  <a:lnTo>
                    <a:pt x="283" y="22"/>
                  </a:lnTo>
                  <a:lnTo>
                    <a:pt x="275" y="20"/>
                  </a:lnTo>
                  <a:lnTo>
                    <a:pt x="264" y="17"/>
                  </a:lnTo>
                  <a:lnTo>
                    <a:pt x="262" y="17"/>
                  </a:lnTo>
                  <a:lnTo>
                    <a:pt x="262" y="17"/>
                  </a:lnTo>
                  <a:lnTo>
                    <a:pt x="261" y="15"/>
                  </a:lnTo>
                  <a:lnTo>
                    <a:pt x="259" y="14"/>
                  </a:lnTo>
                  <a:lnTo>
                    <a:pt x="259" y="12"/>
                  </a:lnTo>
                  <a:lnTo>
                    <a:pt x="256" y="9"/>
                  </a:lnTo>
                  <a:lnTo>
                    <a:pt x="256" y="7"/>
                  </a:lnTo>
                  <a:lnTo>
                    <a:pt x="255" y="4"/>
                  </a:lnTo>
                  <a:lnTo>
                    <a:pt x="251" y="4"/>
                  </a:lnTo>
                  <a:lnTo>
                    <a:pt x="251" y="3"/>
                  </a:lnTo>
                  <a:lnTo>
                    <a:pt x="248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2" y="1"/>
                  </a:lnTo>
                  <a:lnTo>
                    <a:pt x="239" y="1"/>
                  </a:lnTo>
                  <a:lnTo>
                    <a:pt x="236" y="1"/>
                  </a:lnTo>
                  <a:lnTo>
                    <a:pt x="234" y="9"/>
                  </a:lnTo>
                  <a:lnTo>
                    <a:pt x="232" y="17"/>
                  </a:lnTo>
                  <a:lnTo>
                    <a:pt x="231" y="23"/>
                  </a:lnTo>
                  <a:lnTo>
                    <a:pt x="231" y="30"/>
                  </a:lnTo>
                  <a:lnTo>
                    <a:pt x="231" y="33"/>
                  </a:lnTo>
                  <a:lnTo>
                    <a:pt x="231" y="34"/>
                  </a:lnTo>
                  <a:lnTo>
                    <a:pt x="231" y="37"/>
                  </a:lnTo>
                  <a:lnTo>
                    <a:pt x="231" y="42"/>
                  </a:lnTo>
                  <a:lnTo>
                    <a:pt x="231" y="44"/>
                  </a:lnTo>
                  <a:lnTo>
                    <a:pt x="229" y="45"/>
                  </a:lnTo>
                  <a:lnTo>
                    <a:pt x="228" y="48"/>
                  </a:lnTo>
                  <a:lnTo>
                    <a:pt x="226" y="50"/>
                  </a:lnTo>
                  <a:lnTo>
                    <a:pt x="221" y="55"/>
                  </a:lnTo>
                  <a:lnTo>
                    <a:pt x="215" y="61"/>
                  </a:lnTo>
                  <a:lnTo>
                    <a:pt x="210" y="64"/>
                  </a:lnTo>
                  <a:lnTo>
                    <a:pt x="204" y="69"/>
                  </a:lnTo>
                  <a:lnTo>
                    <a:pt x="201" y="71"/>
                  </a:lnTo>
                  <a:lnTo>
                    <a:pt x="196" y="71"/>
                  </a:lnTo>
                  <a:lnTo>
                    <a:pt x="190" y="67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FF10ABF4-0AB8-6515-91D5-754125895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7173" y="3777017"/>
              <a:ext cx="1560534" cy="1543367"/>
            </a:xfrm>
            <a:custGeom>
              <a:avLst/>
              <a:gdLst>
                <a:gd name="T0" fmla="*/ 376 w 1000"/>
                <a:gd name="T1" fmla="*/ 720 h 989"/>
                <a:gd name="T2" fmla="*/ 401 w 1000"/>
                <a:gd name="T3" fmla="*/ 758 h 989"/>
                <a:gd name="T4" fmla="*/ 437 w 1000"/>
                <a:gd name="T5" fmla="*/ 829 h 989"/>
                <a:gd name="T6" fmla="*/ 467 w 1000"/>
                <a:gd name="T7" fmla="*/ 867 h 989"/>
                <a:gd name="T8" fmla="*/ 526 w 1000"/>
                <a:gd name="T9" fmla="*/ 870 h 989"/>
                <a:gd name="T10" fmla="*/ 605 w 1000"/>
                <a:gd name="T11" fmla="*/ 902 h 989"/>
                <a:gd name="T12" fmla="*/ 647 w 1000"/>
                <a:gd name="T13" fmla="*/ 968 h 989"/>
                <a:gd name="T14" fmla="*/ 698 w 1000"/>
                <a:gd name="T15" fmla="*/ 985 h 989"/>
                <a:gd name="T16" fmla="*/ 758 w 1000"/>
                <a:gd name="T17" fmla="*/ 963 h 989"/>
                <a:gd name="T18" fmla="*/ 739 w 1000"/>
                <a:gd name="T19" fmla="*/ 929 h 989"/>
                <a:gd name="T20" fmla="*/ 722 w 1000"/>
                <a:gd name="T21" fmla="*/ 907 h 989"/>
                <a:gd name="T22" fmla="*/ 731 w 1000"/>
                <a:gd name="T23" fmla="*/ 850 h 989"/>
                <a:gd name="T24" fmla="*/ 689 w 1000"/>
                <a:gd name="T25" fmla="*/ 826 h 989"/>
                <a:gd name="T26" fmla="*/ 714 w 1000"/>
                <a:gd name="T27" fmla="*/ 755 h 989"/>
                <a:gd name="T28" fmla="*/ 763 w 1000"/>
                <a:gd name="T29" fmla="*/ 714 h 989"/>
                <a:gd name="T30" fmla="*/ 779 w 1000"/>
                <a:gd name="T31" fmla="*/ 668 h 989"/>
                <a:gd name="T32" fmla="*/ 709 w 1000"/>
                <a:gd name="T33" fmla="*/ 661 h 989"/>
                <a:gd name="T34" fmla="*/ 701 w 1000"/>
                <a:gd name="T35" fmla="*/ 605 h 989"/>
                <a:gd name="T36" fmla="*/ 739 w 1000"/>
                <a:gd name="T37" fmla="*/ 610 h 989"/>
                <a:gd name="T38" fmla="*/ 753 w 1000"/>
                <a:gd name="T39" fmla="*/ 638 h 989"/>
                <a:gd name="T40" fmla="*/ 809 w 1000"/>
                <a:gd name="T41" fmla="*/ 621 h 989"/>
                <a:gd name="T42" fmla="*/ 818 w 1000"/>
                <a:gd name="T43" fmla="*/ 560 h 989"/>
                <a:gd name="T44" fmla="*/ 755 w 1000"/>
                <a:gd name="T45" fmla="*/ 536 h 989"/>
                <a:gd name="T46" fmla="*/ 768 w 1000"/>
                <a:gd name="T47" fmla="*/ 484 h 989"/>
                <a:gd name="T48" fmla="*/ 813 w 1000"/>
                <a:gd name="T49" fmla="*/ 451 h 989"/>
                <a:gd name="T50" fmla="*/ 854 w 1000"/>
                <a:gd name="T51" fmla="*/ 425 h 989"/>
                <a:gd name="T52" fmla="*/ 899 w 1000"/>
                <a:gd name="T53" fmla="*/ 394 h 989"/>
                <a:gd name="T54" fmla="*/ 903 w 1000"/>
                <a:gd name="T55" fmla="*/ 359 h 989"/>
                <a:gd name="T56" fmla="*/ 899 w 1000"/>
                <a:gd name="T57" fmla="*/ 310 h 989"/>
                <a:gd name="T58" fmla="*/ 974 w 1000"/>
                <a:gd name="T59" fmla="*/ 230 h 989"/>
                <a:gd name="T60" fmla="*/ 941 w 1000"/>
                <a:gd name="T61" fmla="*/ 173 h 989"/>
                <a:gd name="T62" fmla="*/ 847 w 1000"/>
                <a:gd name="T63" fmla="*/ 160 h 989"/>
                <a:gd name="T64" fmla="*/ 790 w 1000"/>
                <a:gd name="T65" fmla="*/ 140 h 989"/>
                <a:gd name="T66" fmla="*/ 772 w 1000"/>
                <a:gd name="T67" fmla="*/ 115 h 989"/>
                <a:gd name="T68" fmla="*/ 722 w 1000"/>
                <a:gd name="T69" fmla="*/ 110 h 989"/>
                <a:gd name="T70" fmla="*/ 714 w 1000"/>
                <a:gd name="T71" fmla="*/ 149 h 989"/>
                <a:gd name="T72" fmla="*/ 679 w 1000"/>
                <a:gd name="T73" fmla="*/ 162 h 989"/>
                <a:gd name="T74" fmla="*/ 644 w 1000"/>
                <a:gd name="T75" fmla="*/ 149 h 989"/>
                <a:gd name="T76" fmla="*/ 591 w 1000"/>
                <a:gd name="T77" fmla="*/ 167 h 989"/>
                <a:gd name="T78" fmla="*/ 575 w 1000"/>
                <a:gd name="T79" fmla="*/ 105 h 989"/>
                <a:gd name="T80" fmla="*/ 610 w 1000"/>
                <a:gd name="T81" fmla="*/ 36 h 989"/>
                <a:gd name="T82" fmla="*/ 587 w 1000"/>
                <a:gd name="T83" fmla="*/ 1 h 989"/>
                <a:gd name="T84" fmla="*/ 521 w 1000"/>
                <a:gd name="T85" fmla="*/ 88 h 989"/>
                <a:gd name="T86" fmla="*/ 489 w 1000"/>
                <a:gd name="T87" fmla="*/ 142 h 989"/>
                <a:gd name="T88" fmla="*/ 409 w 1000"/>
                <a:gd name="T89" fmla="*/ 159 h 989"/>
                <a:gd name="T90" fmla="*/ 384 w 1000"/>
                <a:gd name="T91" fmla="*/ 132 h 989"/>
                <a:gd name="T92" fmla="*/ 298 w 1000"/>
                <a:gd name="T93" fmla="*/ 160 h 989"/>
                <a:gd name="T94" fmla="*/ 265 w 1000"/>
                <a:gd name="T95" fmla="*/ 159 h 989"/>
                <a:gd name="T96" fmla="*/ 235 w 1000"/>
                <a:gd name="T97" fmla="*/ 184 h 989"/>
                <a:gd name="T98" fmla="*/ 153 w 1000"/>
                <a:gd name="T99" fmla="*/ 219 h 989"/>
                <a:gd name="T100" fmla="*/ 158 w 1000"/>
                <a:gd name="T101" fmla="*/ 265 h 989"/>
                <a:gd name="T102" fmla="*/ 96 w 1000"/>
                <a:gd name="T103" fmla="*/ 318 h 989"/>
                <a:gd name="T104" fmla="*/ 75 w 1000"/>
                <a:gd name="T105" fmla="*/ 414 h 989"/>
                <a:gd name="T106" fmla="*/ 6 w 1000"/>
                <a:gd name="T107" fmla="*/ 473 h 989"/>
                <a:gd name="T108" fmla="*/ 27 w 1000"/>
                <a:gd name="T109" fmla="*/ 523 h 989"/>
                <a:gd name="T110" fmla="*/ 80 w 1000"/>
                <a:gd name="T111" fmla="*/ 578 h 989"/>
                <a:gd name="T112" fmla="*/ 74 w 1000"/>
                <a:gd name="T113" fmla="*/ 613 h 989"/>
                <a:gd name="T114" fmla="*/ 101 w 1000"/>
                <a:gd name="T115" fmla="*/ 640 h 989"/>
                <a:gd name="T116" fmla="*/ 145 w 1000"/>
                <a:gd name="T117" fmla="*/ 705 h 989"/>
                <a:gd name="T118" fmla="*/ 183 w 1000"/>
                <a:gd name="T119" fmla="*/ 739 h 989"/>
                <a:gd name="T120" fmla="*/ 224 w 1000"/>
                <a:gd name="T121" fmla="*/ 702 h 989"/>
                <a:gd name="T122" fmla="*/ 294 w 1000"/>
                <a:gd name="T123" fmla="*/ 69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0" h="989">
                  <a:moveTo>
                    <a:pt x="324" y="692"/>
                  </a:moveTo>
                  <a:lnTo>
                    <a:pt x="327" y="694"/>
                  </a:lnTo>
                  <a:lnTo>
                    <a:pt x="330" y="694"/>
                  </a:lnTo>
                  <a:lnTo>
                    <a:pt x="333" y="697"/>
                  </a:lnTo>
                  <a:lnTo>
                    <a:pt x="335" y="698"/>
                  </a:lnTo>
                  <a:lnTo>
                    <a:pt x="338" y="703"/>
                  </a:lnTo>
                  <a:lnTo>
                    <a:pt x="341" y="709"/>
                  </a:lnTo>
                  <a:lnTo>
                    <a:pt x="343" y="713"/>
                  </a:lnTo>
                  <a:lnTo>
                    <a:pt x="344" y="714"/>
                  </a:lnTo>
                  <a:lnTo>
                    <a:pt x="346" y="716"/>
                  </a:lnTo>
                  <a:lnTo>
                    <a:pt x="347" y="717"/>
                  </a:lnTo>
                  <a:lnTo>
                    <a:pt x="350" y="719"/>
                  </a:lnTo>
                  <a:lnTo>
                    <a:pt x="354" y="722"/>
                  </a:lnTo>
                  <a:lnTo>
                    <a:pt x="357" y="722"/>
                  </a:lnTo>
                  <a:lnTo>
                    <a:pt x="361" y="722"/>
                  </a:lnTo>
                  <a:lnTo>
                    <a:pt x="368" y="722"/>
                  </a:lnTo>
                  <a:lnTo>
                    <a:pt x="374" y="720"/>
                  </a:lnTo>
                  <a:lnTo>
                    <a:pt x="376" y="720"/>
                  </a:lnTo>
                  <a:lnTo>
                    <a:pt x="379" y="720"/>
                  </a:lnTo>
                  <a:lnTo>
                    <a:pt x="380" y="722"/>
                  </a:lnTo>
                  <a:lnTo>
                    <a:pt x="384" y="722"/>
                  </a:lnTo>
                  <a:lnTo>
                    <a:pt x="385" y="724"/>
                  </a:lnTo>
                  <a:lnTo>
                    <a:pt x="387" y="725"/>
                  </a:lnTo>
                  <a:lnTo>
                    <a:pt x="387" y="727"/>
                  </a:lnTo>
                  <a:lnTo>
                    <a:pt x="388" y="727"/>
                  </a:lnTo>
                  <a:lnTo>
                    <a:pt x="388" y="731"/>
                  </a:lnTo>
                  <a:lnTo>
                    <a:pt x="388" y="735"/>
                  </a:lnTo>
                  <a:lnTo>
                    <a:pt x="388" y="739"/>
                  </a:lnTo>
                  <a:lnTo>
                    <a:pt x="388" y="744"/>
                  </a:lnTo>
                  <a:lnTo>
                    <a:pt x="388" y="747"/>
                  </a:lnTo>
                  <a:lnTo>
                    <a:pt x="388" y="750"/>
                  </a:lnTo>
                  <a:lnTo>
                    <a:pt x="388" y="752"/>
                  </a:lnTo>
                  <a:lnTo>
                    <a:pt x="390" y="754"/>
                  </a:lnTo>
                  <a:lnTo>
                    <a:pt x="393" y="755"/>
                  </a:lnTo>
                  <a:lnTo>
                    <a:pt x="395" y="755"/>
                  </a:lnTo>
                  <a:lnTo>
                    <a:pt x="401" y="758"/>
                  </a:lnTo>
                  <a:lnTo>
                    <a:pt x="406" y="760"/>
                  </a:lnTo>
                  <a:lnTo>
                    <a:pt x="409" y="760"/>
                  </a:lnTo>
                  <a:lnTo>
                    <a:pt x="412" y="761"/>
                  </a:lnTo>
                  <a:lnTo>
                    <a:pt x="415" y="763"/>
                  </a:lnTo>
                  <a:lnTo>
                    <a:pt x="417" y="765"/>
                  </a:lnTo>
                  <a:lnTo>
                    <a:pt x="418" y="766"/>
                  </a:lnTo>
                  <a:lnTo>
                    <a:pt x="420" y="768"/>
                  </a:lnTo>
                  <a:lnTo>
                    <a:pt x="422" y="771"/>
                  </a:lnTo>
                  <a:lnTo>
                    <a:pt x="422" y="774"/>
                  </a:lnTo>
                  <a:lnTo>
                    <a:pt x="422" y="780"/>
                  </a:lnTo>
                  <a:lnTo>
                    <a:pt x="423" y="790"/>
                  </a:lnTo>
                  <a:lnTo>
                    <a:pt x="426" y="799"/>
                  </a:lnTo>
                  <a:lnTo>
                    <a:pt x="428" y="809"/>
                  </a:lnTo>
                  <a:lnTo>
                    <a:pt x="429" y="812"/>
                  </a:lnTo>
                  <a:lnTo>
                    <a:pt x="431" y="817"/>
                  </a:lnTo>
                  <a:lnTo>
                    <a:pt x="434" y="821"/>
                  </a:lnTo>
                  <a:lnTo>
                    <a:pt x="436" y="825"/>
                  </a:lnTo>
                  <a:lnTo>
                    <a:pt x="437" y="829"/>
                  </a:lnTo>
                  <a:lnTo>
                    <a:pt x="440" y="832"/>
                  </a:lnTo>
                  <a:lnTo>
                    <a:pt x="444" y="834"/>
                  </a:lnTo>
                  <a:lnTo>
                    <a:pt x="445" y="837"/>
                  </a:lnTo>
                  <a:lnTo>
                    <a:pt x="450" y="837"/>
                  </a:lnTo>
                  <a:lnTo>
                    <a:pt x="455" y="839"/>
                  </a:lnTo>
                  <a:lnTo>
                    <a:pt x="456" y="840"/>
                  </a:lnTo>
                  <a:lnTo>
                    <a:pt x="458" y="840"/>
                  </a:lnTo>
                  <a:lnTo>
                    <a:pt x="458" y="842"/>
                  </a:lnTo>
                  <a:lnTo>
                    <a:pt x="459" y="842"/>
                  </a:lnTo>
                  <a:lnTo>
                    <a:pt x="461" y="845"/>
                  </a:lnTo>
                  <a:lnTo>
                    <a:pt x="463" y="848"/>
                  </a:lnTo>
                  <a:lnTo>
                    <a:pt x="463" y="851"/>
                  </a:lnTo>
                  <a:lnTo>
                    <a:pt x="463" y="855"/>
                  </a:lnTo>
                  <a:lnTo>
                    <a:pt x="463" y="858"/>
                  </a:lnTo>
                  <a:lnTo>
                    <a:pt x="464" y="859"/>
                  </a:lnTo>
                  <a:lnTo>
                    <a:pt x="466" y="862"/>
                  </a:lnTo>
                  <a:lnTo>
                    <a:pt x="466" y="866"/>
                  </a:lnTo>
                  <a:lnTo>
                    <a:pt x="467" y="867"/>
                  </a:lnTo>
                  <a:lnTo>
                    <a:pt x="469" y="870"/>
                  </a:lnTo>
                  <a:lnTo>
                    <a:pt x="470" y="872"/>
                  </a:lnTo>
                  <a:lnTo>
                    <a:pt x="472" y="873"/>
                  </a:lnTo>
                  <a:lnTo>
                    <a:pt x="475" y="875"/>
                  </a:lnTo>
                  <a:lnTo>
                    <a:pt x="477" y="877"/>
                  </a:lnTo>
                  <a:lnTo>
                    <a:pt x="480" y="878"/>
                  </a:lnTo>
                  <a:lnTo>
                    <a:pt x="482" y="880"/>
                  </a:lnTo>
                  <a:lnTo>
                    <a:pt x="485" y="880"/>
                  </a:lnTo>
                  <a:lnTo>
                    <a:pt x="488" y="880"/>
                  </a:lnTo>
                  <a:lnTo>
                    <a:pt x="491" y="880"/>
                  </a:lnTo>
                  <a:lnTo>
                    <a:pt x="493" y="880"/>
                  </a:lnTo>
                  <a:lnTo>
                    <a:pt x="499" y="880"/>
                  </a:lnTo>
                  <a:lnTo>
                    <a:pt x="504" y="880"/>
                  </a:lnTo>
                  <a:lnTo>
                    <a:pt x="508" y="878"/>
                  </a:lnTo>
                  <a:lnTo>
                    <a:pt x="513" y="875"/>
                  </a:lnTo>
                  <a:lnTo>
                    <a:pt x="519" y="873"/>
                  </a:lnTo>
                  <a:lnTo>
                    <a:pt x="524" y="872"/>
                  </a:lnTo>
                  <a:lnTo>
                    <a:pt x="526" y="870"/>
                  </a:lnTo>
                  <a:lnTo>
                    <a:pt x="529" y="870"/>
                  </a:lnTo>
                  <a:lnTo>
                    <a:pt x="532" y="870"/>
                  </a:lnTo>
                  <a:lnTo>
                    <a:pt x="535" y="870"/>
                  </a:lnTo>
                  <a:lnTo>
                    <a:pt x="540" y="870"/>
                  </a:lnTo>
                  <a:lnTo>
                    <a:pt x="545" y="870"/>
                  </a:lnTo>
                  <a:lnTo>
                    <a:pt x="548" y="872"/>
                  </a:lnTo>
                  <a:lnTo>
                    <a:pt x="549" y="873"/>
                  </a:lnTo>
                  <a:lnTo>
                    <a:pt x="553" y="875"/>
                  </a:lnTo>
                  <a:lnTo>
                    <a:pt x="554" y="878"/>
                  </a:lnTo>
                  <a:lnTo>
                    <a:pt x="556" y="880"/>
                  </a:lnTo>
                  <a:lnTo>
                    <a:pt x="557" y="883"/>
                  </a:lnTo>
                  <a:lnTo>
                    <a:pt x="561" y="888"/>
                  </a:lnTo>
                  <a:lnTo>
                    <a:pt x="564" y="894"/>
                  </a:lnTo>
                  <a:lnTo>
                    <a:pt x="565" y="896"/>
                  </a:lnTo>
                  <a:lnTo>
                    <a:pt x="567" y="899"/>
                  </a:lnTo>
                  <a:lnTo>
                    <a:pt x="570" y="900"/>
                  </a:lnTo>
                  <a:lnTo>
                    <a:pt x="573" y="902"/>
                  </a:lnTo>
                  <a:lnTo>
                    <a:pt x="605" y="902"/>
                  </a:lnTo>
                  <a:lnTo>
                    <a:pt x="606" y="903"/>
                  </a:lnTo>
                  <a:lnTo>
                    <a:pt x="608" y="907"/>
                  </a:lnTo>
                  <a:lnTo>
                    <a:pt x="610" y="907"/>
                  </a:lnTo>
                  <a:lnTo>
                    <a:pt x="611" y="910"/>
                  </a:lnTo>
                  <a:lnTo>
                    <a:pt x="614" y="914"/>
                  </a:lnTo>
                  <a:lnTo>
                    <a:pt x="616" y="919"/>
                  </a:lnTo>
                  <a:lnTo>
                    <a:pt x="621" y="930"/>
                  </a:lnTo>
                  <a:lnTo>
                    <a:pt x="624" y="941"/>
                  </a:lnTo>
                  <a:lnTo>
                    <a:pt x="625" y="948"/>
                  </a:lnTo>
                  <a:lnTo>
                    <a:pt x="628" y="952"/>
                  </a:lnTo>
                  <a:lnTo>
                    <a:pt x="632" y="957"/>
                  </a:lnTo>
                  <a:lnTo>
                    <a:pt x="633" y="960"/>
                  </a:lnTo>
                  <a:lnTo>
                    <a:pt x="636" y="962"/>
                  </a:lnTo>
                  <a:lnTo>
                    <a:pt x="636" y="965"/>
                  </a:lnTo>
                  <a:lnTo>
                    <a:pt x="640" y="965"/>
                  </a:lnTo>
                  <a:lnTo>
                    <a:pt x="641" y="967"/>
                  </a:lnTo>
                  <a:lnTo>
                    <a:pt x="644" y="968"/>
                  </a:lnTo>
                  <a:lnTo>
                    <a:pt x="647" y="968"/>
                  </a:lnTo>
                  <a:lnTo>
                    <a:pt x="649" y="968"/>
                  </a:lnTo>
                  <a:lnTo>
                    <a:pt x="654" y="970"/>
                  </a:lnTo>
                  <a:lnTo>
                    <a:pt x="657" y="968"/>
                  </a:lnTo>
                  <a:lnTo>
                    <a:pt x="658" y="968"/>
                  </a:lnTo>
                  <a:lnTo>
                    <a:pt x="662" y="967"/>
                  </a:lnTo>
                  <a:lnTo>
                    <a:pt x="663" y="965"/>
                  </a:lnTo>
                  <a:lnTo>
                    <a:pt x="665" y="963"/>
                  </a:lnTo>
                  <a:lnTo>
                    <a:pt x="668" y="962"/>
                  </a:lnTo>
                  <a:lnTo>
                    <a:pt x="671" y="962"/>
                  </a:lnTo>
                  <a:lnTo>
                    <a:pt x="674" y="962"/>
                  </a:lnTo>
                  <a:lnTo>
                    <a:pt x="677" y="962"/>
                  </a:lnTo>
                  <a:lnTo>
                    <a:pt x="681" y="962"/>
                  </a:lnTo>
                  <a:lnTo>
                    <a:pt x="682" y="965"/>
                  </a:lnTo>
                  <a:lnTo>
                    <a:pt x="684" y="965"/>
                  </a:lnTo>
                  <a:lnTo>
                    <a:pt x="689" y="970"/>
                  </a:lnTo>
                  <a:lnTo>
                    <a:pt x="690" y="974"/>
                  </a:lnTo>
                  <a:lnTo>
                    <a:pt x="695" y="981"/>
                  </a:lnTo>
                  <a:lnTo>
                    <a:pt x="698" y="985"/>
                  </a:lnTo>
                  <a:lnTo>
                    <a:pt x="701" y="987"/>
                  </a:lnTo>
                  <a:lnTo>
                    <a:pt x="703" y="987"/>
                  </a:lnTo>
                  <a:lnTo>
                    <a:pt x="706" y="989"/>
                  </a:lnTo>
                  <a:lnTo>
                    <a:pt x="709" y="989"/>
                  </a:lnTo>
                  <a:lnTo>
                    <a:pt x="715" y="989"/>
                  </a:lnTo>
                  <a:lnTo>
                    <a:pt x="722" y="989"/>
                  </a:lnTo>
                  <a:lnTo>
                    <a:pt x="726" y="987"/>
                  </a:lnTo>
                  <a:lnTo>
                    <a:pt x="730" y="987"/>
                  </a:lnTo>
                  <a:lnTo>
                    <a:pt x="734" y="985"/>
                  </a:lnTo>
                  <a:lnTo>
                    <a:pt x="737" y="985"/>
                  </a:lnTo>
                  <a:lnTo>
                    <a:pt x="742" y="982"/>
                  </a:lnTo>
                  <a:lnTo>
                    <a:pt x="744" y="981"/>
                  </a:lnTo>
                  <a:lnTo>
                    <a:pt x="749" y="979"/>
                  </a:lnTo>
                  <a:lnTo>
                    <a:pt x="750" y="976"/>
                  </a:lnTo>
                  <a:lnTo>
                    <a:pt x="753" y="973"/>
                  </a:lnTo>
                  <a:lnTo>
                    <a:pt x="755" y="970"/>
                  </a:lnTo>
                  <a:lnTo>
                    <a:pt x="756" y="968"/>
                  </a:lnTo>
                  <a:lnTo>
                    <a:pt x="758" y="963"/>
                  </a:lnTo>
                  <a:lnTo>
                    <a:pt x="760" y="960"/>
                  </a:lnTo>
                  <a:lnTo>
                    <a:pt x="763" y="955"/>
                  </a:lnTo>
                  <a:lnTo>
                    <a:pt x="763" y="952"/>
                  </a:lnTo>
                  <a:lnTo>
                    <a:pt x="761" y="949"/>
                  </a:lnTo>
                  <a:lnTo>
                    <a:pt x="760" y="948"/>
                  </a:lnTo>
                  <a:lnTo>
                    <a:pt x="760" y="944"/>
                  </a:lnTo>
                  <a:lnTo>
                    <a:pt x="758" y="943"/>
                  </a:lnTo>
                  <a:lnTo>
                    <a:pt x="756" y="941"/>
                  </a:lnTo>
                  <a:lnTo>
                    <a:pt x="755" y="940"/>
                  </a:lnTo>
                  <a:lnTo>
                    <a:pt x="753" y="940"/>
                  </a:lnTo>
                  <a:lnTo>
                    <a:pt x="749" y="938"/>
                  </a:lnTo>
                  <a:lnTo>
                    <a:pt x="745" y="937"/>
                  </a:lnTo>
                  <a:lnTo>
                    <a:pt x="744" y="935"/>
                  </a:lnTo>
                  <a:lnTo>
                    <a:pt x="742" y="933"/>
                  </a:lnTo>
                  <a:lnTo>
                    <a:pt x="741" y="933"/>
                  </a:lnTo>
                  <a:lnTo>
                    <a:pt x="739" y="932"/>
                  </a:lnTo>
                  <a:lnTo>
                    <a:pt x="739" y="930"/>
                  </a:lnTo>
                  <a:lnTo>
                    <a:pt x="739" y="929"/>
                  </a:lnTo>
                  <a:lnTo>
                    <a:pt x="739" y="927"/>
                  </a:lnTo>
                  <a:lnTo>
                    <a:pt x="739" y="924"/>
                  </a:lnTo>
                  <a:lnTo>
                    <a:pt x="739" y="924"/>
                  </a:lnTo>
                  <a:lnTo>
                    <a:pt x="739" y="921"/>
                  </a:lnTo>
                  <a:lnTo>
                    <a:pt x="739" y="919"/>
                  </a:lnTo>
                  <a:lnTo>
                    <a:pt x="737" y="919"/>
                  </a:lnTo>
                  <a:lnTo>
                    <a:pt x="736" y="918"/>
                  </a:lnTo>
                  <a:lnTo>
                    <a:pt x="736" y="916"/>
                  </a:lnTo>
                  <a:lnTo>
                    <a:pt x="736" y="916"/>
                  </a:lnTo>
                  <a:lnTo>
                    <a:pt x="734" y="916"/>
                  </a:lnTo>
                  <a:lnTo>
                    <a:pt x="731" y="914"/>
                  </a:lnTo>
                  <a:lnTo>
                    <a:pt x="728" y="913"/>
                  </a:lnTo>
                  <a:lnTo>
                    <a:pt x="726" y="911"/>
                  </a:lnTo>
                  <a:lnTo>
                    <a:pt x="723" y="911"/>
                  </a:lnTo>
                  <a:lnTo>
                    <a:pt x="722" y="910"/>
                  </a:lnTo>
                  <a:lnTo>
                    <a:pt x="722" y="908"/>
                  </a:lnTo>
                  <a:lnTo>
                    <a:pt x="722" y="908"/>
                  </a:lnTo>
                  <a:lnTo>
                    <a:pt x="722" y="907"/>
                  </a:lnTo>
                  <a:lnTo>
                    <a:pt x="723" y="902"/>
                  </a:lnTo>
                  <a:lnTo>
                    <a:pt x="726" y="896"/>
                  </a:lnTo>
                  <a:lnTo>
                    <a:pt x="726" y="894"/>
                  </a:lnTo>
                  <a:lnTo>
                    <a:pt x="726" y="892"/>
                  </a:lnTo>
                  <a:lnTo>
                    <a:pt x="726" y="891"/>
                  </a:lnTo>
                  <a:lnTo>
                    <a:pt x="725" y="889"/>
                  </a:lnTo>
                  <a:lnTo>
                    <a:pt x="723" y="888"/>
                  </a:lnTo>
                  <a:lnTo>
                    <a:pt x="722" y="886"/>
                  </a:lnTo>
                  <a:lnTo>
                    <a:pt x="719" y="884"/>
                  </a:lnTo>
                  <a:lnTo>
                    <a:pt x="717" y="883"/>
                  </a:lnTo>
                  <a:lnTo>
                    <a:pt x="715" y="881"/>
                  </a:lnTo>
                  <a:lnTo>
                    <a:pt x="715" y="880"/>
                  </a:lnTo>
                  <a:lnTo>
                    <a:pt x="715" y="878"/>
                  </a:lnTo>
                  <a:lnTo>
                    <a:pt x="715" y="878"/>
                  </a:lnTo>
                  <a:lnTo>
                    <a:pt x="717" y="866"/>
                  </a:lnTo>
                  <a:lnTo>
                    <a:pt x="722" y="859"/>
                  </a:lnTo>
                  <a:lnTo>
                    <a:pt x="726" y="855"/>
                  </a:lnTo>
                  <a:lnTo>
                    <a:pt x="731" y="850"/>
                  </a:lnTo>
                  <a:lnTo>
                    <a:pt x="734" y="847"/>
                  </a:lnTo>
                  <a:lnTo>
                    <a:pt x="734" y="845"/>
                  </a:lnTo>
                  <a:lnTo>
                    <a:pt x="733" y="842"/>
                  </a:lnTo>
                  <a:lnTo>
                    <a:pt x="731" y="840"/>
                  </a:lnTo>
                  <a:lnTo>
                    <a:pt x="730" y="839"/>
                  </a:lnTo>
                  <a:lnTo>
                    <a:pt x="728" y="837"/>
                  </a:lnTo>
                  <a:lnTo>
                    <a:pt x="726" y="834"/>
                  </a:lnTo>
                  <a:lnTo>
                    <a:pt x="723" y="834"/>
                  </a:lnTo>
                  <a:lnTo>
                    <a:pt x="722" y="832"/>
                  </a:lnTo>
                  <a:lnTo>
                    <a:pt x="717" y="829"/>
                  </a:lnTo>
                  <a:lnTo>
                    <a:pt x="714" y="829"/>
                  </a:lnTo>
                  <a:lnTo>
                    <a:pt x="707" y="826"/>
                  </a:lnTo>
                  <a:lnTo>
                    <a:pt x="706" y="826"/>
                  </a:lnTo>
                  <a:lnTo>
                    <a:pt x="703" y="826"/>
                  </a:lnTo>
                  <a:lnTo>
                    <a:pt x="698" y="826"/>
                  </a:lnTo>
                  <a:lnTo>
                    <a:pt x="695" y="826"/>
                  </a:lnTo>
                  <a:lnTo>
                    <a:pt x="693" y="826"/>
                  </a:lnTo>
                  <a:lnTo>
                    <a:pt x="689" y="826"/>
                  </a:lnTo>
                  <a:lnTo>
                    <a:pt x="685" y="826"/>
                  </a:lnTo>
                  <a:lnTo>
                    <a:pt x="685" y="826"/>
                  </a:lnTo>
                  <a:lnTo>
                    <a:pt x="682" y="821"/>
                  </a:lnTo>
                  <a:lnTo>
                    <a:pt x="682" y="815"/>
                  </a:lnTo>
                  <a:lnTo>
                    <a:pt x="682" y="812"/>
                  </a:lnTo>
                  <a:lnTo>
                    <a:pt x="682" y="809"/>
                  </a:lnTo>
                  <a:lnTo>
                    <a:pt x="682" y="806"/>
                  </a:lnTo>
                  <a:lnTo>
                    <a:pt x="682" y="804"/>
                  </a:lnTo>
                  <a:lnTo>
                    <a:pt x="685" y="799"/>
                  </a:lnTo>
                  <a:lnTo>
                    <a:pt x="689" y="796"/>
                  </a:lnTo>
                  <a:lnTo>
                    <a:pt x="696" y="788"/>
                  </a:lnTo>
                  <a:lnTo>
                    <a:pt x="704" y="779"/>
                  </a:lnTo>
                  <a:lnTo>
                    <a:pt x="706" y="776"/>
                  </a:lnTo>
                  <a:lnTo>
                    <a:pt x="707" y="772"/>
                  </a:lnTo>
                  <a:lnTo>
                    <a:pt x="709" y="769"/>
                  </a:lnTo>
                  <a:lnTo>
                    <a:pt x="711" y="766"/>
                  </a:lnTo>
                  <a:lnTo>
                    <a:pt x="712" y="761"/>
                  </a:lnTo>
                  <a:lnTo>
                    <a:pt x="714" y="755"/>
                  </a:lnTo>
                  <a:lnTo>
                    <a:pt x="714" y="752"/>
                  </a:lnTo>
                  <a:lnTo>
                    <a:pt x="714" y="747"/>
                  </a:lnTo>
                  <a:lnTo>
                    <a:pt x="715" y="744"/>
                  </a:lnTo>
                  <a:lnTo>
                    <a:pt x="717" y="741"/>
                  </a:lnTo>
                  <a:lnTo>
                    <a:pt x="719" y="738"/>
                  </a:lnTo>
                  <a:lnTo>
                    <a:pt x="720" y="735"/>
                  </a:lnTo>
                  <a:lnTo>
                    <a:pt x="726" y="730"/>
                  </a:lnTo>
                  <a:lnTo>
                    <a:pt x="736" y="722"/>
                  </a:lnTo>
                  <a:lnTo>
                    <a:pt x="742" y="719"/>
                  </a:lnTo>
                  <a:lnTo>
                    <a:pt x="749" y="716"/>
                  </a:lnTo>
                  <a:lnTo>
                    <a:pt x="750" y="714"/>
                  </a:lnTo>
                  <a:lnTo>
                    <a:pt x="753" y="714"/>
                  </a:lnTo>
                  <a:lnTo>
                    <a:pt x="755" y="713"/>
                  </a:lnTo>
                  <a:lnTo>
                    <a:pt x="756" y="713"/>
                  </a:lnTo>
                  <a:lnTo>
                    <a:pt x="758" y="713"/>
                  </a:lnTo>
                  <a:lnTo>
                    <a:pt x="760" y="714"/>
                  </a:lnTo>
                  <a:lnTo>
                    <a:pt x="763" y="714"/>
                  </a:lnTo>
                  <a:lnTo>
                    <a:pt x="763" y="714"/>
                  </a:lnTo>
                  <a:lnTo>
                    <a:pt x="766" y="716"/>
                  </a:lnTo>
                  <a:lnTo>
                    <a:pt x="768" y="717"/>
                  </a:lnTo>
                  <a:lnTo>
                    <a:pt x="769" y="717"/>
                  </a:lnTo>
                  <a:lnTo>
                    <a:pt x="771" y="717"/>
                  </a:lnTo>
                  <a:lnTo>
                    <a:pt x="772" y="717"/>
                  </a:lnTo>
                  <a:lnTo>
                    <a:pt x="774" y="716"/>
                  </a:lnTo>
                  <a:lnTo>
                    <a:pt x="775" y="714"/>
                  </a:lnTo>
                  <a:lnTo>
                    <a:pt x="777" y="709"/>
                  </a:lnTo>
                  <a:lnTo>
                    <a:pt x="782" y="703"/>
                  </a:lnTo>
                  <a:lnTo>
                    <a:pt x="786" y="694"/>
                  </a:lnTo>
                  <a:lnTo>
                    <a:pt x="790" y="684"/>
                  </a:lnTo>
                  <a:lnTo>
                    <a:pt x="794" y="676"/>
                  </a:lnTo>
                  <a:lnTo>
                    <a:pt x="798" y="668"/>
                  </a:lnTo>
                  <a:lnTo>
                    <a:pt x="798" y="665"/>
                  </a:lnTo>
                  <a:lnTo>
                    <a:pt x="788" y="665"/>
                  </a:lnTo>
                  <a:lnTo>
                    <a:pt x="785" y="667"/>
                  </a:lnTo>
                  <a:lnTo>
                    <a:pt x="782" y="668"/>
                  </a:lnTo>
                  <a:lnTo>
                    <a:pt x="779" y="668"/>
                  </a:lnTo>
                  <a:lnTo>
                    <a:pt x="775" y="672"/>
                  </a:lnTo>
                  <a:lnTo>
                    <a:pt x="769" y="672"/>
                  </a:lnTo>
                  <a:lnTo>
                    <a:pt x="764" y="673"/>
                  </a:lnTo>
                  <a:lnTo>
                    <a:pt x="760" y="673"/>
                  </a:lnTo>
                  <a:lnTo>
                    <a:pt x="755" y="673"/>
                  </a:lnTo>
                  <a:lnTo>
                    <a:pt x="749" y="673"/>
                  </a:lnTo>
                  <a:lnTo>
                    <a:pt x="747" y="672"/>
                  </a:lnTo>
                  <a:lnTo>
                    <a:pt x="742" y="672"/>
                  </a:lnTo>
                  <a:lnTo>
                    <a:pt x="739" y="668"/>
                  </a:lnTo>
                  <a:lnTo>
                    <a:pt x="736" y="668"/>
                  </a:lnTo>
                  <a:lnTo>
                    <a:pt x="734" y="667"/>
                  </a:lnTo>
                  <a:lnTo>
                    <a:pt x="730" y="665"/>
                  </a:lnTo>
                  <a:lnTo>
                    <a:pt x="726" y="665"/>
                  </a:lnTo>
                  <a:lnTo>
                    <a:pt x="722" y="665"/>
                  </a:lnTo>
                  <a:lnTo>
                    <a:pt x="719" y="665"/>
                  </a:lnTo>
                  <a:lnTo>
                    <a:pt x="715" y="664"/>
                  </a:lnTo>
                  <a:lnTo>
                    <a:pt x="712" y="664"/>
                  </a:lnTo>
                  <a:lnTo>
                    <a:pt x="709" y="661"/>
                  </a:lnTo>
                  <a:lnTo>
                    <a:pt x="706" y="659"/>
                  </a:lnTo>
                  <a:lnTo>
                    <a:pt x="704" y="657"/>
                  </a:lnTo>
                  <a:lnTo>
                    <a:pt x="703" y="654"/>
                  </a:lnTo>
                  <a:lnTo>
                    <a:pt x="701" y="651"/>
                  </a:lnTo>
                  <a:lnTo>
                    <a:pt x="700" y="648"/>
                  </a:lnTo>
                  <a:lnTo>
                    <a:pt x="698" y="645"/>
                  </a:lnTo>
                  <a:lnTo>
                    <a:pt x="698" y="640"/>
                  </a:lnTo>
                  <a:lnTo>
                    <a:pt x="696" y="635"/>
                  </a:lnTo>
                  <a:lnTo>
                    <a:pt x="696" y="632"/>
                  </a:lnTo>
                  <a:lnTo>
                    <a:pt x="696" y="626"/>
                  </a:lnTo>
                  <a:lnTo>
                    <a:pt x="696" y="621"/>
                  </a:lnTo>
                  <a:lnTo>
                    <a:pt x="696" y="618"/>
                  </a:lnTo>
                  <a:lnTo>
                    <a:pt x="696" y="615"/>
                  </a:lnTo>
                  <a:lnTo>
                    <a:pt x="696" y="612"/>
                  </a:lnTo>
                  <a:lnTo>
                    <a:pt x="698" y="610"/>
                  </a:lnTo>
                  <a:lnTo>
                    <a:pt x="698" y="608"/>
                  </a:lnTo>
                  <a:lnTo>
                    <a:pt x="700" y="605"/>
                  </a:lnTo>
                  <a:lnTo>
                    <a:pt x="701" y="605"/>
                  </a:lnTo>
                  <a:lnTo>
                    <a:pt x="703" y="602"/>
                  </a:lnTo>
                  <a:lnTo>
                    <a:pt x="704" y="601"/>
                  </a:lnTo>
                  <a:lnTo>
                    <a:pt x="706" y="599"/>
                  </a:lnTo>
                  <a:lnTo>
                    <a:pt x="707" y="599"/>
                  </a:lnTo>
                  <a:lnTo>
                    <a:pt x="709" y="597"/>
                  </a:lnTo>
                  <a:lnTo>
                    <a:pt x="714" y="597"/>
                  </a:lnTo>
                  <a:lnTo>
                    <a:pt x="720" y="597"/>
                  </a:lnTo>
                  <a:lnTo>
                    <a:pt x="723" y="597"/>
                  </a:lnTo>
                  <a:lnTo>
                    <a:pt x="726" y="597"/>
                  </a:lnTo>
                  <a:lnTo>
                    <a:pt x="730" y="597"/>
                  </a:lnTo>
                  <a:lnTo>
                    <a:pt x="733" y="597"/>
                  </a:lnTo>
                  <a:lnTo>
                    <a:pt x="736" y="599"/>
                  </a:lnTo>
                  <a:lnTo>
                    <a:pt x="737" y="601"/>
                  </a:lnTo>
                  <a:lnTo>
                    <a:pt x="739" y="602"/>
                  </a:lnTo>
                  <a:lnTo>
                    <a:pt x="739" y="602"/>
                  </a:lnTo>
                  <a:lnTo>
                    <a:pt x="739" y="605"/>
                  </a:lnTo>
                  <a:lnTo>
                    <a:pt x="739" y="605"/>
                  </a:lnTo>
                  <a:lnTo>
                    <a:pt x="739" y="610"/>
                  </a:lnTo>
                  <a:lnTo>
                    <a:pt x="739" y="612"/>
                  </a:lnTo>
                  <a:lnTo>
                    <a:pt x="736" y="613"/>
                  </a:lnTo>
                  <a:lnTo>
                    <a:pt x="734" y="615"/>
                  </a:lnTo>
                  <a:lnTo>
                    <a:pt x="733" y="618"/>
                  </a:lnTo>
                  <a:lnTo>
                    <a:pt x="731" y="619"/>
                  </a:lnTo>
                  <a:lnTo>
                    <a:pt x="730" y="623"/>
                  </a:lnTo>
                  <a:lnTo>
                    <a:pt x="728" y="624"/>
                  </a:lnTo>
                  <a:lnTo>
                    <a:pt x="731" y="626"/>
                  </a:lnTo>
                  <a:lnTo>
                    <a:pt x="733" y="626"/>
                  </a:lnTo>
                  <a:lnTo>
                    <a:pt x="734" y="626"/>
                  </a:lnTo>
                  <a:lnTo>
                    <a:pt x="736" y="626"/>
                  </a:lnTo>
                  <a:lnTo>
                    <a:pt x="741" y="626"/>
                  </a:lnTo>
                  <a:lnTo>
                    <a:pt x="744" y="624"/>
                  </a:lnTo>
                  <a:lnTo>
                    <a:pt x="747" y="629"/>
                  </a:lnTo>
                  <a:lnTo>
                    <a:pt x="749" y="634"/>
                  </a:lnTo>
                  <a:lnTo>
                    <a:pt x="750" y="635"/>
                  </a:lnTo>
                  <a:lnTo>
                    <a:pt x="752" y="638"/>
                  </a:lnTo>
                  <a:lnTo>
                    <a:pt x="753" y="638"/>
                  </a:lnTo>
                  <a:lnTo>
                    <a:pt x="755" y="638"/>
                  </a:lnTo>
                  <a:lnTo>
                    <a:pt x="756" y="640"/>
                  </a:lnTo>
                  <a:lnTo>
                    <a:pt x="758" y="640"/>
                  </a:lnTo>
                  <a:lnTo>
                    <a:pt x="761" y="640"/>
                  </a:lnTo>
                  <a:lnTo>
                    <a:pt x="763" y="638"/>
                  </a:lnTo>
                  <a:lnTo>
                    <a:pt x="764" y="637"/>
                  </a:lnTo>
                  <a:lnTo>
                    <a:pt x="766" y="635"/>
                  </a:lnTo>
                  <a:lnTo>
                    <a:pt x="768" y="634"/>
                  </a:lnTo>
                  <a:lnTo>
                    <a:pt x="768" y="631"/>
                  </a:lnTo>
                  <a:lnTo>
                    <a:pt x="769" y="627"/>
                  </a:lnTo>
                  <a:lnTo>
                    <a:pt x="769" y="624"/>
                  </a:lnTo>
                  <a:lnTo>
                    <a:pt x="779" y="626"/>
                  </a:lnTo>
                  <a:lnTo>
                    <a:pt x="790" y="626"/>
                  </a:lnTo>
                  <a:lnTo>
                    <a:pt x="798" y="626"/>
                  </a:lnTo>
                  <a:lnTo>
                    <a:pt x="802" y="623"/>
                  </a:lnTo>
                  <a:lnTo>
                    <a:pt x="804" y="623"/>
                  </a:lnTo>
                  <a:lnTo>
                    <a:pt x="807" y="623"/>
                  </a:lnTo>
                  <a:lnTo>
                    <a:pt x="809" y="621"/>
                  </a:lnTo>
                  <a:lnTo>
                    <a:pt x="810" y="619"/>
                  </a:lnTo>
                  <a:lnTo>
                    <a:pt x="809" y="615"/>
                  </a:lnTo>
                  <a:lnTo>
                    <a:pt x="805" y="610"/>
                  </a:lnTo>
                  <a:lnTo>
                    <a:pt x="805" y="608"/>
                  </a:lnTo>
                  <a:lnTo>
                    <a:pt x="805" y="605"/>
                  </a:lnTo>
                  <a:lnTo>
                    <a:pt x="805" y="602"/>
                  </a:lnTo>
                  <a:lnTo>
                    <a:pt x="805" y="599"/>
                  </a:lnTo>
                  <a:lnTo>
                    <a:pt x="805" y="593"/>
                  </a:lnTo>
                  <a:lnTo>
                    <a:pt x="805" y="588"/>
                  </a:lnTo>
                  <a:lnTo>
                    <a:pt x="809" y="583"/>
                  </a:lnTo>
                  <a:lnTo>
                    <a:pt x="810" y="580"/>
                  </a:lnTo>
                  <a:lnTo>
                    <a:pt x="812" y="575"/>
                  </a:lnTo>
                  <a:lnTo>
                    <a:pt x="813" y="572"/>
                  </a:lnTo>
                  <a:lnTo>
                    <a:pt x="813" y="567"/>
                  </a:lnTo>
                  <a:lnTo>
                    <a:pt x="813" y="561"/>
                  </a:lnTo>
                  <a:lnTo>
                    <a:pt x="816" y="560"/>
                  </a:lnTo>
                  <a:lnTo>
                    <a:pt x="816" y="560"/>
                  </a:lnTo>
                  <a:lnTo>
                    <a:pt x="818" y="560"/>
                  </a:lnTo>
                  <a:lnTo>
                    <a:pt x="816" y="560"/>
                  </a:lnTo>
                  <a:lnTo>
                    <a:pt x="813" y="560"/>
                  </a:lnTo>
                  <a:lnTo>
                    <a:pt x="810" y="561"/>
                  </a:lnTo>
                  <a:lnTo>
                    <a:pt x="809" y="561"/>
                  </a:lnTo>
                  <a:lnTo>
                    <a:pt x="805" y="564"/>
                  </a:lnTo>
                  <a:lnTo>
                    <a:pt x="802" y="564"/>
                  </a:lnTo>
                  <a:lnTo>
                    <a:pt x="799" y="564"/>
                  </a:lnTo>
                  <a:lnTo>
                    <a:pt x="796" y="564"/>
                  </a:lnTo>
                  <a:lnTo>
                    <a:pt x="791" y="563"/>
                  </a:lnTo>
                  <a:lnTo>
                    <a:pt x="788" y="561"/>
                  </a:lnTo>
                  <a:lnTo>
                    <a:pt x="782" y="558"/>
                  </a:lnTo>
                  <a:lnTo>
                    <a:pt x="779" y="556"/>
                  </a:lnTo>
                  <a:lnTo>
                    <a:pt x="774" y="553"/>
                  </a:lnTo>
                  <a:lnTo>
                    <a:pt x="769" y="550"/>
                  </a:lnTo>
                  <a:lnTo>
                    <a:pt x="764" y="547"/>
                  </a:lnTo>
                  <a:lnTo>
                    <a:pt x="761" y="544"/>
                  </a:lnTo>
                  <a:lnTo>
                    <a:pt x="758" y="541"/>
                  </a:lnTo>
                  <a:lnTo>
                    <a:pt x="755" y="536"/>
                  </a:lnTo>
                  <a:lnTo>
                    <a:pt x="752" y="533"/>
                  </a:lnTo>
                  <a:lnTo>
                    <a:pt x="750" y="530"/>
                  </a:lnTo>
                  <a:lnTo>
                    <a:pt x="749" y="526"/>
                  </a:lnTo>
                  <a:lnTo>
                    <a:pt x="749" y="523"/>
                  </a:lnTo>
                  <a:lnTo>
                    <a:pt x="747" y="525"/>
                  </a:lnTo>
                  <a:lnTo>
                    <a:pt x="747" y="526"/>
                  </a:lnTo>
                  <a:lnTo>
                    <a:pt x="747" y="523"/>
                  </a:lnTo>
                  <a:lnTo>
                    <a:pt x="747" y="520"/>
                  </a:lnTo>
                  <a:lnTo>
                    <a:pt x="749" y="519"/>
                  </a:lnTo>
                  <a:lnTo>
                    <a:pt x="749" y="515"/>
                  </a:lnTo>
                  <a:lnTo>
                    <a:pt x="749" y="512"/>
                  </a:lnTo>
                  <a:lnTo>
                    <a:pt x="752" y="504"/>
                  </a:lnTo>
                  <a:lnTo>
                    <a:pt x="755" y="498"/>
                  </a:lnTo>
                  <a:lnTo>
                    <a:pt x="758" y="495"/>
                  </a:lnTo>
                  <a:lnTo>
                    <a:pt x="760" y="492"/>
                  </a:lnTo>
                  <a:lnTo>
                    <a:pt x="763" y="490"/>
                  </a:lnTo>
                  <a:lnTo>
                    <a:pt x="764" y="487"/>
                  </a:lnTo>
                  <a:lnTo>
                    <a:pt x="768" y="484"/>
                  </a:lnTo>
                  <a:lnTo>
                    <a:pt x="769" y="482"/>
                  </a:lnTo>
                  <a:lnTo>
                    <a:pt x="772" y="482"/>
                  </a:lnTo>
                  <a:lnTo>
                    <a:pt x="774" y="481"/>
                  </a:lnTo>
                  <a:lnTo>
                    <a:pt x="777" y="479"/>
                  </a:lnTo>
                  <a:lnTo>
                    <a:pt x="780" y="481"/>
                  </a:lnTo>
                  <a:lnTo>
                    <a:pt x="782" y="481"/>
                  </a:lnTo>
                  <a:lnTo>
                    <a:pt x="785" y="482"/>
                  </a:lnTo>
                  <a:lnTo>
                    <a:pt x="788" y="482"/>
                  </a:lnTo>
                  <a:lnTo>
                    <a:pt x="790" y="482"/>
                  </a:lnTo>
                  <a:lnTo>
                    <a:pt x="793" y="481"/>
                  </a:lnTo>
                  <a:lnTo>
                    <a:pt x="794" y="479"/>
                  </a:lnTo>
                  <a:lnTo>
                    <a:pt x="799" y="470"/>
                  </a:lnTo>
                  <a:lnTo>
                    <a:pt x="805" y="460"/>
                  </a:lnTo>
                  <a:lnTo>
                    <a:pt x="805" y="459"/>
                  </a:lnTo>
                  <a:lnTo>
                    <a:pt x="809" y="457"/>
                  </a:lnTo>
                  <a:lnTo>
                    <a:pt x="810" y="454"/>
                  </a:lnTo>
                  <a:lnTo>
                    <a:pt x="812" y="452"/>
                  </a:lnTo>
                  <a:lnTo>
                    <a:pt x="813" y="451"/>
                  </a:lnTo>
                  <a:lnTo>
                    <a:pt x="816" y="449"/>
                  </a:lnTo>
                  <a:lnTo>
                    <a:pt x="820" y="449"/>
                  </a:lnTo>
                  <a:lnTo>
                    <a:pt x="823" y="449"/>
                  </a:lnTo>
                  <a:lnTo>
                    <a:pt x="828" y="449"/>
                  </a:lnTo>
                  <a:lnTo>
                    <a:pt x="832" y="451"/>
                  </a:lnTo>
                  <a:lnTo>
                    <a:pt x="837" y="451"/>
                  </a:lnTo>
                  <a:lnTo>
                    <a:pt x="839" y="452"/>
                  </a:lnTo>
                  <a:lnTo>
                    <a:pt x="842" y="452"/>
                  </a:lnTo>
                  <a:lnTo>
                    <a:pt x="843" y="451"/>
                  </a:lnTo>
                  <a:lnTo>
                    <a:pt x="847" y="449"/>
                  </a:lnTo>
                  <a:lnTo>
                    <a:pt x="847" y="448"/>
                  </a:lnTo>
                  <a:lnTo>
                    <a:pt x="850" y="443"/>
                  </a:lnTo>
                  <a:lnTo>
                    <a:pt x="850" y="438"/>
                  </a:lnTo>
                  <a:lnTo>
                    <a:pt x="850" y="435"/>
                  </a:lnTo>
                  <a:lnTo>
                    <a:pt x="851" y="432"/>
                  </a:lnTo>
                  <a:lnTo>
                    <a:pt x="851" y="429"/>
                  </a:lnTo>
                  <a:lnTo>
                    <a:pt x="853" y="429"/>
                  </a:lnTo>
                  <a:lnTo>
                    <a:pt x="854" y="425"/>
                  </a:lnTo>
                  <a:lnTo>
                    <a:pt x="856" y="424"/>
                  </a:lnTo>
                  <a:lnTo>
                    <a:pt x="859" y="424"/>
                  </a:lnTo>
                  <a:lnTo>
                    <a:pt x="864" y="422"/>
                  </a:lnTo>
                  <a:lnTo>
                    <a:pt x="870" y="422"/>
                  </a:lnTo>
                  <a:lnTo>
                    <a:pt x="875" y="421"/>
                  </a:lnTo>
                  <a:lnTo>
                    <a:pt x="878" y="421"/>
                  </a:lnTo>
                  <a:lnTo>
                    <a:pt x="881" y="419"/>
                  </a:lnTo>
                  <a:lnTo>
                    <a:pt x="884" y="418"/>
                  </a:lnTo>
                  <a:lnTo>
                    <a:pt x="888" y="416"/>
                  </a:lnTo>
                  <a:lnTo>
                    <a:pt x="891" y="414"/>
                  </a:lnTo>
                  <a:lnTo>
                    <a:pt x="892" y="413"/>
                  </a:lnTo>
                  <a:lnTo>
                    <a:pt x="894" y="410"/>
                  </a:lnTo>
                  <a:lnTo>
                    <a:pt x="895" y="408"/>
                  </a:lnTo>
                  <a:lnTo>
                    <a:pt x="897" y="405"/>
                  </a:lnTo>
                  <a:lnTo>
                    <a:pt x="899" y="403"/>
                  </a:lnTo>
                  <a:lnTo>
                    <a:pt x="899" y="400"/>
                  </a:lnTo>
                  <a:lnTo>
                    <a:pt x="899" y="397"/>
                  </a:lnTo>
                  <a:lnTo>
                    <a:pt x="899" y="394"/>
                  </a:lnTo>
                  <a:lnTo>
                    <a:pt x="897" y="392"/>
                  </a:lnTo>
                  <a:lnTo>
                    <a:pt x="897" y="389"/>
                  </a:lnTo>
                  <a:lnTo>
                    <a:pt x="895" y="388"/>
                  </a:lnTo>
                  <a:lnTo>
                    <a:pt x="894" y="386"/>
                  </a:lnTo>
                  <a:lnTo>
                    <a:pt x="892" y="384"/>
                  </a:lnTo>
                  <a:lnTo>
                    <a:pt x="892" y="381"/>
                  </a:lnTo>
                  <a:lnTo>
                    <a:pt x="892" y="380"/>
                  </a:lnTo>
                  <a:lnTo>
                    <a:pt x="892" y="378"/>
                  </a:lnTo>
                  <a:lnTo>
                    <a:pt x="892" y="377"/>
                  </a:lnTo>
                  <a:lnTo>
                    <a:pt x="892" y="375"/>
                  </a:lnTo>
                  <a:lnTo>
                    <a:pt x="894" y="373"/>
                  </a:lnTo>
                  <a:lnTo>
                    <a:pt x="895" y="370"/>
                  </a:lnTo>
                  <a:lnTo>
                    <a:pt x="897" y="369"/>
                  </a:lnTo>
                  <a:lnTo>
                    <a:pt x="900" y="366"/>
                  </a:lnTo>
                  <a:lnTo>
                    <a:pt x="902" y="364"/>
                  </a:lnTo>
                  <a:lnTo>
                    <a:pt x="903" y="362"/>
                  </a:lnTo>
                  <a:lnTo>
                    <a:pt x="903" y="361"/>
                  </a:lnTo>
                  <a:lnTo>
                    <a:pt x="903" y="359"/>
                  </a:lnTo>
                  <a:lnTo>
                    <a:pt x="903" y="356"/>
                  </a:lnTo>
                  <a:lnTo>
                    <a:pt x="903" y="355"/>
                  </a:lnTo>
                  <a:lnTo>
                    <a:pt x="903" y="353"/>
                  </a:lnTo>
                  <a:lnTo>
                    <a:pt x="903" y="351"/>
                  </a:lnTo>
                  <a:lnTo>
                    <a:pt x="902" y="350"/>
                  </a:lnTo>
                  <a:lnTo>
                    <a:pt x="900" y="347"/>
                  </a:lnTo>
                  <a:lnTo>
                    <a:pt x="897" y="343"/>
                  </a:lnTo>
                  <a:lnTo>
                    <a:pt x="895" y="339"/>
                  </a:lnTo>
                  <a:lnTo>
                    <a:pt x="894" y="334"/>
                  </a:lnTo>
                  <a:lnTo>
                    <a:pt x="892" y="332"/>
                  </a:lnTo>
                  <a:lnTo>
                    <a:pt x="892" y="329"/>
                  </a:lnTo>
                  <a:lnTo>
                    <a:pt x="892" y="326"/>
                  </a:lnTo>
                  <a:lnTo>
                    <a:pt x="892" y="323"/>
                  </a:lnTo>
                  <a:lnTo>
                    <a:pt x="892" y="321"/>
                  </a:lnTo>
                  <a:lnTo>
                    <a:pt x="892" y="317"/>
                  </a:lnTo>
                  <a:lnTo>
                    <a:pt x="895" y="315"/>
                  </a:lnTo>
                  <a:lnTo>
                    <a:pt x="897" y="313"/>
                  </a:lnTo>
                  <a:lnTo>
                    <a:pt x="899" y="310"/>
                  </a:lnTo>
                  <a:lnTo>
                    <a:pt x="902" y="310"/>
                  </a:lnTo>
                  <a:lnTo>
                    <a:pt x="905" y="309"/>
                  </a:lnTo>
                  <a:lnTo>
                    <a:pt x="908" y="307"/>
                  </a:lnTo>
                  <a:lnTo>
                    <a:pt x="913" y="306"/>
                  </a:lnTo>
                  <a:lnTo>
                    <a:pt x="921" y="302"/>
                  </a:lnTo>
                  <a:lnTo>
                    <a:pt x="924" y="302"/>
                  </a:lnTo>
                  <a:lnTo>
                    <a:pt x="926" y="302"/>
                  </a:lnTo>
                  <a:lnTo>
                    <a:pt x="929" y="301"/>
                  </a:lnTo>
                  <a:lnTo>
                    <a:pt x="930" y="299"/>
                  </a:lnTo>
                  <a:lnTo>
                    <a:pt x="937" y="296"/>
                  </a:lnTo>
                  <a:lnTo>
                    <a:pt x="941" y="290"/>
                  </a:lnTo>
                  <a:lnTo>
                    <a:pt x="944" y="285"/>
                  </a:lnTo>
                  <a:lnTo>
                    <a:pt x="949" y="280"/>
                  </a:lnTo>
                  <a:lnTo>
                    <a:pt x="956" y="268"/>
                  </a:lnTo>
                  <a:lnTo>
                    <a:pt x="962" y="255"/>
                  </a:lnTo>
                  <a:lnTo>
                    <a:pt x="967" y="247"/>
                  </a:lnTo>
                  <a:lnTo>
                    <a:pt x="971" y="239"/>
                  </a:lnTo>
                  <a:lnTo>
                    <a:pt x="974" y="230"/>
                  </a:lnTo>
                  <a:lnTo>
                    <a:pt x="979" y="222"/>
                  </a:lnTo>
                  <a:lnTo>
                    <a:pt x="984" y="213"/>
                  </a:lnTo>
                  <a:lnTo>
                    <a:pt x="989" y="203"/>
                  </a:lnTo>
                  <a:lnTo>
                    <a:pt x="992" y="195"/>
                  </a:lnTo>
                  <a:lnTo>
                    <a:pt x="997" y="186"/>
                  </a:lnTo>
                  <a:lnTo>
                    <a:pt x="1000" y="181"/>
                  </a:lnTo>
                  <a:lnTo>
                    <a:pt x="995" y="183"/>
                  </a:lnTo>
                  <a:lnTo>
                    <a:pt x="990" y="183"/>
                  </a:lnTo>
                  <a:lnTo>
                    <a:pt x="986" y="184"/>
                  </a:lnTo>
                  <a:lnTo>
                    <a:pt x="981" y="184"/>
                  </a:lnTo>
                  <a:lnTo>
                    <a:pt x="978" y="184"/>
                  </a:lnTo>
                  <a:lnTo>
                    <a:pt x="973" y="184"/>
                  </a:lnTo>
                  <a:lnTo>
                    <a:pt x="970" y="183"/>
                  </a:lnTo>
                  <a:lnTo>
                    <a:pt x="965" y="183"/>
                  </a:lnTo>
                  <a:lnTo>
                    <a:pt x="959" y="181"/>
                  </a:lnTo>
                  <a:lnTo>
                    <a:pt x="952" y="178"/>
                  </a:lnTo>
                  <a:lnTo>
                    <a:pt x="948" y="176"/>
                  </a:lnTo>
                  <a:lnTo>
                    <a:pt x="941" y="173"/>
                  </a:lnTo>
                  <a:lnTo>
                    <a:pt x="930" y="165"/>
                  </a:lnTo>
                  <a:lnTo>
                    <a:pt x="921" y="160"/>
                  </a:lnTo>
                  <a:lnTo>
                    <a:pt x="914" y="157"/>
                  </a:lnTo>
                  <a:lnTo>
                    <a:pt x="908" y="156"/>
                  </a:lnTo>
                  <a:lnTo>
                    <a:pt x="905" y="154"/>
                  </a:lnTo>
                  <a:lnTo>
                    <a:pt x="903" y="154"/>
                  </a:lnTo>
                  <a:lnTo>
                    <a:pt x="899" y="154"/>
                  </a:lnTo>
                  <a:lnTo>
                    <a:pt x="895" y="154"/>
                  </a:lnTo>
                  <a:lnTo>
                    <a:pt x="892" y="154"/>
                  </a:lnTo>
                  <a:lnTo>
                    <a:pt x="891" y="156"/>
                  </a:lnTo>
                  <a:lnTo>
                    <a:pt x="888" y="156"/>
                  </a:lnTo>
                  <a:lnTo>
                    <a:pt x="884" y="157"/>
                  </a:lnTo>
                  <a:lnTo>
                    <a:pt x="883" y="159"/>
                  </a:lnTo>
                  <a:lnTo>
                    <a:pt x="880" y="160"/>
                  </a:lnTo>
                  <a:lnTo>
                    <a:pt x="877" y="160"/>
                  </a:lnTo>
                  <a:lnTo>
                    <a:pt x="873" y="160"/>
                  </a:lnTo>
                  <a:lnTo>
                    <a:pt x="859" y="160"/>
                  </a:lnTo>
                  <a:lnTo>
                    <a:pt x="847" y="160"/>
                  </a:lnTo>
                  <a:lnTo>
                    <a:pt x="834" y="159"/>
                  </a:lnTo>
                  <a:lnTo>
                    <a:pt x="821" y="159"/>
                  </a:lnTo>
                  <a:lnTo>
                    <a:pt x="821" y="160"/>
                  </a:lnTo>
                  <a:lnTo>
                    <a:pt x="818" y="160"/>
                  </a:lnTo>
                  <a:lnTo>
                    <a:pt x="815" y="160"/>
                  </a:lnTo>
                  <a:lnTo>
                    <a:pt x="812" y="159"/>
                  </a:lnTo>
                  <a:lnTo>
                    <a:pt x="810" y="157"/>
                  </a:lnTo>
                  <a:lnTo>
                    <a:pt x="805" y="154"/>
                  </a:lnTo>
                  <a:lnTo>
                    <a:pt x="802" y="149"/>
                  </a:lnTo>
                  <a:lnTo>
                    <a:pt x="801" y="149"/>
                  </a:lnTo>
                  <a:lnTo>
                    <a:pt x="801" y="148"/>
                  </a:lnTo>
                  <a:lnTo>
                    <a:pt x="798" y="145"/>
                  </a:lnTo>
                  <a:lnTo>
                    <a:pt x="798" y="143"/>
                  </a:lnTo>
                  <a:lnTo>
                    <a:pt x="796" y="143"/>
                  </a:lnTo>
                  <a:lnTo>
                    <a:pt x="796" y="142"/>
                  </a:lnTo>
                  <a:lnTo>
                    <a:pt x="793" y="142"/>
                  </a:lnTo>
                  <a:lnTo>
                    <a:pt x="791" y="140"/>
                  </a:lnTo>
                  <a:lnTo>
                    <a:pt x="790" y="140"/>
                  </a:lnTo>
                  <a:lnTo>
                    <a:pt x="790" y="140"/>
                  </a:lnTo>
                  <a:lnTo>
                    <a:pt x="788" y="140"/>
                  </a:lnTo>
                  <a:lnTo>
                    <a:pt x="786" y="140"/>
                  </a:lnTo>
                  <a:lnTo>
                    <a:pt x="785" y="140"/>
                  </a:lnTo>
                  <a:lnTo>
                    <a:pt x="785" y="140"/>
                  </a:lnTo>
                  <a:lnTo>
                    <a:pt x="782" y="140"/>
                  </a:lnTo>
                  <a:lnTo>
                    <a:pt x="782" y="140"/>
                  </a:lnTo>
                  <a:lnTo>
                    <a:pt x="780" y="140"/>
                  </a:lnTo>
                  <a:lnTo>
                    <a:pt x="780" y="138"/>
                  </a:lnTo>
                  <a:lnTo>
                    <a:pt x="779" y="137"/>
                  </a:lnTo>
                  <a:lnTo>
                    <a:pt x="779" y="135"/>
                  </a:lnTo>
                  <a:lnTo>
                    <a:pt x="779" y="131"/>
                  </a:lnTo>
                  <a:lnTo>
                    <a:pt x="779" y="127"/>
                  </a:lnTo>
                  <a:lnTo>
                    <a:pt x="777" y="124"/>
                  </a:lnTo>
                  <a:lnTo>
                    <a:pt x="777" y="119"/>
                  </a:lnTo>
                  <a:lnTo>
                    <a:pt x="775" y="118"/>
                  </a:lnTo>
                  <a:lnTo>
                    <a:pt x="775" y="116"/>
                  </a:lnTo>
                  <a:lnTo>
                    <a:pt x="772" y="115"/>
                  </a:lnTo>
                  <a:lnTo>
                    <a:pt x="769" y="113"/>
                  </a:lnTo>
                  <a:lnTo>
                    <a:pt x="768" y="112"/>
                  </a:lnTo>
                  <a:lnTo>
                    <a:pt x="764" y="112"/>
                  </a:lnTo>
                  <a:lnTo>
                    <a:pt x="764" y="112"/>
                  </a:lnTo>
                  <a:lnTo>
                    <a:pt x="753" y="112"/>
                  </a:lnTo>
                  <a:lnTo>
                    <a:pt x="752" y="112"/>
                  </a:lnTo>
                  <a:lnTo>
                    <a:pt x="739" y="112"/>
                  </a:lnTo>
                  <a:lnTo>
                    <a:pt x="737" y="112"/>
                  </a:lnTo>
                  <a:lnTo>
                    <a:pt x="736" y="112"/>
                  </a:lnTo>
                  <a:lnTo>
                    <a:pt x="736" y="112"/>
                  </a:lnTo>
                  <a:lnTo>
                    <a:pt x="734" y="112"/>
                  </a:lnTo>
                  <a:lnTo>
                    <a:pt x="734" y="112"/>
                  </a:lnTo>
                  <a:lnTo>
                    <a:pt x="731" y="112"/>
                  </a:lnTo>
                  <a:lnTo>
                    <a:pt x="731" y="112"/>
                  </a:lnTo>
                  <a:lnTo>
                    <a:pt x="728" y="112"/>
                  </a:lnTo>
                  <a:lnTo>
                    <a:pt x="723" y="112"/>
                  </a:lnTo>
                  <a:lnTo>
                    <a:pt x="722" y="110"/>
                  </a:lnTo>
                  <a:lnTo>
                    <a:pt x="722" y="110"/>
                  </a:lnTo>
                  <a:lnTo>
                    <a:pt x="722" y="110"/>
                  </a:lnTo>
                  <a:lnTo>
                    <a:pt x="719" y="112"/>
                  </a:lnTo>
                  <a:lnTo>
                    <a:pt x="719" y="112"/>
                  </a:lnTo>
                  <a:lnTo>
                    <a:pt x="717" y="112"/>
                  </a:lnTo>
                  <a:lnTo>
                    <a:pt x="717" y="116"/>
                  </a:lnTo>
                  <a:lnTo>
                    <a:pt x="719" y="119"/>
                  </a:lnTo>
                  <a:lnTo>
                    <a:pt x="719" y="123"/>
                  </a:lnTo>
                  <a:lnTo>
                    <a:pt x="719" y="126"/>
                  </a:lnTo>
                  <a:lnTo>
                    <a:pt x="720" y="129"/>
                  </a:lnTo>
                  <a:lnTo>
                    <a:pt x="722" y="132"/>
                  </a:lnTo>
                  <a:lnTo>
                    <a:pt x="722" y="135"/>
                  </a:lnTo>
                  <a:lnTo>
                    <a:pt x="722" y="140"/>
                  </a:lnTo>
                  <a:lnTo>
                    <a:pt x="722" y="143"/>
                  </a:lnTo>
                  <a:lnTo>
                    <a:pt x="720" y="145"/>
                  </a:lnTo>
                  <a:lnTo>
                    <a:pt x="719" y="146"/>
                  </a:lnTo>
                  <a:lnTo>
                    <a:pt x="717" y="148"/>
                  </a:lnTo>
                  <a:lnTo>
                    <a:pt x="715" y="149"/>
                  </a:lnTo>
                  <a:lnTo>
                    <a:pt x="714" y="149"/>
                  </a:lnTo>
                  <a:lnTo>
                    <a:pt x="714" y="149"/>
                  </a:lnTo>
                  <a:lnTo>
                    <a:pt x="712" y="149"/>
                  </a:lnTo>
                  <a:lnTo>
                    <a:pt x="711" y="149"/>
                  </a:lnTo>
                  <a:lnTo>
                    <a:pt x="711" y="149"/>
                  </a:lnTo>
                  <a:lnTo>
                    <a:pt x="706" y="149"/>
                  </a:lnTo>
                  <a:lnTo>
                    <a:pt x="703" y="149"/>
                  </a:lnTo>
                  <a:lnTo>
                    <a:pt x="701" y="149"/>
                  </a:lnTo>
                  <a:lnTo>
                    <a:pt x="700" y="151"/>
                  </a:lnTo>
                  <a:lnTo>
                    <a:pt x="698" y="153"/>
                  </a:lnTo>
                  <a:lnTo>
                    <a:pt x="695" y="153"/>
                  </a:lnTo>
                  <a:lnTo>
                    <a:pt x="693" y="156"/>
                  </a:lnTo>
                  <a:lnTo>
                    <a:pt x="690" y="157"/>
                  </a:lnTo>
                  <a:lnTo>
                    <a:pt x="687" y="160"/>
                  </a:lnTo>
                  <a:lnTo>
                    <a:pt x="685" y="160"/>
                  </a:lnTo>
                  <a:lnTo>
                    <a:pt x="684" y="160"/>
                  </a:lnTo>
                  <a:lnTo>
                    <a:pt x="682" y="162"/>
                  </a:lnTo>
                  <a:lnTo>
                    <a:pt x="681" y="162"/>
                  </a:lnTo>
                  <a:lnTo>
                    <a:pt x="679" y="162"/>
                  </a:lnTo>
                  <a:lnTo>
                    <a:pt x="677" y="160"/>
                  </a:lnTo>
                  <a:lnTo>
                    <a:pt x="677" y="160"/>
                  </a:lnTo>
                  <a:lnTo>
                    <a:pt x="676" y="160"/>
                  </a:lnTo>
                  <a:lnTo>
                    <a:pt x="674" y="157"/>
                  </a:lnTo>
                  <a:lnTo>
                    <a:pt x="673" y="156"/>
                  </a:lnTo>
                  <a:lnTo>
                    <a:pt x="673" y="153"/>
                  </a:lnTo>
                  <a:lnTo>
                    <a:pt x="673" y="149"/>
                  </a:lnTo>
                  <a:lnTo>
                    <a:pt x="671" y="148"/>
                  </a:lnTo>
                  <a:lnTo>
                    <a:pt x="671" y="145"/>
                  </a:lnTo>
                  <a:lnTo>
                    <a:pt x="666" y="146"/>
                  </a:lnTo>
                  <a:lnTo>
                    <a:pt x="662" y="148"/>
                  </a:lnTo>
                  <a:lnTo>
                    <a:pt x="660" y="149"/>
                  </a:lnTo>
                  <a:lnTo>
                    <a:pt x="658" y="149"/>
                  </a:lnTo>
                  <a:lnTo>
                    <a:pt x="657" y="149"/>
                  </a:lnTo>
                  <a:lnTo>
                    <a:pt x="652" y="149"/>
                  </a:lnTo>
                  <a:lnTo>
                    <a:pt x="649" y="149"/>
                  </a:lnTo>
                  <a:lnTo>
                    <a:pt x="646" y="149"/>
                  </a:lnTo>
                  <a:lnTo>
                    <a:pt x="644" y="149"/>
                  </a:lnTo>
                  <a:lnTo>
                    <a:pt x="641" y="148"/>
                  </a:lnTo>
                  <a:lnTo>
                    <a:pt x="636" y="148"/>
                  </a:lnTo>
                  <a:lnTo>
                    <a:pt x="630" y="146"/>
                  </a:lnTo>
                  <a:lnTo>
                    <a:pt x="627" y="146"/>
                  </a:lnTo>
                  <a:lnTo>
                    <a:pt x="624" y="148"/>
                  </a:lnTo>
                  <a:lnTo>
                    <a:pt x="621" y="148"/>
                  </a:lnTo>
                  <a:lnTo>
                    <a:pt x="619" y="149"/>
                  </a:lnTo>
                  <a:lnTo>
                    <a:pt x="614" y="153"/>
                  </a:lnTo>
                  <a:lnTo>
                    <a:pt x="611" y="157"/>
                  </a:lnTo>
                  <a:lnTo>
                    <a:pt x="606" y="162"/>
                  </a:lnTo>
                  <a:lnTo>
                    <a:pt x="603" y="165"/>
                  </a:lnTo>
                  <a:lnTo>
                    <a:pt x="602" y="167"/>
                  </a:lnTo>
                  <a:lnTo>
                    <a:pt x="600" y="168"/>
                  </a:lnTo>
                  <a:lnTo>
                    <a:pt x="598" y="168"/>
                  </a:lnTo>
                  <a:lnTo>
                    <a:pt x="595" y="168"/>
                  </a:lnTo>
                  <a:lnTo>
                    <a:pt x="594" y="168"/>
                  </a:lnTo>
                  <a:lnTo>
                    <a:pt x="592" y="168"/>
                  </a:lnTo>
                  <a:lnTo>
                    <a:pt x="591" y="167"/>
                  </a:lnTo>
                  <a:lnTo>
                    <a:pt x="589" y="165"/>
                  </a:lnTo>
                  <a:lnTo>
                    <a:pt x="587" y="162"/>
                  </a:lnTo>
                  <a:lnTo>
                    <a:pt x="586" y="157"/>
                  </a:lnTo>
                  <a:lnTo>
                    <a:pt x="584" y="153"/>
                  </a:lnTo>
                  <a:lnTo>
                    <a:pt x="583" y="149"/>
                  </a:lnTo>
                  <a:lnTo>
                    <a:pt x="581" y="148"/>
                  </a:lnTo>
                  <a:lnTo>
                    <a:pt x="580" y="145"/>
                  </a:lnTo>
                  <a:lnTo>
                    <a:pt x="580" y="145"/>
                  </a:lnTo>
                  <a:lnTo>
                    <a:pt x="578" y="142"/>
                  </a:lnTo>
                  <a:lnTo>
                    <a:pt x="587" y="119"/>
                  </a:lnTo>
                  <a:lnTo>
                    <a:pt x="583" y="119"/>
                  </a:lnTo>
                  <a:lnTo>
                    <a:pt x="580" y="116"/>
                  </a:lnTo>
                  <a:lnTo>
                    <a:pt x="578" y="115"/>
                  </a:lnTo>
                  <a:lnTo>
                    <a:pt x="575" y="115"/>
                  </a:lnTo>
                  <a:lnTo>
                    <a:pt x="575" y="112"/>
                  </a:lnTo>
                  <a:lnTo>
                    <a:pt x="573" y="108"/>
                  </a:lnTo>
                  <a:lnTo>
                    <a:pt x="573" y="107"/>
                  </a:lnTo>
                  <a:lnTo>
                    <a:pt x="575" y="105"/>
                  </a:lnTo>
                  <a:lnTo>
                    <a:pt x="575" y="104"/>
                  </a:lnTo>
                  <a:lnTo>
                    <a:pt x="575" y="102"/>
                  </a:lnTo>
                  <a:lnTo>
                    <a:pt x="578" y="101"/>
                  </a:lnTo>
                  <a:lnTo>
                    <a:pt x="580" y="99"/>
                  </a:lnTo>
                  <a:lnTo>
                    <a:pt x="581" y="96"/>
                  </a:lnTo>
                  <a:lnTo>
                    <a:pt x="583" y="94"/>
                  </a:lnTo>
                  <a:lnTo>
                    <a:pt x="586" y="93"/>
                  </a:lnTo>
                  <a:lnTo>
                    <a:pt x="587" y="90"/>
                  </a:lnTo>
                  <a:lnTo>
                    <a:pt x="589" y="85"/>
                  </a:lnTo>
                  <a:lnTo>
                    <a:pt x="592" y="78"/>
                  </a:lnTo>
                  <a:lnTo>
                    <a:pt x="594" y="71"/>
                  </a:lnTo>
                  <a:lnTo>
                    <a:pt x="595" y="63"/>
                  </a:lnTo>
                  <a:lnTo>
                    <a:pt x="598" y="56"/>
                  </a:lnTo>
                  <a:lnTo>
                    <a:pt x="602" y="49"/>
                  </a:lnTo>
                  <a:lnTo>
                    <a:pt x="603" y="45"/>
                  </a:lnTo>
                  <a:lnTo>
                    <a:pt x="605" y="42"/>
                  </a:lnTo>
                  <a:lnTo>
                    <a:pt x="606" y="39"/>
                  </a:lnTo>
                  <a:lnTo>
                    <a:pt x="610" y="36"/>
                  </a:lnTo>
                  <a:lnTo>
                    <a:pt x="608" y="34"/>
                  </a:lnTo>
                  <a:lnTo>
                    <a:pt x="608" y="33"/>
                  </a:lnTo>
                  <a:lnTo>
                    <a:pt x="608" y="31"/>
                  </a:lnTo>
                  <a:lnTo>
                    <a:pt x="608" y="30"/>
                  </a:lnTo>
                  <a:lnTo>
                    <a:pt x="606" y="26"/>
                  </a:lnTo>
                  <a:lnTo>
                    <a:pt x="606" y="22"/>
                  </a:lnTo>
                  <a:lnTo>
                    <a:pt x="606" y="17"/>
                  </a:lnTo>
                  <a:lnTo>
                    <a:pt x="606" y="12"/>
                  </a:lnTo>
                  <a:lnTo>
                    <a:pt x="606" y="11"/>
                  </a:lnTo>
                  <a:lnTo>
                    <a:pt x="605" y="9"/>
                  </a:lnTo>
                  <a:lnTo>
                    <a:pt x="603" y="6"/>
                  </a:lnTo>
                  <a:lnTo>
                    <a:pt x="602" y="4"/>
                  </a:lnTo>
                  <a:lnTo>
                    <a:pt x="600" y="3"/>
                  </a:lnTo>
                  <a:lnTo>
                    <a:pt x="598" y="1"/>
                  </a:lnTo>
                  <a:lnTo>
                    <a:pt x="598" y="1"/>
                  </a:lnTo>
                  <a:lnTo>
                    <a:pt x="595" y="1"/>
                  </a:lnTo>
                  <a:lnTo>
                    <a:pt x="592" y="1"/>
                  </a:lnTo>
                  <a:lnTo>
                    <a:pt x="587" y="1"/>
                  </a:lnTo>
                  <a:lnTo>
                    <a:pt x="583" y="3"/>
                  </a:lnTo>
                  <a:lnTo>
                    <a:pt x="580" y="3"/>
                  </a:lnTo>
                  <a:lnTo>
                    <a:pt x="578" y="3"/>
                  </a:lnTo>
                  <a:lnTo>
                    <a:pt x="575" y="1"/>
                  </a:lnTo>
                  <a:lnTo>
                    <a:pt x="575" y="0"/>
                  </a:lnTo>
                  <a:lnTo>
                    <a:pt x="573" y="0"/>
                  </a:lnTo>
                  <a:lnTo>
                    <a:pt x="568" y="4"/>
                  </a:lnTo>
                  <a:lnTo>
                    <a:pt x="562" y="9"/>
                  </a:lnTo>
                  <a:lnTo>
                    <a:pt x="557" y="14"/>
                  </a:lnTo>
                  <a:lnTo>
                    <a:pt x="553" y="20"/>
                  </a:lnTo>
                  <a:lnTo>
                    <a:pt x="542" y="33"/>
                  </a:lnTo>
                  <a:lnTo>
                    <a:pt x="531" y="47"/>
                  </a:lnTo>
                  <a:lnTo>
                    <a:pt x="529" y="53"/>
                  </a:lnTo>
                  <a:lnTo>
                    <a:pt x="529" y="60"/>
                  </a:lnTo>
                  <a:lnTo>
                    <a:pt x="527" y="64"/>
                  </a:lnTo>
                  <a:lnTo>
                    <a:pt x="526" y="69"/>
                  </a:lnTo>
                  <a:lnTo>
                    <a:pt x="524" y="78"/>
                  </a:lnTo>
                  <a:lnTo>
                    <a:pt x="521" y="88"/>
                  </a:lnTo>
                  <a:lnTo>
                    <a:pt x="518" y="97"/>
                  </a:lnTo>
                  <a:lnTo>
                    <a:pt x="516" y="107"/>
                  </a:lnTo>
                  <a:lnTo>
                    <a:pt x="515" y="112"/>
                  </a:lnTo>
                  <a:lnTo>
                    <a:pt x="513" y="116"/>
                  </a:lnTo>
                  <a:lnTo>
                    <a:pt x="513" y="123"/>
                  </a:lnTo>
                  <a:lnTo>
                    <a:pt x="513" y="129"/>
                  </a:lnTo>
                  <a:lnTo>
                    <a:pt x="513" y="132"/>
                  </a:lnTo>
                  <a:lnTo>
                    <a:pt x="513" y="134"/>
                  </a:lnTo>
                  <a:lnTo>
                    <a:pt x="513" y="135"/>
                  </a:lnTo>
                  <a:lnTo>
                    <a:pt x="512" y="137"/>
                  </a:lnTo>
                  <a:lnTo>
                    <a:pt x="512" y="137"/>
                  </a:lnTo>
                  <a:lnTo>
                    <a:pt x="508" y="138"/>
                  </a:lnTo>
                  <a:lnTo>
                    <a:pt x="508" y="140"/>
                  </a:lnTo>
                  <a:lnTo>
                    <a:pt x="505" y="140"/>
                  </a:lnTo>
                  <a:lnTo>
                    <a:pt x="502" y="142"/>
                  </a:lnTo>
                  <a:lnTo>
                    <a:pt x="499" y="142"/>
                  </a:lnTo>
                  <a:lnTo>
                    <a:pt x="493" y="142"/>
                  </a:lnTo>
                  <a:lnTo>
                    <a:pt x="489" y="142"/>
                  </a:lnTo>
                  <a:lnTo>
                    <a:pt x="470" y="142"/>
                  </a:lnTo>
                  <a:lnTo>
                    <a:pt x="455" y="140"/>
                  </a:lnTo>
                  <a:lnTo>
                    <a:pt x="453" y="142"/>
                  </a:lnTo>
                  <a:lnTo>
                    <a:pt x="452" y="143"/>
                  </a:lnTo>
                  <a:lnTo>
                    <a:pt x="450" y="145"/>
                  </a:lnTo>
                  <a:lnTo>
                    <a:pt x="448" y="148"/>
                  </a:lnTo>
                  <a:lnTo>
                    <a:pt x="447" y="149"/>
                  </a:lnTo>
                  <a:lnTo>
                    <a:pt x="445" y="153"/>
                  </a:lnTo>
                  <a:lnTo>
                    <a:pt x="445" y="154"/>
                  </a:lnTo>
                  <a:lnTo>
                    <a:pt x="442" y="156"/>
                  </a:lnTo>
                  <a:lnTo>
                    <a:pt x="439" y="157"/>
                  </a:lnTo>
                  <a:lnTo>
                    <a:pt x="437" y="159"/>
                  </a:lnTo>
                  <a:lnTo>
                    <a:pt x="434" y="162"/>
                  </a:lnTo>
                  <a:lnTo>
                    <a:pt x="433" y="162"/>
                  </a:lnTo>
                  <a:lnTo>
                    <a:pt x="426" y="162"/>
                  </a:lnTo>
                  <a:lnTo>
                    <a:pt x="418" y="160"/>
                  </a:lnTo>
                  <a:lnTo>
                    <a:pt x="414" y="160"/>
                  </a:lnTo>
                  <a:lnTo>
                    <a:pt x="409" y="159"/>
                  </a:lnTo>
                  <a:lnTo>
                    <a:pt x="406" y="157"/>
                  </a:lnTo>
                  <a:lnTo>
                    <a:pt x="404" y="156"/>
                  </a:lnTo>
                  <a:lnTo>
                    <a:pt x="403" y="156"/>
                  </a:lnTo>
                  <a:lnTo>
                    <a:pt x="401" y="154"/>
                  </a:lnTo>
                  <a:lnTo>
                    <a:pt x="401" y="153"/>
                  </a:lnTo>
                  <a:lnTo>
                    <a:pt x="401" y="149"/>
                  </a:lnTo>
                  <a:lnTo>
                    <a:pt x="399" y="148"/>
                  </a:lnTo>
                  <a:lnTo>
                    <a:pt x="398" y="142"/>
                  </a:lnTo>
                  <a:lnTo>
                    <a:pt x="398" y="140"/>
                  </a:lnTo>
                  <a:lnTo>
                    <a:pt x="396" y="138"/>
                  </a:lnTo>
                  <a:lnTo>
                    <a:pt x="396" y="137"/>
                  </a:lnTo>
                  <a:lnTo>
                    <a:pt x="395" y="135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88" y="132"/>
                  </a:lnTo>
                  <a:lnTo>
                    <a:pt x="387" y="132"/>
                  </a:lnTo>
                  <a:lnTo>
                    <a:pt x="385" y="132"/>
                  </a:lnTo>
                  <a:lnTo>
                    <a:pt x="384" y="132"/>
                  </a:lnTo>
                  <a:lnTo>
                    <a:pt x="380" y="134"/>
                  </a:lnTo>
                  <a:lnTo>
                    <a:pt x="379" y="135"/>
                  </a:lnTo>
                  <a:lnTo>
                    <a:pt x="376" y="137"/>
                  </a:lnTo>
                  <a:lnTo>
                    <a:pt x="373" y="140"/>
                  </a:lnTo>
                  <a:lnTo>
                    <a:pt x="368" y="145"/>
                  </a:lnTo>
                  <a:lnTo>
                    <a:pt x="365" y="148"/>
                  </a:lnTo>
                  <a:lnTo>
                    <a:pt x="361" y="148"/>
                  </a:lnTo>
                  <a:lnTo>
                    <a:pt x="360" y="149"/>
                  </a:lnTo>
                  <a:lnTo>
                    <a:pt x="357" y="149"/>
                  </a:lnTo>
                  <a:lnTo>
                    <a:pt x="354" y="149"/>
                  </a:lnTo>
                  <a:lnTo>
                    <a:pt x="346" y="149"/>
                  </a:lnTo>
                  <a:lnTo>
                    <a:pt x="336" y="149"/>
                  </a:lnTo>
                  <a:lnTo>
                    <a:pt x="328" y="148"/>
                  </a:lnTo>
                  <a:lnTo>
                    <a:pt x="322" y="148"/>
                  </a:lnTo>
                  <a:lnTo>
                    <a:pt x="301" y="148"/>
                  </a:lnTo>
                  <a:lnTo>
                    <a:pt x="301" y="153"/>
                  </a:lnTo>
                  <a:lnTo>
                    <a:pt x="298" y="157"/>
                  </a:lnTo>
                  <a:lnTo>
                    <a:pt x="298" y="160"/>
                  </a:lnTo>
                  <a:lnTo>
                    <a:pt x="298" y="162"/>
                  </a:lnTo>
                  <a:lnTo>
                    <a:pt x="297" y="162"/>
                  </a:lnTo>
                  <a:lnTo>
                    <a:pt x="295" y="165"/>
                  </a:lnTo>
                  <a:lnTo>
                    <a:pt x="294" y="167"/>
                  </a:lnTo>
                  <a:lnTo>
                    <a:pt x="292" y="168"/>
                  </a:lnTo>
                  <a:lnTo>
                    <a:pt x="290" y="168"/>
                  </a:lnTo>
                  <a:lnTo>
                    <a:pt x="289" y="170"/>
                  </a:lnTo>
                  <a:lnTo>
                    <a:pt x="282" y="170"/>
                  </a:lnTo>
                  <a:lnTo>
                    <a:pt x="278" y="170"/>
                  </a:lnTo>
                  <a:lnTo>
                    <a:pt x="278" y="170"/>
                  </a:lnTo>
                  <a:lnTo>
                    <a:pt x="276" y="170"/>
                  </a:lnTo>
                  <a:lnTo>
                    <a:pt x="275" y="170"/>
                  </a:lnTo>
                  <a:lnTo>
                    <a:pt x="273" y="168"/>
                  </a:lnTo>
                  <a:lnTo>
                    <a:pt x="271" y="167"/>
                  </a:lnTo>
                  <a:lnTo>
                    <a:pt x="270" y="165"/>
                  </a:lnTo>
                  <a:lnTo>
                    <a:pt x="268" y="162"/>
                  </a:lnTo>
                  <a:lnTo>
                    <a:pt x="265" y="160"/>
                  </a:lnTo>
                  <a:lnTo>
                    <a:pt x="265" y="159"/>
                  </a:lnTo>
                  <a:lnTo>
                    <a:pt x="264" y="157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0" y="157"/>
                  </a:lnTo>
                  <a:lnTo>
                    <a:pt x="259" y="157"/>
                  </a:lnTo>
                  <a:lnTo>
                    <a:pt x="257" y="159"/>
                  </a:lnTo>
                  <a:lnTo>
                    <a:pt x="256" y="160"/>
                  </a:lnTo>
                  <a:lnTo>
                    <a:pt x="254" y="162"/>
                  </a:lnTo>
                  <a:lnTo>
                    <a:pt x="252" y="165"/>
                  </a:lnTo>
                  <a:lnTo>
                    <a:pt x="249" y="168"/>
                  </a:lnTo>
                  <a:lnTo>
                    <a:pt x="246" y="170"/>
                  </a:lnTo>
                  <a:lnTo>
                    <a:pt x="245" y="172"/>
                  </a:lnTo>
                  <a:lnTo>
                    <a:pt x="243" y="172"/>
                  </a:lnTo>
                  <a:lnTo>
                    <a:pt x="241" y="173"/>
                  </a:lnTo>
                  <a:lnTo>
                    <a:pt x="240" y="173"/>
                  </a:lnTo>
                  <a:lnTo>
                    <a:pt x="238" y="176"/>
                  </a:lnTo>
                  <a:lnTo>
                    <a:pt x="237" y="181"/>
                  </a:lnTo>
                  <a:lnTo>
                    <a:pt x="235" y="184"/>
                  </a:lnTo>
                  <a:lnTo>
                    <a:pt x="233" y="187"/>
                  </a:lnTo>
                  <a:lnTo>
                    <a:pt x="230" y="190"/>
                  </a:lnTo>
                  <a:lnTo>
                    <a:pt x="229" y="194"/>
                  </a:lnTo>
                  <a:lnTo>
                    <a:pt x="226" y="195"/>
                  </a:lnTo>
                  <a:lnTo>
                    <a:pt x="222" y="197"/>
                  </a:lnTo>
                  <a:lnTo>
                    <a:pt x="219" y="198"/>
                  </a:lnTo>
                  <a:lnTo>
                    <a:pt x="215" y="200"/>
                  </a:lnTo>
                  <a:lnTo>
                    <a:pt x="211" y="202"/>
                  </a:lnTo>
                  <a:lnTo>
                    <a:pt x="207" y="203"/>
                  </a:lnTo>
                  <a:lnTo>
                    <a:pt x="199" y="205"/>
                  </a:lnTo>
                  <a:lnTo>
                    <a:pt x="191" y="206"/>
                  </a:lnTo>
                  <a:lnTo>
                    <a:pt x="183" y="208"/>
                  </a:lnTo>
                  <a:lnTo>
                    <a:pt x="175" y="209"/>
                  </a:lnTo>
                  <a:lnTo>
                    <a:pt x="167" y="211"/>
                  </a:lnTo>
                  <a:lnTo>
                    <a:pt x="161" y="214"/>
                  </a:lnTo>
                  <a:lnTo>
                    <a:pt x="158" y="216"/>
                  </a:lnTo>
                  <a:lnTo>
                    <a:pt x="154" y="217"/>
                  </a:lnTo>
                  <a:lnTo>
                    <a:pt x="153" y="219"/>
                  </a:lnTo>
                  <a:lnTo>
                    <a:pt x="151" y="222"/>
                  </a:lnTo>
                  <a:lnTo>
                    <a:pt x="150" y="224"/>
                  </a:lnTo>
                  <a:lnTo>
                    <a:pt x="148" y="227"/>
                  </a:lnTo>
                  <a:lnTo>
                    <a:pt x="148" y="230"/>
                  </a:lnTo>
                  <a:lnTo>
                    <a:pt x="148" y="235"/>
                  </a:lnTo>
                  <a:lnTo>
                    <a:pt x="148" y="239"/>
                  </a:lnTo>
                  <a:lnTo>
                    <a:pt x="148" y="243"/>
                  </a:lnTo>
                  <a:lnTo>
                    <a:pt x="150" y="244"/>
                  </a:lnTo>
                  <a:lnTo>
                    <a:pt x="151" y="247"/>
                  </a:lnTo>
                  <a:lnTo>
                    <a:pt x="153" y="247"/>
                  </a:lnTo>
                  <a:lnTo>
                    <a:pt x="156" y="249"/>
                  </a:lnTo>
                  <a:lnTo>
                    <a:pt x="159" y="250"/>
                  </a:lnTo>
                  <a:lnTo>
                    <a:pt x="162" y="250"/>
                  </a:lnTo>
                  <a:lnTo>
                    <a:pt x="162" y="258"/>
                  </a:lnTo>
                  <a:lnTo>
                    <a:pt x="161" y="261"/>
                  </a:lnTo>
                  <a:lnTo>
                    <a:pt x="159" y="263"/>
                  </a:lnTo>
                  <a:lnTo>
                    <a:pt x="158" y="265"/>
                  </a:lnTo>
                  <a:lnTo>
                    <a:pt x="158" y="265"/>
                  </a:lnTo>
                  <a:lnTo>
                    <a:pt x="158" y="266"/>
                  </a:lnTo>
                  <a:lnTo>
                    <a:pt x="158" y="268"/>
                  </a:lnTo>
                  <a:lnTo>
                    <a:pt x="158" y="269"/>
                  </a:lnTo>
                  <a:lnTo>
                    <a:pt x="154" y="276"/>
                  </a:lnTo>
                  <a:lnTo>
                    <a:pt x="153" y="279"/>
                  </a:lnTo>
                  <a:lnTo>
                    <a:pt x="151" y="284"/>
                  </a:lnTo>
                  <a:lnTo>
                    <a:pt x="148" y="287"/>
                  </a:lnTo>
                  <a:lnTo>
                    <a:pt x="145" y="290"/>
                  </a:lnTo>
                  <a:lnTo>
                    <a:pt x="142" y="293"/>
                  </a:lnTo>
                  <a:lnTo>
                    <a:pt x="137" y="296"/>
                  </a:lnTo>
                  <a:lnTo>
                    <a:pt x="134" y="299"/>
                  </a:lnTo>
                  <a:lnTo>
                    <a:pt x="124" y="306"/>
                  </a:lnTo>
                  <a:lnTo>
                    <a:pt x="117" y="310"/>
                  </a:lnTo>
                  <a:lnTo>
                    <a:pt x="107" y="313"/>
                  </a:lnTo>
                  <a:lnTo>
                    <a:pt x="101" y="317"/>
                  </a:lnTo>
                  <a:lnTo>
                    <a:pt x="101" y="318"/>
                  </a:lnTo>
                  <a:lnTo>
                    <a:pt x="99" y="317"/>
                  </a:lnTo>
                  <a:lnTo>
                    <a:pt x="96" y="318"/>
                  </a:lnTo>
                  <a:lnTo>
                    <a:pt x="93" y="320"/>
                  </a:lnTo>
                  <a:lnTo>
                    <a:pt x="91" y="323"/>
                  </a:lnTo>
                  <a:lnTo>
                    <a:pt x="88" y="325"/>
                  </a:lnTo>
                  <a:lnTo>
                    <a:pt x="87" y="328"/>
                  </a:lnTo>
                  <a:lnTo>
                    <a:pt x="87" y="331"/>
                  </a:lnTo>
                  <a:lnTo>
                    <a:pt x="85" y="334"/>
                  </a:lnTo>
                  <a:lnTo>
                    <a:pt x="85" y="337"/>
                  </a:lnTo>
                  <a:lnTo>
                    <a:pt x="85" y="351"/>
                  </a:lnTo>
                  <a:lnTo>
                    <a:pt x="85" y="366"/>
                  </a:lnTo>
                  <a:lnTo>
                    <a:pt x="85" y="380"/>
                  </a:lnTo>
                  <a:lnTo>
                    <a:pt x="85" y="397"/>
                  </a:lnTo>
                  <a:lnTo>
                    <a:pt x="85" y="400"/>
                  </a:lnTo>
                  <a:lnTo>
                    <a:pt x="83" y="403"/>
                  </a:lnTo>
                  <a:lnTo>
                    <a:pt x="83" y="405"/>
                  </a:lnTo>
                  <a:lnTo>
                    <a:pt x="82" y="408"/>
                  </a:lnTo>
                  <a:lnTo>
                    <a:pt x="80" y="410"/>
                  </a:lnTo>
                  <a:lnTo>
                    <a:pt x="79" y="413"/>
                  </a:lnTo>
                  <a:lnTo>
                    <a:pt x="75" y="414"/>
                  </a:lnTo>
                  <a:lnTo>
                    <a:pt x="74" y="416"/>
                  </a:lnTo>
                  <a:lnTo>
                    <a:pt x="69" y="419"/>
                  </a:lnTo>
                  <a:lnTo>
                    <a:pt x="66" y="422"/>
                  </a:lnTo>
                  <a:lnTo>
                    <a:pt x="63" y="424"/>
                  </a:lnTo>
                  <a:lnTo>
                    <a:pt x="61" y="425"/>
                  </a:lnTo>
                  <a:lnTo>
                    <a:pt x="60" y="427"/>
                  </a:lnTo>
                  <a:lnTo>
                    <a:pt x="60" y="429"/>
                  </a:lnTo>
                  <a:lnTo>
                    <a:pt x="57" y="429"/>
                  </a:lnTo>
                  <a:lnTo>
                    <a:pt x="55" y="429"/>
                  </a:lnTo>
                  <a:lnTo>
                    <a:pt x="52" y="430"/>
                  </a:lnTo>
                  <a:lnTo>
                    <a:pt x="50" y="430"/>
                  </a:lnTo>
                  <a:lnTo>
                    <a:pt x="45" y="432"/>
                  </a:lnTo>
                  <a:lnTo>
                    <a:pt x="41" y="433"/>
                  </a:lnTo>
                  <a:lnTo>
                    <a:pt x="6" y="459"/>
                  </a:lnTo>
                  <a:lnTo>
                    <a:pt x="6" y="465"/>
                  </a:lnTo>
                  <a:lnTo>
                    <a:pt x="6" y="470"/>
                  </a:lnTo>
                  <a:lnTo>
                    <a:pt x="6" y="471"/>
                  </a:lnTo>
                  <a:lnTo>
                    <a:pt x="6" y="473"/>
                  </a:lnTo>
                  <a:lnTo>
                    <a:pt x="4" y="476"/>
                  </a:lnTo>
                  <a:lnTo>
                    <a:pt x="4" y="479"/>
                  </a:lnTo>
                  <a:lnTo>
                    <a:pt x="4" y="482"/>
                  </a:lnTo>
                  <a:lnTo>
                    <a:pt x="3" y="485"/>
                  </a:lnTo>
                  <a:lnTo>
                    <a:pt x="1" y="489"/>
                  </a:lnTo>
                  <a:lnTo>
                    <a:pt x="1" y="492"/>
                  </a:lnTo>
                  <a:lnTo>
                    <a:pt x="0" y="495"/>
                  </a:lnTo>
                  <a:lnTo>
                    <a:pt x="0" y="500"/>
                  </a:lnTo>
                  <a:lnTo>
                    <a:pt x="0" y="504"/>
                  </a:lnTo>
                  <a:lnTo>
                    <a:pt x="1" y="508"/>
                  </a:lnTo>
                  <a:lnTo>
                    <a:pt x="1" y="511"/>
                  </a:lnTo>
                  <a:lnTo>
                    <a:pt x="4" y="514"/>
                  </a:lnTo>
                  <a:lnTo>
                    <a:pt x="6" y="515"/>
                  </a:lnTo>
                  <a:lnTo>
                    <a:pt x="9" y="517"/>
                  </a:lnTo>
                  <a:lnTo>
                    <a:pt x="12" y="519"/>
                  </a:lnTo>
                  <a:lnTo>
                    <a:pt x="14" y="519"/>
                  </a:lnTo>
                  <a:lnTo>
                    <a:pt x="20" y="520"/>
                  </a:lnTo>
                  <a:lnTo>
                    <a:pt x="27" y="523"/>
                  </a:lnTo>
                  <a:lnTo>
                    <a:pt x="30" y="523"/>
                  </a:lnTo>
                  <a:lnTo>
                    <a:pt x="31" y="525"/>
                  </a:lnTo>
                  <a:lnTo>
                    <a:pt x="33" y="528"/>
                  </a:lnTo>
                  <a:lnTo>
                    <a:pt x="34" y="530"/>
                  </a:lnTo>
                  <a:lnTo>
                    <a:pt x="38" y="533"/>
                  </a:lnTo>
                  <a:lnTo>
                    <a:pt x="39" y="536"/>
                  </a:lnTo>
                  <a:lnTo>
                    <a:pt x="44" y="537"/>
                  </a:lnTo>
                  <a:lnTo>
                    <a:pt x="47" y="541"/>
                  </a:lnTo>
                  <a:lnTo>
                    <a:pt x="55" y="545"/>
                  </a:lnTo>
                  <a:lnTo>
                    <a:pt x="61" y="550"/>
                  </a:lnTo>
                  <a:lnTo>
                    <a:pt x="66" y="552"/>
                  </a:lnTo>
                  <a:lnTo>
                    <a:pt x="69" y="555"/>
                  </a:lnTo>
                  <a:lnTo>
                    <a:pt x="72" y="558"/>
                  </a:lnTo>
                  <a:lnTo>
                    <a:pt x="74" y="561"/>
                  </a:lnTo>
                  <a:lnTo>
                    <a:pt x="77" y="564"/>
                  </a:lnTo>
                  <a:lnTo>
                    <a:pt x="79" y="569"/>
                  </a:lnTo>
                  <a:lnTo>
                    <a:pt x="79" y="574"/>
                  </a:lnTo>
                  <a:lnTo>
                    <a:pt x="80" y="578"/>
                  </a:lnTo>
                  <a:lnTo>
                    <a:pt x="80" y="580"/>
                  </a:lnTo>
                  <a:lnTo>
                    <a:pt x="79" y="582"/>
                  </a:lnTo>
                  <a:lnTo>
                    <a:pt x="79" y="585"/>
                  </a:lnTo>
                  <a:lnTo>
                    <a:pt x="79" y="585"/>
                  </a:lnTo>
                  <a:lnTo>
                    <a:pt x="75" y="588"/>
                  </a:lnTo>
                  <a:lnTo>
                    <a:pt x="72" y="590"/>
                  </a:lnTo>
                  <a:lnTo>
                    <a:pt x="71" y="593"/>
                  </a:lnTo>
                  <a:lnTo>
                    <a:pt x="68" y="594"/>
                  </a:lnTo>
                  <a:lnTo>
                    <a:pt x="66" y="597"/>
                  </a:lnTo>
                  <a:lnTo>
                    <a:pt x="66" y="599"/>
                  </a:lnTo>
                  <a:lnTo>
                    <a:pt x="66" y="601"/>
                  </a:lnTo>
                  <a:lnTo>
                    <a:pt x="66" y="602"/>
                  </a:lnTo>
                  <a:lnTo>
                    <a:pt x="66" y="605"/>
                  </a:lnTo>
                  <a:lnTo>
                    <a:pt x="66" y="607"/>
                  </a:lnTo>
                  <a:lnTo>
                    <a:pt x="68" y="610"/>
                  </a:lnTo>
                  <a:lnTo>
                    <a:pt x="69" y="610"/>
                  </a:lnTo>
                  <a:lnTo>
                    <a:pt x="71" y="612"/>
                  </a:lnTo>
                  <a:lnTo>
                    <a:pt x="74" y="613"/>
                  </a:lnTo>
                  <a:lnTo>
                    <a:pt x="75" y="613"/>
                  </a:lnTo>
                  <a:lnTo>
                    <a:pt x="79" y="613"/>
                  </a:lnTo>
                  <a:lnTo>
                    <a:pt x="83" y="613"/>
                  </a:lnTo>
                  <a:lnTo>
                    <a:pt x="87" y="613"/>
                  </a:lnTo>
                  <a:lnTo>
                    <a:pt x="90" y="613"/>
                  </a:lnTo>
                  <a:lnTo>
                    <a:pt x="91" y="613"/>
                  </a:lnTo>
                  <a:lnTo>
                    <a:pt x="93" y="615"/>
                  </a:lnTo>
                  <a:lnTo>
                    <a:pt x="93" y="615"/>
                  </a:lnTo>
                  <a:lnTo>
                    <a:pt x="93" y="616"/>
                  </a:lnTo>
                  <a:lnTo>
                    <a:pt x="94" y="618"/>
                  </a:lnTo>
                  <a:lnTo>
                    <a:pt x="96" y="623"/>
                  </a:lnTo>
                  <a:lnTo>
                    <a:pt x="96" y="627"/>
                  </a:lnTo>
                  <a:lnTo>
                    <a:pt x="96" y="631"/>
                  </a:lnTo>
                  <a:lnTo>
                    <a:pt x="96" y="632"/>
                  </a:lnTo>
                  <a:lnTo>
                    <a:pt x="98" y="635"/>
                  </a:lnTo>
                  <a:lnTo>
                    <a:pt x="99" y="637"/>
                  </a:lnTo>
                  <a:lnTo>
                    <a:pt x="99" y="640"/>
                  </a:lnTo>
                  <a:lnTo>
                    <a:pt x="101" y="640"/>
                  </a:lnTo>
                  <a:lnTo>
                    <a:pt x="104" y="642"/>
                  </a:lnTo>
                  <a:lnTo>
                    <a:pt x="107" y="642"/>
                  </a:lnTo>
                  <a:lnTo>
                    <a:pt x="113" y="642"/>
                  </a:lnTo>
                  <a:lnTo>
                    <a:pt x="118" y="642"/>
                  </a:lnTo>
                  <a:lnTo>
                    <a:pt x="121" y="648"/>
                  </a:lnTo>
                  <a:lnTo>
                    <a:pt x="129" y="661"/>
                  </a:lnTo>
                  <a:lnTo>
                    <a:pt x="137" y="676"/>
                  </a:lnTo>
                  <a:lnTo>
                    <a:pt x="142" y="684"/>
                  </a:lnTo>
                  <a:lnTo>
                    <a:pt x="142" y="686"/>
                  </a:lnTo>
                  <a:lnTo>
                    <a:pt x="143" y="686"/>
                  </a:lnTo>
                  <a:lnTo>
                    <a:pt x="145" y="686"/>
                  </a:lnTo>
                  <a:lnTo>
                    <a:pt x="148" y="686"/>
                  </a:lnTo>
                  <a:lnTo>
                    <a:pt x="147" y="689"/>
                  </a:lnTo>
                  <a:lnTo>
                    <a:pt x="147" y="692"/>
                  </a:lnTo>
                  <a:lnTo>
                    <a:pt x="145" y="694"/>
                  </a:lnTo>
                  <a:lnTo>
                    <a:pt x="145" y="695"/>
                  </a:lnTo>
                  <a:lnTo>
                    <a:pt x="145" y="698"/>
                  </a:lnTo>
                  <a:lnTo>
                    <a:pt x="145" y="705"/>
                  </a:lnTo>
                  <a:lnTo>
                    <a:pt x="147" y="713"/>
                  </a:lnTo>
                  <a:lnTo>
                    <a:pt x="147" y="719"/>
                  </a:lnTo>
                  <a:lnTo>
                    <a:pt x="148" y="728"/>
                  </a:lnTo>
                  <a:lnTo>
                    <a:pt x="148" y="739"/>
                  </a:lnTo>
                  <a:lnTo>
                    <a:pt x="151" y="741"/>
                  </a:lnTo>
                  <a:lnTo>
                    <a:pt x="156" y="744"/>
                  </a:lnTo>
                  <a:lnTo>
                    <a:pt x="159" y="744"/>
                  </a:lnTo>
                  <a:lnTo>
                    <a:pt x="162" y="746"/>
                  </a:lnTo>
                  <a:lnTo>
                    <a:pt x="166" y="746"/>
                  </a:lnTo>
                  <a:lnTo>
                    <a:pt x="169" y="746"/>
                  </a:lnTo>
                  <a:lnTo>
                    <a:pt x="170" y="746"/>
                  </a:lnTo>
                  <a:lnTo>
                    <a:pt x="173" y="746"/>
                  </a:lnTo>
                  <a:lnTo>
                    <a:pt x="175" y="746"/>
                  </a:lnTo>
                  <a:lnTo>
                    <a:pt x="177" y="746"/>
                  </a:lnTo>
                  <a:lnTo>
                    <a:pt x="178" y="744"/>
                  </a:lnTo>
                  <a:lnTo>
                    <a:pt x="180" y="743"/>
                  </a:lnTo>
                  <a:lnTo>
                    <a:pt x="181" y="741"/>
                  </a:lnTo>
                  <a:lnTo>
                    <a:pt x="183" y="739"/>
                  </a:lnTo>
                  <a:lnTo>
                    <a:pt x="185" y="736"/>
                  </a:lnTo>
                  <a:lnTo>
                    <a:pt x="186" y="733"/>
                  </a:lnTo>
                  <a:lnTo>
                    <a:pt x="188" y="730"/>
                  </a:lnTo>
                  <a:lnTo>
                    <a:pt x="189" y="725"/>
                  </a:lnTo>
                  <a:lnTo>
                    <a:pt x="191" y="720"/>
                  </a:lnTo>
                  <a:lnTo>
                    <a:pt x="192" y="717"/>
                  </a:lnTo>
                  <a:lnTo>
                    <a:pt x="194" y="713"/>
                  </a:lnTo>
                  <a:lnTo>
                    <a:pt x="197" y="709"/>
                  </a:lnTo>
                  <a:lnTo>
                    <a:pt x="199" y="709"/>
                  </a:lnTo>
                  <a:lnTo>
                    <a:pt x="200" y="708"/>
                  </a:lnTo>
                  <a:lnTo>
                    <a:pt x="202" y="706"/>
                  </a:lnTo>
                  <a:lnTo>
                    <a:pt x="203" y="705"/>
                  </a:lnTo>
                  <a:lnTo>
                    <a:pt x="207" y="705"/>
                  </a:lnTo>
                  <a:lnTo>
                    <a:pt x="208" y="705"/>
                  </a:lnTo>
                  <a:lnTo>
                    <a:pt x="211" y="703"/>
                  </a:lnTo>
                  <a:lnTo>
                    <a:pt x="215" y="703"/>
                  </a:lnTo>
                  <a:lnTo>
                    <a:pt x="219" y="703"/>
                  </a:lnTo>
                  <a:lnTo>
                    <a:pt x="224" y="702"/>
                  </a:lnTo>
                  <a:lnTo>
                    <a:pt x="229" y="700"/>
                  </a:lnTo>
                  <a:lnTo>
                    <a:pt x="233" y="698"/>
                  </a:lnTo>
                  <a:lnTo>
                    <a:pt x="237" y="697"/>
                  </a:lnTo>
                  <a:lnTo>
                    <a:pt x="241" y="695"/>
                  </a:lnTo>
                  <a:lnTo>
                    <a:pt x="246" y="694"/>
                  </a:lnTo>
                  <a:lnTo>
                    <a:pt x="249" y="694"/>
                  </a:lnTo>
                  <a:lnTo>
                    <a:pt x="252" y="694"/>
                  </a:lnTo>
                  <a:lnTo>
                    <a:pt x="256" y="695"/>
                  </a:lnTo>
                  <a:lnTo>
                    <a:pt x="257" y="697"/>
                  </a:lnTo>
                  <a:lnTo>
                    <a:pt x="259" y="697"/>
                  </a:lnTo>
                  <a:lnTo>
                    <a:pt x="262" y="698"/>
                  </a:lnTo>
                  <a:lnTo>
                    <a:pt x="264" y="698"/>
                  </a:lnTo>
                  <a:lnTo>
                    <a:pt x="267" y="698"/>
                  </a:lnTo>
                  <a:lnTo>
                    <a:pt x="270" y="698"/>
                  </a:lnTo>
                  <a:lnTo>
                    <a:pt x="276" y="698"/>
                  </a:lnTo>
                  <a:lnTo>
                    <a:pt x="282" y="698"/>
                  </a:lnTo>
                  <a:lnTo>
                    <a:pt x="287" y="697"/>
                  </a:lnTo>
                  <a:lnTo>
                    <a:pt x="294" y="695"/>
                  </a:lnTo>
                  <a:lnTo>
                    <a:pt x="298" y="694"/>
                  </a:lnTo>
                  <a:lnTo>
                    <a:pt x="303" y="692"/>
                  </a:lnTo>
                  <a:lnTo>
                    <a:pt x="311" y="690"/>
                  </a:lnTo>
                  <a:lnTo>
                    <a:pt x="317" y="690"/>
                  </a:lnTo>
                  <a:lnTo>
                    <a:pt x="322" y="689"/>
                  </a:lnTo>
                  <a:lnTo>
                    <a:pt x="327" y="689"/>
                  </a:lnTo>
                  <a:lnTo>
                    <a:pt x="327" y="687"/>
                  </a:lnTo>
                  <a:lnTo>
                    <a:pt x="328" y="689"/>
                  </a:lnTo>
                  <a:lnTo>
                    <a:pt x="324" y="692"/>
                  </a:lnTo>
                  <a:close/>
                  <a:moveTo>
                    <a:pt x="327" y="687"/>
                  </a:moveTo>
                  <a:lnTo>
                    <a:pt x="328" y="686"/>
                  </a:lnTo>
                  <a:lnTo>
                    <a:pt x="328" y="687"/>
                  </a:lnTo>
                  <a:lnTo>
                    <a:pt x="328" y="687"/>
                  </a:lnTo>
                  <a:lnTo>
                    <a:pt x="328" y="689"/>
                  </a:lnTo>
                  <a:lnTo>
                    <a:pt x="328" y="689"/>
                  </a:lnTo>
                  <a:lnTo>
                    <a:pt x="327" y="687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A674F6EB-7529-5535-28DE-1DD084F41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6046" y="4507346"/>
              <a:ext cx="1072086" cy="1278077"/>
            </a:xfrm>
            <a:custGeom>
              <a:avLst/>
              <a:gdLst>
                <a:gd name="T0" fmla="*/ 182 w 687"/>
                <a:gd name="T1" fmla="*/ 581 h 819"/>
                <a:gd name="T2" fmla="*/ 221 w 687"/>
                <a:gd name="T3" fmla="*/ 599 h 819"/>
                <a:gd name="T4" fmla="*/ 243 w 687"/>
                <a:gd name="T5" fmla="*/ 622 h 819"/>
                <a:gd name="T6" fmla="*/ 254 w 687"/>
                <a:gd name="T7" fmla="*/ 666 h 819"/>
                <a:gd name="T8" fmla="*/ 251 w 687"/>
                <a:gd name="T9" fmla="*/ 700 h 819"/>
                <a:gd name="T10" fmla="*/ 275 w 687"/>
                <a:gd name="T11" fmla="*/ 748 h 819"/>
                <a:gd name="T12" fmla="*/ 300 w 687"/>
                <a:gd name="T13" fmla="*/ 819 h 819"/>
                <a:gd name="T14" fmla="*/ 343 w 687"/>
                <a:gd name="T15" fmla="*/ 809 h 819"/>
                <a:gd name="T16" fmla="*/ 366 w 687"/>
                <a:gd name="T17" fmla="*/ 770 h 819"/>
                <a:gd name="T18" fmla="*/ 362 w 687"/>
                <a:gd name="T19" fmla="*/ 686 h 819"/>
                <a:gd name="T20" fmla="*/ 389 w 687"/>
                <a:gd name="T21" fmla="*/ 652 h 819"/>
                <a:gd name="T22" fmla="*/ 403 w 687"/>
                <a:gd name="T23" fmla="*/ 615 h 819"/>
                <a:gd name="T24" fmla="*/ 393 w 687"/>
                <a:gd name="T25" fmla="*/ 573 h 819"/>
                <a:gd name="T26" fmla="*/ 423 w 687"/>
                <a:gd name="T27" fmla="*/ 554 h 819"/>
                <a:gd name="T28" fmla="*/ 466 w 687"/>
                <a:gd name="T29" fmla="*/ 522 h 819"/>
                <a:gd name="T30" fmla="*/ 517 w 687"/>
                <a:gd name="T31" fmla="*/ 525 h 819"/>
                <a:gd name="T32" fmla="*/ 567 w 687"/>
                <a:gd name="T33" fmla="*/ 513 h 819"/>
                <a:gd name="T34" fmla="*/ 594 w 687"/>
                <a:gd name="T35" fmla="*/ 476 h 819"/>
                <a:gd name="T36" fmla="*/ 586 w 687"/>
                <a:gd name="T37" fmla="*/ 394 h 819"/>
                <a:gd name="T38" fmla="*/ 556 w 687"/>
                <a:gd name="T39" fmla="*/ 380 h 819"/>
                <a:gd name="T40" fmla="*/ 570 w 687"/>
                <a:gd name="T41" fmla="*/ 346 h 819"/>
                <a:gd name="T42" fmla="*/ 558 w 687"/>
                <a:gd name="T43" fmla="*/ 304 h 819"/>
                <a:gd name="T44" fmla="*/ 605 w 687"/>
                <a:gd name="T45" fmla="*/ 267 h 819"/>
                <a:gd name="T46" fmla="*/ 660 w 687"/>
                <a:gd name="T47" fmla="*/ 230 h 819"/>
                <a:gd name="T48" fmla="*/ 684 w 687"/>
                <a:gd name="T49" fmla="*/ 218 h 819"/>
                <a:gd name="T50" fmla="*/ 638 w 687"/>
                <a:gd name="T51" fmla="*/ 172 h 819"/>
                <a:gd name="T52" fmla="*/ 627 w 687"/>
                <a:gd name="T53" fmla="*/ 145 h 819"/>
                <a:gd name="T54" fmla="*/ 605 w 687"/>
                <a:gd name="T55" fmla="*/ 133 h 819"/>
                <a:gd name="T56" fmla="*/ 618 w 687"/>
                <a:gd name="T57" fmla="*/ 106 h 819"/>
                <a:gd name="T58" fmla="*/ 577 w 687"/>
                <a:gd name="T59" fmla="*/ 65 h 819"/>
                <a:gd name="T60" fmla="*/ 540 w 687"/>
                <a:gd name="T61" fmla="*/ 43 h 819"/>
                <a:gd name="T62" fmla="*/ 515 w 687"/>
                <a:gd name="T63" fmla="*/ 6 h 819"/>
                <a:gd name="T64" fmla="*/ 460 w 687"/>
                <a:gd name="T65" fmla="*/ 11 h 819"/>
                <a:gd name="T66" fmla="*/ 428 w 687"/>
                <a:gd name="T67" fmla="*/ 52 h 819"/>
                <a:gd name="T68" fmla="*/ 389 w 687"/>
                <a:gd name="T69" fmla="*/ 55 h 819"/>
                <a:gd name="T70" fmla="*/ 354 w 687"/>
                <a:gd name="T71" fmla="*/ 40 h 819"/>
                <a:gd name="T72" fmla="*/ 344 w 687"/>
                <a:gd name="T73" fmla="*/ 60 h 819"/>
                <a:gd name="T74" fmla="*/ 321 w 687"/>
                <a:gd name="T75" fmla="*/ 84 h 819"/>
                <a:gd name="T76" fmla="*/ 294 w 687"/>
                <a:gd name="T77" fmla="*/ 98 h 819"/>
                <a:gd name="T78" fmla="*/ 268 w 687"/>
                <a:gd name="T79" fmla="*/ 128 h 819"/>
                <a:gd name="T80" fmla="*/ 227 w 687"/>
                <a:gd name="T81" fmla="*/ 101 h 819"/>
                <a:gd name="T82" fmla="*/ 207 w 687"/>
                <a:gd name="T83" fmla="*/ 104 h 819"/>
                <a:gd name="T84" fmla="*/ 182 w 687"/>
                <a:gd name="T85" fmla="*/ 96 h 819"/>
                <a:gd name="T86" fmla="*/ 183 w 687"/>
                <a:gd name="T87" fmla="*/ 128 h 819"/>
                <a:gd name="T88" fmla="*/ 202 w 687"/>
                <a:gd name="T89" fmla="*/ 151 h 819"/>
                <a:gd name="T90" fmla="*/ 171 w 687"/>
                <a:gd name="T91" fmla="*/ 148 h 819"/>
                <a:gd name="T92" fmla="*/ 123 w 687"/>
                <a:gd name="T93" fmla="*/ 123 h 819"/>
                <a:gd name="T94" fmla="*/ 115 w 687"/>
                <a:gd name="T95" fmla="*/ 148 h 819"/>
                <a:gd name="T96" fmla="*/ 122 w 687"/>
                <a:gd name="T97" fmla="*/ 183 h 819"/>
                <a:gd name="T98" fmla="*/ 74 w 687"/>
                <a:gd name="T99" fmla="*/ 172 h 819"/>
                <a:gd name="T100" fmla="*/ 52 w 687"/>
                <a:gd name="T101" fmla="*/ 194 h 819"/>
                <a:gd name="T102" fmla="*/ 8 w 687"/>
                <a:gd name="T103" fmla="*/ 181 h 819"/>
                <a:gd name="T104" fmla="*/ 24 w 687"/>
                <a:gd name="T105" fmla="*/ 251 h 819"/>
                <a:gd name="T106" fmla="*/ 22 w 687"/>
                <a:gd name="T107" fmla="*/ 279 h 819"/>
                <a:gd name="T108" fmla="*/ 41 w 687"/>
                <a:gd name="T109" fmla="*/ 325 h 819"/>
                <a:gd name="T110" fmla="*/ 57 w 687"/>
                <a:gd name="T111" fmla="*/ 393 h 819"/>
                <a:gd name="T112" fmla="*/ 85 w 687"/>
                <a:gd name="T113" fmla="*/ 418 h 819"/>
                <a:gd name="T114" fmla="*/ 120 w 687"/>
                <a:gd name="T115" fmla="*/ 478 h 819"/>
                <a:gd name="T116" fmla="*/ 150 w 687"/>
                <a:gd name="T117" fmla="*/ 505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7" h="819">
                  <a:moveTo>
                    <a:pt x="174" y="555"/>
                  </a:moveTo>
                  <a:lnTo>
                    <a:pt x="174" y="557"/>
                  </a:lnTo>
                  <a:lnTo>
                    <a:pt x="174" y="558"/>
                  </a:lnTo>
                  <a:lnTo>
                    <a:pt x="175" y="560"/>
                  </a:lnTo>
                  <a:lnTo>
                    <a:pt x="175" y="560"/>
                  </a:lnTo>
                  <a:lnTo>
                    <a:pt x="178" y="563"/>
                  </a:lnTo>
                  <a:lnTo>
                    <a:pt x="180" y="566"/>
                  </a:lnTo>
                  <a:lnTo>
                    <a:pt x="182" y="568"/>
                  </a:lnTo>
                  <a:lnTo>
                    <a:pt x="185" y="571"/>
                  </a:lnTo>
                  <a:lnTo>
                    <a:pt x="185" y="573"/>
                  </a:lnTo>
                  <a:lnTo>
                    <a:pt x="185" y="576"/>
                  </a:lnTo>
                  <a:lnTo>
                    <a:pt x="182" y="581"/>
                  </a:lnTo>
                  <a:lnTo>
                    <a:pt x="180" y="585"/>
                  </a:lnTo>
                  <a:lnTo>
                    <a:pt x="180" y="587"/>
                  </a:lnTo>
                  <a:lnTo>
                    <a:pt x="182" y="590"/>
                  </a:lnTo>
                  <a:lnTo>
                    <a:pt x="183" y="592"/>
                  </a:lnTo>
                  <a:lnTo>
                    <a:pt x="185" y="593"/>
                  </a:lnTo>
                  <a:lnTo>
                    <a:pt x="188" y="595"/>
                  </a:lnTo>
                  <a:lnTo>
                    <a:pt x="191" y="596"/>
                  </a:lnTo>
                  <a:lnTo>
                    <a:pt x="194" y="596"/>
                  </a:lnTo>
                  <a:lnTo>
                    <a:pt x="197" y="598"/>
                  </a:lnTo>
                  <a:lnTo>
                    <a:pt x="207" y="599"/>
                  </a:lnTo>
                  <a:lnTo>
                    <a:pt x="215" y="599"/>
                  </a:lnTo>
                  <a:lnTo>
                    <a:pt x="221" y="599"/>
                  </a:lnTo>
                  <a:lnTo>
                    <a:pt x="226" y="599"/>
                  </a:lnTo>
                  <a:lnTo>
                    <a:pt x="226" y="601"/>
                  </a:lnTo>
                  <a:lnTo>
                    <a:pt x="226" y="603"/>
                  </a:lnTo>
                  <a:lnTo>
                    <a:pt x="226" y="607"/>
                  </a:lnTo>
                  <a:lnTo>
                    <a:pt x="226" y="609"/>
                  </a:lnTo>
                  <a:lnTo>
                    <a:pt x="226" y="610"/>
                  </a:lnTo>
                  <a:lnTo>
                    <a:pt x="227" y="612"/>
                  </a:lnTo>
                  <a:lnTo>
                    <a:pt x="227" y="614"/>
                  </a:lnTo>
                  <a:lnTo>
                    <a:pt x="232" y="615"/>
                  </a:lnTo>
                  <a:lnTo>
                    <a:pt x="235" y="617"/>
                  </a:lnTo>
                  <a:lnTo>
                    <a:pt x="240" y="620"/>
                  </a:lnTo>
                  <a:lnTo>
                    <a:pt x="243" y="622"/>
                  </a:lnTo>
                  <a:lnTo>
                    <a:pt x="246" y="623"/>
                  </a:lnTo>
                  <a:lnTo>
                    <a:pt x="248" y="625"/>
                  </a:lnTo>
                  <a:lnTo>
                    <a:pt x="250" y="626"/>
                  </a:lnTo>
                  <a:lnTo>
                    <a:pt x="251" y="629"/>
                  </a:lnTo>
                  <a:lnTo>
                    <a:pt x="254" y="633"/>
                  </a:lnTo>
                  <a:lnTo>
                    <a:pt x="256" y="636"/>
                  </a:lnTo>
                  <a:lnTo>
                    <a:pt x="256" y="640"/>
                  </a:lnTo>
                  <a:lnTo>
                    <a:pt x="256" y="644"/>
                  </a:lnTo>
                  <a:lnTo>
                    <a:pt x="257" y="648"/>
                  </a:lnTo>
                  <a:lnTo>
                    <a:pt x="257" y="648"/>
                  </a:lnTo>
                  <a:lnTo>
                    <a:pt x="256" y="663"/>
                  </a:lnTo>
                  <a:lnTo>
                    <a:pt x="254" y="666"/>
                  </a:lnTo>
                  <a:lnTo>
                    <a:pt x="251" y="669"/>
                  </a:lnTo>
                  <a:lnTo>
                    <a:pt x="250" y="672"/>
                  </a:lnTo>
                  <a:lnTo>
                    <a:pt x="248" y="675"/>
                  </a:lnTo>
                  <a:lnTo>
                    <a:pt x="246" y="678"/>
                  </a:lnTo>
                  <a:lnTo>
                    <a:pt x="246" y="683"/>
                  </a:lnTo>
                  <a:lnTo>
                    <a:pt x="246" y="686"/>
                  </a:lnTo>
                  <a:lnTo>
                    <a:pt x="246" y="689"/>
                  </a:lnTo>
                  <a:lnTo>
                    <a:pt x="246" y="694"/>
                  </a:lnTo>
                  <a:lnTo>
                    <a:pt x="248" y="696"/>
                  </a:lnTo>
                  <a:lnTo>
                    <a:pt x="248" y="697"/>
                  </a:lnTo>
                  <a:lnTo>
                    <a:pt x="250" y="700"/>
                  </a:lnTo>
                  <a:lnTo>
                    <a:pt x="251" y="700"/>
                  </a:lnTo>
                  <a:lnTo>
                    <a:pt x="253" y="702"/>
                  </a:lnTo>
                  <a:lnTo>
                    <a:pt x="256" y="704"/>
                  </a:lnTo>
                  <a:lnTo>
                    <a:pt x="259" y="707"/>
                  </a:lnTo>
                  <a:lnTo>
                    <a:pt x="262" y="708"/>
                  </a:lnTo>
                  <a:lnTo>
                    <a:pt x="264" y="710"/>
                  </a:lnTo>
                  <a:lnTo>
                    <a:pt x="264" y="711"/>
                  </a:lnTo>
                  <a:lnTo>
                    <a:pt x="265" y="715"/>
                  </a:lnTo>
                  <a:lnTo>
                    <a:pt x="267" y="716"/>
                  </a:lnTo>
                  <a:lnTo>
                    <a:pt x="268" y="727"/>
                  </a:lnTo>
                  <a:lnTo>
                    <a:pt x="272" y="738"/>
                  </a:lnTo>
                  <a:lnTo>
                    <a:pt x="275" y="743"/>
                  </a:lnTo>
                  <a:lnTo>
                    <a:pt x="275" y="748"/>
                  </a:lnTo>
                  <a:lnTo>
                    <a:pt x="278" y="752"/>
                  </a:lnTo>
                  <a:lnTo>
                    <a:pt x="281" y="757"/>
                  </a:lnTo>
                  <a:lnTo>
                    <a:pt x="281" y="798"/>
                  </a:lnTo>
                  <a:lnTo>
                    <a:pt x="281" y="801"/>
                  </a:lnTo>
                  <a:lnTo>
                    <a:pt x="284" y="805"/>
                  </a:lnTo>
                  <a:lnTo>
                    <a:pt x="286" y="808"/>
                  </a:lnTo>
                  <a:lnTo>
                    <a:pt x="289" y="811"/>
                  </a:lnTo>
                  <a:lnTo>
                    <a:pt x="292" y="814"/>
                  </a:lnTo>
                  <a:lnTo>
                    <a:pt x="295" y="816"/>
                  </a:lnTo>
                  <a:lnTo>
                    <a:pt x="297" y="817"/>
                  </a:lnTo>
                  <a:lnTo>
                    <a:pt x="299" y="819"/>
                  </a:lnTo>
                  <a:lnTo>
                    <a:pt x="300" y="819"/>
                  </a:lnTo>
                  <a:lnTo>
                    <a:pt x="302" y="819"/>
                  </a:lnTo>
                  <a:lnTo>
                    <a:pt x="305" y="819"/>
                  </a:lnTo>
                  <a:lnTo>
                    <a:pt x="308" y="817"/>
                  </a:lnTo>
                  <a:lnTo>
                    <a:pt x="311" y="816"/>
                  </a:lnTo>
                  <a:lnTo>
                    <a:pt x="313" y="814"/>
                  </a:lnTo>
                  <a:lnTo>
                    <a:pt x="316" y="812"/>
                  </a:lnTo>
                  <a:lnTo>
                    <a:pt x="317" y="811"/>
                  </a:lnTo>
                  <a:lnTo>
                    <a:pt x="321" y="811"/>
                  </a:lnTo>
                  <a:lnTo>
                    <a:pt x="324" y="809"/>
                  </a:lnTo>
                  <a:lnTo>
                    <a:pt x="330" y="809"/>
                  </a:lnTo>
                  <a:lnTo>
                    <a:pt x="336" y="809"/>
                  </a:lnTo>
                  <a:lnTo>
                    <a:pt x="343" y="809"/>
                  </a:lnTo>
                  <a:lnTo>
                    <a:pt x="349" y="809"/>
                  </a:lnTo>
                  <a:lnTo>
                    <a:pt x="354" y="809"/>
                  </a:lnTo>
                  <a:lnTo>
                    <a:pt x="359" y="809"/>
                  </a:lnTo>
                  <a:lnTo>
                    <a:pt x="362" y="809"/>
                  </a:lnTo>
                  <a:lnTo>
                    <a:pt x="362" y="808"/>
                  </a:lnTo>
                  <a:lnTo>
                    <a:pt x="365" y="808"/>
                  </a:lnTo>
                  <a:lnTo>
                    <a:pt x="366" y="806"/>
                  </a:lnTo>
                  <a:lnTo>
                    <a:pt x="368" y="801"/>
                  </a:lnTo>
                  <a:lnTo>
                    <a:pt x="368" y="795"/>
                  </a:lnTo>
                  <a:lnTo>
                    <a:pt x="368" y="789"/>
                  </a:lnTo>
                  <a:lnTo>
                    <a:pt x="366" y="782"/>
                  </a:lnTo>
                  <a:lnTo>
                    <a:pt x="366" y="770"/>
                  </a:lnTo>
                  <a:lnTo>
                    <a:pt x="363" y="757"/>
                  </a:lnTo>
                  <a:lnTo>
                    <a:pt x="363" y="751"/>
                  </a:lnTo>
                  <a:lnTo>
                    <a:pt x="365" y="746"/>
                  </a:lnTo>
                  <a:lnTo>
                    <a:pt x="363" y="740"/>
                  </a:lnTo>
                  <a:lnTo>
                    <a:pt x="363" y="734"/>
                  </a:lnTo>
                  <a:lnTo>
                    <a:pt x="362" y="722"/>
                  </a:lnTo>
                  <a:lnTo>
                    <a:pt x="360" y="711"/>
                  </a:lnTo>
                  <a:lnTo>
                    <a:pt x="359" y="707"/>
                  </a:lnTo>
                  <a:lnTo>
                    <a:pt x="359" y="700"/>
                  </a:lnTo>
                  <a:lnTo>
                    <a:pt x="359" y="696"/>
                  </a:lnTo>
                  <a:lnTo>
                    <a:pt x="360" y="689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3" y="681"/>
                  </a:lnTo>
                  <a:lnTo>
                    <a:pt x="365" y="678"/>
                  </a:lnTo>
                  <a:lnTo>
                    <a:pt x="366" y="675"/>
                  </a:lnTo>
                  <a:lnTo>
                    <a:pt x="370" y="674"/>
                  </a:lnTo>
                  <a:lnTo>
                    <a:pt x="371" y="670"/>
                  </a:lnTo>
                  <a:lnTo>
                    <a:pt x="374" y="667"/>
                  </a:lnTo>
                  <a:lnTo>
                    <a:pt x="376" y="666"/>
                  </a:lnTo>
                  <a:lnTo>
                    <a:pt x="376" y="663"/>
                  </a:lnTo>
                  <a:lnTo>
                    <a:pt x="379" y="661"/>
                  </a:lnTo>
                  <a:lnTo>
                    <a:pt x="382" y="658"/>
                  </a:lnTo>
                  <a:lnTo>
                    <a:pt x="389" y="652"/>
                  </a:lnTo>
                  <a:lnTo>
                    <a:pt x="395" y="645"/>
                  </a:lnTo>
                  <a:lnTo>
                    <a:pt x="398" y="642"/>
                  </a:lnTo>
                  <a:lnTo>
                    <a:pt x="401" y="637"/>
                  </a:lnTo>
                  <a:lnTo>
                    <a:pt x="403" y="634"/>
                  </a:lnTo>
                  <a:lnTo>
                    <a:pt x="404" y="629"/>
                  </a:lnTo>
                  <a:lnTo>
                    <a:pt x="404" y="628"/>
                  </a:lnTo>
                  <a:lnTo>
                    <a:pt x="406" y="626"/>
                  </a:lnTo>
                  <a:lnTo>
                    <a:pt x="406" y="625"/>
                  </a:lnTo>
                  <a:lnTo>
                    <a:pt x="406" y="622"/>
                  </a:lnTo>
                  <a:lnTo>
                    <a:pt x="404" y="620"/>
                  </a:lnTo>
                  <a:lnTo>
                    <a:pt x="404" y="617"/>
                  </a:lnTo>
                  <a:lnTo>
                    <a:pt x="403" y="615"/>
                  </a:lnTo>
                  <a:lnTo>
                    <a:pt x="403" y="614"/>
                  </a:lnTo>
                  <a:lnTo>
                    <a:pt x="398" y="607"/>
                  </a:lnTo>
                  <a:lnTo>
                    <a:pt x="395" y="601"/>
                  </a:lnTo>
                  <a:lnTo>
                    <a:pt x="393" y="596"/>
                  </a:lnTo>
                  <a:lnTo>
                    <a:pt x="392" y="595"/>
                  </a:lnTo>
                  <a:lnTo>
                    <a:pt x="392" y="592"/>
                  </a:lnTo>
                  <a:lnTo>
                    <a:pt x="392" y="588"/>
                  </a:lnTo>
                  <a:lnTo>
                    <a:pt x="392" y="585"/>
                  </a:lnTo>
                  <a:lnTo>
                    <a:pt x="392" y="582"/>
                  </a:lnTo>
                  <a:lnTo>
                    <a:pt x="392" y="579"/>
                  </a:lnTo>
                  <a:lnTo>
                    <a:pt x="393" y="576"/>
                  </a:lnTo>
                  <a:lnTo>
                    <a:pt x="393" y="573"/>
                  </a:lnTo>
                  <a:lnTo>
                    <a:pt x="395" y="569"/>
                  </a:lnTo>
                  <a:lnTo>
                    <a:pt x="396" y="566"/>
                  </a:lnTo>
                  <a:lnTo>
                    <a:pt x="398" y="563"/>
                  </a:lnTo>
                  <a:lnTo>
                    <a:pt x="400" y="562"/>
                  </a:lnTo>
                  <a:lnTo>
                    <a:pt x="401" y="560"/>
                  </a:lnTo>
                  <a:lnTo>
                    <a:pt x="403" y="558"/>
                  </a:lnTo>
                  <a:lnTo>
                    <a:pt x="404" y="558"/>
                  </a:lnTo>
                  <a:lnTo>
                    <a:pt x="408" y="557"/>
                  </a:lnTo>
                  <a:lnTo>
                    <a:pt x="414" y="555"/>
                  </a:lnTo>
                  <a:lnTo>
                    <a:pt x="414" y="555"/>
                  </a:lnTo>
                  <a:lnTo>
                    <a:pt x="417" y="555"/>
                  </a:lnTo>
                  <a:lnTo>
                    <a:pt x="423" y="554"/>
                  </a:lnTo>
                  <a:lnTo>
                    <a:pt x="428" y="552"/>
                  </a:lnTo>
                  <a:lnTo>
                    <a:pt x="433" y="551"/>
                  </a:lnTo>
                  <a:lnTo>
                    <a:pt x="439" y="547"/>
                  </a:lnTo>
                  <a:lnTo>
                    <a:pt x="444" y="543"/>
                  </a:lnTo>
                  <a:lnTo>
                    <a:pt x="447" y="541"/>
                  </a:lnTo>
                  <a:lnTo>
                    <a:pt x="449" y="540"/>
                  </a:lnTo>
                  <a:lnTo>
                    <a:pt x="453" y="536"/>
                  </a:lnTo>
                  <a:lnTo>
                    <a:pt x="455" y="533"/>
                  </a:lnTo>
                  <a:lnTo>
                    <a:pt x="458" y="530"/>
                  </a:lnTo>
                  <a:lnTo>
                    <a:pt x="460" y="527"/>
                  </a:lnTo>
                  <a:lnTo>
                    <a:pt x="463" y="524"/>
                  </a:lnTo>
                  <a:lnTo>
                    <a:pt x="466" y="522"/>
                  </a:lnTo>
                  <a:lnTo>
                    <a:pt x="469" y="519"/>
                  </a:lnTo>
                  <a:lnTo>
                    <a:pt x="472" y="519"/>
                  </a:lnTo>
                  <a:lnTo>
                    <a:pt x="475" y="517"/>
                  </a:lnTo>
                  <a:lnTo>
                    <a:pt x="479" y="517"/>
                  </a:lnTo>
                  <a:lnTo>
                    <a:pt x="483" y="517"/>
                  </a:lnTo>
                  <a:lnTo>
                    <a:pt x="490" y="519"/>
                  </a:lnTo>
                  <a:lnTo>
                    <a:pt x="494" y="521"/>
                  </a:lnTo>
                  <a:lnTo>
                    <a:pt x="498" y="522"/>
                  </a:lnTo>
                  <a:lnTo>
                    <a:pt x="502" y="522"/>
                  </a:lnTo>
                  <a:lnTo>
                    <a:pt x="507" y="525"/>
                  </a:lnTo>
                  <a:lnTo>
                    <a:pt x="512" y="525"/>
                  </a:lnTo>
                  <a:lnTo>
                    <a:pt x="517" y="525"/>
                  </a:lnTo>
                  <a:lnTo>
                    <a:pt x="524" y="524"/>
                  </a:lnTo>
                  <a:lnTo>
                    <a:pt x="532" y="522"/>
                  </a:lnTo>
                  <a:lnTo>
                    <a:pt x="539" y="522"/>
                  </a:lnTo>
                  <a:lnTo>
                    <a:pt x="547" y="522"/>
                  </a:lnTo>
                  <a:lnTo>
                    <a:pt x="554" y="522"/>
                  </a:lnTo>
                  <a:lnTo>
                    <a:pt x="561" y="522"/>
                  </a:lnTo>
                  <a:lnTo>
                    <a:pt x="569" y="522"/>
                  </a:lnTo>
                  <a:lnTo>
                    <a:pt x="577" y="524"/>
                  </a:lnTo>
                  <a:lnTo>
                    <a:pt x="573" y="521"/>
                  </a:lnTo>
                  <a:lnTo>
                    <a:pt x="572" y="517"/>
                  </a:lnTo>
                  <a:lnTo>
                    <a:pt x="569" y="516"/>
                  </a:lnTo>
                  <a:lnTo>
                    <a:pt x="567" y="513"/>
                  </a:lnTo>
                  <a:lnTo>
                    <a:pt x="567" y="476"/>
                  </a:lnTo>
                  <a:lnTo>
                    <a:pt x="572" y="480"/>
                  </a:lnTo>
                  <a:lnTo>
                    <a:pt x="573" y="480"/>
                  </a:lnTo>
                  <a:lnTo>
                    <a:pt x="577" y="481"/>
                  </a:lnTo>
                  <a:lnTo>
                    <a:pt x="580" y="484"/>
                  </a:lnTo>
                  <a:lnTo>
                    <a:pt x="581" y="486"/>
                  </a:lnTo>
                  <a:lnTo>
                    <a:pt x="584" y="489"/>
                  </a:lnTo>
                  <a:lnTo>
                    <a:pt x="586" y="491"/>
                  </a:lnTo>
                  <a:lnTo>
                    <a:pt x="591" y="492"/>
                  </a:lnTo>
                  <a:lnTo>
                    <a:pt x="592" y="486"/>
                  </a:lnTo>
                  <a:lnTo>
                    <a:pt x="594" y="481"/>
                  </a:lnTo>
                  <a:lnTo>
                    <a:pt x="594" y="476"/>
                  </a:lnTo>
                  <a:lnTo>
                    <a:pt x="594" y="472"/>
                  </a:lnTo>
                  <a:lnTo>
                    <a:pt x="594" y="461"/>
                  </a:lnTo>
                  <a:lnTo>
                    <a:pt x="594" y="446"/>
                  </a:lnTo>
                  <a:lnTo>
                    <a:pt x="594" y="432"/>
                  </a:lnTo>
                  <a:lnTo>
                    <a:pt x="594" y="416"/>
                  </a:lnTo>
                  <a:lnTo>
                    <a:pt x="594" y="413"/>
                  </a:lnTo>
                  <a:lnTo>
                    <a:pt x="594" y="410"/>
                  </a:lnTo>
                  <a:lnTo>
                    <a:pt x="592" y="407"/>
                  </a:lnTo>
                  <a:lnTo>
                    <a:pt x="592" y="404"/>
                  </a:lnTo>
                  <a:lnTo>
                    <a:pt x="589" y="401"/>
                  </a:lnTo>
                  <a:lnTo>
                    <a:pt x="588" y="398"/>
                  </a:lnTo>
                  <a:lnTo>
                    <a:pt x="586" y="394"/>
                  </a:lnTo>
                  <a:lnTo>
                    <a:pt x="583" y="393"/>
                  </a:lnTo>
                  <a:lnTo>
                    <a:pt x="581" y="391"/>
                  </a:lnTo>
                  <a:lnTo>
                    <a:pt x="580" y="390"/>
                  </a:lnTo>
                  <a:lnTo>
                    <a:pt x="577" y="390"/>
                  </a:lnTo>
                  <a:lnTo>
                    <a:pt x="575" y="390"/>
                  </a:lnTo>
                  <a:lnTo>
                    <a:pt x="570" y="388"/>
                  </a:lnTo>
                  <a:lnTo>
                    <a:pt x="566" y="387"/>
                  </a:lnTo>
                  <a:lnTo>
                    <a:pt x="562" y="385"/>
                  </a:lnTo>
                  <a:lnTo>
                    <a:pt x="561" y="385"/>
                  </a:lnTo>
                  <a:lnTo>
                    <a:pt x="558" y="383"/>
                  </a:lnTo>
                  <a:lnTo>
                    <a:pt x="556" y="382"/>
                  </a:lnTo>
                  <a:lnTo>
                    <a:pt x="556" y="380"/>
                  </a:lnTo>
                  <a:lnTo>
                    <a:pt x="554" y="379"/>
                  </a:lnTo>
                  <a:lnTo>
                    <a:pt x="554" y="375"/>
                  </a:lnTo>
                  <a:lnTo>
                    <a:pt x="553" y="372"/>
                  </a:lnTo>
                  <a:lnTo>
                    <a:pt x="554" y="369"/>
                  </a:lnTo>
                  <a:lnTo>
                    <a:pt x="554" y="366"/>
                  </a:lnTo>
                  <a:lnTo>
                    <a:pt x="554" y="364"/>
                  </a:lnTo>
                  <a:lnTo>
                    <a:pt x="556" y="363"/>
                  </a:lnTo>
                  <a:lnTo>
                    <a:pt x="558" y="360"/>
                  </a:lnTo>
                  <a:lnTo>
                    <a:pt x="561" y="357"/>
                  </a:lnTo>
                  <a:lnTo>
                    <a:pt x="564" y="353"/>
                  </a:lnTo>
                  <a:lnTo>
                    <a:pt x="567" y="350"/>
                  </a:lnTo>
                  <a:lnTo>
                    <a:pt x="570" y="346"/>
                  </a:lnTo>
                  <a:lnTo>
                    <a:pt x="572" y="342"/>
                  </a:lnTo>
                  <a:lnTo>
                    <a:pt x="567" y="336"/>
                  </a:lnTo>
                  <a:lnTo>
                    <a:pt x="564" y="333"/>
                  </a:lnTo>
                  <a:lnTo>
                    <a:pt x="558" y="330"/>
                  </a:lnTo>
                  <a:lnTo>
                    <a:pt x="556" y="328"/>
                  </a:lnTo>
                  <a:lnTo>
                    <a:pt x="556" y="325"/>
                  </a:lnTo>
                  <a:lnTo>
                    <a:pt x="554" y="322"/>
                  </a:lnTo>
                  <a:lnTo>
                    <a:pt x="553" y="319"/>
                  </a:lnTo>
                  <a:lnTo>
                    <a:pt x="554" y="314"/>
                  </a:lnTo>
                  <a:lnTo>
                    <a:pt x="554" y="311"/>
                  </a:lnTo>
                  <a:lnTo>
                    <a:pt x="556" y="308"/>
                  </a:lnTo>
                  <a:lnTo>
                    <a:pt x="558" y="304"/>
                  </a:lnTo>
                  <a:lnTo>
                    <a:pt x="561" y="303"/>
                  </a:lnTo>
                  <a:lnTo>
                    <a:pt x="564" y="300"/>
                  </a:lnTo>
                  <a:lnTo>
                    <a:pt x="566" y="298"/>
                  </a:lnTo>
                  <a:lnTo>
                    <a:pt x="569" y="295"/>
                  </a:lnTo>
                  <a:lnTo>
                    <a:pt x="580" y="290"/>
                  </a:lnTo>
                  <a:lnTo>
                    <a:pt x="592" y="284"/>
                  </a:lnTo>
                  <a:lnTo>
                    <a:pt x="596" y="282"/>
                  </a:lnTo>
                  <a:lnTo>
                    <a:pt x="597" y="279"/>
                  </a:lnTo>
                  <a:lnTo>
                    <a:pt x="599" y="278"/>
                  </a:lnTo>
                  <a:lnTo>
                    <a:pt x="602" y="275"/>
                  </a:lnTo>
                  <a:lnTo>
                    <a:pt x="603" y="271"/>
                  </a:lnTo>
                  <a:lnTo>
                    <a:pt x="605" y="267"/>
                  </a:lnTo>
                  <a:lnTo>
                    <a:pt x="607" y="262"/>
                  </a:lnTo>
                  <a:lnTo>
                    <a:pt x="607" y="257"/>
                  </a:lnTo>
                  <a:lnTo>
                    <a:pt x="610" y="254"/>
                  </a:lnTo>
                  <a:lnTo>
                    <a:pt x="610" y="251"/>
                  </a:lnTo>
                  <a:lnTo>
                    <a:pt x="613" y="249"/>
                  </a:lnTo>
                  <a:lnTo>
                    <a:pt x="614" y="246"/>
                  </a:lnTo>
                  <a:lnTo>
                    <a:pt x="618" y="245"/>
                  </a:lnTo>
                  <a:lnTo>
                    <a:pt x="621" y="241"/>
                  </a:lnTo>
                  <a:lnTo>
                    <a:pt x="626" y="240"/>
                  </a:lnTo>
                  <a:lnTo>
                    <a:pt x="629" y="238"/>
                  </a:lnTo>
                  <a:lnTo>
                    <a:pt x="646" y="234"/>
                  </a:lnTo>
                  <a:lnTo>
                    <a:pt x="660" y="230"/>
                  </a:lnTo>
                  <a:lnTo>
                    <a:pt x="663" y="229"/>
                  </a:lnTo>
                  <a:lnTo>
                    <a:pt x="665" y="227"/>
                  </a:lnTo>
                  <a:lnTo>
                    <a:pt x="667" y="226"/>
                  </a:lnTo>
                  <a:lnTo>
                    <a:pt x="668" y="224"/>
                  </a:lnTo>
                  <a:lnTo>
                    <a:pt x="668" y="221"/>
                  </a:lnTo>
                  <a:lnTo>
                    <a:pt x="671" y="221"/>
                  </a:lnTo>
                  <a:lnTo>
                    <a:pt x="673" y="221"/>
                  </a:lnTo>
                  <a:lnTo>
                    <a:pt x="673" y="219"/>
                  </a:lnTo>
                  <a:lnTo>
                    <a:pt x="675" y="219"/>
                  </a:lnTo>
                  <a:lnTo>
                    <a:pt x="676" y="218"/>
                  </a:lnTo>
                  <a:lnTo>
                    <a:pt x="687" y="218"/>
                  </a:lnTo>
                  <a:lnTo>
                    <a:pt x="684" y="218"/>
                  </a:lnTo>
                  <a:lnTo>
                    <a:pt x="682" y="218"/>
                  </a:lnTo>
                  <a:lnTo>
                    <a:pt x="681" y="218"/>
                  </a:lnTo>
                  <a:lnTo>
                    <a:pt x="681" y="216"/>
                  </a:lnTo>
                  <a:lnTo>
                    <a:pt x="676" y="208"/>
                  </a:lnTo>
                  <a:lnTo>
                    <a:pt x="668" y="193"/>
                  </a:lnTo>
                  <a:lnTo>
                    <a:pt x="660" y="180"/>
                  </a:lnTo>
                  <a:lnTo>
                    <a:pt x="656" y="174"/>
                  </a:lnTo>
                  <a:lnTo>
                    <a:pt x="652" y="174"/>
                  </a:lnTo>
                  <a:lnTo>
                    <a:pt x="646" y="174"/>
                  </a:lnTo>
                  <a:lnTo>
                    <a:pt x="643" y="174"/>
                  </a:lnTo>
                  <a:lnTo>
                    <a:pt x="640" y="172"/>
                  </a:lnTo>
                  <a:lnTo>
                    <a:pt x="638" y="172"/>
                  </a:lnTo>
                  <a:lnTo>
                    <a:pt x="638" y="170"/>
                  </a:lnTo>
                  <a:lnTo>
                    <a:pt x="637" y="167"/>
                  </a:lnTo>
                  <a:lnTo>
                    <a:pt x="635" y="164"/>
                  </a:lnTo>
                  <a:lnTo>
                    <a:pt x="635" y="163"/>
                  </a:lnTo>
                  <a:lnTo>
                    <a:pt x="635" y="159"/>
                  </a:lnTo>
                  <a:lnTo>
                    <a:pt x="633" y="155"/>
                  </a:lnTo>
                  <a:lnTo>
                    <a:pt x="633" y="150"/>
                  </a:lnTo>
                  <a:lnTo>
                    <a:pt x="632" y="148"/>
                  </a:lnTo>
                  <a:lnTo>
                    <a:pt x="632" y="147"/>
                  </a:lnTo>
                  <a:lnTo>
                    <a:pt x="630" y="147"/>
                  </a:lnTo>
                  <a:lnTo>
                    <a:pt x="630" y="145"/>
                  </a:lnTo>
                  <a:lnTo>
                    <a:pt x="627" y="145"/>
                  </a:lnTo>
                  <a:lnTo>
                    <a:pt x="626" y="145"/>
                  </a:lnTo>
                  <a:lnTo>
                    <a:pt x="622" y="145"/>
                  </a:lnTo>
                  <a:lnTo>
                    <a:pt x="618" y="145"/>
                  </a:lnTo>
                  <a:lnTo>
                    <a:pt x="614" y="145"/>
                  </a:lnTo>
                  <a:lnTo>
                    <a:pt x="613" y="145"/>
                  </a:lnTo>
                  <a:lnTo>
                    <a:pt x="610" y="144"/>
                  </a:lnTo>
                  <a:lnTo>
                    <a:pt x="608" y="144"/>
                  </a:lnTo>
                  <a:lnTo>
                    <a:pt x="607" y="142"/>
                  </a:lnTo>
                  <a:lnTo>
                    <a:pt x="605" y="139"/>
                  </a:lnTo>
                  <a:lnTo>
                    <a:pt x="605" y="137"/>
                  </a:lnTo>
                  <a:lnTo>
                    <a:pt x="603" y="134"/>
                  </a:lnTo>
                  <a:lnTo>
                    <a:pt x="605" y="133"/>
                  </a:lnTo>
                  <a:lnTo>
                    <a:pt x="605" y="131"/>
                  </a:lnTo>
                  <a:lnTo>
                    <a:pt x="605" y="129"/>
                  </a:lnTo>
                  <a:lnTo>
                    <a:pt x="607" y="128"/>
                  </a:lnTo>
                  <a:lnTo>
                    <a:pt x="610" y="125"/>
                  </a:lnTo>
                  <a:lnTo>
                    <a:pt x="611" y="123"/>
                  </a:lnTo>
                  <a:lnTo>
                    <a:pt x="614" y="120"/>
                  </a:lnTo>
                  <a:lnTo>
                    <a:pt x="616" y="117"/>
                  </a:lnTo>
                  <a:lnTo>
                    <a:pt x="618" y="117"/>
                  </a:lnTo>
                  <a:lnTo>
                    <a:pt x="618" y="114"/>
                  </a:lnTo>
                  <a:lnTo>
                    <a:pt x="619" y="112"/>
                  </a:lnTo>
                  <a:lnTo>
                    <a:pt x="619" y="110"/>
                  </a:lnTo>
                  <a:lnTo>
                    <a:pt x="618" y="106"/>
                  </a:lnTo>
                  <a:lnTo>
                    <a:pt x="618" y="101"/>
                  </a:lnTo>
                  <a:lnTo>
                    <a:pt x="616" y="96"/>
                  </a:lnTo>
                  <a:lnTo>
                    <a:pt x="613" y="93"/>
                  </a:lnTo>
                  <a:lnTo>
                    <a:pt x="610" y="90"/>
                  </a:lnTo>
                  <a:lnTo>
                    <a:pt x="607" y="87"/>
                  </a:lnTo>
                  <a:lnTo>
                    <a:pt x="605" y="84"/>
                  </a:lnTo>
                  <a:lnTo>
                    <a:pt x="600" y="82"/>
                  </a:lnTo>
                  <a:lnTo>
                    <a:pt x="592" y="77"/>
                  </a:lnTo>
                  <a:lnTo>
                    <a:pt x="586" y="73"/>
                  </a:lnTo>
                  <a:lnTo>
                    <a:pt x="581" y="69"/>
                  </a:lnTo>
                  <a:lnTo>
                    <a:pt x="578" y="68"/>
                  </a:lnTo>
                  <a:lnTo>
                    <a:pt x="577" y="65"/>
                  </a:lnTo>
                  <a:lnTo>
                    <a:pt x="573" y="62"/>
                  </a:lnTo>
                  <a:lnTo>
                    <a:pt x="572" y="60"/>
                  </a:lnTo>
                  <a:lnTo>
                    <a:pt x="570" y="57"/>
                  </a:lnTo>
                  <a:lnTo>
                    <a:pt x="569" y="55"/>
                  </a:lnTo>
                  <a:lnTo>
                    <a:pt x="566" y="55"/>
                  </a:lnTo>
                  <a:lnTo>
                    <a:pt x="559" y="52"/>
                  </a:lnTo>
                  <a:lnTo>
                    <a:pt x="553" y="51"/>
                  </a:lnTo>
                  <a:lnTo>
                    <a:pt x="551" y="51"/>
                  </a:lnTo>
                  <a:lnTo>
                    <a:pt x="548" y="49"/>
                  </a:lnTo>
                  <a:lnTo>
                    <a:pt x="545" y="47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40" y="40"/>
                  </a:lnTo>
                  <a:lnTo>
                    <a:pt x="539" y="36"/>
                  </a:lnTo>
                  <a:lnTo>
                    <a:pt x="539" y="32"/>
                  </a:lnTo>
                  <a:lnTo>
                    <a:pt x="539" y="27"/>
                  </a:lnTo>
                  <a:lnTo>
                    <a:pt x="537" y="22"/>
                  </a:lnTo>
                  <a:lnTo>
                    <a:pt x="534" y="22"/>
                  </a:lnTo>
                  <a:lnTo>
                    <a:pt x="532" y="21"/>
                  </a:lnTo>
                  <a:lnTo>
                    <a:pt x="529" y="19"/>
                  </a:lnTo>
                  <a:lnTo>
                    <a:pt x="528" y="19"/>
                  </a:lnTo>
                  <a:lnTo>
                    <a:pt x="523" y="14"/>
                  </a:lnTo>
                  <a:lnTo>
                    <a:pt x="518" y="11"/>
                  </a:lnTo>
                  <a:lnTo>
                    <a:pt x="515" y="6"/>
                  </a:lnTo>
                  <a:lnTo>
                    <a:pt x="510" y="3"/>
                  </a:lnTo>
                  <a:lnTo>
                    <a:pt x="507" y="2"/>
                  </a:lnTo>
                  <a:lnTo>
                    <a:pt x="507" y="2"/>
                  </a:lnTo>
                  <a:lnTo>
                    <a:pt x="504" y="0"/>
                  </a:lnTo>
                  <a:lnTo>
                    <a:pt x="502" y="0"/>
                  </a:lnTo>
                  <a:lnTo>
                    <a:pt x="494" y="0"/>
                  </a:lnTo>
                  <a:lnTo>
                    <a:pt x="485" y="0"/>
                  </a:lnTo>
                  <a:lnTo>
                    <a:pt x="475" y="0"/>
                  </a:lnTo>
                  <a:lnTo>
                    <a:pt x="464" y="0"/>
                  </a:lnTo>
                  <a:lnTo>
                    <a:pt x="463" y="3"/>
                  </a:lnTo>
                  <a:lnTo>
                    <a:pt x="461" y="8"/>
                  </a:lnTo>
                  <a:lnTo>
                    <a:pt x="460" y="11"/>
                  </a:lnTo>
                  <a:lnTo>
                    <a:pt x="457" y="14"/>
                  </a:lnTo>
                  <a:lnTo>
                    <a:pt x="452" y="22"/>
                  </a:lnTo>
                  <a:lnTo>
                    <a:pt x="447" y="28"/>
                  </a:lnTo>
                  <a:lnTo>
                    <a:pt x="442" y="35"/>
                  </a:lnTo>
                  <a:lnTo>
                    <a:pt x="438" y="41"/>
                  </a:lnTo>
                  <a:lnTo>
                    <a:pt x="436" y="44"/>
                  </a:lnTo>
                  <a:lnTo>
                    <a:pt x="434" y="47"/>
                  </a:lnTo>
                  <a:lnTo>
                    <a:pt x="433" y="51"/>
                  </a:lnTo>
                  <a:lnTo>
                    <a:pt x="433" y="55"/>
                  </a:lnTo>
                  <a:lnTo>
                    <a:pt x="433" y="54"/>
                  </a:lnTo>
                  <a:lnTo>
                    <a:pt x="430" y="52"/>
                  </a:lnTo>
                  <a:lnTo>
                    <a:pt x="428" y="52"/>
                  </a:lnTo>
                  <a:lnTo>
                    <a:pt x="425" y="51"/>
                  </a:lnTo>
                  <a:lnTo>
                    <a:pt x="420" y="51"/>
                  </a:lnTo>
                  <a:lnTo>
                    <a:pt x="417" y="52"/>
                  </a:lnTo>
                  <a:lnTo>
                    <a:pt x="415" y="52"/>
                  </a:lnTo>
                  <a:lnTo>
                    <a:pt x="412" y="54"/>
                  </a:lnTo>
                  <a:lnTo>
                    <a:pt x="409" y="55"/>
                  </a:lnTo>
                  <a:lnTo>
                    <a:pt x="406" y="55"/>
                  </a:lnTo>
                  <a:lnTo>
                    <a:pt x="403" y="57"/>
                  </a:lnTo>
                  <a:lnTo>
                    <a:pt x="398" y="57"/>
                  </a:lnTo>
                  <a:lnTo>
                    <a:pt x="395" y="57"/>
                  </a:lnTo>
                  <a:lnTo>
                    <a:pt x="392" y="55"/>
                  </a:lnTo>
                  <a:lnTo>
                    <a:pt x="389" y="55"/>
                  </a:lnTo>
                  <a:lnTo>
                    <a:pt x="385" y="54"/>
                  </a:lnTo>
                  <a:lnTo>
                    <a:pt x="382" y="51"/>
                  </a:lnTo>
                  <a:lnTo>
                    <a:pt x="376" y="47"/>
                  </a:lnTo>
                  <a:lnTo>
                    <a:pt x="373" y="44"/>
                  </a:lnTo>
                  <a:lnTo>
                    <a:pt x="370" y="40"/>
                  </a:lnTo>
                  <a:lnTo>
                    <a:pt x="366" y="40"/>
                  </a:lnTo>
                  <a:lnTo>
                    <a:pt x="363" y="40"/>
                  </a:lnTo>
                  <a:lnTo>
                    <a:pt x="362" y="38"/>
                  </a:lnTo>
                  <a:lnTo>
                    <a:pt x="357" y="38"/>
                  </a:lnTo>
                  <a:lnTo>
                    <a:pt x="355" y="38"/>
                  </a:lnTo>
                  <a:lnTo>
                    <a:pt x="354" y="38"/>
                  </a:lnTo>
                  <a:lnTo>
                    <a:pt x="354" y="40"/>
                  </a:lnTo>
                  <a:lnTo>
                    <a:pt x="352" y="40"/>
                  </a:lnTo>
                  <a:lnTo>
                    <a:pt x="351" y="40"/>
                  </a:lnTo>
                  <a:lnTo>
                    <a:pt x="351" y="41"/>
                  </a:lnTo>
                  <a:lnTo>
                    <a:pt x="351" y="43"/>
                  </a:lnTo>
                  <a:lnTo>
                    <a:pt x="351" y="44"/>
                  </a:lnTo>
                  <a:lnTo>
                    <a:pt x="351" y="47"/>
                  </a:lnTo>
                  <a:lnTo>
                    <a:pt x="352" y="52"/>
                  </a:lnTo>
                  <a:lnTo>
                    <a:pt x="351" y="55"/>
                  </a:lnTo>
                  <a:lnTo>
                    <a:pt x="351" y="57"/>
                  </a:lnTo>
                  <a:lnTo>
                    <a:pt x="349" y="58"/>
                  </a:lnTo>
                  <a:lnTo>
                    <a:pt x="346" y="60"/>
                  </a:lnTo>
                  <a:lnTo>
                    <a:pt x="344" y="60"/>
                  </a:lnTo>
                  <a:lnTo>
                    <a:pt x="341" y="63"/>
                  </a:lnTo>
                  <a:lnTo>
                    <a:pt x="335" y="63"/>
                  </a:lnTo>
                  <a:lnTo>
                    <a:pt x="325" y="65"/>
                  </a:lnTo>
                  <a:lnTo>
                    <a:pt x="314" y="63"/>
                  </a:lnTo>
                  <a:lnTo>
                    <a:pt x="314" y="68"/>
                  </a:lnTo>
                  <a:lnTo>
                    <a:pt x="316" y="69"/>
                  </a:lnTo>
                  <a:lnTo>
                    <a:pt x="316" y="73"/>
                  </a:lnTo>
                  <a:lnTo>
                    <a:pt x="317" y="74"/>
                  </a:lnTo>
                  <a:lnTo>
                    <a:pt x="317" y="76"/>
                  </a:lnTo>
                  <a:lnTo>
                    <a:pt x="319" y="77"/>
                  </a:lnTo>
                  <a:lnTo>
                    <a:pt x="321" y="81"/>
                  </a:lnTo>
                  <a:lnTo>
                    <a:pt x="321" y="84"/>
                  </a:lnTo>
                  <a:lnTo>
                    <a:pt x="316" y="84"/>
                  </a:lnTo>
                  <a:lnTo>
                    <a:pt x="310" y="84"/>
                  </a:lnTo>
                  <a:lnTo>
                    <a:pt x="308" y="82"/>
                  </a:lnTo>
                  <a:lnTo>
                    <a:pt x="305" y="81"/>
                  </a:lnTo>
                  <a:lnTo>
                    <a:pt x="302" y="81"/>
                  </a:lnTo>
                  <a:lnTo>
                    <a:pt x="300" y="81"/>
                  </a:lnTo>
                  <a:lnTo>
                    <a:pt x="297" y="81"/>
                  </a:lnTo>
                  <a:lnTo>
                    <a:pt x="294" y="84"/>
                  </a:lnTo>
                  <a:lnTo>
                    <a:pt x="294" y="90"/>
                  </a:lnTo>
                  <a:lnTo>
                    <a:pt x="294" y="93"/>
                  </a:lnTo>
                  <a:lnTo>
                    <a:pt x="294" y="96"/>
                  </a:lnTo>
                  <a:lnTo>
                    <a:pt x="294" y="98"/>
                  </a:lnTo>
                  <a:lnTo>
                    <a:pt x="292" y="101"/>
                  </a:lnTo>
                  <a:lnTo>
                    <a:pt x="292" y="104"/>
                  </a:lnTo>
                  <a:lnTo>
                    <a:pt x="289" y="109"/>
                  </a:lnTo>
                  <a:lnTo>
                    <a:pt x="289" y="110"/>
                  </a:lnTo>
                  <a:lnTo>
                    <a:pt x="287" y="114"/>
                  </a:lnTo>
                  <a:lnTo>
                    <a:pt x="284" y="117"/>
                  </a:lnTo>
                  <a:lnTo>
                    <a:pt x="283" y="118"/>
                  </a:lnTo>
                  <a:lnTo>
                    <a:pt x="281" y="122"/>
                  </a:lnTo>
                  <a:lnTo>
                    <a:pt x="278" y="123"/>
                  </a:lnTo>
                  <a:lnTo>
                    <a:pt x="275" y="126"/>
                  </a:lnTo>
                  <a:lnTo>
                    <a:pt x="272" y="126"/>
                  </a:lnTo>
                  <a:lnTo>
                    <a:pt x="268" y="128"/>
                  </a:lnTo>
                  <a:lnTo>
                    <a:pt x="265" y="129"/>
                  </a:lnTo>
                  <a:lnTo>
                    <a:pt x="262" y="129"/>
                  </a:lnTo>
                  <a:lnTo>
                    <a:pt x="259" y="129"/>
                  </a:lnTo>
                  <a:lnTo>
                    <a:pt x="257" y="128"/>
                  </a:lnTo>
                  <a:lnTo>
                    <a:pt x="254" y="126"/>
                  </a:lnTo>
                  <a:lnTo>
                    <a:pt x="253" y="125"/>
                  </a:lnTo>
                  <a:lnTo>
                    <a:pt x="248" y="120"/>
                  </a:lnTo>
                  <a:lnTo>
                    <a:pt x="243" y="114"/>
                  </a:lnTo>
                  <a:lnTo>
                    <a:pt x="238" y="109"/>
                  </a:lnTo>
                  <a:lnTo>
                    <a:pt x="234" y="104"/>
                  </a:lnTo>
                  <a:lnTo>
                    <a:pt x="231" y="103"/>
                  </a:lnTo>
                  <a:lnTo>
                    <a:pt x="227" y="101"/>
                  </a:lnTo>
                  <a:lnTo>
                    <a:pt x="224" y="99"/>
                  </a:lnTo>
                  <a:lnTo>
                    <a:pt x="221" y="99"/>
                  </a:lnTo>
                  <a:lnTo>
                    <a:pt x="221" y="101"/>
                  </a:lnTo>
                  <a:lnTo>
                    <a:pt x="218" y="103"/>
                  </a:lnTo>
                  <a:lnTo>
                    <a:pt x="216" y="104"/>
                  </a:lnTo>
                  <a:lnTo>
                    <a:pt x="216" y="104"/>
                  </a:lnTo>
                  <a:lnTo>
                    <a:pt x="215" y="104"/>
                  </a:lnTo>
                  <a:lnTo>
                    <a:pt x="213" y="106"/>
                  </a:lnTo>
                  <a:lnTo>
                    <a:pt x="212" y="106"/>
                  </a:lnTo>
                  <a:lnTo>
                    <a:pt x="210" y="104"/>
                  </a:lnTo>
                  <a:lnTo>
                    <a:pt x="208" y="104"/>
                  </a:lnTo>
                  <a:lnTo>
                    <a:pt x="207" y="104"/>
                  </a:lnTo>
                  <a:lnTo>
                    <a:pt x="205" y="101"/>
                  </a:lnTo>
                  <a:lnTo>
                    <a:pt x="202" y="99"/>
                  </a:lnTo>
                  <a:lnTo>
                    <a:pt x="201" y="98"/>
                  </a:lnTo>
                  <a:lnTo>
                    <a:pt x="197" y="96"/>
                  </a:lnTo>
                  <a:lnTo>
                    <a:pt x="196" y="95"/>
                  </a:lnTo>
                  <a:lnTo>
                    <a:pt x="194" y="95"/>
                  </a:lnTo>
                  <a:lnTo>
                    <a:pt x="193" y="93"/>
                  </a:lnTo>
                  <a:lnTo>
                    <a:pt x="191" y="93"/>
                  </a:lnTo>
                  <a:lnTo>
                    <a:pt x="189" y="93"/>
                  </a:lnTo>
                  <a:lnTo>
                    <a:pt x="186" y="95"/>
                  </a:lnTo>
                  <a:lnTo>
                    <a:pt x="185" y="95"/>
                  </a:lnTo>
                  <a:lnTo>
                    <a:pt x="182" y="96"/>
                  </a:lnTo>
                  <a:lnTo>
                    <a:pt x="178" y="98"/>
                  </a:lnTo>
                  <a:lnTo>
                    <a:pt x="174" y="103"/>
                  </a:lnTo>
                  <a:lnTo>
                    <a:pt x="171" y="106"/>
                  </a:lnTo>
                  <a:lnTo>
                    <a:pt x="167" y="109"/>
                  </a:lnTo>
                  <a:lnTo>
                    <a:pt x="164" y="114"/>
                  </a:lnTo>
                  <a:lnTo>
                    <a:pt x="161" y="117"/>
                  </a:lnTo>
                  <a:lnTo>
                    <a:pt x="164" y="118"/>
                  </a:lnTo>
                  <a:lnTo>
                    <a:pt x="167" y="120"/>
                  </a:lnTo>
                  <a:lnTo>
                    <a:pt x="169" y="122"/>
                  </a:lnTo>
                  <a:lnTo>
                    <a:pt x="172" y="123"/>
                  </a:lnTo>
                  <a:lnTo>
                    <a:pt x="178" y="126"/>
                  </a:lnTo>
                  <a:lnTo>
                    <a:pt x="183" y="128"/>
                  </a:lnTo>
                  <a:lnTo>
                    <a:pt x="193" y="131"/>
                  </a:lnTo>
                  <a:lnTo>
                    <a:pt x="199" y="134"/>
                  </a:lnTo>
                  <a:lnTo>
                    <a:pt x="202" y="136"/>
                  </a:lnTo>
                  <a:lnTo>
                    <a:pt x="205" y="139"/>
                  </a:lnTo>
                  <a:lnTo>
                    <a:pt x="207" y="140"/>
                  </a:lnTo>
                  <a:lnTo>
                    <a:pt x="207" y="142"/>
                  </a:lnTo>
                  <a:lnTo>
                    <a:pt x="207" y="144"/>
                  </a:lnTo>
                  <a:lnTo>
                    <a:pt x="207" y="147"/>
                  </a:lnTo>
                  <a:lnTo>
                    <a:pt x="207" y="148"/>
                  </a:lnTo>
                  <a:lnTo>
                    <a:pt x="207" y="150"/>
                  </a:lnTo>
                  <a:lnTo>
                    <a:pt x="204" y="150"/>
                  </a:lnTo>
                  <a:lnTo>
                    <a:pt x="202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91" y="151"/>
                  </a:lnTo>
                  <a:lnTo>
                    <a:pt x="186" y="151"/>
                  </a:lnTo>
                  <a:lnTo>
                    <a:pt x="180" y="150"/>
                  </a:lnTo>
                  <a:lnTo>
                    <a:pt x="174" y="150"/>
                  </a:lnTo>
                  <a:lnTo>
                    <a:pt x="174" y="155"/>
                  </a:lnTo>
                  <a:lnTo>
                    <a:pt x="174" y="159"/>
                  </a:lnTo>
                  <a:lnTo>
                    <a:pt x="174" y="161"/>
                  </a:lnTo>
                  <a:lnTo>
                    <a:pt x="174" y="155"/>
                  </a:lnTo>
                  <a:lnTo>
                    <a:pt x="174" y="150"/>
                  </a:lnTo>
                  <a:lnTo>
                    <a:pt x="171" y="148"/>
                  </a:lnTo>
                  <a:lnTo>
                    <a:pt x="167" y="147"/>
                  </a:lnTo>
                  <a:lnTo>
                    <a:pt x="161" y="145"/>
                  </a:lnTo>
                  <a:lnTo>
                    <a:pt x="156" y="144"/>
                  </a:lnTo>
                  <a:lnTo>
                    <a:pt x="152" y="142"/>
                  </a:lnTo>
                  <a:lnTo>
                    <a:pt x="147" y="140"/>
                  </a:lnTo>
                  <a:lnTo>
                    <a:pt x="142" y="139"/>
                  </a:lnTo>
                  <a:lnTo>
                    <a:pt x="139" y="137"/>
                  </a:lnTo>
                  <a:lnTo>
                    <a:pt x="136" y="134"/>
                  </a:lnTo>
                  <a:lnTo>
                    <a:pt x="133" y="133"/>
                  </a:lnTo>
                  <a:lnTo>
                    <a:pt x="129" y="128"/>
                  </a:lnTo>
                  <a:lnTo>
                    <a:pt x="126" y="126"/>
                  </a:lnTo>
                  <a:lnTo>
                    <a:pt x="123" y="123"/>
                  </a:lnTo>
                  <a:lnTo>
                    <a:pt x="122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18" y="126"/>
                  </a:lnTo>
                  <a:lnTo>
                    <a:pt x="117" y="128"/>
                  </a:lnTo>
                  <a:lnTo>
                    <a:pt x="115" y="133"/>
                  </a:lnTo>
                  <a:lnTo>
                    <a:pt x="115" y="137"/>
                  </a:lnTo>
                  <a:lnTo>
                    <a:pt x="115" y="139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44"/>
                  </a:lnTo>
                  <a:lnTo>
                    <a:pt x="115" y="148"/>
                  </a:lnTo>
                  <a:lnTo>
                    <a:pt x="120" y="153"/>
                  </a:lnTo>
                  <a:lnTo>
                    <a:pt x="123" y="158"/>
                  </a:lnTo>
                  <a:lnTo>
                    <a:pt x="126" y="163"/>
                  </a:lnTo>
                  <a:lnTo>
                    <a:pt x="128" y="164"/>
                  </a:lnTo>
                  <a:lnTo>
                    <a:pt x="128" y="167"/>
                  </a:lnTo>
                  <a:lnTo>
                    <a:pt x="128" y="170"/>
                  </a:lnTo>
                  <a:lnTo>
                    <a:pt x="128" y="172"/>
                  </a:lnTo>
                  <a:lnTo>
                    <a:pt x="128" y="175"/>
                  </a:lnTo>
                  <a:lnTo>
                    <a:pt x="126" y="178"/>
                  </a:lnTo>
                  <a:lnTo>
                    <a:pt x="126" y="181"/>
                  </a:lnTo>
                  <a:lnTo>
                    <a:pt x="123" y="185"/>
                  </a:lnTo>
                  <a:lnTo>
                    <a:pt x="122" y="183"/>
                  </a:lnTo>
                  <a:lnTo>
                    <a:pt x="117" y="180"/>
                  </a:lnTo>
                  <a:lnTo>
                    <a:pt x="109" y="177"/>
                  </a:lnTo>
                  <a:lnTo>
                    <a:pt x="101" y="172"/>
                  </a:lnTo>
                  <a:lnTo>
                    <a:pt x="96" y="172"/>
                  </a:lnTo>
                  <a:lnTo>
                    <a:pt x="92" y="170"/>
                  </a:lnTo>
                  <a:lnTo>
                    <a:pt x="87" y="169"/>
                  </a:lnTo>
                  <a:lnTo>
                    <a:pt x="84" y="169"/>
                  </a:lnTo>
                  <a:lnTo>
                    <a:pt x="82" y="169"/>
                  </a:lnTo>
                  <a:lnTo>
                    <a:pt x="79" y="169"/>
                  </a:lnTo>
                  <a:lnTo>
                    <a:pt x="77" y="170"/>
                  </a:lnTo>
                  <a:lnTo>
                    <a:pt x="76" y="170"/>
                  </a:lnTo>
                  <a:lnTo>
                    <a:pt x="74" y="172"/>
                  </a:lnTo>
                  <a:lnTo>
                    <a:pt x="74" y="172"/>
                  </a:lnTo>
                  <a:lnTo>
                    <a:pt x="73" y="174"/>
                  </a:lnTo>
                  <a:lnTo>
                    <a:pt x="73" y="175"/>
                  </a:lnTo>
                  <a:lnTo>
                    <a:pt x="69" y="180"/>
                  </a:lnTo>
                  <a:lnTo>
                    <a:pt x="66" y="183"/>
                  </a:lnTo>
                  <a:lnTo>
                    <a:pt x="65" y="186"/>
                  </a:lnTo>
                  <a:lnTo>
                    <a:pt x="62" y="189"/>
                  </a:lnTo>
                  <a:lnTo>
                    <a:pt x="58" y="191"/>
                  </a:lnTo>
                  <a:lnTo>
                    <a:pt x="57" y="193"/>
                  </a:lnTo>
                  <a:lnTo>
                    <a:pt x="55" y="193"/>
                  </a:lnTo>
                  <a:lnTo>
                    <a:pt x="54" y="194"/>
                  </a:lnTo>
                  <a:lnTo>
                    <a:pt x="52" y="194"/>
                  </a:lnTo>
                  <a:lnTo>
                    <a:pt x="49" y="194"/>
                  </a:lnTo>
                  <a:lnTo>
                    <a:pt x="47" y="194"/>
                  </a:lnTo>
                  <a:lnTo>
                    <a:pt x="46" y="193"/>
                  </a:lnTo>
                  <a:lnTo>
                    <a:pt x="43" y="191"/>
                  </a:lnTo>
                  <a:lnTo>
                    <a:pt x="39" y="188"/>
                  </a:lnTo>
                  <a:lnTo>
                    <a:pt x="17" y="156"/>
                  </a:lnTo>
                  <a:lnTo>
                    <a:pt x="0" y="167"/>
                  </a:lnTo>
                  <a:lnTo>
                    <a:pt x="3" y="169"/>
                  </a:lnTo>
                  <a:lnTo>
                    <a:pt x="3" y="172"/>
                  </a:lnTo>
                  <a:lnTo>
                    <a:pt x="5" y="174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8" y="188"/>
                  </a:lnTo>
                  <a:lnTo>
                    <a:pt x="9" y="193"/>
                  </a:lnTo>
                  <a:lnTo>
                    <a:pt x="9" y="200"/>
                  </a:lnTo>
                  <a:lnTo>
                    <a:pt x="9" y="207"/>
                  </a:lnTo>
                  <a:lnTo>
                    <a:pt x="9" y="213"/>
                  </a:lnTo>
                  <a:lnTo>
                    <a:pt x="11" y="216"/>
                  </a:lnTo>
                  <a:lnTo>
                    <a:pt x="11" y="221"/>
                  </a:lnTo>
                  <a:lnTo>
                    <a:pt x="13" y="226"/>
                  </a:lnTo>
                  <a:lnTo>
                    <a:pt x="13" y="229"/>
                  </a:lnTo>
                  <a:lnTo>
                    <a:pt x="17" y="238"/>
                  </a:lnTo>
                  <a:lnTo>
                    <a:pt x="20" y="246"/>
                  </a:lnTo>
                  <a:lnTo>
                    <a:pt x="24" y="251"/>
                  </a:lnTo>
                  <a:lnTo>
                    <a:pt x="24" y="256"/>
                  </a:lnTo>
                  <a:lnTo>
                    <a:pt x="25" y="259"/>
                  </a:lnTo>
                  <a:lnTo>
                    <a:pt x="25" y="263"/>
                  </a:lnTo>
                  <a:lnTo>
                    <a:pt x="25" y="267"/>
                  </a:lnTo>
                  <a:lnTo>
                    <a:pt x="25" y="270"/>
                  </a:lnTo>
                  <a:lnTo>
                    <a:pt x="25" y="271"/>
                  </a:lnTo>
                  <a:lnTo>
                    <a:pt x="25" y="271"/>
                  </a:lnTo>
                  <a:lnTo>
                    <a:pt x="24" y="273"/>
                  </a:lnTo>
                  <a:lnTo>
                    <a:pt x="24" y="275"/>
                  </a:lnTo>
                  <a:lnTo>
                    <a:pt x="22" y="278"/>
                  </a:lnTo>
                  <a:lnTo>
                    <a:pt x="22" y="278"/>
                  </a:lnTo>
                  <a:lnTo>
                    <a:pt x="22" y="279"/>
                  </a:lnTo>
                  <a:lnTo>
                    <a:pt x="22" y="281"/>
                  </a:lnTo>
                  <a:lnTo>
                    <a:pt x="24" y="282"/>
                  </a:lnTo>
                  <a:lnTo>
                    <a:pt x="25" y="284"/>
                  </a:lnTo>
                  <a:lnTo>
                    <a:pt x="27" y="287"/>
                  </a:lnTo>
                  <a:lnTo>
                    <a:pt x="30" y="290"/>
                  </a:lnTo>
                  <a:lnTo>
                    <a:pt x="33" y="293"/>
                  </a:lnTo>
                  <a:lnTo>
                    <a:pt x="36" y="298"/>
                  </a:lnTo>
                  <a:lnTo>
                    <a:pt x="38" y="303"/>
                  </a:lnTo>
                  <a:lnTo>
                    <a:pt x="38" y="308"/>
                  </a:lnTo>
                  <a:lnTo>
                    <a:pt x="39" y="312"/>
                  </a:lnTo>
                  <a:lnTo>
                    <a:pt x="41" y="316"/>
                  </a:lnTo>
                  <a:lnTo>
                    <a:pt x="41" y="325"/>
                  </a:lnTo>
                  <a:lnTo>
                    <a:pt x="41" y="333"/>
                  </a:lnTo>
                  <a:lnTo>
                    <a:pt x="43" y="342"/>
                  </a:lnTo>
                  <a:lnTo>
                    <a:pt x="43" y="352"/>
                  </a:lnTo>
                  <a:lnTo>
                    <a:pt x="44" y="361"/>
                  </a:lnTo>
                  <a:lnTo>
                    <a:pt x="44" y="372"/>
                  </a:lnTo>
                  <a:lnTo>
                    <a:pt x="46" y="377"/>
                  </a:lnTo>
                  <a:lnTo>
                    <a:pt x="49" y="383"/>
                  </a:lnTo>
                  <a:lnTo>
                    <a:pt x="49" y="390"/>
                  </a:lnTo>
                  <a:lnTo>
                    <a:pt x="52" y="396"/>
                  </a:lnTo>
                  <a:lnTo>
                    <a:pt x="54" y="394"/>
                  </a:lnTo>
                  <a:lnTo>
                    <a:pt x="55" y="394"/>
                  </a:lnTo>
                  <a:lnTo>
                    <a:pt x="57" y="393"/>
                  </a:lnTo>
                  <a:lnTo>
                    <a:pt x="58" y="393"/>
                  </a:lnTo>
                  <a:lnTo>
                    <a:pt x="60" y="393"/>
                  </a:lnTo>
                  <a:lnTo>
                    <a:pt x="62" y="394"/>
                  </a:lnTo>
                  <a:lnTo>
                    <a:pt x="63" y="394"/>
                  </a:lnTo>
                  <a:lnTo>
                    <a:pt x="66" y="396"/>
                  </a:lnTo>
                  <a:lnTo>
                    <a:pt x="69" y="399"/>
                  </a:lnTo>
                  <a:lnTo>
                    <a:pt x="74" y="407"/>
                  </a:lnTo>
                  <a:lnTo>
                    <a:pt x="77" y="412"/>
                  </a:lnTo>
                  <a:lnTo>
                    <a:pt x="80" y="415"/>
                  </a:lnTo>
                  <a:lnTo>
                    <a:pt x="82" y="416"/>
                  </a:lnTo>
                  <a:lnTo>
                    <a:pt x="84" y="416"/>
                  </a:lnTo>
                  <a:lnTo>
                    <a:pt x="85" y="418"/>
                  </a:lnTo>
                  <a:lnTo>
                    <a:pt x="85" y="418"/>
                  </a:lnTo>
                  <a:lnTo>
                    <a:pt x="87" y="423"/>
                  </a:lnTo>
                  <a:lnTo>
                    <a:pt x="87" y="428"/>
                  </a:lnTo>
                  <a:lnTo>
                    <a:pt x="90" y="435"/>
                  </a:lnTo>
                  <a:lnTo>
                    <a:pt x="92" y="440"/>
                  </a:lnTo>
                  <a:lnTo>
                    <a:pt x="95" y="446"/>
                  </a:lnTo>
                  <a:lnTo>
                    <a:pt x="98" y="451"/>
                  </a:lnTo>
                  <a:lnTo>
                    <a:pt x="103" y="457"/>
                  </a:lnTo>
                  <a:lnTo>
                    <a:pt x="106" y="464"/>
                  </a:lnTo>
                  <a:lnTo>
                    <a:pt x="110" y="469"/>
                  </a:lnTo>
                  <a:lnTo>
                    <a:pt x="115" y="473"/>
                  </a:lnTo>
                  <a:lnTo>
                    <a:pt x="120" y="478"/>
                  </a:lnTo>
                  <a:lnTo>
                    <a:pt x="125" y="483"/>
                  </a:lnTo>
                  <a:lnTo>
                    <a:pt x="129" y="486"/>
                  </a:lnTo>
                  <a:lnTo>
                    <a:pt x="133" y="489"/>
                  </a:lnTo>
                  <a:lnTo>
                    <a:pt x="137" y="492"/>
                  </a:lnTo>
                  <a:lnTo>
                    <a:pt x="141" y="494"/>
                  </a:lnTo>
                  <a:lnTo>
                    <a:pt x="141" y="495"/>
                  </a:lnTo>
                  <a:lnTo>
                    <a:pt x="141" y="497"/>
                  </a:lnTo>
                  <a:lnTo>
                    <a:pt x="142" y="497"/>
                  </a:lnTo>
                  <a:lnTo>
                    <a:pt x="144" y="500"/>
                  </a:lnTo>
                  <a:lnTo>
                    <a:pt x="145" y="502"/>
                  </a:lnTo>
                  <a:lnTo>
                    <a:pt x="148" y="503"/>
                  </a:lnTo>
                  <a:lnTo>
                    <a:pt x="150" y="505"/>
                  </a:lnTo>
                  <a:lnTo>
                    <a:pt x="152" y="508"/>
                  </a:lnTo>
                  <a:lnTo>
                    <a:pt x="155" y="514"/>
                  </a:lnTo>
                  <a:lnTo>
                    <a:pt x="158" y="522"/>
                  </a:lnTo>
                  <a:lnTo>
                    <a:pt x="161" y="530"/>
                  </a:lnTo>
                  <a:lnTo>
                    <a:pt x="164" y="540"/>
                  </a:lnTo>
                  <a:lnTo>
                    <a:pt x="167" y="546"/>
                  </a:lnTo>
                  <a:lnTo>
                    <a:pt x="169" y="549"/>
                  </a:lnTo>
                  <a:lnTo>
                    <a:pt x="171" y="552"/>
                  </a:lnTo>
                  <a:lnTo>
                    <a:pt x="172" y="554"/>
                  </a:lnTo>
                  <a:lnTo>
                    <a:pt x="174" y="555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2F14B6F1-19DD-0085-08F9-05181273C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9898" y="2875028"/>
              <a:ext cx="1944426" cy="2270576"/>
            </a:xfrm>
            <a:custGeom>
              <a:avLst/>
              <a:gdLst>
                <a:gd name="T0" fmla="*/ 1131 w 1246"/>
                <a:gd name="T1" fmla="*/ 90 h 1455"/>
                <a:gd name="T2" fmla="*/ 1221 w 1246"/>
                <a:gd name="T3" fmla="*/ 874 h 1455"/>
                <a:gd name="T4" fmla="*/ 1237 w 1246"/>
                <a:gd name="T5" fmla="*/ 759 h 1455"/>
                <a:gd name="T6" fmla="*/ 1167 w 1246"/>
                <a:gd name="T7" fmla="*/ 631 h 1455"/>
                <a:gd name="T8" fmla="*/ 1159 w 1246"/>
                <a:gd name="T9" fmla="*/ 492 h 1455"/>
                <a:gd name="T10" fmla="*/ 1151 w 1246"/>
                <a:gd name="T11" fmla="*/ 396 h 1455"/>
                <a:gd name="T12" fmla="*/ 1088 w 1246"/>
                <a:gd name="T13" fmla="*/ 327 h 1455"/>
                <a:gd name="T14" fmla="*/ 1110 w 1246"/>
                <a:gd name="T15" fmla="*/ 220 h 1455"/>
                <a:gd name="T16" fmla="*/ 1101 w 1246"/>
                <a:gd name="T17" fmla="*/ 145 h 1455"/>
                <a:gd name="T18" fmla="*/ 1072 w 1246"/>
                <a:gd name="T19" fmla="*/ 169 h 1455"/>
                <a:gd name="T20" fmla="*/ 1080 w 1246"/>
                <a:gd name="T21" fmla="*/ 231 h 1455"/>
                <a:gd name="T22" fmla="*/ 1017 w 1246"/>
                <a:gd name="T23" fmla="*/ 205 h 1455"/>
                <a:gd name="T24" fmla="*/ 1020 w 1246"/>
                <a:gd name="T25" fmla="*/ 71 h 1455"/>
                <a:gd name="T26" fmla="*/ 952 w 1246"/>
                <a:gd name="T27" fmla="*/ 182 h 1455"/>
                <a:gd name="T28" fmla="*/ 932 w 1246"/>
                <a:gd name="T29" fmla="*/ 368 h 1455"/>
                <a:gd name="T30" fmla="*/ 1031 w 1246"/>
                <a:gd name="T31" fmla="*/ 447 h 1455"/>
                <a:gd name="T32" fmla="*/ 1028 w 1246"/>
                <a:gd name="T33" fmla="*/ 518 h 1455"/>
                <a:gd name="T34" fmla="*/ 978 w 1246"/>
                <a:gd name="T35" fmla="*/ 388 h 1455"/>
                <a:gd name="T36" fmla="*/ 905 w 1246"/>
                <a:gd name="T37" fmla="*/ 499 h 1455"/>
                <a:gd name="T38" fmla="*/ 804 w 1246"/>
                <a:gd name="T39" fmla="*/ 559 h 1455"/>
                <a:gd name="T40" fmla="*/ 753 w 1246"/>
                <a:gd name="T41" fmla="*/ 507 h 1455"/>
                <a:gd name="T42" fmla="*/ 839 w 1246"/>
                <a:gd name="T43" fmla="*/ 521 h 1455"/>
                <a:gd name="T44" fmla="*/ 913 w 1246"/>
                <a:gd name="T45" fmla="*/ 412 h 1455"/>
                <a:gd name="T46" fmla="*/ 930 w 1246"/>
                <a:gd name="T47" fmla="*/ 194 h 1455"/>
                <a:gd name="T48" fmla="*/ 963 w 1246"/>
                <a:gd name="T49" fmla="*/ 67 h 1455"/>
                <a:gd name="T50" fmla="*/ 832 w 1246"/>
                <a:gd name="T51" fmla="*/ 130 h 1455"/>
                <a:gd name="T52" fmla="*/ 788 w 1246"/>
                <a:gd name="T53" fmla="*/ 204 h 1455"/>
                <a:gd name="T54" fmla="*/ 777 w 1246"/>
                <a:gd name="T55" fmla="*/ 303 h 1455"/>
                <a:gd name="T56" fmla="*/ 750 w 1246"/>
                <a:gd name="T57" fmla="*/ 362 h 1455"/>
                <a:gd name="T58" fmla="*/ 695 w 1246"/>
                <a:gd name="T59" fmla="*/ 335 h 1455"/>
                <a:gd name="T60" fmla="*/ 682 w 1246"/>
                <a:gd name="T61" fmla="*/ 421 h 1455"/>
                <a:gd name="T62" fmla="*/ 483 w 1246"/>
                <a:gd name="T63" fmla="*/ 533 h 1455"/>
                <a:gd name="T64" fmla="*/ 399 w 1246"/>
                <a:gd name="T65" fmla="*/ 597 h 1455"/>
                <a:gd name="T66" fmla="*/ 320 w 1246"/>
                <a:gd name="T67" fmla="*/ 753 h 1455"/>
                <a:gd name="T68" fmla="*/ 213 w 1246"/>
                <a:gd name="T69" fmla="*/ 914 h 1455"/>
                <a:gd name="T70" fmla="*/ 216 w 1246"/>
                <a:gd name="T71" fmla="*/ 983 h 1455"/>
                <a:gd name="T72" fmla="*/ 135 w 1246"/>
                <a:gd name="T73" fmla="*/ 1029 h 1455"/>
                <a:gd name="T74" fmla="*/ 68 w 1246"/>
                <a:gd name="T75" fmla="*/ 1106 h 1455"/>
                <a:gd name="T76" fmla="*/ 124 w 1246"/>
                <a:gd name="T77" fmla="*/ 1183 h 1455"/>
                <a:gd name="T78" fmla="*/ 53 w 1246"/>
                <a:gd name="T79" fmla="*/ 1204 h 1455"/>
                <a:gd name="T80" fmla="*/ 15 w 1246"/>
                <a:gd name="T81" fmla="*/ 1188 h 1455"/>
                <a:gd name="T82" fmla="*/ 88 w 1246"/>
                <a:gd name="T83" fmla="*/ 1250 h 1455"/>
                <a:gd name="T84" fmla="*/ 47 w 1246"/>
                <a:gd name="T85" fmla="*/ 1303 h 1455"/>
                <a:gd name="T86" fmla="*/ 11 w 1246"/>
                <a:gd name="T87" fmla="*/ 1404 h 1455"/>
                <a:gd name="T88" fmla="*/ 50 w 1246"/>
                <a:gd name="T89" fmla="*/ 1447 h 1455"/>
                <a:gd name="T90" fmla="*/ 150 w 1246"/>
                <a:gd name="T91" fmla="*/ 1420 h 1455"/>
                <a:gd name="T92" fmla="*/ 128 w 1246"/>
                <a:gd name="T93" fmla="*/ 1362 h 1455"/>
                <a:gd name="T94" fmla="*/ 249 w 1246"/>
                <a:gd name="T95" fmla="*/ 1363 h 1455"/>
                <a:gd name="T96" fmla="*/ 346 w 1246"/>
                <a:gd name="T97" fmla="*/ 1365 h 1455"/>
                <a:gd name="T98" fmla="*/ 475 w 1246"/>
                <a:gd name="T99" fmla="*/ 1362 h 1455"/>
                <a:gd name="T100" fmla="*/ 565 w 1246"/>
                <a:gd name="T101" fmla="*/ 1371 h 1455"/>
                <a:gd name="T102" fmla="*/ 624 w 1246"/>
                <a:gd name="T103" fmla="*/ 1284 h 1455"/>
                <a:gd name="T104" fmla="*/ 598 w 1246"/>
                <a:gd name="T105" fmla="*/ 1240 h 1455"/>
                <a:gd name="T106" fmla="*/ 638 w 1246"/>
                <a:gd name="T107" fmla="*/ 1149 h 1455"/>
                <a:gd name="T108" fmla="*/ 711 w 1246"/>
                <a:gd name="T109" fmla="*/ 1201 h 1455"/>
                <a:gd name="T110" fmla="*/ 823 w 1246"/>
                <a:gd name="T111" fmla="*/ 1153 h 1455"/>
                <a:gd name="T112" fmla="*/ 911 w 1246"/>
                <a:gd name="T113" fmla="*/ 1032 h 1455"/>
                <a:gd name="T114" fmla="*/ 1085 w 1246"/>
                <a:gd name="T115" fmla="*/ 1076 h 1455"/>
                <a:gd name="T116" fmla="*/ 1172 w 1246"/>
                <a:gd name="T117" fmla="*/ 1056 h 1455"/>
                <a:gd name="T118" fmla="*/ 1192 w 1246"/>
                <a:gd name="T119" fmla="*/ 986 h 1455"/>
                <a:gd name="T120" fmla="*/ 940 w 1246"/>
                <a:gd name="T121" fmla="*/ 0 h 1455"/>
                <a:gd name="T122" fmla="*/ 946 w 1246"/>
                <a:gd name="T123" fmla="*/ 19 h 1455"/>
                <a:gd name="T124" fmla="*/ 1076 w 1246"/>
                <a:gd name="T125" fmla="*/ 130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6" h="1455">
                  <a:moveTo>
                    <a:pt x="1128" y="87"/>
                  </a:moveTo>
                  <a:lnTo>
                    <a:pt x="1126" y="87"/>
                  </a:lnTo>
                  <a:lnTo>
                    <a:pt x="1126" y="87"/>
                  </a:lnTo>
                  <a:lnTo>
                    <a:pt x="1125" y="85"/>
                  </a:lnTo>
                  <a:lnTo>
                    <a:pt x="1125" y="84"/>
                  </a:lnTo>
                  <a:lnTo>
                    <a:pt x="1125" y="79"/>
                  </a:lnTo>
                  <a:lnTo>
                    <a:pt x="1125" y="74"/>
                  </a:lnTo>
                  <a:lnTo>
                    <a:pt x="1123" y="76"/>
                  </a:lnTo>
                  <a:lnTo>
                    <a:pt x="1120" y="76"/>
                  </a:lnTo>
                  <a:lnTo>
                    <a:pt x="1117" y="79"/>
                  </a:lnTo>
                  <a:lnTo>
                    <a:pt x="1113" y="82"/>
                  </a:lnTo>
                  <a:lnTo>
                    <a:pt x="1110" y="84"/>
                  </a:lnTo>
                  <a:lnTo>
                    <a:pt x="1107" y="87"/>
                  </a:lnTo>
                  <a:lnTo>
                    <a:pt x="1107" y="87"/>
                  </a:lnTo>
                  <a:lnTo>
                    <a:pt x="1106" y="89"/>
                  </a:lnTo>
                  <a:lnTo>
                    <a:pt x="1106" y="90"/>
                  </a:lnTo>
                  <a:lnTo>
                    <a:pt x="1106" y="92"/>
                  </a:lnTo>
                  <a:lnTo>
                    <a:pt x="1106" y="93"/>
                  </a:lnTo>
                  <a:lnTo>
                    <a:pt x="1106" y="95"/>
                  </a:lnTo>
                  <a:lnTo>
                    <a:pt x="1107" y="97"/>
                  </a:lnTo>
                  <a:lnTo>
                    <a:pt x="1107" y="98"/>
                  </a:lnTo>
                  <a:lnTo>
                    <a:pt x="1110" y="100"/>
                  </a:lnTo>
                  <a:lnTo>
                    <a:pt x="1110" y="100"/>
                  </a:lnTo>
                  <a:lnTo>
                    <a:pt x="1113" y="101"/>
                  </a:lnTo>
                  <a:lnTo>
                    <a:pt x="1115" y="103"/>
                  </a:lnTo>
                  <a:lnTo>
                    <a:pt x="1118" y="103"/>
                  </a:lnTo>
                  <a:lnTo>
                    <a:pt x="1123" y="104"/>
                  </a:lnTo>
                  <a:lnTo>
                    <a:pt x="1128" y="104"/>
                  </a:lnTo>
                  <a:lnTo>
                    <a:pt x="1132" y="104"/>
                  </a:lnTo>
                  <a:lnTo>
                    <a:pt x="1132" y="93"/>
                  </a:lnTo>
                  <a:lnTo>
                    <a:pt x="1131" y="90"/>
                  </a:lnTo>
                  <a:lnTo>
                    <a:pt x="1128" y="87"/>
                  </a:lnTo>
                  <a:close/>
                  <a:moveTo>
                    <a:pt x="1181" y="950"/>
                  </a:moveTo>
                  <a:lnTo>
                    <a:pt x="1186" y="950"/>
                  </a:lnTo>
                  <a:lnTo>
                    <a:pt x="1189" y="950"/>
                  </a:lnTo>
                  <a:lnTo>
                    <a:pt x="1189" y="950"/>
                  </a:lnTo>
                  <a:lnTo>
                    <a:pt x="1192" y="950"/>
                  </a:lnTo>
                  <a:lnTo>
                    <a:pt x="1194" y="948"/>
                  </a:lnTo>
                  <a:lnTo>
                    <a:pt x="1196" y="947"/>
                  </a:lnTo>
                  <a:lnTo>
                    <a:pt x="1197" y="945"/>
                  </a:lnTo>
                  <a:lnTo>
                    <a:pt x="1199" y="944"/>
                  </a:lnTo>
                  <a:lnTo>
                    <a:pt x="1200" y="940"/>
                  </a:lnTo>
                  <a:lnTo>
                    <a:pt x="1200" y="937"/>
                  </a:lnTo>
                  <a:lnTo>
                    <a:pt x="1200" y="933"/>
                  </a:lnTo>
                  <a:lnTo>
                    <a:pt x="1200" y="925"/>
                  </a:lnTo>
                  <a:lnTo>
                    <a:pt x="1202" y="921"/>
                  </a:lnTo>
                  <a:lnTo>
                    <a:pt x="1202" y="920"/>
                  </a:lnTo>
                  <a:lnTo>
                    <a:pt x="1205" y="917"/>
                  </a:lnTo>
                  <a:lnTo>
                    <a:pt x="1207" y="915"/>
                  </a:lnTo>
                  <a:lnTo>
                    <a:pt x="1210" y="912"/>
                  </a:lnTo>
                  <a:lnTo>
                    <a:pt x="1215" y="907"/>
                  </a:lnTo>
                  <a:lnTo>
                    <a:pt x="1219" y="904"/>
                  </a:lnTo>
                  <a:lnTo>
                    <a:pt x="1222" y="899"/>
                  </a:lnTo>
                  <a:lnTo>
                    <a:pt x="1222" y="896"/>
                  </a:lnTo>
                  <a:lnTo>
                    <a:pt x="1226" y="895"/>
                  </a:lnTo>
                  <a:lnTo>
                    <a:pt x="1226" y="891"/>
                  </a:lnTo>
                  <a:lnTo>
                    <a:pt x="1226" y="888"/>
                  </a:lnTo>
                  <a:lnTo>
                    <a:pt x="1226" y="887"/>
                  </a:lnTo>
                  <a:lnTo>
                    <a:pt x="1226" y="884"/>
                  </a:lnTo>
                  <a:lnTo>
                    <a:pt x="1224" y="880"/>
                  </a:lnTo>
                  <a:lnTo>
                    <a:pt x="1222" y="879"/>
                  </a:lnTo>
                  <a:lnTo>
                    <a:pt x="1221" y="874"/>
                  </a:lnTo>
                  <a:lnTo>
                    <a:pt x="1219" y="869"/>
                  </a:lnTo>
                  <a:lnTo>
                    <a:pt x="1216" y="866"/>
                  </a:lnTo>
                  <a:lnTo>
                    <a:pt x="1215" y="862"/>
                  </a:lnTo>
                  <a:lnTo>
                    <a:pt x="1213" y="860"/>
                  </a:lnTo>
                  <a:lnTo>
                    <a:pt x="1213" y="858"/>
                  </a:lnTo>
                  <a:lnTo>
                    <a:pt x="1213" y="855"/>
                  </a:lnTo>
                  <a:lnTo>
                    <a:pt x="1213" y="854"/>
                  </a:lnTo>
                  <a:lnTo>
                    <a:pt x="1213" y="854"/>
                  </a:lnTo>
                  <a:lnTo>
                    <a:pt x="1213" y="847"/>
                  </a:lnTo>
                  <a:lnTo>
                    <a:pt x="1215" y="843"/>
                  </a:lnTo>
                  <a:lnTo>
                    <a:pt x="1215" y="839"/>
                  </a:lnTo>
                  <a:lnTo>
                    <a:pt x="1218" y="836"/>
                  </a:lnTo>
                  <a:lnTo>
                    <a:pt x="1221" y="833"/>
                  </a:lnTo>
                  <a:lnTo>
                    <a:pt x="1222" y="830"/>
                  </a:lnTo>
                  <a:lnTo>
                    <a:pt x="1226" y="827"/>
                  </a:lnTo>
                  <a:lnTo>
                    <a:pt x="1229" y="825"/>
                  </a:lnTo>
                  <a:lnTo>
                    <a:pt x="1234" y="822"/>
                  </a:lnTo>
                  <a:lnTo>
                    <a:pt x="1235" y="821"/>
                  </a:lnTo>
                  <a:lnTo>
                    <a:pt x="1238" y="817"/>
                  </a:lnTo>
                  <a:lnTo>
                    <a:pt x="1241" y="814"/>
                  </a:lnTo>
                  <a:lnTo>
                    <a:pt x="1243" y="811"/>
                  </a:lnTo>
                  <a:lnTo>
                    <a:pt x="1245" y="808"/>
                  </a:lnTo>
                  <a:lnTo>
                    <a:pt x="1246" y="802"/>
                  </a:lnTo>
                  <a:lnTo>
                    <a:pt x="1246" y="797"/>
                  </a:lnTo>
                  <a:lnTo>
                    <a:pt x="1246" y="795"/>
                  </a:lnTo>
                  <a:lnTo>
                    <a:pt x="1246" y="795"/>
                  </a:lnTo>
                  <a:lnTo>
                    <a:pt x="1246" y="784"/>
                  </a:lnTo>
                  <a:lnTo>
                    <a:pt x="1243" y="776"/>
                  </a:lnTo>
                  <a:lnTo>
                    <a:pt x="1243" y="767"/>
                  </a:lnTo>
                  <a:lnTo>
                    <a:pt x="1243" y="759"/>
                  </a:lnTo>
                  <a:lnTo>
                    <a:pt x="1237" y="759"/>
                  </a:lnTo>
                  <a:lnTo>
                    <a:pt x="1229" y="756"/>
                  </a:lnTo>
                  <a:lnTo>
                    <a:pt x="1221" y="754"/>
                  </a:lnTo>
                  <a:lnTo>
                    <a:pt x="1215" y="753"/>
                  </a:lnTo>
                  <a:lnTo>
                    <a:pt x="1210" y="751"/>
                  </a:lnTo>
                  <a:lnTo>
                    <a:pt x="1207" y="748"/>
                  </a:lnTo>
                  <a:lnTo>
                    <a:pt x="1204" y="746"/>
                  </a:lnTo>
                  <a:lnTo>
                    <a:pt x="1200" y="745"/>
                  </a:lnTo>
                  <a:lnTo>
                    <a:pt x="1199" y="743"/>
                  </a:lnTo>
                  <a:lnTo>
                    <a:pt x="1197" y="740"/>
                  </a:lnTo>
                  <a:lnTo>
                    <a:pt x="1196" y="738"/>
                  </a:lnTo>
                  <a:lnTo>
                    <a:pt x="1196" y="735"/>
                  </a:lnTo>
                  <a:lnTo>
                    <a:pt x="1196" y="734"/>
                  </a:lnTo>
                  <a:lnTo>
                    <a:pt x="1197" y="732"/>
                  </a:lnTo>
                  <a:lnTo>
                    <a:pt x="1197" y="729"/>
                  </a:lnTo>
                  <a:lnTo>
                    <a:pt x="1199" y="727"/>
                  </a:lnTo>
                  <a:lnTo>
                    <a:pt x="1200" y="723"/>
                  </a:lnTo>
                  <a:lnTo>
                    <a:pt x="1202" y="721"/>
                  </a:lnTo>
                  <a:lnTo>
                    <a:pt x="1200" y="685"/>
                  </a:lnTo>
                  <a:lnTo>
                    <a:pt x="1196" y="682"/>
                  </a:lnTo>
                  <a:lnTo>
                    <a:pt x="1189" y="679"/>
                  </a:lnTo>
                  <a:lnTo>
                    <a:pt x="1185" y="674"/>
                  </a:lnTo>
                  <a:lnTo>
                    <a:pt x="1180" y="671"/>
                  </a:lnTo>
                  <a:lnTo>
                    <a:pt x="1177" y="669"/>
                  </a:lnTo>
                  <a:lnTo>
                    <a:pt x="1175" y="666"/>
                  </a:lnTo>
                  <a:lnTo>
                    <a:pt x="1172" y="664"/>
                  </a:lnTo>
                  <a:lnTo>
                    <a:pt x="1170" y="661"/>
                  </a:lnTo>
                  <a:lnTo>
                    <a:pt x="1169" y="658"/>
                  </a:lnTo>
                  <a:lnTo>
                    <a:pt x="1169" y="653"/>
                  </a:lnTo>
                  <a:lnTo>
                    <a:pt x="1167" y="652"/>
                  </a:lnTo>
                  <a:lnTo>
                    <a:pt x="1167" y="647"/>
                  </a:lnTo>
                  <a:lnTo>
                    <a:pt x="1167" y="631"/>
                  </a:lnTo>
                  <a:lnTo>
                    <a:pt x="1167" y="619"/>
                  </a:lnTo>
                  <a:lnTo>
                    <a:pt x="1167" y="608"/>
                  </a:lnTo>
                  <a:lnTo>
                    <a:pt x="1167" y="597"/>
                  </a:lnTo>
                  <a:lnTo>
                    <a:pt x="1167" y="593"/>
                  </a:lnTo>
                  <a:lnTo>
                    <a:pt x="1167" y="590"/>
                  </a:lnTo>
                  <a:lnTo>
                    <a:pt x="1167" y="587"/>
                  </a:lnTo>
                  <a:lnTo>
                    <a:pt x="1167" y="585"/>
                  </a:lnTo>
                  <a:lnTo>
                    <a:pt x="1166" y="584"/>
                  </a:lnTo>
                  <a:lnTo>
                    <a:pt x="1164" y="582"/>
                  </a:lnTo>
                  <a:lnTo>
                    <a:pt x="1164" y="581"/>
                  </a:lnTo>
                  <a:lnTo>
                    <a:pt x="1162" y="579"/>
                  </a:lnTo>
                  <a:lnTo>
                    <a:pt x="1156" y="576"/>
                  </a:lnTo>
                  <a:lnTo>
                    <a:pt x="1151" y="570"/>
                  </a:lnTo>
                  <a:lnTo>
                    <a:pt x="1148" y="565"/>
                  </a:lnTo>
                  <a:lnTo>
                    <a:pt x="1147" y="557"/>
                  </a:lnTo>
                  <a:lnTo>
                    <a:pt x="1145" y="546"/>
                  </a:lnTo>
                  <a:lnTo>
                    <a:pt x="1143" y="535"/>
                  </a:lnTo>
                  <a:lnTo>
                    <a:pt x="1140" y="524"/>
                  </a:lnTo>
                  <a:lnTo>
                    <a:pt x="1139" y="516"/>
                  </a:lnTo>
                  <a:lnTo>
                    <a:pt x="1139" y="508"/>
                  </a:lnTo>
                  <a:lnTo>
                    <a:pt x="1139" y="507"/>
                  </a:lnTo>
                  <a:lnTo>
                    <a:pt x="1139" y="505"/>
                  </a:lnTo>
                  <a:lnTo>
                    <a:pt x="1139" y="503"/>
                  </a:lnTo>
                  <a:lnTo>
                    <a:pt x="1139" y="502"/>
                  </a:lnTo>
                  <a:lnTo>
                    <a:pt x="1139" y="502"/>
                  </a:lnTo>
                  <a:lnTo>
                    <a:pt x="1140" y="500"/>
                  </a:lnTo>
                  <a:lnTo>
                    <a:pt x="1143" y="499"/>
                  </a:lnTo>
                  <a:lnTo>
                    <a:pt x="1148" y="499"/>
                  </a:lnTo>
                  <a:lnTo>
                    <a:pt x="1155" y="497"/>
                  </a:lnTo>
                  <a:lnTo>
                    <a:pt x="1156" y="496"/>
                  </a:lnTo>
                  <a:lnTo>
                    <a:pt x="1159" y="492"/>
                  </a:lnTo>
                  <a:lnTo>
                    <a:pt x="1161" y="488"/>
                  </a:lnTo>
                  <a:lnTo>
                    <a:pt x="1164" y="485"/>
                  </a:lnTo>
                  <a:lnTo>
                    <a:pt x="1166" y="481"/>
                  </a:lnTo>
                  <a:lnTo>
                    <a:pt x="1167" y="478"/>
                  </a:lnTo>
                  <a:lnTo>
                    <a:pt x="1167" y="475"/>
                  </a:lnTo>
                  <a:lnTo>
                    <a:pt x="1167" y="470"/>
                  </a:lnTo>
                  <a:lnTo>
                    <a:pt x="1169" y="470"/>
                  </a:lnTo>
                  <a:lnTo>
                    <a:pt x="1167" y="467"/>
                  </a:lnTo>
                  <a:lnTo>
                    <a:pt x="1167" y="461"/>
                  </a:lnTo>
                  <a:lnTo>
                    <a:pt x="1166" y="456"/>
                  </a:lnTo>
                  <a:lnTo>
                    <a:pt x="1169" y="455"/>
                  </a:lnTo>
                  <a:lnTo>
                    <a:pt x="1170" y="451"/>
                  </a:lnTo>
                  <a:lnTo>
                    <a:pt x="1172" y="450"/>
                  </a:lnTo>
                  <a:lnTo>
                    <a:pt x="1174" y="447"/>
                  </a:lnTo>
                  <a:lnTo>
                    <a:pt x="1175" y="445"/>
                  </a:lnTo>
                  <a:lnTo>
                    <a:pt x="1175" y="442"/>
                  </a:lnTo>
                  <a:lnTo>
                    <a:pt x="1175" y="437"/>
                  </a:lnTo>
                  <a:lnTo>
                    <a:pt x="1175" y="434"/>
                  </a:lnTo>
                  <a:lnTo>
                    <a:pt x="1175" y="429"/>
                  </a:lnTo>
                  <a:lnTo>
                    <a:pt x="1175" y="426"/>
                  </a:lnTo>
                  <a:lnTo>
                    <a:pt x="1175" y="426"/>
                  </a:lnTo>
                  <a:lnTo>
                    <a:pt x="1174" y="423"/>
                  </a:lnTo>
                  <a:lnTo>
                    <a:pt x="1172" y="420"/>
                  </a:lnTo>
                  <a:lnTo>
                    <a:pt x="1170" y="417"/>
                  </a:lnTo>
                  <a:lnTo>
                    <a:pt x="1169" y="415"/>
                  </a:lnTo>
                  <a:lnTo>
                    <a:pt x="1167" y="412"/>
                  </a:lnTo>
                  <a:lnTo>
                    <a:pt x="1166" y="412"/>
                  </a:lnTo>
                  <a:lnTo>
                    <a:pt x="1161" y="407"/>
                  </a:lnTo>
                  <a:lnTo>
                    <a:pt x="1158" y="404"/>
                  </a:lnTo>
                  <a:lnTo>
                    <a:pt x="1155" y="401"/>
                  </a:lnTo>
                  <a:lnTo>
                    <a:pt x="1151" y="396"/>
                  </a:lnTo>
                  <a:lnTo>
                    <a:pt x="1148" y="396"/>
                  </a:lnTo>
                  <a:lnTo>
                    <a:pt x="1148" y="396"/>
                  </a:lnTo>
                  <a:lnTo>
                    <a:pt x="1147" y="396"/>
                  </a:lnTo>
                  <a:lnTo>
                    <a:pt x="1145" y="396"/>
                  </a:lnTo>
                  <a:lnTo>
                    <a:pt x="1143" y="398"/>
                  </a:lnTo>
                  <a:lnTo>
                    <a:pt x="1142" y="398"/>
                  </a:lnTo>
                  <a:lnTo>
                    <a:pt x="1139" y="398"/>
                  </a:lnTo>
                  <a:lnTo>
                    <a:pt x="1136" y="398"/>
                  </a:lnTo>
                  <a:lnTo>
                    <a:pt x="1132" y="398"/>
                  </a:lnTo>
                  <a:lnTo>
                    <a:pt x="1131" y="398"/>
                  </a:lnTo>
                  <a:lnTo>
                    <a:pt x="1128" y="398"/>
                  </a:lnTo>
                  <a:lnTo>
                    <a:pt x="1125" y="396"/>
                  </a:lnTo>
                  <a:lnTo>
                    <a:pt x="1120" y="393"/>
                  </a:lnTo>
                  <a:lnTo>
                    <a:pt x="1115" y="391"/>
                  </a:lnTo>
                  <a:lnTo>
                    <a:pt x="1110" y="387"/>
                  </a:lnTo>
                  <a:lnTo>
                    <a:pt x="1107" y="384"/>
                  </a:lnTo>
                  <a:lnTo>
                    <a:pt x="1102" y="380"/>
                  </a:lnTo>
                  <a:lnTo>
                    <a:pt x="1098" y="376"/>
                  </a:lnTo>
                  <a:lnTo>
                    <a:pt x="1095" y="371"/>
                  </a:lnTo>
                  <a:lnTo>
                    <a:pt x="1091" y="368"/>
                  </a:lnTo>
                  <a:lnTo>
                    <a:pt x="1088" y="363"/>
                  </a:lnTo>
                  <a:lnTo>
                    <a:pt x="1087" y="360"/>
                  </a:lnTo>
                  <a:lnTo>
                    <a:pt x="1085" y="355"/>
                  </a:lnTo>
                  <a:lnTo>
                    <a:pt x="1083" y="352"/>
                  </a:lnTo>
                  <a:lnTo>
                    <a:pt x="1083" y="347"/>
                  </a:lnTo>
                  <a:lnTo>
                    <a:pt x="1083" y="344"/>
                  </a:lnTo>
                  <a:lnTo>
                    <a:pt x="1083" y="339"/>
                  </a:lnTo>
                  <a:lnTo>
                    <a:pt x="1085" y="336"/>
                  </a:lnTo>
                  <a:lnTo>
                    <a:pt x="1085" y="333"/>
                  </a:lnTo>
                  <a:lnTo>
                    <a:pt x="1087" y="330"/>
                  </a:lnTo>
                  <a:lnTo>
                    <a:pt x="1088" y="327"/>
                  </a:lnTo>
                  <a:lnTo>
                    <a:pt x="1090" y="325"/>
                  </a:lnTo>
                  <a:lnTo>
                    <a:pt x="1091" y="324"/>
                  </a:lnTo>
                  <a:lnTo>
                    <a:pt x="1095" y="319"/>
                  </a:lnTo>
                  <a:lnTo>
                    <a:pt x="1101" y="317"/>
                  </a:lnTo>
                  <a:lnTo>
                    <a:pt x="1104" y="314"/>
                  </a:lnTo>
                  <a:lnTo>
                    <a:pt x="1110" y="311"/>
                  </a:lnTo>
                  <a:lnTo>
                    <a:pt x="1115" y="309"/>
                  </a:lnTo>
                  <a:lnTo>
                    <a:pt x="1118" y="306"/>
                  </a:lnTo>
                  <a:lnTo>
                    <a:pt x="1123" y="303"/>
                  </a:lnTo>
                  <a:lnTo>
                    <a:pt x="1128" y="298"/>
                  </a:lnTo>
                  <a:lnTo>
                    <a:pt x="1129" y="297"/>
                  </a:lnTo>
                  <a:lnTo>
                    <a:pt x="1131" y="294"/>
                  </a:lnTo>
                  <a:lnTo>
                    <a:pt x="1132" y="291"/>
                  </a:lnTo>
                  <a:lnTo>
                    <a:pt x="1134" y="289"/>
                  </a:lnTo>
                  <a:lnTo>
                    <a:pt x="1134" y="286"/>
                  </a:lnTo>
                  <a:lnTo>
                    <a:pt x="1136" y="281"/>
                  </a:lnTo>
                  <a:lnTo>
                    <a:pt x="1136" y="278"/>
                  </a:lnTo>
                  <a:lnTo>
                    <a:pt x="1136" y="273"/>
                  </a:lnTo>
                  <a:lnTo>
                    <a:pt x="1136" y="268"/>
                  </a:lnTo>
                  <a:lnTo>
                    <a:pt x="1134" y="264"/>
                  </a:lnTo>
                  <a:lnTo>
                    <a:pt x="1134" y="257"/>
                  </a:lnTo>
                  <a:lnTo>
                    <a:pt x="1131" y="254"/>
                  </a:lnTo>
                  <a:lnTo>
                    <a:pt x="1129" y="251"/>
                  </a:lnTo>
                  <a:lnTo>
                    <a:pt x="1128" y="246"/>
                  </a:lnTo>
                  <a:lnTo>
                    <a:pt x="1125" y="243"/>
                  </a:lnTo>
                  <a:lnTo>
                    <a:pt x="1123" y="240"/>
                  </a:lnTo>
                  <a:lnTo>
                    <a:pt x="1118" y="235"/>
                  </a:lnTo>
                  <a:lnTo>
                    <a:pt x="1113" y="229"/>
                  </a:lnTo>
                  <a:lnTo>
                    <a:pt x="1112" y="226"/>
                  </a:lnTo>
                  <a:lnTo>
                    <a:pt x="1110" y="223"/>
                  </a:lnTo>
                  <a:lnTo>
                    <a:pt x="1110" y="220"/>
                  </a:lnTo>
                  <a:lnTo>
                    <a:pt x="1110" y="216"/>
                  </a:lnTo>
                  <a:lnTo>
                    <a:pt x="1110" y="215"/>
                  </a:lnTo>
                  <a:lnTo>
                    <a:pt x="1110" y="212"/>
                  </a:lnTo>
                  <a:lnTo>
                    <a:pt x="1112" y="210"/>
                  </a:lnTo>
                  <a:lnTo>
                    <a:pt x="1113" y="209"/>
                  </a:lnTo>
                  <a:lnTo>
                    <a:pt x="1118" y="207"/>
                  </a:lnTo>
                  <a:lnTo>
                    <a:pt x="1125" y="204"/>
                  </a:lnTo>
                  <a:lnTo>
                    <a:pt x="1126" y="202"/>
                  </a:lnTo>
                  <a:lnTo>
                    <a:pt x="1129" y="202"/>
                  </a:lnTo>
                  <a:lnTo>
                    <a:pt x="1131" y="199"/>
                  </a:lnTo>
                  <a:lnTo>
                    <a:pt x="1134" y="197"/>
                  </a:lnTo>
                  <a:lnTo>
                    <a:pt x="1134" y="194"/>
                  </a:lnTo>
                  <a:lnTo>
                    <a:pt x="1136" y="191"/>
                  </a:lnTo>
                  <a:lnTo>
                    <a:pt x="1136" y="185"/>
                  </a:lnTo>
                  <a:lnTo>
                    <a:pt x="1136" y="180"/>
                  </a:lnTo>
                  <a:lnTo>
                    <a:pt x="1134" y="177"/>
                  </a:lnTo>
                  <a:lnTo>
                    <a:pt x="1134" y="172"/>
                  </a:lnTo>
                  <a:lnTo>
                    <a:pt x="1131" y="171"/>
                  </a:lnTo>
                  <a:lnTo>
                    <a:pt x="1129" y="169"/>
                  </a:lnTo>
                  <a:lnTo>
                    <a:pt x="1126" y="166"/>
                  </a:lnTo>
                  <a:lnTo>
                    <a:pt x="1123" y="164"/>
                  </a:lnTo>
                  <a:lnTo>
                    <a:pt x="1121" y="163"/>
                  </a:lnTo>
                  <a:lnTo>
                    <a:pt x="1117" y="163"/>
                  </a:lnTo>
                  <a:lnTo>
                    <a:pt x="1113" y="161"/>
                  </a:lnTo>
                  <a:lnTo>
                    <a:pt x="1110" y="160"/>
                  </a:lnTo>
                  <a:lnTo>
                    <a:pt x="1107" y="158"/>
                  </a:lnTo>
                  <a:lnTo>
                    <a:pt x="1106" y="156"/>
                  </a:lnTo>
                  <a:lnTo>
                    <a:pt x="1102" y="155"/>
                  </a:lnTo>
                  <a:lnTo>
                    <a:pt x="1102" y="153"/>
                  </a:lnTo>
                  <a:lnTo>
                    <a:pt x="1101" y="150"/>
                  </a:lnTo>
                  <a:lnTo>
                    <a:pt x="1101" y="145"/>
                  </a:lnTo>
                  <a:lnTo>
                    <a:pt x="1101" y="142"/>
                  </a:lnTo>
                  <a:lnTo>
                    <a:pt x="1099" y="139"/>
                  </a:lnTo>
                  <a:lnTo>
                    <a:pt x="1099" y="138"/>
                  </a:lnTo>
                  <a:lnTo>
                    <a:pt x="1101" y="138"/>
                  </a:lnTo>
                  <a:lnTo>
                    <a:pt x="1101" y="136"/>
                  </a:lnTo>
                  <a:lnTo>
                    <a:pt x="1102" y="133"/>
                  </a:lnTo>
                  <a:lnTo>
                    <a:pt x="1093" y="134"/>
                  </a:lnTo>
                  <a:lnTo>
                    <a:pt x="1085" y="138"/>
                  </a:lnTo>
                  <a:lnTo>
                    <a:pt x="1080" y="138"/>
                  </a:lnTo>
                  <a:lnTo>
                    <a:pt x="1077" y="139"/>
                  </a:lnTo>
                  <a:lnTo>
                    <a:pt x="1076" y="141"/>
                  </a:lnTo>
                  <a:lnTo>
                    <a:pt x="1074" y="142"/>
                  </a:lnTo>
                  <a:lnTo>
                    <a:pt x="1074" y="142"/>
                  </a:lnTo>
                  <a:lnTo>
                    <a:pt x="1074" y="144"/>
                  </a:lnTo>
                  <a:lnTo>
                    <a:pt x="1074" y="144"/>
                  </a:lnTo>
                  <a:lnTo>
                    <a:pt x="1074" y="145"/>
                  </a:lnTo>
                  <a:lnTo>
                    <a:pt x="1080" y="150"/>
                  </a:lnTo>
                  <a:lnTo>
                    <a:pt x="1083" y="156"/>
                  </a:lnTo>
                  <a:lnTo>
                    <a:pt x="1087" y="161"/>
                  </a:lnTo>
                  <a:lnTo>
                    <a:pt x="1088" y="164"/>
                  </a:lnTo>
                  <a:lnTo>
                    <a:pt x="1088" y="166"/>
                  </a:lnTo>
                  <a:lnTo>
                    <a:pt x="1088" y="168"/>
                  </a:lnTo>
                  <a:lnTo>
                    <a:pt x="1088" y="169"/>
                  </a:lnTo>
                  <a:lnTo>
                    <a:pt x="1088" y="169"/>
                  </a:lnTo>
                  <a:lnTo>
                    <a:pt x="1087" y="171"/>
                  </a:lnTo>
                  <a:lnTo>
                    <a:pt x="1087" y="171"/>
                  </a:lnTo>
                  <a:lnTo>
                    <a:pt x="1085" y="171"/>
                  </a:lnTo>
                  <a:lnTo>
                    <a:pt x="1083" y="171"/>
                  </a:lnTo>
                  <a:lnTo>
                    <a:pt x="1080" y="171"/>
                  </a:lnTo>
                  <a:lnTo>
                    <a:pt x="1077" y="171"/>
                  </a:lnTo>
                  <a:lnTo>
                    <a:pt x="1072" y="169"/>
                  </a:lnTo>
                  <a:lnTo>
                    <a:pt x="1066" y="166"/>
                  </a:lnTo>
                  <a:lnTo>
                    <a:pt x="1061" y="163"/>
                  </a:lnTo>
                  <a:lnTo>
                    <a:pt x="1055" y="158"/>
                  </a:lnTo>
                  <a:lnTo>
                    <a:pt x="1049" y="153"/>
                  </a:lnTo>
                  <a:lnTo>
                    <a:pt x="1042" y="149"/>
                  </a:lnTo>
                  <a:lnTo>
                    <a:pt x="1042" y="149"/>
                  </a:lnTo>
                  <a:lnTo>
                    <a:pt x="1041" y="149"/>
                  </a:lnTo>
                  <a:lnTo>
                    <a:pt x="1039" y="153"/>
                  </a:lnTo>
                  <a:lnTo>
                    <a:pt x="1033" y="158"/>
                  </a:lnTo>
                  <a:lnTo>
                    <a:pt x="1031" y="161"/>
                  </a:lnTo>
                  <a:lnTo>
                    <a:pt x="1030" y="164"/>
                  </a:lnTo>
                  <a:lnTo>
                    <a:pt x="1028" y="169"/>
                  </a:lnTo>
                  <a:lnTo>
                    <a:pt x="1028" y="171"/>
                  </a:lnTo>
                  <a:lnTo>
                    <a:pt x="1028" y="174"/>
                  </a:lnTo>
                  <a:lnTo>
                    <a:pt x="1028" y="177"/>
                  </a:lnTo>
                  <a:lnTo>
                    <a:pt x="1028" y="179"/>
                  </a:lnTo>
                  <a:lnTo>
                    <a:pt x="1030" y="180"/>
                  </a:lnTo>
                  <a:lnTo>
                    <a:pt x="1031" y="182"/>
                  </a:lnTo>
                  <a:lnTo>
                    <a:pt x="1033" y="185"/>
                  </a:lnTo>
                  <a:lnTo>
                    <a:pt x="1033" y="186"/>
                  </a:lnTo>
                  <a:lnTo>
                    <a:pt x="1036" y="190"/>
                  </a:lnTo>
                  <a:lnTo>
                    <a:pt x="1039" y="191"/>
                  </a:lnTo>
                  <a:lnTo>
                    <a:pt x="1041" y="194"/>
                  </a:lnTo>
                  <a:lnTo>
                    <a:pt x="1044" y="197"/>
                  </a:lnTo>
                  <a:lnTo>
                    <a:pt x="1049" y="199"/>
                  </a:lnTo>
                  <a:lnTo>
                    <a:pt x="1057" y="204"/>
                  </a:lnTo>
                  <a:lnTo>
                    <a:pt x="1068" y="210"/>
                  </a:lnTo>
                  <a:lnTo>
                    <a:pt x="1069" y="212"/>
                  </a:lnTo>
                  <a:lnTo>
                    <a:pt x="1072" y="216"/>
                  </a:lnTo>
                  <a:lnTo>
                    <a:pt x="1076" y="223"/>
                  </a:lnTo>
                  <a:lnTo>
                    <a:pt x="1080" y="231"/>
                  </a:lnTo>
                  <a:lnTo>
                    <a:pt x="1082" y="234"/>
                  </a:lnTo>
                  <a:lnTo>
                    <a:pt x="1083" y="237"/>
                  </a:lnTo>
                  <a:lnTo>
                    <a:pt x="1085" y="242"/>
                  </a:lnTo>
                  <a:lnTo>
                    <a:pt x="1085" y="245"/>
                  </a:lnTo>
                  <a:lnTo>
                    <a:pt x="1085" y="245"/>
                  </a:lnTo>
                  <a:lnTo>
                    <a:pt x="1085" y="248"/>
                  </a:lnTo>
                  <a:lnTo>
                    <a:pt x="1083" y="251"/>
                  </a:lnTo>
                  <a:lnTo>
                    <a:pt x="1082" y="253"/>
                  </a:lnTo>
                  <a:lnTo>
                    <a:pt x="1082" y="254"/>
                  </a:lnTo>
                  <a:lnTo>
                    <a:pt x="1080" y="256"/>
                  </a:lnTo>
                  <a:lnTo>
                    <a:pt x="1080" y="257"/>
                  </a:lnTo>
                  <a:lnTo>
                    <a:pt x="1077" y="256"/>
                  </a:lnTo>
                  <a:lnTo>
                    <a:pt x="1076" y="253"/>
                  </a:lnTo>
                  <a:lnTo>
                    <a:pt x="1074" y="253"/>
                  </a:lnTo>
                  <a:lnTo>
                    <a:pt x="1072" y="251"/>
                  </a:lnTo>
                  <a:lnTo>
                    <a:pt x="1069" y="246"/>
                  </a:lnTo>
                  <a:lnTo>
                    <a:pt x="1066" y="243"/>
                  </a:lnTo>
                  <a:lnTo>
                    <a:pt x="1065" y="237"/>
                  </a:lnTo>
                  <a:lnTo>
                    <a:pt x="1061" y="232"/>
                  </a:lnTo>
                  <a:lnTo>
                    <a:pt x="1060" y="229"/>
                  </a:lnTo>
                  <a:lnTo>
                    <a:pt x="1055" y="224"/>
                  </a:lnTo>
                  <a:lnTo>
                    <a:pt x="1050" y="224"/>
                  </a:lnTo>
                  <a:lnTo>
                    <a:pt x="1046" y="224"/>
                  </a:lnTo>
                  <a:lnTo>
                    <a:pt x="1041" y="223"/>
                  </a:lnTo>
                  <a:lnTo>
                    <a:pt x="1036" y="221"/>
                  </a:lnTo>
                  <a:lnTo>
                    <a:pt x="1033" y="220"/>
                  </a:lnTo>
                  <a:lnTo>
                    <a:pt x="1028" y="216"/>
                  </a:lnTo>
                  <a:lnTo>
                    <a:pt x="1027" y="215"/>
                  </a:lnTo>
                  <a:lnTo>
                    <a:pt x="1022" y="212"/>
                  </a:lnTo>
                  <a:lnTo>
                    <a:pt x="1020" y="209"/>
                  </a:lnTo>
                  <a:lnTo>
                    <a:pt x="1017" y="205"/>
                  </a:lnTo>
                  <a:lnTo>
                    <a:pt x="1016" y="202"/>
                  </a:lnTo>
                  <a:lnTo>
                    <a:pt x="1012" y="201"/>
                  </a:lnTo>
                  <a:lnTo>
                    <a:pt x="1011" y="197"/>
                  </a:lnTo>
                  <a:lnTo>
                    <a:pt x="1009" y="194"/>
                  </a:lnTo>
                  <a:lnTo>
                    <a:pt x="1008" y="193"/>
                  </a:lnTo>
                  <a:lnTo>
                    <a:pt x="1008" y="191"/>
                  </a:lnTo>
                  <a:lnTo>
                    <a:pt x="1008" y="186"/>
                  </a:lnTo>
                  <a:lnTo>
                    <a:pt x="1008" y="182"/>
                  </a:lnTo>
                  <a:lnTo>
                    <a:pt x="1008" y="177"/>
                  </a:lnTo>
                  <a:lnTo>
                    <a:pt x="1009" y="171"/>
                  </a:lnTo>
                  <a:lnTo>
                    <a:pt x="1011" y="168"/>
                  </a:lnTo>
                  <a:lnTo>
                    <a:pt x="1012" y="163"/>
                  </a:lnTo>
                  <a:lnTo>
                    <a:pt x="1014" y="160"/>
                  </a:lnTo>
                  <a:lnTo>
                    <a:pt x="1016" y="156"/>
                  </a:lnTo>
                  <a:lnTo>
                    <a:pt x="1019" y="149"/>
                  </a:lnTo>
                  <a:lnTo>
                    <a:pt x="1023" y="141"/>
                  </a:lnTo>
                  <a:lnTo>
                    <a:pt x="1027" y="133"/>
                  </a:lnTo>
                  <a:lnTo>
                    <a:pt x="1031" y="125"/>
                  </a:lnTo>
                  <a:lnTo>
                    <a:pt x="1031" y="120"/>
                  </a:lnTo>
                  <a:lnTo>
                    <a:pt x="1033" y="108"/>
                  </a:lnTo>
                  <a:lnTo>
                    <a:pt x="1033" y="100"/>
                  </a:lnTo>
                  <a:lnTo>
                    <a:pt x="1033" y="92"/>
                  </a:lnTo>
                  <a:lnTo>
                    <a:pt x="1033" y="82"/>
                  </a:lnTo>
                  <a:lnTo>
                    <a:pt x="1031" y="71"/>
                  </a:lnTo>
                  <a:lnTo>
                    <a:pt x="1028" y="70"/>
                  </a:lnTo>
                  <a:lnTo>
                    <a:pt x="1027" y="70"/>
                  </a:lnTo>
                  <a:lnTo>
                    <a:pt x="1025" y="70"/>
                  </a:lnTo>
                  <a:lnTo>
                    <a:pt x="1023" y="70"/>
                  </a:lnTo>
                  <a:lnTo>
                    <a:pt x="1020" y="70"/>
                  </a:lnTo>
                  <a:lnTo>
                    <a:pt x="1020" y="71"/>
                  </a:lnTo>
                  <a:lnTo>
                    <a:pt x="1020" y="71"/>
                  </a:lnTo>
                  <a:lnTo>
                    <a:pt x="1019" y="74"/>
                  </a:lnTo>
                  <a:lnTo>
                    <a:pt x="1016" y="79"/>
                  </a:lnTo>
                  <a:lnTo>
                    <a:pt x="1016" y="84"/>
                  </a:lnTo>
                  <a:lnTo>
                    <a:pt x="1014" y="92"/>
                  </a:lnTo>
                  <a:lnTo>
                    <a:pt x="1012" y="98"/>
                  </a:lnTo>
                  <a:lnTo>
                    <a:pt x="1012" y="108"/>
                  </a:lnTo>
                  <a:lnTo>
                    <a:pt x="1011" y="114"/>
                  </a:lnTo>
                  <a:lnTo>
                    <a:pt x="1011" y="120"/>
                  </a:lnTo>
                  <a:lnTo>
                    <a:pt x="1009" y="126"/>
                  </a:lnTo>
                  <a:lnTo>
                    <a:pt x="1008" y="130"/>
                  </a:lnTo>
                  <a:lnTo>
                    <a:pt x="1008" y="133"/>
                  </a:lnTo>
                  <a:lnTo>
                    <a:pt x="1006" y="134"/>
                  </a:lnTo>
                  <a:lnTo>
                    <a:pt x="1006" y="136"/>
                  </a:lnTo>
                  <a:lnTo>
                    <a:pt x="1003" y="138"/>
                  </a:lnTo>
                  <a:lnTo>
                    <a:pt x="1003" y="138"/>
                  </a:lnTo>
                  <a:lnTo>
                    <a:pt x="1000" y="139"/>
                  </a:lnTo>
                  <a:lnTo>
                    <a:pt x="998" y="139"/>
                  </a:lnTo>
                  <a:lnTo>
                    <a:pt x="992" y="141"/>
                  </a:lnTo>
                  <a:lnTo>
                    <a:pt x="986" y="142"/>
                  </a:lnTo>
                  <a:lnTo>
                    <a:pt x="979" y="144"/>
                  </a:lnTo>
                  <a:lnTo>
                    <a:pt x="974" y="147"/>
                  </a:lnTo>
                  <a:lnTo>
                    <a:pt x="970" y="149"/>
                  </a:lnTo>
                  <a:lnTo>
                    <a:pt x="967" y="152"/>
                  </a:lnTo>
                  <a:lnTo>
                    <a:pt x="963" y="153"/>
                  </a:lnTo>
                  <a:lnTo>
                    <a:pt x="960" y="156"/>
                  </a:lnTo>
                  <a:lnTo>
                    <a:pt x="959" y="160"/>
                  </a:lnTo>
                  <a:lnTo>
                    <a:pt x="957" y="163"/>
                  </a:lnTo>
                  <a:lnTo>
                    <a:pt x="957" y="166"/>
                  </a:lnTo>
                  <a:lnTo>
                    <a:pt x="954" y="169"/>
                  </a:lnTo>
                  <a:lnTo>
                    <a:pt x="954" y="175"/>
                  </a:lnTo>
                  <a:lnTo>
                    <a:pt x="952" y="182"/>
                  </a:lnTo>
                  <a:lnTo>
                    <a:pt x="952" y="188"/>
                  </a:lnTo>
                  <a:lnTo>
                    <a:pt x="952" y="194"/>
                  </a:lnTo>
                  <a:lnTo>
                    <a:pt x="952" y="202"/>
                  </a:lnTo>
                  <a:lnTo>
                    <a:pt x="952" y="207"/>
                  </a:lnTo>
                  <a:lnTo>
                    <a:pt x="955" y="223"/>
                  </a:lnTo>
                  <a:lnTo>
                    <a:pt x="959" y="235"/>
                  </a:lnTo>
                  <a:lnTo>
                    <a:pt x="959" y="242"/>
                  </a:lnTo>
                  <a:lnTo>
                    <a:pt x="960" y="248"/>
                  </a:lnTo>
                  <a:lnTo>
                    <a:pt x="960" y="253"/>
                  </a:lnTo>
                  <a:lnTo>
                    <a:pt x="960" y="257"/>
                  </a:lnTo>
                  <a:lnTo>
                    <a:pt x="960" y="259"/>
                  </a:lnTo>
                  <a:lnTo>
                    <a:pt x="960" y="261"/>
                  </a:lnTo>
                  <a:lnTo>
                    <a:pt x="959" y="264"/>
                  </a:lnTo>
                  <a:lnTo>
                    <a:pt x="959" y="265"/>
                  </a:lnTo>
                  <a:lnTo>
                    <a:pt x="957" y="267"/>
                  </a:lnTo>
                  <a:lnTo>
                    <a:pt x="957" y="268"/>
                  </a:lnTo>
                  <a:lnTo>
                    <a:pt x="954" y="270"/>
                  </a:lnTo>
                  <a:lnTo>
                    <a:pt x="952" y="272"/>
                  </a:lnTo>
                  <a:lnTo>
                    <a:pt x="951" y="273"/>
                  </a:lnTo>
                  <a:lnTo>
                    <a:pt x="946" y="283"/>
                  </a:lnTo>
                  <a:lnTo>
                    <a:pt x="944" y="291"/>
                  </a:lnTo>
                  <a:lnTo>
                    <a:pt x="940" y="300"/>
                  </a:lnTo>
                  <a:lnTo>
                    <a:pt x="938" y="309"/>
                  </a:lnTo>
                  <a:lnTo>
                    <a:pt x="935" y="317"/>
                  </a:lnTo>
                  <a:lnTo>
                    <a:pt x="933" y="324"/>
                  </a:lnTo>
                  <a:lnTo>
                    <a:pt x="932" y="332"/>
                  </a:lnTo>
                  <a:lnTo>
                    <a:pt x="932" y="338"/>
                  </a:lnTo>
                  <a:lnTo>
                    <a:pt x="932" y="350"/>
                  </a:lnTo>
                  <a:lnTo>
                    <a:pt x="932" y="360"/>
                  </a:lnTo>
                  <a:lnTo>
                    <a:pt x="932" y="365"/>
                  </a:lnTo>
                  <a:lnTo>
                    <a:pt x="932" y="368"/>
                  </a:lnTo>
                  <a:lnTo>
                    <a:pt x="933" y="371"/>
                  </a:lnTo>
                  <a:lnTo>
                    <a:pt x="935" y="373"/>
                  </a:lnTo>
                  <a:lnTo>
                    <a:pt x="937" y="374"/>
                  </a:lnTo>
                  <a:lnTo>
                    <a:pt x="938" y="376"/>
                  </a:lnTo>
                  <a:lnTo>
                    <a:pt x="940" y="376"/>
                  </a:lnTo>
                  <a:lnTo>
                    <a:pt x="941" y="376"/>
                  </a:lnTo>
                  <a:lnTo>
                    <a:pt x="946" y="377"/>
                  </a:lnTo>
                  <a:lnTo>
                    <a:pt x="952" y="377"/>
                  </a:lnTo>
                  <a:lnTo>
                    <a:pt x="957" y="376"/>
                  </a:lnTo>
                  <a:lnTo>
                    <a:pt x="967" y="376"/>
                  </a:lnTo>
                  <a:lnTo>
                    <a:pt x="974" y="373"/>
                  </a:lnTo>
                  <a:lnTo>
                    <a:pt x="986" y="371"/>
                  </a:lnTo>
                  <a:lnTo>
                    <a:pt x="990" y="371"/>
                  </a:lnTo>
                  <a:lnTo>
                    <a:pt x="995" y="373"/>
                  </a:lnTo>
                  <a:lnTo>
                    <a:pt x="1000" y="376"/>
                  </a:lnTo>
                  <a:lnTo>
                    <a:pt x="1003" y="377"/>
                  </a:lnTo>
                  <a:lnTo>
                    <a:pt x="1006" y="380"/>
                  </a:lnTo>
                  <a:lnTo>
                    <a:pt x="1011" y="385"/>
                  </a:lnTo>
                  <a:lnTo>
                    <a:pt x="1012" y="388"/>
                  </a:lnTo>
                  <a:lnTo>
                    <a:pt x="1016" y="393"/>
                  </a:lnTo>
                  <a:lnTo>
                    <a:pt x="1019" y="396"/>
                  </a:lnTo>
                  <a:lnTo>
                    <a:pt x="1020" y="401"/>
                  </a:lnTo>
                  <a:lnTo>
                    <a:pt x="1023" y="406"/>
                  </a:lnTo>
                  <a:lnTo>
                    <a:pt x="1025" y="412"/>
                  </a:lnTo>
                  <a:lnTo>
                    <a:pt x="1027" y="417"/>
                  </a:lnTo>
                  <a:lnTo>
                    <a:pt x="1028" y="421"/>
                  </a:lnTo>
                  <a:lnTo>
                    <a:pt x="1030" y="428"/>
                  </a:lnTo>
                  <a:lnTo>
                    <a:pt x="1031" y="434"/>
                  </a:lnTo>
                  <a:lnTo>
                    <a:pt x="1031" y="439"/>
                  </a:lnTo>
                  <a:lnTo>
                    <a:pt x="1031" y="444"/>
                  </a:lnTo>
                  <a:lnTo>
                    <a:pt x="1031" y="447"/>
                  </a:lnTo>
                  <a:lnTo>
                    <a:pt x="1030" y="451"/>
                  </a:lnTo>
                  <a:lnTo>
                    <a:pt x="1028" y="453"/>
                  </a:lnTo>
                  <a:lnTo>
                    <a:pt x="1027" y="456"/>
                  </a:lnTo>
                  <a:lnTo>
                    <a:pt x="1025" y="458"/>
                  </a:lnTo>
                  <a:lnTo>
                    <a:pt x="1022" y="459"/>
                  </a:lnTo>
                  <a:lnTo>
                    <a:pt x="1017" y="462"/>
                  </a:lnTo>
                  <a:lnTo>
                    <a:pt x="1012" y="466"/>
                  </a:lnTo>
                  <a:lnTo>
                    <a:pt x="1011" y="467"/>
                  </a:lnTo>
                  <a:lnTo>
                    <a:pt x="1008" y="470"/>
                  </a:lnTo>
                  <a:lnTo>
                    <a:pt x="1008" y="472"/>
                  </a:lnTo>
                  <a:lnTo>
                    <a:pt x="1006" y="477"/>
                  </a:lnTo>
                  <a:lnTo>
                    <a:pt x="1006" y="478"/>
                  </a:lnTo>
                  <a:lnTo>
                    <a:pt x="1006" y="480"/>
                  </a:lnTo>
                  <a:lnTo>
                    <a:pt x="1008" y="483"/>
                  </a:lnTo>
                  <a:lnTo>
                    <a:pt x="1008" y="485"/>
                  </a:lnTo>
                  <a:lnTo>
                    <a:pt x="1009" y="489"/>
                  </a:lnTo>
                  <a:lnTo>
                    <a:pt x="1012" y="492"/>
                  </a:lnTo>
                  <a:lnTo>
                    <a:pt x="1016" y="496"/>
                  </a:lnTo>
                  <a:lnTo>
                    <a:pt x="1019" y="500"/>
                  </a:lnTo>
                  <a:lnTo>
                    <a:pt x="1022" y="502"/>
                  </a:lnTo>
                  <a:lnTo>
                    <a:pt x="1027" y="505"/>
                  </a:lnTo>
                  <a:lnTo>
                    <a:pt x="1033" y="510"/>
                  </a:lnTo>
                  <a:lnTo>
                    <a:pt x="1041" y="513"/>
                  </a:lnTo>
                  <a:lnTo>
                    <a:pt x="1042" y="516"/>
                  </a:lnTo>
                  <a:lnTo>
                    <a:pt x="1044" y="518"/>
                  </a:lnTo>
                  <a:lnTo>
                    <a:pt x="1046" y="519"/>
                  </a:lnTo>
                  <a:lnTo>
                    <a:pt x="1046" y="519"/>
                  </a:lnTo>
                  <a:lnTo>
                    <a:pt x="1041" y="519"/>
                  </a:lnTo>
                  <a:lnTo>
                    <a:pt x="1038" y="519"/>
                  </a:lnTo>
                  <a:lnTo>
                    <a:pt x="1033" y="519"/>
                  </a:lnTo>
                  <a:lnTo>
                    <a:pt x="1028" y="518"/>
                  </a:lnTo>
                  <a:lnTo>
                    <a:pt x="1025" y="516"/>
                  </a:lnTo>
                  <a:lnTo>
                    <a:pt x="1020" y="516"/>
                  </a:lnTo>
                  <a:lnTo>
                    <a:pt x="1017" y="513"/>
                  </a:lnTo>
                  <a:lnTo>
                    <a:pt x="1014" y="511"/>
                  </a:lnTo>
                  <a:lnTo>
                    <a:pt x="1011" y="510"/>
                  </a:lnTo>
                  <a:lnTo>
                    <a:pt x="1008" y="507"/>
                  </a:lnTo>
                  <a:lnTo>
                    <a:pt x="1006" y="505"/>
                  </a:lnTo>
                  <a:lnTo>
                    <a:pt x="1003" y="502"/>
                  </a:lnTo>
                  <a:lnTo>
                    <a:pt x="1001" y="499"/>
                  </a:lnTo>
                  <a:lnTo>
                    <a:pt x="1000" y="496"/>
                  </a:lnTo>
                  <a:lnTo>
                    <a:pt x="1000" y="492"/>
                  </a:lnTo>
                  <a:lnTo>
                    <a:pt x="998" y="489"/>
                  </a:lnTo>
                  <a:lnTo>
                    <a:pt x="1000" y="483"/>
                  </a:lnTo>
                  <a:lnTo>
                    <a:pt x="1000" y="478"/>
                  </a:lnTo>
                  <a:lnTo>
                    <a:pt x="1001" y="472"/>
                  </a:lnTo>
                  <a:lnTo>
                    <a:pt x="1003" y="466"/>
                  </a:lnTo>
                  <a:lnTo>
                    <a:pt x="1008" y="451"/>
                  </a:lnTo>
                  <a:lnTo>
                    <a:pt x="1016" y="434"/>
                  </a:lnTo>
                  <a:lnTo>
                    <a:pt x="1012" y="431"/>
                  </a:lnTo>
                  <a:lnTo>
                    <a:pt x="1009" y="426"/>
                  </a:lnTo>
                  <a:lnTo>
                    <a:pt x="1008" y="425"/>
                  </a:lnTo>
                  <a:lnTo>
                    <a:pt x="1006" y="420"/>
                  </a:lnTo>
                  <a:lnTo>
                    <a:pt x="1001" y="412"/>
                  </a:lnTo>
                  <a:lnTo>
                    <a:pt x="998" y="404"/>
                  </a:lnTo>
                  <a:lnTo>
                    <a:pt x="995" y="399"/>
                  </a:lnTo>
                  <a:lnTo>
                    <a:pt x="992" y="396"/>
                  </a:lnTo>
                  <a:lnTo>
                    <a:pt x="989" y="393"/>
                  </a:lnTo>
                  <a:lnTo>
                    <a:pt x="986" y="391"/>
                  </a:lnTo>
                  <a:lnTo>
                    <a:pt x="982" y="391"/>
                  </a:lnTo>
                  <a:lnTo>
                    <a:pt x="979" y="390"/>
                  </a:lnTo>
                  <a:lnTo>
                    <a:pt x="978" y="388"/>
                  </a:lnTo>
                  <a:lnTo>
                    <a:pt x="974" y="388"/>
                  </a:lnTo>
                  <a:lnTo>
                    <a:pt x="973" y="388"/>
                  </a:lnTo>
                  <a:lnTo>
                    <a:pt x="968" y="388"/>
                  </a:lnTo>
                  <a:lnTo>
                    <a:pt x="965" y="388"/>
                  </a:lnTo>
                  <a:lnTo>
                    <a:pt x="962" y="388"/>
                  </a:lnTo>
                  <a:lnTo>
                    <a:pt x="955" y="390"/>
                  </a:lnTo>
                  <a:lnTo>
                    <a:pt x="951" y="391"/>
                  </a:lnTo>
                  <a:lnTo>
                    <a:pt x="944" y="393"/>
                  </a:lnTo>
                  <a:lnTo>
                    <a:pt x="941" y="396"/>
                  </a:lnTo>
                  <a:lnTo>
                    <a:pt x="940" y="396"/>
                  </a:lnTo>
                  <a:lnTo>
                    <a:pt x="938" y="398"/>
                  </a:lnTo>
                  <a:lnTo>
                    <a:pt x="937" y="399"/>
                  </a:lnTo>
                  <a:lnTo>
                    <a:pt x="935" y="403"/>
                  </a:lnTo>
                  <a:lnTo>
                    <a:pt x="933" y="406"/>
                  </a:lnTo>
                  <a:lnTo>
                    <a:pt x="932" y="412"/>
                  </a:lnTo>
                  <a:lnTo>
                    <a:pt x="930" y="417"/>
                  </a:lnTo>
                  <a:lnTo>
                    <a:pt x="929" y="425"/>
                  </a:lnTo>
                  <a:lnTo>
                    <a:pt x="929" y="431"/>
                  </a:lnTo>
                  <a:lnTo>
                    <a:pt x="929" y="439"/>
                  </a:lnTo>
                  <a:lnTo>
                    <a:pt x="929" y="439"/>
                  </a:lnTo>
                  <a:lnTo>
                    <a:pt x="930" y="448"/>
                  </a:lnTo>
                  <a:lnTo>
                    <a:pt x="930" y="458"/>
                  </a:lnTo>
                  <a:lnTo>
                    <a:pt x="930" y="459"/>
                  </a:lnTo>
                  <a:lnTo>
                    <a:pt x="930" y="459"/>
                  </a:lnTo>
                  <a:lnTo>
                    <a:pt x="932" y="470"/>
                  </a:lnTo>
                  <a:lnTo>
                    <a:pt x="933" y="483"/>
                  </a:lnTo>
                  <a:lnTo>
                    <a:pt x="921" y="488"/>
                  </a:lnTo>
                  <a:lnTo>
                    <a:pt x="913" y="492"/>
                  </a:lnTo>
                  <a:lnTo>
                    <a:pt x="910" y="496"/>
                  </a:lnTo>
                  <a:lnTo>
                    <a:pt x="908" y="497"/>
                  </a:lnTo>
                  <a:lnTo>
                    <a:pt x="905" y="499"/>
                  </a:lnTo>
                  <a:lnTo>
                    <a:pt x="903" y="500"/>
                  </a:lnTo>
                  <a:lnTo>
                    <a:pt x="900" y="508"/>
                  </a:lnTo>
                  <a:lnTo>
                    <a:pt x="895" y="519"/>
                  </a:lnTo>
                  <a:lnTo>
                    <a:pt x="892" y="524"/>
                  </a:lnTo>
                  <a:lnTo>
                    <a:pt x="891" y="527"/>
                  </a:lnTo>
                  <a:lnTo>
                    <a:pt x="888" y="532"/>
                  </a:lnTo>
                  <a:lnTo>
                    <a:pt x="884" y="533"/>
                  </a:lnTo>
                  <a:lnTo>
                    <a:pt x="883" y="537"/>
                  </a:lnTo>
                  <a:lnTo>
                    <a:pt x="880" y="538"/>
                  </a:lnTo>
                  <a:lnTo>
                    <a:pt x="878" y="541"/>
                  </a:lnTo>
                  <a:lnTo>
                    <a:pt x="875" y="543"/>
                  </a:lnTo>
                  <a:lnTo>
                    <a:pt x="870" y="544"/>
                  </a:lnTo>
                  <a:lnTo>
                    <a:pt x="864" y="546"/>
                  </a:lnTo>
                  <a:lnTo>
                    <a:pt x="859" y="548"/>
                  </a:lnTo>
                  <a:lnTo>
                    <a:pt x="854" y="549"/>
                  </a:lnTo>
                  <a:lnTo>
                    <a:pt x="850" y="549"/>
                  </a:lnTo>
                  <a:lnTo>
                    <a:pt x="846" y="551"/>
                  </a:lnTo>
                  <a:lnTo>
                    <a:pt x="842" y="552"/>
                  </a:lnTo>
                  <a:lnTo>
                    <a:pt x="839" y="554"/>
                  </a:lnTo>
                  <a:lnTo>
                    <a:pt x="837" y="556"/>
                  </a:lnTo>
                  <a:lnTo>
                    <a:pt x="834" y="557"/>
                  </a:lnTo>
                  <a:lnTo>
                    <a:pt x="834" y="559"/>
                  </a:lnTo>
                  <a:lnTo>
                    <a:pt x="831" y="562"/>
                  </a:lnTo>
                  <a:lnTo>
                    <a:pt x="831" y="563"/>
                  </a:lnTo>
                  <a:lnTo>
                    <a:pt x="829" y="567"/>
                  </a:lnTo>
                  <a:lnTo>
                    <a:pt x="828" y="570"/>
                  </a:lnTo>
                  <a:lnTo>
                    <a:pt x="826" y="574"/>
                  </a:lnTo>
                  <a:lnTo>
                    <a:pt x="821" y="568"/>
                  </a:lnTo>
                  <a:lnTo>
                    <a:pt x="816" y="565"/>
                  </a:lnTo>
                  <a:lnTo>
                    <a:pt x="810" y="562"/>
                  </a:lnTo>
                  <a:lnTo>
                    <a:pt x="804" y="559"/>
                  </a:lnTo>
                  <a:lnTo>
                    <a:pt x="797" y="557"/>
                  </a:lnTo>
                  <a:lnTo>
                    <a:pt x="793" y="554"/>
                  </a:lnTo>
                  <a:lnTo>
                    <a:pt x="791" y="554"/>
                  </a:lnTo>
                  <a:lnTo>
                    <a:pt x="788" y="552"/>
                  </a:lnTo>
                  <a:lnTo>
                    <a:pt x="783" y="552"/>
                  </a:lnTo>
                  <a:lnTo>
                    <a:pt x="777" y="551"/>
                  </a:lnTo>
                  <a:lnTo>
                    <a:pt x="774" y="549"/>
                  </a:lnTo>
                  <a:lnTo>
                    <a:pt x="769" y="548"/>
                  </a:lnTo>
                  <a:lnTo>
                    <a:pt x="766" y="546"/>
                  </a:lnTo>
                  <a:lnTo>
                    <a:pt x="764" y="544"/>
                  </a:lnTo>
                  <a:lnTo>
                    <a:pt x="763" y="544"/>
                  </a:lnTo>
                  <a:lnTo>
                    <a:pt x="763" y="541"/>
                  </a:lnTo>
                  <a:lnTo>
                    <a:pt x="761" y="541"/>
                  </a:lnTo>
                  <a:lnTo>
                    <a:pt x="760" y="538"/>
                  </a:lnTo>
                  <a:lnTo>
                    <a:pt x="760" y="537"/>
                  </a:lnTo>
                  <a:lnTo>
                    <a:pt x="760" y="535"/>
                  </a:lnTo>
                  <a:lnTo>
                    <a:pt x="760" y="533"/>
                  </a:lnTo>
                  <a:lnTo>
                    <a:pt x="760" y="532"/>
                  </a:lnTo>
                  <a:lnTo>
                    <a:pt x="760" y="530"/>
                  </a:lnTo>
                  <a:lnTo>
                    <a:pt x="758" y="527"/>
                  </a:lnTo>
                  <a:lnTo>
                    <a:pt x="756" y="526"/>
                  </a:lnTo>
                  <a:lnTo>
                    <a:pt x="755" y="522"/>
                  </a:lnTo>
                  <a:lnTo>
                    <a:pt x="750" y="518"/>
                  </a:lnTo>
                  <a:lnTo>
                    <a:pt x="747" y="513"/>
                  </a:lnTo>
                  <a:lnTo>
                    <a:pt x="747" y="511"/>
                  </a:lnTo>
                  <a:lnTo>
                    <a:pt x="747" y="511"/>
                  </a:lnTo>
                  <a:lnTo>
                    <a:pt x="747" y="510"/>
                  </a:lnTo>
                  <a:lnTo>
                    <a:pt x="747" y="508"/>
                  </a:lnTo>
                  <a:lnTo>
                    <a:pt x="747" y="508"/>
                  </a:lnTo>
                  <a:lnTo>
                    <a:pt x="750" y="508"/>
                  </a:lnTo>
                  <a:lnTo>
                    <a:pt x="753" y="507"/>
                  </a:lnTo>
                  <a:lnTo>
                    <a:pt x="758" y="507"/>
                  </a:lnTo>
                  <a:lnTo>
                    <a:pt x="764" y="507"/>
                  </a:lnTo>
                  <a:lnTo>
                    <a:pt x="767" y="507"/>
                  </a:lnTo>
                  <a:lnTo>
                    <a:pt x="769" y="508"/>
                  </a:lnTo>
                  <a:lnTo>
                    <a:pt x="771" y="508"/>
                  </a:lnTo>
                  <a:lnTo>
                    <a:pt x="772" y="508"/>
                  </a:lnTo>
                  <a:lnTo>
                    <a:pt x="774" y="511"/>
                  </a:lnTo>
                  <a:lnTo>
                    <a:pt x="775" y="513"/>
                  </a:lnTo>
                  <a:lnTo>
                    <a:pt x="780" y="521"/>
                  </a:lnTo>
                  <a:lnTo>
                    <a:pt x="782" y="529"/>
                  </a:lnTo>
                  <a:lnTo>
                    <a:pt x="783" y="533"/>
                  </a:lnTo>
                  <a:lnTo>
                    <a:pt x="785" y="537"/>
                  </a:lnTo>
                  <a:lnTo>
                    <a:pt x="788" y="540"/>
                  </a:lnTo>
                  <a:lnTo>
                    <a:pt x="790" y="543"/>
                  </a:lnTo>
                  <a:lnTo>
                    <a:pt x="791" y="544"/>
                  </a:lnTo>
                  <a:lnTo>
                    <a:pt x="793" y="546"/>
                  </a:lnTo>
                  <a:lnTo>
                    <a:pt x="796" y="546"/>
                  </a:lnTo>
                  <a:lnTo>
                    <a:pt x="797" y="548"/>
                  </a:lnTo>
                  <a:lnTo>
                    <a:pt x="799" y="549"/>
                  </a:lnTo>
                  <a:lnTo>
                    <a:pt x="802" y="549"/>
                  </a:lnTo>
                  <a:lnTo>
                    <a:pt x="805" y="549"/>
                  </a:lnTo>
                  <a:lnTo>
                    <a:pt x="809" y="549"/>
                  </a:lnTo>
                  <a:lnTo>
                    <a:pt x="810" y="549"/>
                  </a:lnTo>
                  <a:lnTo>
                    <a:pt x="813" y="549"/>
                  </a:lnTo>
                  <a:lnTo>
                    <a:pt x="815" y="548"/>
                  </a:lnTo>
                  <a:lnTo>
                    <a:pt x="816" y="546"/>
                  </a:lnTo>
                  <a:lnTo>
                    <a:pt x="821" y="543"/>
                  </a:lnTo>
                  <a:lnTo>
                    <a:pt x="826" y="538"/>
                  </a:lnTo>
                  <a:lnTo>
                    <a:pt x="829" y="533"/>
                  </a:lnTo>
                  <a:lnTo>
                    <a:pt x="834" y="527"/>
                  </a:lnTo>
                  <a:lnTo>
                    <a:pt x="839" y="521"/>
                  </a:lnTo>
                  <a:lnTo>
                    <a:pt x="843" y="515"/>
                  </a:lnTo>
                  <a:lnTo>
                    <a:pt x="846" y="508"/>
                  </a:lnTo>
                  <a:lnTo>
                    <a:pt x="851" y="500"/>
                  </a:lnTo>
                  <a:lnTo>
                    <a:pt x="858" y="492"/>
                  </a:lnTo>
                  <a:lnTo>
                    <a:pt x="862" y="485"/>
                  </a:lnTo>
                  <a:lnTo>
                    <a:pt x="867" y="478"/>
                  </a:lnTo>
                  <a:lnTo>
                    <a:pt x="875" y="472"/>
                  </a:lnTo>
                  <a:lnTo>
                    <a:pt x="878" y="469"/>
                  </a:lnTo>
                  <a:lnTo>
                    <a:pt x="881" y="466"/>
                  </a:lnTo>
                  <a:lnTo>
                    <a:pt x="884" y="462"/>
                  </a:lnTo>
                  <a:lnTo>
                    <a:pt x="889" y="459"/>
                  </a:lnTo>
                  <a:lnTo>
                    <a:pt x="889" y="455"/>
                  </a:lnTo>
                  <a:lnTo>
                    <a:pt x="891" y="450"/>
                  </a:lnTo>
                  <a:lnTo>
                    <a:pt x="892" y="447"/>
                  </a:lnTo>
                  <a:lnTo>
                    <a:pt x="892" y="444"/>
                  </a:lnTo>
                  <a:lnTo>
                    <a:pt x="895" y="440"/>
                  </a:lnTo>
                  <a:lnTo>
                    <a:pt x="897" y="437"/>
                  </a:lnTo>
                  <a:lnTo>
                    <a:pt x="899" y="436"/>
                  </a:lnTo>
                  <a:lnTo>
                    <a:pt x="900" y="434"/>
                  </a:lnTo>
                  <a:lnTo>
                    <a:pt x="903" y="432"/>
                  </a:lnTo>
                  <a:lnTo>
                    <a:pt x="907" y="431"/>
                  </a:lnTo>
                  <a:lnTo>
                    <a:pt x="910" y="429"/>
                  </a:lnTo>
                  <a:lnTo>
                    <a:pt x="913" y="429"/>
                  </a:lnTo>
                  <a:lnTo>
                    <a:pt x="913" y="428"/>
                  </a:lnTo>
                  <a:lnTo>
                    <a:pt x="914" y="426"/>
                  </a:lnTo>
                  <a:lnTo>
                    <a:pt x="916" y="426"/>
                  </a:lnTo>
                  <a:lnTo>
                    <a:pt x="916" y="425"/>
                  </a:lnTo>
                  <a:lnTo>
                    <a:pt x="916" y="421"/>
                  </a:lnTo>
                  <a:lnTo>
                    <a:pt x="916" y="420"/>
                  </a:lnTo>
                  <a:lnTo>
                    <a:pt x="916" y="418"/>
                  </a:lnTo>
                  <a:lnTo>
                    <a:pt x="913" y="412"/>
                  </a:lnTo>
                  <a:lnTo>
                    <a:pt x="910" y="403"/>
                  </a:lnTo>
                  <a:lnTo>
                    <a:pt x="905" y="391"/>
                  </a:lnTo>
                  <a:lnTo>
                    <a:pt x="899" y="377"/>
                  </a:lnTo>
                  <a:lnTo>
                    <a:pt x="895" y="374"/>
                  </a:lnTo>
                  <a:lnTo>
                    <a:pt x="895" y="371"/>
                  </a:lnTo>
                  <a:lnTo>
                    <a:pt x="894" y="366"/>
                  </a:lnTo>
                  <a:lnTo>
                    <a:pt x="894" y="363"/>
                  </a:lnTo>
                  <a:lnTo>
                    <a:pt x="892" y="358"/>
                  </a:lnTo>
                  <a:lnTo>
                    <a:pt x="892" y="354"/>
                  </a:lnTo>
                  <a:lnTo>
                    <a:pt x="892" y="350"/>
                  </a:lnTo>
                  <a:lnTo>
                    <a:pt x="894" y="344"/>
                  </a:lnTo>
                  <a:lnTo>
                    <a:pt x="895" y="335"/>
                  </a:lnTo>
                  <a:lnTo>
                    <a:pt x="897" y="325"/>
                  </a:lnTo>
                  <a:lnTo>
                    <a:pt x="900" y="316"/>
                  </a:lnTo>
                  <a:lnTo>
                    <a:pt x="903" y="306"/>
                  </a:lnTo>
                  <a:lnTo>
                    <a:pt x="907" y="295"/>
                  </a:lnTo>
                  <a:lnTo>
                    <a:pt x="911" y="286"/>
                  </a:lnTo>
                  <a:lnTo>
                    <a:pt x="916" y="275"/>
                  </a:lnTo>
                  <a:lnTo>
                    <a:pt x="919" y="265"/>
                  </a:lnTo>
                  <a:lnTo>
                    <a:pt x="929" y="248"/>
                  </a:lnTo>
                  <a:lnTo>
                    <a:pt x="935" y="234"/>
                  </a:lnTo>
                  <a:lnTo>
                    <a:pt x="938" y="227"/>
                  </a:lnTo>
                  <a:lnTo>
                    <a:pt x="938" y="223"/>
                  </a:lnTo>
                  <a:lnTo>
                    <a:pt x="940" y="218"/>
                  </a:lnTo>
                  <a:lnTo>
                    <a:pt x="940" y="215"/>
                  </a:lnTo>
                  <a:lnTo>
                    <a:pt x="938" y="210"/>
                  </a:lnTo>
                  <a:lnTo>
                    <a:pt x="938" y="207"/>
                  </a:lnTo>
                  <a:lnTo>
                    <a:pt x="935" y="204"/>
                  </a:lnTo>
                  <a:lnTo>
                    <a:pt x="933" y="202"/>
                  </a:lnTo>
                  <a:lnTo>
                    <a:pt x="932" y="199"/>
                  </a:lnTo>
                  <a:lnTo>
                    <a:pt x="930" y="194"/>
                  </a:lnTo>
                  <a:lnTo>
                    <a:pt x="929" y="191"/>
                  </a:lnTo>
                  <a:lnTo>
                    <a:pt x="925" y="186"/>
                  </a:lnTo>
                  <a:lnTo>
                    <a:pt x="925" y="183"/>
                  </a:lnTo>
                  <a:lnTo>
                    <a:pt x="925" y="177"/>
                  </a:lnTo>
                  <a:lnTo>
                    <a:pt x="925" y="171"/>
                  </a:lnTo>
                  <a:lnTo>
                    <a:pt x="929" y="163"/>
                  </a:lnTo>
                  <a:lnTo>
                    <a:pt x="930" y="156"/>
                  </a:lnTo>
                  <a:lnTo>
                    <a:pt x="932" y="152"/>
                  </a:lnTo>
                  <a:lnTo>
                    <a:pt x="935" y="149"/>
                  </a:lnTo>
                  <a:lnTo>
                    <a:pt x="937" y="145"/>
                  </a:lnTo>
                  <a:lnTo>
                    <a:pt x="940" y="142"/>
                  </a:lnTo>
                  <a:lnTo>
                    <a:pt x="943" y="141"/>
                  </a:lnTo>
                  <a:lnTo>
                    <a:pt x="944" y="139"/>
                  </a:lnTo>
                  <a:lnTo>
                    <a:pt x="948" y="138"/>
                  </a:lnTo>
                  <a:lnTo>
                    <a:pt x="951" y="136"/>
                  </a:lnTo>
                  <a:lnTo>
                    <a:pt x="954" y="133"/>
                  </a:lnTo>
                  <a:lnTo>
                    <a:pt x="955" y="131"/>
                  </a:lnTo>
                  <a:lnTo>
                    <a:pt x="959" y="128"/>
                  </a:lnTo>
                  <a:lnTo>
                    <a:pt x="962" y="123"/>
                  </a:lnTo>
                  <a:lnTo>
                    <a:pt x="965" y="117"/>
                  </a:lnTo>
                  <a:lnTo>
                    <a:pt x="967" y="109"/>
                  </a:lnTo>
                  <a:lnTo>
                    <a:pt x="970" y="100"/>
                  </a:lnTo>
                  <a:lnTo>
                    <a:pt x="970" y="95"/>
                  </a:lnTo>
                  <a:lnTo>
                    <a:pt x="970" y="90"/>
                  </a:lnTo>
                  <a:lnTo>
                    <a:pt x="971" y="85"/>
                  </a:lnTo>
                  <a:lnTo>
                    <a:pt x="971" y="82"/>
                  </a:lnTo>
                  <a:lnTo>
                    <a:pt x="970" y="79"/>
                  </a:lnTo>
                  <a:lnTo>
                    <a:pt x="970" y="76"/>
                  </a:lnTo>
                  <a:lnTo>
                    <a:pt x="967" y="71"/>
                  </a:lnTo>
                  <a:lnTo>
                    <a:pt x="967" y="70"/>
                  </a:lnTo>
                  <a:lnTo>
                    <a:pt x="963" y="67"/>
                  </a:lnTo>
                  <a:lnTo>
                    <a:pt x="962" y="65"/>
                  </a:lnTo>
                  <a:lnTo>
                    <a:pt x="957" y="62"/>
                  </a:lnTo>
                  <a:lnTo>
                    <a:pt x="954" y="60"/>
                  </a:lnTo>
                  <a:lnTo>
                    <a:pt x="944" y="56"/>
                  </a:lnTo>
                  <a:lnTo>
                    <a:pt x="933" y="51"/>
                  </a:lnTo>
                  <a:lnTo>
                    <a:pt x="929" y="49"/>
                  </a:lnTo>
                  <a:lnTo>
                    <a:pt x="924" y="46"/>
                  </a:lnTo>
                  <a:lnTo>
                    <a:pt x="918" y="43"/>
                  </a:lnTo>
                  <a:lnTo>
                    <a:pt x="914" y="40"/>
                  </a:lnTo>
                  <a:lnTo>
                    <a:pt x="908" y="35"/>
                  </a:lnTo>
                  <a:lnTo>
                    <a:pt x="903" y="32"/>
                  </a:lnTo>
                  <a:lnTo>
                    <a:pt x="900" y="30"/>
                  </a:lnTo>
                  <a:lnTo>
                    <a:pt x="899" y="30"/>
                  </a:lnTo>
                  <a:lnTo>
                    <a:pt x="895" y="32"/>
                  </a:lnTo>
                  <a:lnTo>
                    <a:pt x="894" y="33"/>
                  </a:lnTo>
                  <a:lnTo>
                    <a:pt x="891" y="37"/>
                  </a:lnTo>
                  <a:lnTo>
                    <a:pt x="888" y="41"/>
                  </a:lnTo>
                  <a:lnTo>
                    <a:pt x="884" y="44"/>
                  </a:lnTo>
                  <a:lnTo>
                    <a:pt x="881" y="51"/>
                  </a:lnTo>
                  <a:lnTo>
                    <a:pt x="878" y="59"/>
                  </a:lnTo>
                  <a:lnTo>
                    <a:pt x="872" y="71"/>
                  </a:lnTo>
                  <a:lnTo>
                    <a:pt x="870" y="76"/>
                  </a:lnTo>
                  <a:lnTo>
                    <a:pt x="867" y="84"/>
                  </a:lnTo>
                  <a:lnTo>
                    <a:pt x="862" y="93"/>
                  </a:lnTo>
                  <a:lnTo>
                    <a:pt x="858" y="101"/>
                  </a:lnTo>
                  <a:lnTo>
                    <a:pt x="853" y="109"/>
                  </a:lnTo>
                  <a:lnTo>
                    <a:pt x="846" y="117"/>
                  </a:lnTo>
                  <a:lnTo>
                    <a:pt x="843" y="120"/>
                  </a:lnTo>
                  <a:lnTo>
                    <a:pt x="840" y="125"/>
                  </a:lnTo>
                  <a:lnTo>
                    <a:pt x="837" y="128"/>
                  </a:lnTo>
                  <a:lnTo>
                    <a:pt x="832" y="130"/>
                  </a:lnTo>
                  <a:lnTo>
                    <a:pt x="829" y="133"/>
                  </a:lnTo>
                  <a:lnTo>
                    <a:pt x="824" y="136"/>
                  </a:lnTo>
                  <a:lnTo>
                    <a:pt x="820" y="138"/>
                  </a:lnTo>
                  <a:lnTo>
                    <a:pt x="815" y="141"/>
                  </a:lnTo>
                  <a:lnTo>
                    <a:pt x="810" y="142"/>
                  </a:lnTo>
                  <a:lnTo>
                    <a:pt x="804" y="142"/>
                  </a:lnTo>
                  <a:lnTo>
                    <a:pt x="797" y="144"/>
                  </a:lnTo>
                  <a:lnTo>
                    <a:pt x="793" y="144"/>
                  </a:lnTo>
                  <a:lnTo>
                    <a:pt x="790" y="149"/>
                  </a:lnTo>
                  <a:lnTo>
                    <a:pt x="786" y="150"/>
                  </a:lnTo>
                  <a:lnTo>
                    <a:pt x="785" y="153"/>
                  </a:lnTo>
                  <a:lnTo>
                    <a:pt x="783" y="156"/>
                  </a:lnTo>
                  <a:lnTo>
                    <a:pt x="782" y="158"/>
                  </a:lnTo>
                  <a:lnTo>
                    <a:pt x="780" y="161"/>
                  </a:lnTo>
                  <a:lnTo>
                    <a:pt x="780" y="163"/>
                  </a:lnTo>
                  <a:lnTo>
                    <a:pt x="780" y="166"/>
                  </a:lnTo>
                  <a:lnTo>
                    <a:pt x="780" y="169"/>
                  </a:lnTo>
                  <a:lnTo>
                    <a:pt x="780" y="171"/>
                  </a:lnTo>
                  <a:lnTo>
                    <a:pt x="780" y="172"/>
                  </a:lnTo>
                  <a:lnTo>
                    <a:pt x="782" y="175"/>
                  </a:lnTo>
                  <a:lnTo>
                    <a:pt x="783" y="179"/>
                  </a:lnTo>
                  <a:lnTo>
                    <a:pt x="785" y="182"/>
                  </a:lnTo>
                  <a:lnTo>
                    <a:pt x="788" y="185"/>
                  </a:lnTo>
                  <a:lnTo>
                    <a:pt x="790" y="190"/>
                  </a:lnTo>
                  <a:lnTo>
                    <a:pt x="791" y="191"/>
                  </a:lnTo>
                  <a:lnTo>
                    <a:pt x="793" y="194"/>
                  </a:lnTo>
                  <a:lnTo>
                    <a:pt x="793" y="197"/>
                  </a:lnTo>
                  <a:lnTo>
                    <a:pt x="793" y="199"/>
                  </a:lnTo>
                  <a:lnTo>
                    <a:pt x="791" y="201"/>
                  </a:lnTo>
                  <a:lnTo>
                    <a:pt x="790" y="202"/>
                  </a:lnTo>
                  <a:lnTo>
                    <a:pt x="788" y="204"/>
                  </a:lnTo>
                  <a:lnTo>
                    <a:pt x="786" y="205"/>
                  </a:lnTo>
                  <a:lnTo>
                    <a:pt x="785" y="207"/>
                  </a:lnTo>
                  <a:lnTo>
                    <a:pt x="782" y="210"/>
                  </a:lnTo>
                  <a:lnTo>
                    <a:pt x="780" y="213"/>
                  </a:lnTo>
                  <a:lnTo>
                    <a:pt x="780" y="216"/>
                  </a:lnTo>
                  <a:lnTo>
                    <a:pt x="779" y="221"/>
                  </a:lnTo>
                  <a:lnTo>
                    <a:pt x="777" y="224"/>
                  </a:lnTo>
                  <a:lnTo>
                    <a:pt x="775" y="231"/>
                  </a:lnTo>
                  <a:lnTo>
                    <a:pt x="771" y="235"/>
                  </a:lnTo>
                  <a:lnTo>
                    <a:pt x="763" y="245"/>
                  </a:lnTo>
                  <a:lnTo>
                    <a:pt x="755" y="254"/>
                  </a:lnTo>
                  <a:lnTo>
                    <a:pt x="752" y="257"/>
                  </a:lnTo>
                  <a:lnTo>
                    <a:pt x="750" y="262"/>
                  </a:lnTo>
                  <a:lnTo>
                    <a:pt x="750" y="264"/>
                  </a:lnTo>
                  <a:lnTo>
                    <a:pt x="750" y="265"/>
                  </a:lnTo>
                  <a:lnTo>
                    <a:pt x="749" y="267"/>
                  </a:lnTo>
                  <a:lnTo>
                    <a:pt x="749" y="268"/>
                  </a:lnTo>
                  <a:lnTo>
                    <a:pt x="750" y="270"/>
                  </a:lnTo>
                  <a:lnTo>
                    <a:pt x="750" y="273"/>
                  </a:lnTo>
                  <a:lnTo>
                    <a:pt x="750" y="275"/>
                  </a:lnTo>
                  <a:lnTo>
                    <a:pt x="752" y="276"/>
                  </a:lnTo>
                  <a:lnTo>
                    <a:pt x="755" y="278"/>
                  </a:lnTo>
                  <a:lnTo>
                    <a:pt x="756" y="281"/>
                  </a:lnTo>
                  <a:lnTo>
                    <a:pt x="760" y="283"/>
                  </a:lnTo>
                  <a:lnTo>
                    <a:pt x="763" y="284"/>
                  </a:lnTo>
                  <a:lnTo>
                    <a:pt x="767" y="287"/>
                  </a:lnTo>
                  <a:lnTo>
                    <a:pt x="771" y="289"/>
                  </a:lnTo>
                  <a:lnTo>
                    <a:pt x="772" y="294"/>
                  </a:lnTo>
                  <a:lnTo>
                    <a:pt x="775" y="297"/>
                  </a:lnTo>
                  <a:lnTo>
                    <a:pt x="777" y="298"/>
                  </a:lnTo>
                  <a:lnTo>
                    <a:pt x="777" y="303"/>
                  </a:lnTo>
                  <a:lnTo>
                    <a:pt x="779" y="306"/>
                  </a:lnTo>
                  <a:lnTo>
                    <a:pt x="779" y="309"/>
                  </a:lnTo>
                  <a:lnTo>
                    <a:pt x="780" y="317"/>
                  </a:lnTo>
                  <a:lnTo>
                    <a:pt x="780" y="324"/>
                  </a:lnTo>
                  <a:lnTo>
                    <a:pt x="783" y="327"/>
                  </a:lnTo>
                  <a:lnTo>
                    <a:pt x="783" y="330"/>
                  </a:lnTo>
                  <a:lnTo>
                    <a:pt x="785" y="335"/>
                  </a:lnTo>
                  <a:lnTo>
                    <a:pt x="788" y="338"/>
                  </a:lnTo>
                  <a:lnTo>
                    <a:pt x="788" y="338"/>
                  </a:lnTo>
                  <a:lnTo>
                    <a:pt x="788" y="343"/>
                  </a:lnTo>
                  <a:lnTo>
                    <a:pt x="788" y="349"/>
                  </a:lnTo>
                  <a:lnTo>
                    <a:pt x="788" y="355"/>
                  </a:lnTo>
                  <a:lnTo>
                    <a:pt x="788" y="358"/>
                  </a:lnTo>
                  <a:lnTo>
                    <a:pt x="786" y="363"/>
                  </a:lnTo>
                  <a:lnTo>
                    <a:pt x="785" y="366"/>
                  </a:lnTo>
                  <a:lnTo>
                    <a:pt x="785" y="369"/>
                  </a:lnTo>
                  <a:lnTo>
                    <a:pt x="782" y="371"/>
                  </a:lnTo>
                  <a:lnTo>
                    <a:pt x="780" y="373"/>
                  </a:lnTo>
                  <a:lnTo>
                    <a:pt x="777" y="374"/>
                  </a:lnTo>
                  <a:lnTo>
                    <a:pt x="775" y="376"/>
                  </a:lnTo>
                  <a:lnTo>
                    <a:pt x="774" y="376"/>
                  </a:lnTo>
                  <a:lnTo>
                    <a:pt x="772" y="376"/>
                  </a:lnTo>
                  <a:lnTo>
                    <a:pt x="769" y="376"/>
                  </a:lnTo>
                  <a:lnTo>
                    <a:pt x="767" y="376"/>
                  </a:lnTo>
                  <a:lnTo>
                    <a:pt x="764" y="376"/>
                  </a:lnTo>
                  <a:lnTo>
                    <a:pt x="763" y="374"/>
                  </a:lnTo>
                  <a:lnTo>
                    <a:pt x="760" y="373"/>
                  </a:lnTo>
                  <a:lnTo>
                    <a:pt x="758" y="371"/>
                  </a:lnTo>
                  <a:lnTo>
                    <a:pt x="756" y="369"/>
                  </a:lnTo>
                  <a:lnTo>
                    <a:pt x="755" y="368"/>
                  </a:lnTo>
                  <a:lnTo>
                    <a:pt x="750" y="362"/>
                  </a:lnTo>
                  <a:lnTo>
                    <a:pt x="745" y="355"/>
                  </a:lnTo>
                  <a:lnTo>
                    <a:pt x="741" y="349"/>
                  </a:lnTo>
                  <a:lnTo>
                    <a:pt x="736" y="341"/>
                  </a:lnTo>
                  <a:lnTo>
                    <a:pt x="728" y="324"/>
                  </a:lnTo>
                  <a:lnTo>
                    <a:pt x="718" y="306"/>
                  </a:lnTo>
                  <a:lnTo>
                    <a:pt x="715" y="297"/>
                  </a:lnTo>
                  <a:lnTo>
                    <a:pt x="711" y="289"/>
                  </a:lnTo>
                  <a:lnTo>
                    <a:pt x="706" y="279"/>
                  </a:lnTo>
                  <a:lnTo>
                    <a:pt x="701" y="270"/>
                  </a:lnTo>
                  <a:lnTo>
                    <a:pt x="698" y="275"/>
                  </a:lnTo>
                  <a:lnTo>
                    <a:pt x="695" y="278"/>
                  </a:lnTo>
                  <a:lnTo>
                    <a:pt x="692" y="283"/>
                  </a:lnTo>
                  <a:lnTo>
                    <a:pt x="688" y="286"/>
                  </a:lnTo>
                  <a:lnTo>
                    <a:pt x="685" y="289"/>
                  </a:lnTo>
                  <a:lnTo>
                    <a:pt x="682" y="292"/>
                  </a:lnTo>
                  <a:lnTo>
                    <a:pt x="682" y="294"/>
                  </a:lnTo>
                  <a:lnTo>
                    <a:pt x="681" y="297"/>
                  </a:lnTo>
                  <a:lnTo>
                    <a:pt x="681" y="298"/>
                  </a:lnTo>
                  <a:lnTo>
                    <a:pt x="681" y="298"/>
                  </a:lnTo>
                  <a:lnTo>
                    <a:pt x="681" y="302"/>
                  </a:lnTo>
                  <a:lnTo>
                    <a:pt x="681" y="305"/>
                  </a:lnTo>
                  <a:lnTo>
                    <a:pt x="681" y="306"/>
                  </a:lnTo>
                  <a:lnTo>
                    <a:pt x="682" y="308"/>
                  </a:lnTo>
                  <a:lnTo>
                    <a:pt x="682" y="311"/>
                  </a:lnTo>
                  <a:lnTo>
                    <a:pt x="685" y="314"/>
                  </a:lnTo>
                  <a:lnTo>
                    <a:pt x="688" y="319"/>
                  </a:lnTo>
                  <a:lnTo>
                    <a:pt x="690" y="322"/>
                  </a:lnTo>
                  <a:lnTo>
                    <a:pt x="693" y="327"/>
                  </a:lnTo>
                  <a:lnTo>
                    <a:pt x="695" y="330"/>
                  </a:lnTo>
                  <a:lnTo>
                    <a:pt x="695" y="332"/>
                  </a:lnTo>
                  <a:lnTo>
                    <a:pt x="695" y="335"/>
                  </a:lnTo>
                  <a:lnTo>
                    <a:pt x="695" y="338"/>
                  </a:lnTo>
                  <a:lnTo>
                    <a:pt x="695" y="343"/>
                  </a:lnTo>
                  <a:lnTo>
                    <a:pt x="695" y="346"/>
                  </a:lnTo>
                  <a:lnTo>
                    <a:pt x="693" y="349"/>
                  </a:lnTo>
                  <a:lnTo>
                    <a:pt x="693" y="352"/>
                  </a:lnTo>
                  <a:lnTo>
                    <a:pt x="688" y="357"/>
                  </a:lnTo>
                  <a:lnTo>
                    <a:pt x="685" y="360"/>
                  </a:lnTo>
                  <a:lnTo>
                    <a:pt x="681" y="365"/>
                  </a:lnTo>
                  <a:lnTo>
                    <a:pt x="677" y="368"/>
                  </a:lnTo>
                  <a:lnTo>
                    <a:pt x="677" y="371"/>
                  </a:lnTo>
                  <a:lnTo>
                    <a:pt x="676" y="373"/>
                  </a:lnTo>
                  <a:lnTo>
                    <a:pt x="676" y="376"/>
                  </a:lnTo>
                  <a:lnTo>
                    <a:pt x="676" y="380"/>
                  </a:lnTo>
                  <a:lnTo>
                    <a:pt x="676" y="380"/>
                  </a:lnTo>
                  <a:lnTo>
                    <a:pt x="676" y="382"/>
                  </a:lnTo>
                  <a:lnTo>
                    <a:pt x="676" y="384"/>
                  </a:lnTo>
                  <a:lnTo>
                    <a:pt x="677" y="385"/>
                  </a:lnTo>
                  <a:lnTo>
                    <a:pt x="679" y="388"/>
                  </a:lnTo>
                  <a:lnTo>
                    <a:pt x="681" y="391"/>
                  </a:lnTo>
                  <a:lnTo>
                    <a:pt x="684" y="393"/>
                  </a:lnTo>
                  <a:lnTo>
                    <a:pt x="685" y="396"/>
                  </a:lnTo>
                  <a:lnTo>
                    <a:pt x="687" y="398"/>
                  </a:lnTo>
                  <a:lnTo>
                    <a:pt x="688" y="399"/>
                  </a:lnTo>
                  <a:lnTo>
                    <a:pt x="688" y="403"/>
                  </a:lnTo>
                  <a:lnTo>
                    <a:pt x="688" y="404"/>
                  </a:lnTo>
                  <a:lnTo>
                    <a:pt x="688" y="407"/>
                  </a:lnTo>
                  <a:lnTo>
                    <a:pt x="688" y="410"/>
                  </a:lnTo>
                  <a:lnTo>
                    <a:pt x="687" y="414"/>
                  </a:lnTo>
                  <a:lnTo>
                    <a:pt x="685" y="417"/>
                  </a:lnTo>
                  <a:lnTo>
                    <a:pt x="684" y="418"/>
                  </a:lnTo>
                  <a:lnTo>
                    <a:pt x="682" y="421"/>
                  </a:lnTo>
                  <a:lnTo>
                    <a:pt x="681" y="425"/>
                  </a:lnTo>
                  <a:lnTo>
                    <a:pt x="679" y="426"/>
                  </a:lnTo>
                  <a:lnTo>
                    <a:pt x="676" y="431"/>
                  </a:lnTo>
                  <a:lnTo>
                    <a:pt x="670" y="436"/>
                  </a:lnTo>
                  <a:lnTo>
                    <a:pt x="663" y="439"/>
                  </a:lnTo>
                  <a:lnTo>
                    <a:pt x="658" y="444"/>
                  </a:lnTo>
                  <a:lnTo>
                    <a:pt x="652" y="447"/>
                  </a:lnTo>
                  <a:lnTo>
                    <a:pt x="644" y="450"/>
                  </a:lnTo>
                  <a:lnTo>
                    <a:pt x="639" y="453"/>
                  </a:lnTo>
                  <a:lnTo>
                    <a:pt x="633" y="456"/>
                  </a:lnTo>
                  <a:lnTo>
                    <a:pt x="621" y="459"/>
                  </a:lnTo>
                  <a:lnTo>
                    <a:pt x="611" y="464"/>
                  </a:lnTo>
                  <a:lnTo>
                    <a:pt x="603" y="466"/>
                  </a:lnTo>
                  <a:lnTo>
                    <a:pt x="598" y="469"/>
                  </a:lnTo>
                  <a:lnTo>
                    <a:pt x="591" y="472"/>
                  </a:lnTo>
                  <a:lnTo>
                    <a:pt x="586" y="475"/>
                  </a:lnTo>
                  <a:lnTo>
                    <a:pt x="573" y="480"/>
                  </a:lnTo>
                  <a:lnTo>
                    <a:pt x="562" y="488"/>
                  </a:lnTo>
                  <a:lnTo>
                    <a:pt x="553" y="492"/>
                  </a:lnTo>
                  <a:lnTo>
                    <a:pt x="542" y="499"/>
                  </a:lnTo>
                  <a:lnTo>
                    <a:pt x="537" y="502"/>
                  </a:lnTo>
                  <a:lnTo>
                    <a:pt x="532" y="505"/>
                  </a:lnTo>
                  <a:lnTo>
                    <a:pt x="526" y="508"/>
                  </a:lnTo>
                  <a:lnTo>
                    <a:pt x="519" y="511"/>
                  </a:lnTo>
                  <a:lnTo>
                    <a:pt x="513" y="511"/>
                  </a:lnTo>
                  <a:lnTo>
                    <a:pt x="510" y="513"/>
                  </a:lnTo>
                  <a:lnTo>
                    <a:pt x="505" y="516"/>
                  </a:lnTo>
                  <a:lnTo>
                    <a:pt x="500" y="519"/>
                  </a:lnTo>
                  <a:lnTo>
                    <a:pt x="494" y="524"/>
                  </a:lnTo>
                  <a:lnTo>
                    <a:pt x="486" y="532"/>
                  </a:lnTo>
                  <a:lnTo>
                    <a:pt x="483" y="533"/>
                  </a:lnTo>
                  <a:lnTo>
                    <a:pt x="480" y="537"/>
                  </a:lnTo>
                  <a:lnTo>
                    <a:pt x="475" y="538"/>
                  </a:lnTo>
                  <a:lnTo>
                    <a:pt x="472" y="541"/>
                  </a:lnTo>
                  <a:lnTo>
                    <a:pt x="467" y="543"/>
                  </a:lnTo>
                  <a:lnTo>
                    <a:pt x="464" y="544"/>
                  </a:lnTo>
                  <a:lnTo>
                    <a:pt x="459" y="544"/>
                  </a:lnTo>
                  <a:lnTo>
                    <a:pt x="453" y="546"/>
                  </a:lnTo>
                  <a:lnTo>
                    <a:pt x="453" y="544"/>
                  </a:lnTo>
                  <a:lnTo>
                    <a:pt x="453" y="544"/>
                  </a:lnTo>
                  <a:lnTo>
                    <a:pt x="453" y="543"/>
                  </a:lnTo>
                  <a:lnTo>
                    <a:pt x="451" y="541"/>
                  </a:lnTo>
                  <a:lnTo>
                    <a:pt x="450" y="538"/>
                  </a:lnTo>
                  <a:lnTo>
                    <a:pt x="450" y="537"/>
                  </a:lnTo>
                  <a:lnTo>
                    <a:pt x="447" y="537"/>
                  </a:lnTo>
                  <a:lnTo>
                    <a:pt x="445" y="537"/>
                  </a:lnTo>
                  <a:lnTo>
                    <a:pt x="442" y="537"/>
                  </a:lnTo>
                  <a:lnTo>
                    <a:pt x="440" y="537"/>
                  </a:lnTo>
                  <a:lnTo>
                    <a:pt x="436" y="537"/>
                  </a:lnTo>
                  <a:lnTo>
                    <a:pt x="433" y="538"/>
                  </a:lnTo>
                  <a:lnTo>
                    <a:pt x="426" y="538"/>
                  </a:lnTo>
                  <a:lnTo>
                    <a:pt x="423" y="541"/>
                  </a:lnTo>
                  <a:lnTo>
                    <a:pt x="420" y="544"/>
                  </a:lnTo>
                  <a:lnTo>
                    <a:pt x="417" y="548"/>
                  </a:lnTo>
                  <a:lnTo>
                    <a:pt x="414" y="552"/>
                  </a:lnTo>
                  <a:lnTo>
                    <a:pt x="412" y="557"/>
                  </a:lnTo>
                  <a:lnTo>
                    <a:pt x="409" y="562"/>
                  </a:lnTo>
                  <a:lnTo>
                    <a:pt x="407" y="565"/>
                  </a:lnTo>
                  <a:lnTo>
                    <a:pt x="406" y="570"/>
                  </a:lnTo>
                  <a:lnTo>
                    <a:pt x="404" y="576"/>
                  </a:lnTo>
                  <a:lnTo>
                    <a:pt x="401" y="585"/>
                  </a:lnTo>
                  <a:lnTo>
                    <a:pt x="399" y="597"/>
                  </a:lnTo>
                  <a:lnTo>
                    <a:pt x="399" y="598"/>
                  </a:lnTo>
                  <a:lnTo>
                    <a:pt x="398" y="600"/>
                  </a:lnTo>
                  <a:lnTo>
                    <a:pt x="398" y="601"/>
                  </a:lnTo>
                  <a:lnTo>
                    <a:pt x="396" y="603"/>
                  </a:lnTo>
                  <a:lnTo>
                    <a:pt x="391" y="608"/>
                  </a:lnTo>
                  <a:lnTo>
                    <a:pt x="388" y="612"/>
                  </a:lnTo>
                  <a:lnTo>
                    <a:pt x="379" y="622"/>
                  </a:lnTo>
                  <a:lnTo>
                    <a:pt x="371" y="630"/>
                  </a:lnTo>
                  <a:lnTo>
                    <a:pt x="368" y="633"/>
                  </a:lnTo>
                  <a:lnTo>
                    <a:pt x="365" y="639"/>
                  </a:lnTo>
                  <a:lnTo>
                    <a:pt x="363" y="642"/>
                  </a:lnTo>
                  <a:lnTo>
                    <a:pt x="360" y="647"/>
                  </a:lnTo>
                  <a:lnTo>
                    <a:pt x="358" y="656"/>
                  </a:lnTo>
                  <a:lnTo>
                    <a:pt x="355" y="666"/>
                  </a:lnTo>
                  <a:lnTo>
                    <a:pt x="352" y="677"/>
                  </a:lnTo>
                  <a:lnTo>
                    <a:pt x="350" y="686"/>
                  </a:lnTo>
                  <a:lnTo>
                    <a:pt x="347" y="697"/>
                  </a:lnTo>
                  <a:lnTo>
                    <a:pt x="342" y="707"/>
                  </a:lnTo>
                  <a:lnTo>
                    <a:pt x="342" y="712"/>
                  </a:lnTo>
                  <a:lnTo>
                    <a:pt x="339" y="715"/>
                  </a:lnTo>
                  <a:lnTo>
                    <a:pt x="336" y="718"/>
                  </a:lnTo>
                  <a:lnTo>
                    <a:pt x="333" y="723"/>
                  </a:lnTo>
                  <a:lnTo>
                    <a:pt x="331" y="726"/>
                  </a:lnTo>
                  <a:lnTo>
                    <a:pt x="328" y="731"/>
                  </a:lnTo>
                  <a:lnTo>
                    <a:pt x="327" y="732"/>
                  </a:lnTo>
                  <a:lnTo>
                    <a:pt x="327" y="734"/>
                  </a:lnTo>
                  <a:lnTo>
                    <a:pt x="327" y="735"/>
                  </a:lnTo>
                  <a:lnTo>
                    <a:pt x="327" y="738"/>
                  </a:lnTo>
                  <a:lnTo>
                    <a:pt x="327" y="738"/>
                  </a:lnTo>
                  <a:lnTo>
                    <a:pt x="325" y="740"/>
                  </a:lnTo>
                  <a:lnTo>
                    <a:pt x="320" y="753"/>
                  </a:lnTo>
                  <a:lnTo>
                    <a:pt x="316" y="764"/>
                  </a:lnTo>
                  <a:lnTo>
                    <a:pt x="309" y="776"/>
                  </a:lnTo>
                  <a:lnTo>
                    <a:pt x="305" y="787"/>
                  </a:lnTo>
                  <a:lnTo>
                    <a:pt x="298" y="800"/>
                  </a:lnTo>
                  <a:lnTo>
                    <a:pt x="293" y="811"/>
                  </a:lnTo>
                  <a:lnTo>
                    <a:pt x="286" y="822"/>
                  </a:lnTo>
                  <a:lnTo>
                    <a:pt x="281" y="833"/>
                  </a:lnTo>
                  <a:lnTo>
                    <a:pt x="275" y="846"/>
                  </a:lnTo>
                  <a:lnTo>
                    <a:pt x="268" y="858"/>
                  </a:lnTo>
                  <a:lnTo>
                    <a:pt x="263" y="863"/>
                  </a:lnTo>
                  <a:lnTo>
                    <a:pt x="260" y="868"/>
                  </a:lnTo>
                  <a:lnTo>
                    <a:pt x="256" y="874"/>
                  </a:lnTo>
                  <a:lnTo>
                    <a:pt x="249" y="877"/>
                  </a:lnTo>
                  <a:lnTo>
                    <a:pt x="248" y="879"/>
                  </a:lnTo>
                  <a:lnTo>
                    <a:pt x="245" y="880"/>
                  </a:lnTo>
                  <a:lnTo>
                    <a:pt x="243" y="880"/>
                  </a:lnTo>
                  <a:lnTo>
                    <a:pt x="240" y="882"/>
                  </a:lnTo>
                  <a:lnTo>
                    <a:pt x="233" y="884"/>
                  </a:lnTo>
                  <a:lnTo>
                    <a:pt x="227" y="885"/>
                  </a:lnTo>
                  <a:lnTo>
                    <a:pt x="224" y="887"/>
                  </a:lnTo>
                  <a:lnTo>
                    <a:pt x="221" y="888"/>
                  </a:lnTo>
                  <a:lnTo>
                    <a:pt x="218" y="888"/>
                  </a:lnTo>
                  <a:lnTo>
                    <a:pt x="216" y="891"/>
                  </a:lnTo>
                  <a:lnTo>
                    <a:pt x="214" y="893"/>
                  </a:lnTo>
                  <a:lnTo>
                    <a:pt x="211" y="896"/>
                  </a:lnTo>
                  <a:lnTo>
                    <a:pt x="211" y="899"/>
                  </a:lnTo>
                  <a:lnTo>
                    <a:pt x="211" y="901"/>
                  </a:lnTo>
                  <a:lnTo>
                    <a:pt x="211" y="906"/>
                  </a:lnTo>
                  <a:lnTo>
                    <a:pt x="211" y="909"/>
                  </a:lnTo>
                  <a:lnTo>
                    <a:pt x="211" y="910"/>
                  </a:lnTo>
                  <a:lnTo>
                    <a:pt x="213" y="914"/>
                  </a:lnTo>
                  <a:lnTo>
                    <a:pt x="214" y="917"/>
                  </a:lnTo>
                  <a:lnTo>
                    <a:pt x="216" y="921"/>
                  </a:lnTo>
                  <a:lnTo>
                    <a:pt x="219" y="925"/>
                  </a:lnTo>
                  <a:lnTo>
                    <a:pt x="221" y="928"/>
                  </a:lnTo>
                  <a:lnTo>
                    <a:pt x="222" y="929"/>
                  </a:lnTo>
                  <a:lnTo>
                    <a:pt x="222" y="931"/>
                  </a:lnTo>
                  <a:lnTo>
                    <a:pt x="222" y="934"/>
                  </a:lnTo>
                  <a:lnTo>
                    <a:pt x="222" y="936"/>
                  </a:lnTo>
                  <a:lnTo>
                    <a:pt x="222" y="937"/>
                  </a:lnTo>
                  <a:lnTo>
                    <a:pt x="222" y="939"/>
                  </a:lnTo>
                  <a:lnTo>
                    <a:pt x="222" y="940"/>
                  </a:lnTo>
                  <a:lnTo>
                    <a:pt x="221" y="942"/>
                  </a:lnTo>
                  <a:lnTo>
                    <a:pt x="219" y="945"/>
                  </a:lnTo>
                  <a:lnTo>
                    <a:pt x="216" y="947"/>
                  </a:lnTo>
                  <a:lnTo>
                    <a:pt x="214" y="950"/>
                  </a:lnTo>
                  <a:lnTo>
                    <a:pt x="213" y="953"/>
                  </a:lnTo>
                  <a:lnTo>
                    <a:pt x="211" y="953"/>
                  </a:lnTo>
                  <a:lnTo>
                    <a:pt x="211" y="955"/>
                  </a:lnTo>
                  <a:lnTo>
                    <a:pt x="211" y="956"/>
                  </a:lnTo>
                  <a:lnTo>
                    <a:pt x="211" y="958"/>
                  </a:lnTo>
                  <a:lnTo>
                    <a:pt x="211" y="961"/>
                  </a:lnTo>
                  <a:lnTo>
                    <a:pt x="211" y="962"/>
                  </a:lnTo>
                  <a:lnTo>
                    <a:pt x="213" y="964"/>
                  </a:lnTo>
                  <a:lnTo>
                    <a:pt x="214" y="966"/>
                  </a:lnTo>
                  <a:lnTo>
                    <a:pt x="216" y="969"/>
                  </a:lnTo>
                  <a:lnTo>
                    <a:pt x="216" y="970"/>
                  </a:lnTo>
                  <a:lnTo>
                    <a:pt x="218" y="974"/>
                  </a:lnTo>
                  <a:lnTo>
                    <a:pt x="219" y="975"/>
                  </a:lnTo>
                  <a:lnTo>
                    <a:pt x="219" y="978"/>
                  </a:lnTo>
                  <a:lnTo>
                    <a:pt x="218" y="981"/>
                  </a:lnTo>
                  <a:lnTo>
                    <a:pt x="216" y="983"/>
                  </a:lnTo>
                  <a:lnTo>
                    <a:pt x="214" y="986"/>
                  </a:lnTo>
                  <a:lnTo>
                    <a:pt x="213" y="988"/>
                  </a:lnTo>
                  <a:lnTo>
                    <a:pt x="211" y="991"/>
                  </a:lnTo>
                  <a:lnTo>
                    <a:pt x="210" y="992"/>
                  </a:lnTo>
                  <a:lnTo>
                    <a:pt x="207" y="994"/>
                  </a:lnTo>
                  <a:lnTo>
                    <a:pt x="203" y="996"/>
                  </a:lnTo>
                  <a:lnTo>
                    <a:pt x="200" y="997"/>
                  </a:lnTo>
                  <a:lnTo>
                    <a:pt x="199" y="999"/>
                  </a:lnTo>
                  <a:lnTo>
                    <a:pt x="194" y="999"/>
                  </a:lnTo>
                  <a:lnTo>
                    <a:pt x="189" y="1000"/>
                  </a:lnTo>
                  <a:lnTo>
                    <a:pt x="183" y="1002"/>
                  </a:lnTo>
                  <a:lnTo>
                    <a:pt x="178" y="1002"/>
                  </a:lnTo>
                  <a:lnTo>
                    <a:pt x="175" y="1002"/>
                  </a:lnTo>
                  <a:lnTo>
                    <a:pt x="173" y="1003"/>
                  </a:lnTo>
                  <a:lnTo>
                    <a:pt x="172" y="1007"/>
                  </a:lnTo>
                  <a:lnTo>
                    <a:pt x="170" y="1008"/>
                  </a:lnTo>
                  <a:lnTo>
                    <a:pt x="170" y="1010"/>
                  </a:lnTo>
                  <a:lnTo>
                    <a:pt x="169" y="1015"/>
                  </a:lnTo>
                  <a:lnTo>
                    <a:pt x="169" y="1016"/>
                  </a:lnTo>
                  <a:lnTo>
                    <a:pt x="169" y="1022"/>
                  </a:lnTo>
                  <a:lnTo>
                    <a:pt x="166" y="1027"/>
                  </a:lnTo>
                  <a:lnTo>
                    <a:pt x="166" y="1029"/>
                  </a:lnTo>
                  <a:lnTo>
                    <a:pt x="164" y="1029"/>
                  </a:lnTo>
                  <a:lnTo>
                    <a:pt x="161" y="1030"/>
                  </a:lnTo>
                  <a:lnTo>
                    <a:pt x="158" y="1032"/>
                  </a:lnTo>
                  <a:lnTo>
                    <a:pt x="156" y="1030"/>
                  </a:lnTo>
                  <a:lnTo>
                    <a:pt x="151" y="1029"/>
                  </a:lnTo>
                  <a:lnTo>
                    <a:pt x="148" y="1027"/>
                  </a:lnTo>
                  <a:lnTo>
                    <a:pt x="142" y="1027"/>
                  </a:lnTo>
                  <a:lnTo>
                    <a:pt x="139" y="1027"/>
                  </a:lnTo>
                  <a:lnTo>
                    <a:pt x="135" y="1029"/>
                  </a:lnTo>
                  <a:lnTo>
                    <a:pt x="134" y="1029"/>
                  </a:lnTo>
                  <a:lnTo>
                    <a:pt x="131" y="1030"/>
                  </a:lnTo>
                  <a:lnTo>
                    <a:pt x="129" y="1032"/>
                  </a:lnTo>
                  <a:lnTo>
                    <a:pt x="128" y="1035"/>
                  </a:lnTo>
                  <a:lnTo>
                    <a:pt x="126" y="1037"/>
                  </a:lnTo>
                  <a:lnTo>
                    <a:pt x="124" y="1038"/>
                  </a:lnTo>
                  <a:lnTo>
                    <a:pt x="120" y="1049"/>
                  </a:lnTo>
                  <a:lnTo>
                    <a:pt x="113" y="1057"/>
                  </a:lnTo>
                  <a:lnTo>
                    <a:pt x="112" y="1059"/>
                  </a:lnTo>
                  <a:lnTo>
                    <a:pt x="109" y="1060"/>
                  </a:lnTo>
                  <a:lnTo>
                    <a:pt x="107" y="1060"/>
                  </a:lnTo>
                  <a:lnTo>
                    <a:pt x="104" y="1060"/>
                  </a:lnTo>
                  <a:lnTo>
                    <a:pt x="101" y="1060"/>
                  </a:lnTo>
                  <a:lnTo>
                    <a:pt x="99" y="1059"/>
                  </a:lnTo>
                  <a:lnTo>
                    <a:pt x="96" y="1059"/>
                  </a:lnTo>
                  <a:lnTo>
                    <a:pt x="94" y="1059"/>
                  </a:lnTo>
                  <a:lnTo>
                    <a:pt x="91" y="1060"/>
                  </a:lnTo>
                  <a:lnTo>
                    <a:pt x="88" y="1062"/>
                  </a:lnTo>
                  <a:lnTo>
                    <a:pt x="87" y="1063"/>
                  </a:lnTo>
                  <a:lnTo>
                    <a:pt x="83" y="1065"/>
                  </a:lnTo>
                  <a:lnTo>
                    <a:pt x="82" y="1068"/>
                  </a:lnTo>
                  <a:lnTo>
                    <a:pt x="79" y="1070"/>
                  </a:lnTo>
                  <a:lnTo>
                    <a:pt x="77" y="1074"/>
                  </a:lnTo>
                  <a:lnTo>
                    <a:pt x="75" y="1078"/>
                  </a:lnTo>
                  <a:lnTo>
                    <a:pt x="71" y="1084"/>
                  </a:lnTo>
                  <a:lnTo>
                    <a:pt x="69" y="1090"/>
                  </a:lnTo>
                  <a:lnTo>
                    <a:pt x="68" y="1095"/>
                  </a:lnTo>
                  <a:lnTo>
                    <a:pt x="68" y="1098"/>
                  </a:lnTo>
                  <a:lnTo>
                    <a:pt x="68" y="1101"/>
                  </a:lnTo>
                  <a:lnTo>
                    <a:pt x="66" y="1104"/>
                  </a:lnTo>
                  <a:lnTo>
                    <a:pt x="68" y="1106"/>
                  </a:lnTo>
                  <a:lnTo>
                    <a:pt x="68" y="1109"/>
                  </a:lnTo>
                  <a:lnTo>
                    <a:pt x="71" y="1114"/>
                  </a:lnTo>
                  <a:lnTo>
                    <a:pt x="74" y="1115"/>
                  </a:lnTo>
                  <a:lnTo>
                    <a:pt x="75" y="1119"/>
                  </a:lnTo>
                  <a:lnTo>
                    <a:pt x="80" y="1123"/>
                  </a:lnTo>
                  <a:lnTo>
                    <a:pt x="83" y="1127"/>
                  </a:lnTo>
                  <a:lnTo>
                    <a:pt x="88" y="1130"/>
                  </a:lnTo>
                  <a:lnTo>
                    <a:pt x="91" y="1131"/>
                  </a:lnTo>
                  <a:lnTo>
                    <a:pt x="96" y="1134"/>
                  </a:lnTo>
                  <a:lnTo>
                    <a:pt x="101" y="1136"/>
                  </a:lnTo>
                  <a:lnTo>
                    <a:pt x="105" y="1139"/>
                  </a:lnTo>
                  <a:lnTo>
                    <a:pt x="110" y="1141"/>
                  </a:lnTo>
                  <a:lnTo>
                    <a:pt x="115" y="1142"/>
                  </a:lnTo>
                  <a:lnTo>
                    <a:pt x="118" y="1142"/>
                  </a:lnTo>
                  <a:lnTo>
                    <a:pt x="121" y="1144"/>
                  </a:lnTo>
                  <a:lnTo>
                    <a:pt x="124" y="1142"/>
                  </a:lnTo>
                  <a:lnTo>
                    <a:pt x="128" y="1141"/>
                  </a:lnTo>
                  <a:lnTo>
                    <a:pt x="129" y="1139"/>
                  </a:lnTo>
                  <a:lnTo>
                    <a:pt x="131" y="1139"/>
                  </a:lnTo>
                  <a:lnTo>
                    <a:pt x="134" y="1138"/>
                  </a:lnTo>
                  <a:lnTo>
                    <a:pt x="132" y="1139"/>
                  </a:lnTo>
                  <a:lnTo>
                    <a:pt x="132" y="1144"/>
                  </a:lnTo>
                  <a:lnTo>
                    <a:pt x="131" y="1150"/>
                  </a:lnTo>
                  <a:lnTo>
                    <a:pt x="129" y="1153"/>
                  </a:lnTo>
                  <a:lnTo>
                    <a:pt x="128" y="1156"/>
                  </a:lnTo>
                  <a:lnTo>
                    <a:pt x="126" y="1161"/>
                  </a:lnTo>
                  <a:lnTo>
                    <a:pt x="124" y="1164"/>
                  </a:lnTo>
                  <a:lnTo>
                    <a:pt x="124" y="1169"/>
                  </a:lnTo>
                  <a:lnTo>
                    <a:pt x="123" y="1175"/>
                  </a:lnTo>
                  <a:lnTo>
                    <a:pt x="123" y="1180"/>
                  </a:lnTo>
                  <a:lnTo>
                    <a:pt x="124" y="1183"/>
                  </a:lnTo>
                  <a:lnTo>
                    <a:pt x="124" y="1185"/>
                  </a:lnTo>
                  <a:lnTo>
                    <a:pt x="124" y="1188"/>
                  </a:lnTo>
                  <a:lnTo>
                    <a:pt x="126" y="1193"/>
                  </a:lnTo>
                  <a:lnTo>
                    <a:pt x="129" y="1196"/>
                  </a:lnTo>
                  <a:lnTo>
                    <a:pt x="128" y="1197"/>
                  </a:lnTo>
                  <a:lnTo>
                    <a:pt x="124" y="1199"/>
                  </a:lnTo>
                  <a:lnTo>
                    <a:pt x="123" y="1201"/>
                  </a:lnTo>
                  <a:lnTo>
                    <a:pt x="120" y="1201"/>
                  </a:lnTo>
                  <a:lnTo>
                    <a:pt x="115" y="1202"/>
                  </a:lnTo>
                  <a:lnTo>
                    <a:pt x="109" y="1204"/>
                  </a:lnTo>
                  <a:lnTo>
                    <a:pt x="96" y="1202"/>
                  </a:lnTo>
                  <a:lnTo>
                    <a:pt x="88" y="1202"/>
                  </a:lnTo>
                  <a:lnTo>
                    <a:pt x="87" y="1205"/>
                  </a:lnTo>
                  <a:lnTo>
                    <a:pt x="87" y="1209"/>
                  </a:lnTo>
                  <a:lnTo>
                    <a:pt x="85" y="1210"/>
                  </a:lnTo>
                  <a:lnTo>
                    <a:pt x="83" y="1213"/>
                  </a:lnTo>
                  <a:lnTo>
                    <a:pt x="83" y="1215"/>
                  </a:lnTo>
                  <a:lnTo>
                    <a:pt x="82" y="1216"/>
                  </a:lnTo>
                  <a:lnTo>
                    <a:pt x="79" y="1216"/>
                  </a:lnTo>
                  <a:lnTo>
                    <a:pt x="75" y="1216"/>
                  </a:lnTo>
                  <a:lnTo>
                    <a:pt x="75" y="1216"/>
                  </a:lnTo>
                  <a:lnTo>
                    <a:pt x="74" y="1216"/>
                  </a:lnTo>
                  <a:lnTo>
                    <a:pt x="71" y="1216"/>
                  </a:lnTo>
                  <a:lnTo>
                    <a:pt x="71" y="1215"/>
                  </a:lnTo>
                  <a:lnTo>
                    <a:pt x="68" y="1213"/>
                  </a:lnTo>
                  <a:lnTo>
                    <a:pt x="66" y="1210"/>
                  </a:lnTo>
                  <a:lnTo>
                    <a:pt x="64" y="1205"/>
                  </a:lnTo>
                  <a:lnTo>
                    <a:pt x="63" y="1202"/>
                  </a:lnTo>
                  <a:lnTo>
                    <a:pt x="58" y="1204"/>
                  </a:lnTo>
                  <a:lnTo>
                    <a:pt x="55" y="1204"/>
                  </a:lnTo>
                  <a:lnTo>
                    <a:pt x="53" y="1204"/>
                  </a:lnTo>
                  <a:lnTo>
                    <a:pt x="50" y="1204"/>
                  </a:lnTo>
                  <a:lnTo>
                    <a:pt x="49" y="1204"/>
                  </a:lnTo>
                  <a:lnTo>
                    <a:pt x="47" y="1202"/>
                  </a:lnTo>
                  <a:lnTo>
                    <a:pt x="47" y="1199"/>
                  </a:lnTo>
                  <a:lnTo>
                    <a:pt x="50" y="1196"/>
                  </a:lnTo>
                  <a:lnTo>
                    <a:pt x="52" y="1194"/>
                  </a:lnTo>
                  <a:lnTo>
                    <a:pt x="53" y="1193"/>
                  </a:lnTo>
                  <a:lnTo>
                    <a:pt x="55" y="1190"/>
                  </a:lnTo>
                  <a:lnTo>
                    <a:pt x="56" y="1190"/>
                  </a:lnTo>
                  <a:lnTo>
                    <a:pt x="58" y="1186"/>
                  </a:lnTo>
                  <a:lnTo>
                    <a:pt x="58" y="1183"/>
                  </a:lnTo>
                  <a:lnTo>
                    <a:pt x="58" y="1182"/>
                  </a:lnTo>
                  <a:lnTo>
                    <a:pt x="56" y="1180"/>
                  </a:lnTo>
                  <a:lnTo>
                    <a:pt x="56" y="1179"/>
                  </a:lnTo>
                  <a:lnTo>
                    <a:pt x="55" y="1177"/>
                  </a:lnTo>
                  <a:lnTo>
                    <a:pt x="53" y="1175"/>
                  </a:lnTo>
                  <a:lnTo>
                    <a:pt x="50" y="1175"/>
                  </a:lnTo>
                  <a:lnTo>
                    <a:pt x="47" y="1175"/>
                  </a:lnTo>
                  <a:lnTo>
                    <a:pt x="45" y="1174"/>
                  </a:lnTo>
                  <a:lnTo>
                    <a:pt x="42" y="1174"/>
                  </a:lnTo>
                  <a:lnTo>
                    <a:pt x="39" y="1174"/>
                  </a:lnTo>
                  <a:lnTo>
                    <a:pt x="33" y="1174"/>
                  </a:lnTo>
                  <a:lnTo>
                    <a:pt x="26" y="1175"/>
                  </a:lnTo>
                  <a:lnTo>
                    <a:pt x="25" y="1175"/>
                  </a:lnTo>
                  <a:lnTo>
                    <a:pt x="23" y="1177"/>
                  </a:lnTo>
                  <a:lnTo>
                    <a:pt x="22" y="1177"/>
                  </a:lnTo>
                  <a:lnTo>
                    <a:pt x="20" y="1180"/>
                  </a:lnTo>
                  <a:lnTo>
                    <a:pt x="19" y="1182"/>
                  </a:lnTo>
                  <a:lnTo>
                    <a:pt x="17" y="1183"/>
                  </a:lnTo>
                  <a:lnTo>
                    <a:pt x="17" y="1185"/>
                  </a:lnTo>
                  <a:lnTo>
                    <a:pt x="15" y="1188"/>
                  </a:lnTo>
                  <a:lnTo>
                    <a:pt x="15" y="1190"/>
                  </a:lnTo>
                  <a:lnTo>
                    <a:pt x="14" y="1193"/>
                  </a:lnTo>
                  <a:lnTo>
                    <a:pt x="14" y="1196"/>
                  </a:lnTo>
                  <a:lnTo>
                    <a:pt x="14" y="1197"/>
                  </a:lnTo>
                  <a:lnTo>
                    <a:pt x="14" y="1204"/>
                  </a:lnTo>
                  <a:lnTo>
                    <a:pt x="14" y="1209"/>
                  </a:lnTo>
                  <a:lnTo>
                    <a:pt x="15" y="1213"/>
                  </a:lnTo>
                  <a:lnTo>
                    <a:pt x="15" y="1218"/>
                  </a:lnTo>
                  <a:lnTo>
                    <a:pt x="17" y="1221"/>
                  </a:lnTo>
                  <a:lnTo>
                    <a:pt x="17" y="1226"/>
                  </a:lnTo>
                  <a:lnTo>
                    <a:pt x="20" y="1229"/>
                  </a:lnTo>
                  <a:lnTo>
                    <a:pt x="22" y="1232"/>
                  </a:lnTo>
                  <a:lnTo>
                    <a:pt x="22" y="1234"/>
                  </a:lnTo>
                  <a:lnTo>
                    <a:pt x="25" y="1237"/>
                  </a:lnTo>
                  <a:lnTo>
                    <a:pt x="26" y="1239"/>
                  </a:lnTo>
                  <a:lnTo>
                    <a:pt x="30" y="1240"/>
                  </a:lnTo>
                  <a:lnTo>
                    <a:pt x="33" y="1242"/>
                  </a:lnTo>
                  <a:lnTo>
                    <a:pt x="36" y="1242"/>
                  </a:lnTo>
                  <a:lnTo>
                    <a:pt x="41" y="1243"/>
                  </a:lnTo>
                  <a:lnTo>
                    <a:pt x="45" y="1243"/>
                  </a:lnTo>
                  <a:lnTo>
                    <a:pt x="47" y="1243"/>
                  </a:lnTo>
                  <a:lnTo>
                    <a:pt x="52" y="1243"/>
                  </a:lnTo>
                  <a:lnTo>
                    <a:pt x="55" y="1245"/>
                  </a:lnTo>
                  <a:lnTo>
                    <a:pt x="58" y="1246"/>
                  </a:lnTo>
                  <a:lnTo>
                    <a:pt x="61" y="1248"/>
                  </a:lnTo>
                  <a:lnTo>
                    <a:pt x="64" y="1250"/>
                  </a:lnTo>
                  <a:lnTo>
                    <a:pt x="68" y="1250"/>
                  </a:lnTo>
                  <a:lnTo>
                    <a:pt x="72" y="1251"/>
                  </a:lnTo>
                  <a:lnTo>
                    <a:pt x="79" y="1250"/>
                  </a:lnTo>
                  <a:lnTo>
                    <a:pt x="83" y="1250"/>
                  </a:lnTo>
                  <a:lnTo>
                    <a:pt x="88" y="1250"/>
                  </a:lnTo>
                  <a:lnTo>
                    <a:pt x="93" y="1248"/>
                  </a:lnTo>
                  <a:lnTo>
                    <a:pt x="98" y="1246"/>
                  </a:lnTo>
                  <a:lnTo>
                    <a:pt x="101" y="1246"/>
                  </a:lnTo>
                  <a:lnTo>
                    <a:pt x="104" y="1243"/>
                  </a:lnTo>
                  <a:lnTo>
                    <a:pt x="107" y="1243"/>
                  </a:lnTo>
                  <a:lnTo>
                    <a:pt x="117" y="1243"/>
                  </a:lnTo>
                  <a:lnTo>
                    <a:pt x="115" y="1246"/>
                  </a:lnTo>
                  <a:lnTo>
                    <a:pt x="112" y="1254"/>
                  </a:lnTo>
                  <a:lnTo>
                    <a:pt x="109" y="1262"/>
                  </a:lnTo>
                  <a:lnTo>
                    <a:pt x="104" y="1272"/>
                  </a:lnTo>
                  <a:lnTo>
                    <a:pt x="101" y="1280"/>
                  </a:lnTo>
                  <a:lnTo>
                    <a:pt x="96" y="1287"/>
                  </a:lnTo>
                  <a:lnTo>
                    <a:pt x="94" y="1292"/>
                  </a:lnTo>
                  <a:lnTo>
                    <a:pt x="93" y="1294"/>
                  </a:lnTo>
                  <a:lnTo>
                    <a:pt x="91" y="1295"/>
                  </a:lnTo>
                  <a:lnTo>
                    <a:pt x="88" y="1295"/>
                  </a:lnTo>
                  <a:lnTo>
                    <a:pt x="87" y="1295"/>
                  </a:lnTo>
                  <a:lnTo>
                    <a:pt x="85" y="1295"/>
                  </a:lnTo>
                  <a:lnTo>
                    <a:pt x="83" y="1294"/>
                  </a:lnTo>
                  <a:lnTo>
                    <a:pt x="82" y="1292"/>
                  </a:lnTo>
                  <a:lnTo>
                    <a:pt x="79" y="1292"/>
                  </a:lnTo>
                  <a:lnTo>
                    <a:pt x="77" y="1291"/>
                  </a:lnTo>
                  <a:lnTo>
                    <a:pt x="75" y="1291"/>
                  </a:lnTo>
                  <a:lnTo>
                    <a:pt x="72" y="1291"/>
                  </a:lnTo>
                  <a:lnTo>
                    <a:pt x="71" y="1291"/>
                  </a:lnTo>
                  <a:lnTo>
                    <a:pt x="69" y="1291"/>
                  </a:lnTo>
                  <a:lnTo>
                    <a:pt x="66" y="1292"/>
                  </a:lnTo>
                  <a:lnTo>
                    <a:pt x="64" y="1292"/>
                  </a:lnTo>
                  <a:lnTo>
                    <a:pt x="58" y="1295"/>
                  </a:lnTo>
                  <a:lnTo>
                    <a:pt x="53" y="1300"/>
                  </a:lnTo>
                  <a:lnTo>
                    <a:pt x="47" y="1303"/>
                  </a:lnTo>
                  <a:lnTo>
                    <a:pt x="44" y="1308"/>
                  </a:lnTo>
                  <a:lnTo>
                    <a:pt x="41" y="1311"/>
                  </a:lnTo>
                  <a:lnTo>
                    <a:pt x="39" y="1313"/>
                  </a:lnTo>
                  <a:lnTo>
                    <a:pt x="36" y="1316"/>
                  </a:lnTo>
                  <a:lnTo>
                    <a:pt x="34" y="1319"/>
                  </a:lnTo>
                  <a:lnTo>
                    <a:pt x="33" y="1321"/>
                  </a:lnTo>
                  <a:lnTo>
                    <a:pt x="33" y="1325"/>
                  </a:lnTo>
                  <a:lnTo>
                    <a:pt x="31" y="1330"/>
                  </a:lnTo>
                  <a:lnTo>
                    <a:pt x="30" y="1333"/>
                  </a:lnTo>
                  <a:lnTo>
                    <a:pt x="30" y="1338"/>
                  </a:lnTo>
                  <a:lnTo>
                    <a:pt x="28" y="1344"/>
                  </a:lnTo>
                  <a:lnTo>
                    <a:pt x="26" y="1347"/>
                  </a:lnTo>
                  <a:lnTo>
                    <a:pt x="26" y="1350"/>
                  </a:lnTo>
                  <a:lnTo>
                    <a:pt x="25" y="1354"/>
                  </a:lnTo>
                  <a:lnTo>
                    <a:pt x="22" y="1357"/>
                  </a:lnTo>
                  <a:lnTo>
                    <a:pt x="14" y="1366"/>
                  </a:lnTo>
                  <a:lnTo>
                    <a:pt x="8" y="1374"/>
                  </a:lnTo>
                  <a:lnTo>
                    <a:pt x="4" y="1377"/>
                  </a:lnTo>
                  <a:lnTo>
                    <a:pt x="1" y="1382"/>
                  </a:lnTo>
                  <a:lnTo>
                    <a:pt x="1" y="1384"/>
                  </a:lnTo>
                  <a:lnTo>
                    <a:pt x="0" y="1387"/>
                  </a:lnTo>
                  <a:lnTo>
                    <a:pt x="0" y="1390"/>
                  </a:lnTo>
                  <a:lnTo>
                    <a:pt x="0" y="1392"/>
                  </a:lnTo>
                  <a:lnTo>
                    <a:pt x="0" y="1396"/>
                  </a:lnTo>
                  <a:lnTo>
                    <a:pt x="0" y="1398"/>
                  </a:lnTo>
                  <a:lnTo>
                    <a:pt x="1" y="1399"/>
                  </a:lnTo>
                  <a:lnTo>
                    <a:pt x="3" y="1401"/>
                  </a:lnTo>
                  <a:lnTo>
                    <a:pt x="4" y="1403"/>
                  </a:lnTo>
                  <a:lnTo>
                    <a:pt x="8" y="1404"/>
                  </a:lnTo>
                  <a:lnTo>
                    <a:pt x="9" y="1404"/>
                  </a:lnTo>
                  <a:lnTo>
                    <a:pt x="11" y="1404"/>
                  </a:lnTo>
                  <a:lnTo>
                    <a:pt x="14" y="1404"/>
                  </a:lnTo>
                  <a:lnTo>
                    <a:pt x="17" y="1404"/>
                  </a:lnTo>
                  <a:lnTo>
                    <a:pt x="20" y="1404"/>
                  </a:lnTo>
                  <a:lnTo>
                    <a:pt x="23" y="1404"/>
                  </a:lnTo>
                  <a:lnTo>
                    <a:pt x="26" y="1404"/>
                  </a:lnTo>
                  <a:lnTo>
                    <a:pt x="31" y="1406"/>
                  </a:lnTo>
                  <a:lnTo>
                    <a:pt x="34" y="1407"/>
                  </a:lnTo>
                  <a:lnTo>
                    <a:pt x="41" y="1410"/>
                  </a:lnTo>
                  <a:lnTo>
                    <a:pt x="42" y="1410"/>
                  </a:lnTo>
                  <a:lnTo>
                    <a:pt x="45" y="1412"/>
                  </a:lnTo>
                  <a:lnTo>
                    <a:pt x="47" y="1414"/>
                  </a:lnTo>
                  <a:lnTo>
                    <a:pt x="47" y="1415"/>
                  </a:lnTo>
                  <a:lnTo>
                    <a:pt x="50" y="1418"/>
                  </a:lnTo>
                  <a:lnTo>
                    <a:pt x="50" y="1420"/>
                  </a:lnTo>
                  <a:lnTo>
                    <a:pt x="52" y="1423"/>
                  </a:lnTo>
                  <a:lnTo>
                    <a:pt x="52" y="1425"/>
                  </a:lnTo>
                  <a:lnTo>
                    <a:pt x="50" y="1428"/>
                  </a:lnTo>
                  <a:lnTo>
                    <a:pt x="45" y="1433"/>
                  </a:lnTo>
                  <a:lnTo>
                    <a:pt x="41" y="1437"/>
                  </a:lnTo>
                  <a:lnTo>
                    <a:pt x="34" y="1442"/>
                  </a:lnTo>
                  <a:lnTo>
                    <a:pt x="34" y="1448"/>
                  </a:lnTo>
                  <a:lnTo>
                    <a:pt x="33" y="1455"/>
                  </a:lnTo>
                  <a:lnTo>
                    <a:pt x="33" y="1453"/>
                  </a:lnTo>
                  <a:lnTo>
                    <a:pt x="33" y="1451"/>
                  </a:lnTo>
                  <a:lnTo>
                    <a:pt x="34" y="1451"/>
                  </a:lnTo>
                  <a:lnTo>
                    <a:pt x="34" y="1451"/>
                  </a:lnTo>
                  <a:lnTo>
                    <a:pt x="38" y="1448"/>
                  </a:lnTo>
                  <a:lnTo>
                    <a:pt x="41" y="1448"/>
                  </a:lnTo>
                  <a:lnTo>
                    <a:pt x="42" y="1447"/>
                  </a:lnTo>
                  <a:lnTo>
                    <a:pt x="47" y="1447"/>
                  </a:lnTo>
                  <a:lnTo>
                    <a:pt x="50" y="1447"/>
                  </a:lnTo>
                  <a:lnTo>
                    <a:pt x="55" y="1448"/>
                  </a:lnTo>
                  <a:lnTo>
                    <a:pt x="71" y="1451"/>
                  </a:lnTo>
                  <a:lnTo>
                    <a:pt x="75" y="1453"/>
                  </a:lnTo>
                  <a:lnTo>
                    <a:pt x="79" y="1450"/>
                  </a:lnTo>
                  <a:lnTo>
                    <a:pt x="79" y="1445"/>
                  </a:lnTo>
                  <a:lnTo>
                    <a:pt x="80" y="1442"/>
                  </a:lnTo>
                  <a:lnTo>
                    <a:pt x="80" y="1437"/>
                  </a:lnTo>
                  <a:lnTo>
                    <a:pt x="82" y="1431"/>
                  </a:lnTo>
                  <a:lnTo>
                    <a:pt x="83" y="1423"/>
                  </a:lnTo>
                  <a:lnTo>
                    <a:pt x="85" y="1418"/>
                  </a:lnTo>
                  <a:lnTo>
                    <a:pt x="87" y="1415"/>
                  </a:lnTo>
                  <a:lnTo>
                    <a:pt x="88" y="1412"/>
                  </a:lnTo>
                  <a:lnTo>
                    <a:pt x="88" y="1410"/>
                  </a:lnTo>
                  <a:lnTo>
                    <a:pt x="91" y="1407"/>
                  </a:lnTo>
                  <a:lnTo>
                    <a:pt x="94" y="1406"/>
                  </a:lnTo>
                  <a:lnTo>
                    <a:pt x="98" y="1404"/>
                  </a:lnTo>
                  <a:lnTo>
                    <a:pt x="101" y="1404"/>
                  </a:lnTo>
                  <a:lnTo>
                    <a:pt x="104" y="1404"/>
                  </a:lnTo>
                  <a:lnTo>
                    <a:pt x="107" y="1404"/>
                  </a:lnTo>
                  <a:lnTo>
                    <a:pt x="110" y="1406"/>
                  </a:lnTo>
                  <a:lnTo>
                    <a:pt x="113" y="1407"/>
                  </a:lnTo>
                  <a:lnTo>
                    <a:pt x="118" y="1410"/>
                  </a:lnTo>
                  <a:lnTo>
                    <a:pt x="123" y="1412"/>
                  </a:lnTo>
                  <a:lnTo>
                    <a:pt x="129" y="1415"/>
                  </a:lnTo>
                  <a:lnTo>
                    <a:pt x="134" y="1418"/>
                  </a:lnTo>
                  <a:lnTo>
                    <a:pt x="137" y="1420"/>
                  </a:lnTo>
                  <a:lnTo>
                    <a:pt x="139" y="1420"/>
                  </a:lnTo>
                  <a:lnTo>
                    <a:pt x="142" y="1420"/>
                  </a:lnTo>
                  <a:lnTo>
                    <a:pt x="147" y="1420"/>
                  </a:lnTo>
                  <a:lnTo>
                    <a:pt x="148" y="1420"/>
                  </a:lnTo>
                  <a:lnTo>
                    <a:pt x="150" y="1420"/>
                  </a:lnTo>
                  <a:lnTo>
                    <a:pt x="151" y="1420"/>
                  </a:lnTo>
                  <a:lnTo>
                    <a:pt x="151" y="1418"/>
                  </a:lnTo>
                  <a:lnTo>
                    <a:pt x="153" y="1417"/>
                  </a:lnTo>
                  <a:lnTo>
                    <a:pt x="153" y="1415"/>
                  </a:lnTo>
                  <a:lnTo>
                    <a:pt x="153" y="1414"/>
                  </a:lnTo>
                  <a:lnTo>
                    <a:pt x="153" y="1412"/>
                  </a:lnTo>
                  <a:lnTo>
                    <a:pt x="153" y="1410"/>
                  </a:lnTo>
                  <a:lnTo>
                    <a:pt x="153" y="1409"/>
                  </a:lnTo>
                  <a:lnTo>
                    <a:pt x="151" y="1407"/>
                  </a:lnTo>
                  <a:lnTo>
                    <a:pt x="150" y="1404"/>
                  </a:lnTo>
                  <a:lnTo>
                    <a:pt x="145" y="1403"/>
                  </a:lnTo>
                  <a:lnTo>
                    <a:pt x="140" y="1398"/>
                  </a:lnTo>
                  <a:lnTo>
                    <a:pt x="135" y="1395"/>
                  </a:lnTo>
                  <a:lnTo>
                    <a:pt x="131" y="1392"/>
                  </a:lnTo>
                  <a:lnTo>
                    <a:pt x="129" y="1390"/>
                  </a:lnTo>
                  <a:lnTo>
                    <a:pt x="128" y="1388"/>
                  </a:lnTo>
                  <a:lnTo>
                    <a:pt x="126" y="1387"/>
                  </a:lnTo>
                  <a:lnTo>
                    <a:pt x="124" y="1385"/>
                  </a:lnTo>
                  <a:lnTo>
                    <a:pt x="124" y="1377"/>
                  </a:lnTo>
                  <a:lnTo>
                    <a:pt x="131" y="1376"/>
                  </a:lnTo>
                  <a:lnTo>
                    <a:pt x="135" y="1376"/>
                  </a:lnTo>
                  <a:lnTo>
                    <a:pt x="137" y="1374"/>
                  </a:lnTo>
                  <a:lnTo>
                    <a:pt x="139" y="1374"/>
                  </a:lnTo>
                  <a:lnTo>
                    <a:pt x="140" y="1374"/>
                  </a:lnTo>
                  <a:lnTo>
                    <a:pt x="142" y="1371"/>
                  </a:lnTo>
                  <a:lnTo>
                    <a:pt x="140" y="1369"/>
                  </a:lnTo>
                  <a:lnTo>
                    <a:pt x="137" y="1369"/>
                  </a:lnTo>
                  <a:lnTo>
                    <a:pt x="135" y="1366"/>
                  </a:lnTo>
                  <a:lnTo>
                    <a:pt x="132" y="1365"/>
                  </a:lnTo>
                  <a:lnTo>
                    <a:pt x="129" y="1365"/>
                  </a:lnTo>
                  <a:lnTo>
                    <a:pt x="128" y="1362"/>
                  </a:lnTo>
                  <a:lnTo>
                    <a:pt x="126" y="1362"/>
                  </a:lnTo>
                  <a:lnTo>
                    <a:pt x="126" y="1360"/>
                  </a:lnTo>
                  <a:lnTo>
                    <a:pt x="124" y="1358"/>
                  </a:lnTo>
                  <a:lnTo>
                    <a:pt x="124" y="1357"/>
                  </a:lnTo>
                  <a:lnTo>
                    <a:pt x="124" y="1354"/>
                  </a:lnTo>
                  <a:lnTo>
                    <a:pt x="128" y="1350"/>
                  </a:lnTo>
                  <a:lnTo>
                    <a:pt x="129" y="1346"/>
                  </a:lnTo>
                  <a:lnTo>
                    <a:pt x="131" y="1344"/>
                  </a:lnTo>
                  <a:lnTo>
                    <a:pt x="134" y="1341"/>
                  </a:lnTo>
                  <a:lnTo>
                    <a:pt x="137" y="1338"/>
                  </a:lnTo>
                  <a:lnTo>
                    <a:pt x="140" y="1338"/>
                  </a:lnTo>
                  <a:lnTo>
                    <a:pt x="142" y="1338"/>
                  </a:lnTo>
                  <a:lnTo>
                    <a:pt x="143" y="1336"/>
                  </a:lnTo>
                  <a:lnTo>
                    <a:pt x="147" y="1336"/>
                  </a:lnTo>
                  <a:lnTo>
                    <a:pt x="150" y="1338"/>
                  </a:lnTo>
                  <a:lnTo>
                    <a:pt x="154" y="1339"/>
                  </a:lnTo>
                  <a:lnTo>
                    <a:pt x="161" y="1343"/>
                  </a:lnTo>
                  <a:lnTo>
                    <a:pt x="169" y="1346"/>
                  </a:lnTo>
                  <a:lnTo>
                    <a:pt x="175" y="1349"/>
                  </a:lnTo>
                  <a:lnTo>
                    <a:pt x="181" y="1354"/>
                  </a:lnTo>
                  <a:lnTo>
                    <a:pt x="186" y="1357"/>
                  </a:lnTo>
                  <a:lnTo>
                    <a:pt x="189" y="1358"/>
                  </a:lnTo>
                  <a:lnTo>
                    <a:pt x="205" y="1358"/>
                  </a:lnTo>
                  <a:lnTo>
                    <a:pt x="216" y="1358"/>
                  </a:lnTo>
                  <a:lnTo>
                    <a:pt x="224" y="1358"/>
                  </a:lnTo>
                  <a:lnTo>
                    <a:pt x="235" y="1358"/>
                  </a:lnTo>
                  <a:lnTo>
                    <a:pt x="235" y="1360"/>
                  </a:lnTo>
                  <a:lnTo>
                    <a:pt x="238" y="1360"/>
                  </a:lnTo>
                  <a:lnTo>
                    <a:pt x="243" y="1362"/>
                  </a:lnTo>
                  <a:lnTo>
                    <a:pt x="246" y="1362"/>
                  </a:lnTo>
                  <a:lnTo>
                    <a:pt x="249" y="1363"/>
                  </a:lnTo>
                  <a:lnTo>
                    <a:pt x="257" y="1365"/>
                  </a:lnTo>
                  <a:lnTo>
                    <a:pt x="265" y="1368"/>
                  </a:lnTo>
                  <a:lnTo>
                    <a:pt x="268" y="1369"/>
                  </a:lnTo>
                  <a:lnTo>
                    <a:pt x="273" y="1371"/>
                  </a:lnTo>
                  <a:lnTo>
                    <a:pt x="276" y="1371"/>
                  </a:lnTo>
                  <a:lnTo>
                    <a:pt x="281" y="1371"/>
                  </a:lnTo>
                  <a:lnTo>
                    <a:pt x="284" y="1373"/>
                  </a:lnTo>
                  <a:lnTo>
                    <a:pt x="289" y="1373"/>
                  </a:lnTo>
                  <a:lnTo>
                    <a:pt x="290" y="1371"/>
                  </a:lnTo>
                  <a:lnTo>
                    <a:pt x="297" y="1371"/>
                  </a:lnTo>
                  <a:lnTo>
                    <a:pt x="311" y="1371"/>
                  </a:lnTo>
                  <a:lnTo>
                    <a:pt x="311" y="1371"/>
                  </a:lnTo>
                  <a:lnTo>
                    <a:pt x="311" y="1374"/>
                  </a:lnTo>
                  <a:lnTo>
                    <a:pt x="314" y="1374"/>
                  </a:lnTo>
                  <a:lnTo>
                    <a:pt x="314" y="1374"/>
                  </a:lnTo>
                  <a:lnTo>
                    <a:pt x="317" y="1374"/>
                  </a:lnTo>
                  <a:lnTo>
                    <a:pt x="319" y="1374"/>
                  </a:lnTo>
                  <a:lnTo>
                    <a:pt x="319" y="1374"/>
                  </a:lnTo>
                  <a:lnTo>
                    <a:pt x="320" y="1373"/>
                  </a:lnTo>
                  <a:lnTo>
                    <a:pt x="324" y="1371"/>
                  </a:lnTo>
                  <a:lnTo>
                    <a:pt x="327" y="1369"/>
                  </a:lnTo>
                  <a:lnTo>
                    <a:pt x="330" y="1366"/>
                  </a:lnTo>
                  <a:lnTo>
                    <a:pt x="331" y="1365"/>
                  </a:lnTo>
                  <a:lnTo>
                    <a:pt x="335" y="1365"/>
                  </a:lnTo>
                  <a:lnTo>
                    <a:pt x="335" y="1365"/>
                  </a:lnTo>
                  <a:lnTo>
                    <a:pt x="338" y="1363"/>
                  </a:lnTo>
                  <a:lnTo>
                    <a:pt x="339" y="1363"/>
                  </a:lnTo>
                  <a:lnTo>
                    <a:pt x="341" y="1363"/>
                  </a:lnTo>
                  <a:lnTo>
                    <a:pt x="342" y="1365"/>
                  </a:lnTo>
                  <a:lnTo>
                    <a:pt x="344" y="1365"/>
                  </a:lnTo>
                  <a:lnTo>
                    <a:pt x="346" y="1365"/>
                  </a:lnTo>
                  <a:lnTo>
                    <a:pt x="349" y="1366"/>
                  </a:lnTo>
                  <a:lnTo>
                    <a:pt x="350" y="1369"/>
                  </a:lnTo>
                  <a:lnTo>
                    <a:pt x="355" y="1374"/>
                  </a:lnTo>
                  <a:lnTo>
                    <a:pt x="358" y="1379"/>
                  </a:lnTo>
                  <a:lnTo>
                    <a:pt x="360" y="1377"/>
                  </a:lnTo>
                  <a:lnTo>
                    <a:pt x="361" y="1376"/>
                  </a:lnTo>
                  <a:lnTo>
                    <a:pt x="363" y="1374"/>
                  </a:lnTo>
                  <a:lnTo>
                    <a:pt x="365" y="1374"/>
                  </a:lnTo>
                  <a:lnTo>
                    <a:pt x="368" y="1373"/>
                  </a:lnTo>
                  <a:lnTo>
                    <a:pt x="371" y="1373"/>
                  </a:lnTo>
                  <a:lnTo>
                    <a:pt x="376" y="1373"/>
                  </a:lnTo>
                  <a:lnTo>
                    <a:pt x="384" y="1373"/>
                  </a:lnTo>
                  <a:lnTo>
                    <a:pt x="396" y="1373"/>
                  </a:lnTo>
                  <a:lnTo>
                    <a:pt x="409" y="1373"/>
                  </a:lnTo>
                  <a:lnTo>
                    <a:pt x="420" y="1373"/>
                  </a:lnTo>
                  <a:lnTo>
                    <a:pt x="431" y="1373"/>
                  </a:lnTo>
                  <a:lnTo>
                    <a:pt x="439" y="1373"/>
                  </a:lnTo>
                  <a:lnTo>
                    <a:pt x="442" y="1373"/>
                  </a:lnTo>
                  <a:lnTo>
                    <a:pt x="445" y="1373"/>
                  </a:lnTo>
                  <a:lnTo>
                    <a:pt x="447" y="1371"/>
                  </a:lnTo>
                  <a:lnTo>
                    <a:pt x="448" y="1371"/>
                  </a:lnTo>
                  <a:lnTo>
                    <a:pt x="450" y="1369"/>
                  </a:lnTo>
                  <a:lnTo>
                    <a:pt x="451" y="1368"/>
                  </a:lnTo>
                  <a:lnTo>
                    <a:pt x="453" y="1366"/>
                  </a:lnTo>
                  <a:lnTo>
                    <a:pt x="455" y="1365"/>
                  </a:lnTo>
                  <a:lnTo>
                    <a:pt x="455" y="1362"/>
                  </a:lnTo>
                  <a:lnTo>
                    <a:pt x="458" y="1363"/>
                  </a:lnTo>
                  <a:lnTo>
                    <a:pt x="463" y="1363"/>
                  </a:lnTo>
                  <a:lnTo>
                    <a:pt x="466" y="1363"/>
                  </a:lnTo>
                  <a:lnTo>
                    <a:pt x="469" y="1363"/>
                  </a:lnTo>
                  <a:lnTo>
                    <a:pt x="475" y="1362"/>
                  </a:lnTo>
                  <a:lnTo>
                    <a:pt x="480" y="1358"/>
                  </a:lnTo>
                  <a:lnTo>
                    <a:pt x="480" y="1355"/>
                  </a:lnTo>
                  <a:lnTo>
                    <a:pt x="482" y="1355"/>
                  </a:lnTo>
                  <a:lnTo>
                    <a:pt x="488" y="1355"/>
                  </a:lnTo>
                  <a:lnTo>
                    <a:pt x="493" y="1355"/>
                  </a:lnTo>
                  <a:lnTo>
                    <a:pt x="496" y="1357"/>
                  </a:lnTo>
                  <a:lnTo>
                    <a:pt x="500" y="1357"/>
                  </a:lnTo>
                  <a:lnTo>
                    <a:pt x="505" y="1358"/>
                  </a:lnTo>
                  <a:lnTo>
                    <a:pt x="508" y="1358"/>
                  </a:lnTo>
                  <a:lnTo>
                    <a:pt x="513" y="1362"/>
                  </a:lnTo>
                  <a:lnTo>
                    <a:pt x="519" y="1365"/>
                  </a:lnTo>
                  <a:lnTo>
                    <a:pt x="521" y="1366"/>
                  </a:lnTo>
                  <a:lnTo>
                    <a:pt x="523" y="1368"/>
                  </a:lnTo>
                  <a:lnTo>
                    <a:pt x="524" y="1369"/>
                  </a:lnTo>
                  <a:lnTo>
                    <a:pt x="527" y="1371"/>
                  </a:lnTo>
                  <a:lnTo>
                    <a:pt x="529" y="1374"/>
                  </a:lnTo>
                  <a:lnTo>
                    <a:pt x="532" y="1379"/>
                  </a:lnTo>
                  <a:lnTo>
                    <a:pt x="537" y="1382"/>
                  </a:lnTo>
                  <a:lnTo>
                    <a:pt x="540" y="1384"/>
                  </a:lnTo>
                  <a:lnTo>
                    <a:pt x="542" y="1385"/>
                  </a:lnTo>
                  <a:lnTo>
                    <a:pt x="545" y="1387"/>
                  </a:lnTo>
                  <a:lnTo>
                    <a:pt x="546" y="1387"/>
                  </a:lnTo>
                  <a:lnTo>
                    <a:pt x="549" y="1387"/>
                  </a:lnTo>
                  <a:lnTo>
                    <a:pt x="553" y="1387"/>
                  </a:lnTo>
                  <a:lnTo>
                    <a:pt x="554" y="1387"/>
                  </a:lnTo>
                  <a:lnTo>
                    <a:pt x="557" y="1384"/>
                  </a:lnTo>
                  <a:lnTo>
                    <a:pt x="559" y="1382"/>
                  </a:lnTo>
                  <a:lnTo>
                    <a:pt x="560" y="1380"/>
                  </a:lnTo>
                  <a:lnTo>
                    <a:pt x="562" y="1377"/>
                  </a:lnTo>
                  <a:lnTo>
                    <a:pt x="564" y="1374"/>
                  </a:lnTo>
                  <a:lnTo>
                    <a:pt x="565" y="1371"/>
                  </a:lnTo>
                  <a:lnTo>
                    <a:pt x="567" y="1365"/>
                  </a:lnTo>
                  <a:lnTo>
                    <a:pt x="567" y="1357"/>
                  </a:lnTo>
                  <a:lnTo>
                    <a:pt x="567" y="1350"/>
                  </a:lnTo>
                  <a:lnTo>
                    <a:pt x="567" y="1343"/>
                  </a:lnTo>
                  <a:lnTo>
                    <a:pt x="567" y="1339"/>
                  </a:lnTo>
                  <a:lnTo>
                    <a:pt x="568" y="1338"/>
                  </a:lnTo>
                  <a:lnTo>
                    <a:pt x="570" y="1336"/>
                  </a:lnTo>
                  <a:lnTo>
                    <a:pt x="570" y="1335"/>
                  </a:lnTo>
                  <a:lnTo>
                    <a:pt x="570" y="1333"/>
                  </a:lnTo>
                  <a:lnTo>
                    <a:pt x="572" y="1333"/>
                  </a:lnTo>
                  <a:lnTo>
                    <a:pt x="573" y="1333"/>
                  </a:lnTo>
                  <a:lnTo>
                    <a:pt x="575" y="1332"/>
                  </a:lnTo>
                  <a:lnTo>
                    <a:pt x="581" y="1330"/>
                  </a:lnTo>
                  <a:lnTo>
                    <a:pt x="586" y="1330"/>
                  </a:lnTo>
                  <a:lnTo>
                    <a:pt x="586" y="1328"/>
                  </a:lnTo>
                  <a:lnTo>
                    <a:pt x="586" y="1327"/>
                  </a:lnTo>
                  <a:lnTo>
                    <a:pt x="587" y="1325"/>
                  </a:lnTo>
                  <a:lnTo>
                    <a:pt x="587" y="1324"/>
                  </a:lnTo>
                  <a:lnTo>
                    <a:pt x="587" y="1319"/>
                  </a:lnTo>
                  <a:lnTo>
                    <a:pt x="587" y="1314"/>
                  </a:lnTo>
                  <a:lnTo>
                    <a:pt x="589" y="1311"/>
                  </a:lnTo>
                  <a:lnTo>
                    <a:pt x="589" y="1305"/>
                  </a:lnTo>
                  <a:lnTo>
                    <a:pt x="591" y="1303"/>
                  </a:lnTo>
                  <a:lnTo>
                    <a:pt x="591" y="1300"/>
                  </a:lnTo>
                  <a:lnTo>
                    <a:pt x="594" y="1297"/>
                  </a:lnTo>
                  <a:lnTo>
                    <a:pt x="595" y="1294"/>
                  </a:lnTo>
                  <a:lnTo>
                    <a:pt x="600" y="1292"/>
                  </a:lnTo>
                  <a:lnTo>
                    <a:pt x="603" y="1291"/>
                  </a:lnTo>
                  <a:lnTo>
                    <a:pt x="613" y="1287"/>
                  </a:lnTo>
                  <a:lnTo>
                    <a:pt x="621" y="1284"/>
                  </a:lnTo>
                  <a:lnTo>
                    <a:pt x="624" y="1284"/>
                  </a:lnTo>
                  <a:lnTo>
                    <a:pt x="627" y="1283"/>
                  </a:lnTo>
                  <a:lnTo>
                    <a:pt x="632" y="1281"/>
                  </a:lnTo>
                  <a:lnTo>
                    <a:pt x="633" y="1280"/>
                  </a:lnTo>
                  <a:lnTo>
                    <a:pt x="635" y="1278"/>
                  </a:lnTo>
                  <a:lnTo>
                    <a:pt x="635" y="1276"/>
                  </a:lnTo>
                  <a:lnTo>
                    <a:pt x="635" y="1276"/>
                  </a:lnTo>
                  <a:lnTo>
                    <a:pt x="636" y="1275"/>
                  </a:lnTo>
                  <a:lnTo>
                    <a:pt x="636" y="1273"/>
                  </a:lnTo>
                  <a:lnTo>
                    <a:pt x="635" y="1272"/>
                  </a:lnTo>
                  <a:lnTo>
                    <a:pt x="635" y="1270"/>
                  </a:lnTo>
                  <a:lnTo>
                    <a:pt x="633" y="1267"/>
                  </a:lnTo>
                  <a:lnTo>
                    <a:pt x="628" y="1257"/>
                  </a:lnTo>
                  <a:lnTo>
                    <a:pt x="625" y="1246"/>
                  </a:lnTo>
                  <a:lnTo>
                    <a:pt x="624" y="1243"/>
                  </a:lnTo>
                  <a:lnTo>
                    <a:pt x="624" y="1242"/>
                  </a:lnTo>
                  <a:lnTo>
                    <a:pt x="622" y="1239"/>
                  </a:lnTo>
                  <a:lnTo>
                    <a:pt x="621" y="1237"/>
                  </a:lnTo>
                  <a:lnTo>
                    <a:pt x="619" y="1237"/>
                  </a:lnTo>
                  <a:lnTo>
                    <a:pt x="617" y="1235"/>
                  </a:lnTo>
                  <a:lnTo>
                    <a:pt x="616" y="1234"/>
                  </a:lnTo>
                  <a:lnTo>
                    <a:pt x="614" y="1234"/>
                  </a:lnTo>
                  <a:lnTo>
                    <a:pt x="611" y="1234"/>
                  </a:lnTo>
                  <a:lnTo>
                    <a:pt x="608" y="1235"/>
                  </a:lnTo>
                  <a:lnTo>
                    <a:pt x="608" y="1237"/>
                  </a:lnTo>
                  <a:lnTo>
                    <a:pt x="606" y="1239"/>
                  </a:lnTo>
                  <a:lnTo>
                    <a:pt x="606" y="1239"/>
                  </a:lnTo>
                  <a:lnTo>
                    <a:pt x="606" y="1240"/>
                  </a:lnTo>
                  <a:lnTo>
                    <a:pt x="605" y="1242"/>
                  </a:lnTo>
                  <a:lnTo>
                    <a:pt x="603" y="1242"/>
                  </a:lnTo>
                  <a:lnTo>
                    <a:pt x="602" y="1242"/>
                  </a:lnTo>
                  <a:lnTo>
                    <a:pt x="598" y="1240"/>
                  </a:lnTo>
                  <a:lnTo>
                    <a:pt x="598" y="1239"/>
                  </a:lnTo>
                  <a:lnTo>
                    <a:pt x="595" y="1237"/>
                  </a:lnTo>
                  <a:lnTo>
                    <a:pt x="595" y="1234"/>
                  </a:lnTo>
                  <a:lnTo>
                    <a:pt x="595" y="1232"/>
                  </a:lnTo>
                  <a:lnTo>
                    <a:pt x="595" y="1231"/>
                  </a:lnTo>
                  <a:lnTo>
                    <a:pt x="594" y="1229"/>
                  </a:lnTo>
                  <a:lnTo>
                    <a:pt x="595" y="1226"/>
                  </a:lnTo>
                  <a:lnTo>
                    <a:pt x="595" y="1224"/>
                  </a:lnTo>
                  <a:lnTo>
                    <a:pt x="595" y="1223"/>
                  </a:lnTo>
                  <a:lnTo>
                    <a:pt x="598" y="1221"/>
                  </a:lnTo>
                  <a:lnTo>
                    <a:pt x="600" y="1218"/>
                  </a:lnTo>
                  <a:lnTo>
                    <a:pt x="603" y="1215"/>
                  </a:lnTo>
                  <a:lnTo>
                    <a:pt x="605" y="1212"/>
                  </a:lnTo>
                  <a:lnTo>
                    <a:pt x="606" y="1210"/>
                  </a:lnTo>
                  <a:lnTo>
                    <a:pt x="606" y="1209"/>
                  </a:lnTo>
                  <a:lnTo>
                    <a:pt x="606" y="1205"/>
                  </a:lnTo>
                  <a:lnTo>
                    <a:pt x="606" y="1204"/>
                  </a:lnTo>
                  <a:lnTo>
                    <a:pt x="606" y="1199"/>
                  </a:lnTo>
                  <a:lnTo>
                    <a:pt x="606" y="1196"/>
                  </a:lnTo>
                  <a:lnTo>
                    <a:pt x="603" y="1191"/>
                  </a:lnTo>
                  <a:lnTo>
                    <a:pt x="606" y="1185"/>
                  </a:lnTo>
                  <a:lnTo>
                    <a:pt x="609" y="1179"/>
                  </a:lnTo>
                  <a:lnTo>
                    <a:pt x="614" y="1172"/>
                  </a:lnTo>
                  <a:lnTo>
                    <a:pt x="619" y="1164"/>
                  </a:lnTo>
                  <a:lnTo>
                    <a:pt x="621" y="1161"/>
                  </a:lnTo>
                  <a:lnTo>
                    <a:pt x="624" y="1160"/>
                  </a:lnTo>
                  <a:lnTo>
                    <a:pt x="627" y="1156"/>
                  </a:lnTo>
                  <a:lnTo>
                    <a:pt x="630" y="1153"/>
                  </a:lnTo>
                  <a:lnTo>
                    <a:pt x="633" y="1152"/>
                  </a:lnTo>
                  <a:lnTo>
                    <a:pt x="636" y="1150"/>
                  </a:lnTo>
                  <a:lnTo>
                    <a:pt x="638" y="1149"/>
                  </a:lnTo>
                  <a:lnTo>
                    <a:pt x="641" y="1149"/>
                  </a:lnTo>
                  <a:lnTo>
                    <a:pt x="643" y="1149"/>
                  </a:lnTo>
                  <a:lnTo>
                    <a:pt x="644" y="1150"/>
                  </a:lnTo>
                  <a:lnTo>
                    <a:pt x="646" y="1152"/>
                  </a:lnTo>
                  <a:lnTo>
                    <a:pt x="647" y="1152"/>
                  </a:lnTo>
                  <a:lnTo>
                    <a:pt x="647" y="1155"/>
                  </a:lnTo>
                  <a:lnTo>
                    <a:pt x="647" y="1156"/>
                  </a:lnTo>
                  <a:lnTo>
                    <a:pt x="649" y="1160"/>
                  </a:lnTo>
                  <a:lnTo>
                    <a:pt x="649" y="1161"/>
                  </a:lnTo>
                  <a:lnTo>
                    <a:pt x="649" y="1164"/>
                  </a:lnTo>
                  <a:lnTo>
                    <a:pt x="647" y="1166"/>
                  </a:lnTo>
                  <a:lnTo>
                    <a:pt x="647" y="1168"/>
                  </a:lnTo>
                  <a:lnTo>
                    <a:pt x="644" y="1169"/>
                  </a:lnTo>
                  <a:lnTo>
                    <a:pt x="644" y="1171"/>
                  </a:lnTo>
                  <a:lnTo>
                    <a:pt x="641" y="1172"/>
                  </a:lnTo>
                  <a:lnTo>
                    <a:pt x="641" y="1172"/>
                  </a:lnTo>
                  <a:lnTo>
                    <a:pt x="641" y="1175"/>
                  </a:lnTo>
                  <a:lnTo>
                    <a:pt x="641" y="1175"/>
                  </a:lnTo>
                  <a:lnTo>
                    <a:pt x="644" y="1177"/>
                  </a:lnTo>
                  <a:lnTo>
                    <a:pt x="646" y="1180"/>
                  </a:lnTo>
                  <a:lnTo>
                    <a:pt x="649" y="1183"/>
                  </a:lnTo>
                  <a:lnTo>
                    <a:pt x="658" y="1186"/>
                  </a:lnTo>
                  <a:lnTo>
                    <a:pt x="668" y="1191"/>
                  </a:lnTo>
                  <a:lnTo>
                    <a:pt x="681" y="1196"/>
                  </a:lnTo>
                  <a:lnTo>
                    <a:pt x="690" y="1199"/>
                  </a:lnTo>
                  <a:lnTo>
                    <a:pt x="695" y="1201"/>
                  </a:lnTo>
                  <a:lnTo>
                    <a:pt x="700" y="1201"/>
                  </a:lnTo>
                  <a:lnTo>
                    <a:pt x="703" y="1202"/>
                  </a:lnTo>
                  <a:lnTo>
                    <a:pt x="704" y="1202"/>
                  </a:lnTo>
                  <a:lnTo>
                    <a:pt x="707" y="1202"/>
                  </a:lnTo>
                  <a:lnTo>
                    <a:pt x="711" y="1201"/>
                  </a:lnTo>
                  <a:lnTo>
                    <a:pt x="714" y="1201"/>
                  </a:lnTo>
                  <a:lnTo>
                    <a:pt x="715" y="1201"/>
                  </a:lnTo>
                  <a:lnTo>
                    <a:pt x="718" y="1199"/>
                  </a:lnTo>
                  <a:lnTo>
                    <a:pt x="720" y="1197"/>
                  </a:lnTo>
                  <a:lnTo>
                    <a:pt x="723" y="1197"/>
                  </a:lnTo>
                  <a:lnTo>
                    <a:pt x="726" y="1197"/>
                  </a:lnTo>
                  <a:lnTo>
                    <a:pt x="730" y="1197"/>
                  </a:lnTo>
                  <a:lnTo>
                    <a:pt x="731" y="1197"/>
                  </a:lnTo>
                  <a:lnTo>
                    <a:pt x="734" y="1197"/>
                  </a:lnTo>
                  <a:lnTo>
                    <a:pt x="736" y="1199"/>
                  </a:lnTo>
                  <a:lnTo>
                    <a:pt x="742" y="1201"/>
                  </a:lnTo>
                  <a:lnTo>
                    <a:pt x="747" y="1204"/>
                  </a:lnTo>
                  <a:lnTo>
                    <a:pt x="752" y="1205"/>
                  </a:lnTo>
                  <a:lnTo>
                    <a:pt x="756" y="1205"/>
                  </a:lnTo>
                  <a:lnTo>
                    <a:pt x="758" y="1207"/>
                  </a:lnTo>
                  <a:lnTo>
                    <a:pt x="761" y="1207"/>
                  </a:lnTo>
                  <a:lnTo>
                    <a:pt x="764" y="1207"/>
                  </a:lnTo>
                  <a:lnTo>
                    <a:pt x="767" y="1205"/>
                  </a:lnTo>
                  <a:lnTo>
                    <a:pt x="774" y="1204"/>
                  </a:lnTo>
                  <a:lnTo>
                    <a:pt x="780" y="1201"/>
                  </a:lnTo>
                  <a:lnTo>
                    <a:pt x="785" y="1197"/>
                  </a:lnTo>
                  <a:lnTo>
                    <a:pt x="790" y="1193"/>
                  </a:lnTo>
                  <a:lnTo>
                    <a:pt x="793" y="1190"/>
                  </a:lnTo>
                  <a:lnTo>
                    <a:pt x="796" y="1185"/>
                  </a:lnTo>
                  <a:lnTo>
                    <a:pt x="799" y="1180"/>
                  </a:lnTo>
                  <a:lnTo>
                    <a:pt x="802" y="1175"/>
                  </a:lnTo>
                  <a:lnTo>
                    <a:pt x="813" y="1175"/>
                  </a:lnTo>
                  <a:lnTo>
                    <a:pt x="816" y="1169"/>
                  </a:lnTo>
                  <a:lnTo>
                    <a:pt x="818" y="1164"/>
                  </a:lnTo>
                  <a:lnTo>
                    <a:pt x="821" y="1160"/>
                  </a:lnTo>
                  <a:lnTo>
                    <a:pt x="823" y="1153"/>
                  </a:lnTo>
                  <a:lnTo>
                    <a:pt x="824" y="1149"/>
                  </a:lnTo>
                  <a:lnTo>
                    <a:pt x="826" y="1144"/>
                  </a:lnTo>
                  <a:lnTo>
                    <a:pt x="828" y="1139"/>
                  </a:lnTo>
                  <a:lnTo>
                    <a:pt x="831" y="1136"/>
                  </a:lnTo>
                  <a:lnTo>
                    <a:pt x="832" y="1131"/>
                  </a:lnTo>
                  <a:lnTo>
                    <a:pt x="834" y="1130"/>
                  </a:lnTo>
                  <a:lnTo>
                    <a:pt x="837" y="1127"/>
                  </a:lnTo>
                  <a:lnTo>
                    <a:pt x="839" y="1125"/>
                  </a:lnTo>
                  <a:lnTo>
                    <a:pt x="843" y="1123"/>
                  </a:lnTo>
                  <a:lnTo>
                    <a:pt x="850" y="1120"/>
                  </a:lnTo>
                  <a:lnTo>
                    <a:pt x="856" y="1119"/>
                  </a:lnTo>
                  <a:lnTo>
                    <a:pt x="861" y="1115"/>
                  </a:lnTo>
                  <a:lnTo>
                    <a:pt x="862" y="1114"/>
                  </a:lnTo>
                  <a:lnTo>
                    <a:pt x="865" y="1112"/>
                  </a:lnTo>
                  <a:lnTo>
                    <a:pt x="867" y="1111"/>
                  </a:lnTo>
                  <a:lnTo>
                    <a:pt x="870" y="1108"/>
                  </a:lnTo>
                  <a:lnTo>
                    <a:pt x="872" y="1103"/>
                  </a:lnTo>
                  <a:lnTo>
                    <a:pt x="875" y="1098"/>
                  </a:lnTo>
                  <a:lnTo>
                    <a:pt x="876" y="1093"/>
                  </a:lnTo>
                  <a:lnTo>
                    <a:pt x="878" y="1089"/>
                  </a:lnTo>
                  <a:lnTo>
                    <a:pt x="883" y="1074"/>
                  </a:lnTo>
                  <a:lnTo>
                    <a:pt x="888" y="1062"/>
                  </a:lnTo>
                  <a:lnTo>
                    <a:pt x="891" y="1056"/>
                  </a:lnTo>
                  <a:lnTo>
                    <a:pt x="892" y="1049"/>
                  </a:lnTo>
                  <a:lnTo>
                    <a:pt x="895" y="1044"/>
                  </a:lnTo>
                  <a:lnTo>
                    <a:pt x="900" y="1040"/>
                  </a:lnTo>
                  <a:lnTo>
                    <a:pt x="902" y="1038"/>
                  </a:lnTo>
                  <a:lnTo>
                    <a:pt x="903" y="1037"/>
                  </a:lnTo>
                  <a:lnTo>
                    <a:pt x="905" y="1035"/>
                  </a:lnTo>
                  <a:lnTo>
                    <a:pt x="908" y="1033"/>
                  </a:lnTo>
                  <a:lnTo>
                    <a:pt x="911" y="1032"/>
                  </a:lnTo>
                  <a:lnTo>
                    <a:pt x="913" y="1032"/>
                  </a:lnTo>
                  <a:lnTo>
                    <a:pt x="916" y="1032"/>
                  </a:lnTo>
                  <a:lnTo>
                    <a:pt x="918" y="1032"/>
                  </a:lnTo>
                  <a:lnTo>
                    <a:pt x="924" y="1032"/>
                  </a:lnTo>
                  <a:lnTo>
                    <a:pt x="929" y="1032"/>
                  </a:lnTo>
                  <a:lnTo>
                    <a:pt x="932" y="1033"/>
                  </a:lnTo>
                  <a:lnTo>
                    <a:pt x="937" y="1035"/>
                  </a:lnTo>
                  <a:lnTo>
                    <a:pt x="944" y="1038"/>
                  </a:lnTo>
                  <a:lnTo>
                    <a:pt x="951" y="1040"/>
                  </a:lnTo>
                  <a:lnTo>
                    <a:pt x="982" y="1040"/>
                  </a:lnTo>
                  <a:lnTo>
                    <a:pt x="987" y="1044"/>
                  </a:lnTo>
                  <a:lnTo>
                    <a:pt x="992" y="1048"/>
                  </a:lnTo>
                  <a:lnTo>
                    <a:pt x="998" y="1049"/>
                  </a:lnTo>
                  <a:lnTo>
                    <a:pt x="1003" y="1051"/>
                  </a:lnTo>
                  <a:lnTo>
                    <a:pt x="1009" y="1052"/>
                  </a:lnTo>
                  <a:lnTo>
                    <a:pt x="1016" y="1052"/>
                  </a:lnTo>
                  <a:lnTo>
                    <a:pt x="1022" y="1052"/>
                  </a:lnTo>
                  <a:lnTo>
                    <a:pt x="1028" y="1052"/>
                  </a:lnTo>
                  <a:lnTo>
                    <a:pt x="1033" y="1052"/>
                  </a:lnTo>
                  <a:lnTo>
                    <a:pt x="1039" y="1054"/>
                  </a:lnTo>
                  <a:lnTo>
                    <a:pt x="1044" y="1056"/>
                  </a:lnTo>
                  <a:lnTo>
                    <a:pt x="1047" y="1057"/>
                  </a:lnTo>
                  <a:lnTo>
                    <a:pt x="1050" y="1059"/>
                  </a:lnTo>
                  <a:lnTo>
                    <a:pt x="1053" y="1060"/>
                  </a:lnTo>
                  <a:lnTo>
                    <a:pt x="1057" y="1062"/>
                  </a:lnTo>
                  <a:lnTo>
                    <a:pt x="1060" y="1065"/>
                  </a:lnTo>
                  <a:lnTo>
                    <a:pt x="1066" y="1068"/>
                  </a:lnTo>
                  <a:lnTo>
                    <a:pt x="1072" y="1073"/>
                  </a:lnTo>
                  <a:lnTo>
                    <a:pt x="1076" y="1073"/>
                  </a:lnTo>
                  <a:lnTo>
                    <a:pt x="1080" y="1074"/>
                  </a:lnTo>
                  <a:lnTo>
                    <a:pt x="1085" y="1076"/>
                  </a:lnTo>
                  <a:lnTo>
                    <a:pt x="1088" y="1076"/>
                  </a:lnTo>
                  <a:lnTo>
                    <a:pt x="1091" y="1076"/>
                  </a:lnTo>
                  <a:lnTo>
                    <a:pt x="1095" y="1074"/>
                  </a:lnTo>
                  <a:lnTo>
                    <a:pt x="1098" y="1073"/>
                  </a:lnTo>
                  <a:lnTo>
                    <a:pt x="1101" y="1071"/>
                  </a:lnTo>
                  <a:lnTo>
                    <a:pt x="1106" y="1067"/>
                  </a:lnTo>
                  <a:lnTo>
                    <a:pt x="1110" y="1062"/>
                  </a:lnTo>
                  <a:lnTo>
                    <a:pt x="1113" y="1059"/>
                  </a:lnTo>
                  <a:lnTo>
                    <a:pt x="1115" y="1057"/>
                  </a:lnTo>
                  <a:lnTo>
                    <a:pt x="1118" y="1054"/>
                  </a:lnTo>
                  <a:lnTo>
                    <a:pt x="1121" y="1052"/>
                  </a:lnTo>
                  <a:lnTo>
                    <a:pt x="1126" y="1051"/>
                  </a:lnTo>
                  <a:lnTo>
                    <a:pt x="1129" y="1049"/>
                  </a:lnTo>
                  <a:lnTo>
                    <a:pt x="1134" y="1048"/>
                  </a:lnTo>
                  <a:lnTo>
                    <a:pt x="1139" y="1048"/>
                  </a:lnTo>
                  <a:lnTo>
                    <a:pt x="1139" y="1048"/>
                  </a:lnTo>
                  <a:lnTo>
                    <a:pt x="1142" y="1048"/>
                  </a:lnTo>
                  <a:lnTo>
                    <a:pt x="1143" y="1049"/>
                  </a:lnTo>
                  <a:lnTo>
                    <a:pt x="1147" y="1051"/>
                  </a:lnTo>
                  <a:lnTo>
                    <a:pt x="1150" y="1052"/>
                  </a:lnTo>
                  <a:lnTo>
                    <a:pt x="1153" y="1056"/>
                  </a:lnTo>
                  <a:lnTo>
                    <a:pt x="1156" y="1059"/>
                  </a:lnTo>
                  <a:lnTo>
                    <a:pt x="1161" y="1062"/>
                  </a:lnTo>
                  <a:lnTo>
                    <a:pt x="1162" y="1062"/>
                  </a:lnTo>
                  <a:lnTo>
                    <a:pt x="1164" y="1063"/>
                  </a:lnTo>
                  <a:lnTo>
                    <a:pt x="1167" y="1065"/>
                  </a:lnTo>
                  <a:lnTo>
                    <a:pt x="1169" y="1065"/>
                  </a:lnTo>
                  <a:lnTo>
                    <a:pt x="1169" y="1062"/>
                  </a:lnTo>
                  <a:lnTo>
                    <a:pt x="1170" y="1059"/>
                  </a:lnTo>
                  <a:lnTo>
                    <a:pt x="1170" y="1057"/>
                  </a:lnTo>
                  <a:lnTo>
                    <a:pt x="1172" y="1056"/>
                  </a:lnTo>
                  <a:lnTo>
                    <a:pt x="1174" y="1052"/>
                  </a:lnTo>
                  <a:lnTo>
                    <a:pt x="1175" y="1051"/>
                  </a:lnTo>
                  <a:lnTo>
                    <a:pt x="1177" y="1049"/>
                  </a:lnTo>
                  <a:lnTo>
                    <a:pt x="1180" y="1048"/>
                  </a:lnTo>
                  <a:lnTo>
                    <a:pt x="1185" y="1044"/>
                  </a:lnTo>
                  <a:lnTo>
                    <a:pt x="1189" y="1043"/>
                  </a:lnTo>
                  <a:lnTo>
                    <a:pt x="1196" y="1041"/>
                  </a:lnTo>
                  <a:lnTo>
                    <a:pt x="1202" y="1038"/>
                  </a:lnTo>
                  <a:lnTo>
                    <a:pt x="1208" y="1037"/>
                  </a:lnTo>
                  <a:lnTo>
                    <a:pt x="1213" y="1035"/>
                  </a:lnTo>
                  <a:lnTo>
                    <a:pt x="1215" y="1033"/>
                  </a:lnTo>
                  <a:lnTo>
                    <a:pt x="1218" y="1032"/>
                  </a:lnTo>
                  <a:lnTo>
                    <a:pt x="1221" y="1030"/>
                  </a:lnTo>
                  <a:lnTo>
                    <a:pt x="1222" y="1029"/>
                  </a:lnTo>
                  <a:lnTo>
                    <a:pt x="1224" y="1027"/>
                  </a:lnTo>
                  <a:lnTo>
                    <a:pt x="1226" y="1024"/>
                  </a:lnTo>
                  <a:lnTo>
                    <a:pt x="1227" y="1022"/>
                  </a:lnTo>
                  <a:lnTo>
                    <a:pt x="1229" y="1019"/>
                  </a:lnTo>
                  <a:lnTo>
                    <a:pt x="1229" y="1016"/>
                  </a:lnTo>
                  <a:lnTo>
                    <a:pt x="1229" y="1015"/>
                  </a:lnTo>
                  <a:lnTo>
                    <a:pt x="1229" y="1010"/>
                  </a:lnTo>
                  <a:lnTo>
                    <a:pt x="1229" y="1007"/>
                  </a:lnTo>
                  <a:lnTo>
                    <a:pt x="1224" y="1007"/>
                  </a:lnTo>
                  <a:lnTo>
                    <a:pt x="1218" y="1005"/>
                  </a:lnTo>
                  <a:lnTo>
                    <a:pt x="1215" y="1003"/>
                  </a:lnTo>
                  <a:lnTo>
                    <a:pt x="1210" y="1002"/>
                  </a:lnTo>
                  <a:lnTo>
                    <a:pt x="1205" y="999"/>
                  </a:lnTo>
                  <a:lnTo>
                    <a:pt x="1200" y="996"/>
                  </a:lnTo>
                  <a:lnTo>
                    <a:pt x="1197" y="994"/>
                  </a:lnTo>
                  <a:lnTo>
                    <a:pt x="1194" y="989"/>
                  </a:lnTo>
                  <a:lnTo>
                    <a:pt x="1192" y="986"/>
                  </a:lnTo>
                  <a:lnTo>
                    <a:pt x="1189" y="981"/>
                  </a:lnTo>
                  <a:lnTo>
                    <a:pt x="1188" y="975"/>
                  </a:lnTo>
                  <a:lnTo>
                    <a:pt x="1185" y="970"/>
                  </a:lnTo>
                  <a:lnTo>
                    <a:pt x="1185" y="966"/>
                  </a:lnTo>
                  <a:lnTo>
                    <a:pt x="1183" y="961"/>
                  </a:lnTo>
                  <a:lnTo>
                    <a:pt x="1181" y="955"/>
                  </a:lnTo>
                  <a:lnTo>
                    <a:pt x="1181" y="950"/>
                  </a:lnTo>
                  <a:close/>
                  <a:moveTo>
                    <a:pt x="1181" y="950"/>
                  </a:moveTo>
                  <a:lnTo>
                    <a:pt x="1181" y="950"/>
                  </a:lnTo>
                  <a:lnTo>
                    <a:pt x="1181" y="950"/>
                  </a:lnTo>
                  <a:close/>
                  <a:moveTo>
                    <a:pt x="1004" y="49"/>
                  </a:moveTo>
                  <a:lnTo>
                    <a:pt x="1004" y="59"/>
                  </a:lnTo>
                  <a:lnTo>
                    <a:pt x="1006" y="60"/>
                  </a:lnTo>
                  <a:lnTo>
                    <a:pt x="1008" y="62"/>
                  </a:lnTo>
                  <a:lnTo>
                    <a:pt x="1011" y="62"/>
                  </a:lnTo>
                  <a:lnTo>
                    <a:pt x="1012" y="62"/>
                  </a:lnTo>
                  <a:lnTo>
                    <a:pt x="1016" y="60"/>
                  </a:lnTo>
                  <a:lnTo>
                    <a:pt x="1019" y="59"/>
                  </a:lnTo>
                  <a:lnTo>
                    <a:pt x="1019" y="59"/>
                  </a:lnTo>
                  <a:lnTo>
                    <a:pt x="1020" y="57"/>
                  </a:lnTo>
                  <a:lnTo>
                    <a:pt x="1022" y="56"/>
                  </a:lnTo>
                  <a:lnTo>
                    <a:pt x="1022" y="54"/>
                  </a:lnTo>
                  <a:lnTo>
                    <a:pt x="1019" y="54"/>
                  </a:lnTo>
                  <a:lnTo>
                    <a:pt x="1017" y="54"/>
                  </a:lnTo>
                  <a:lnTo>
                    <a:pt x="1014" y="52"/>
                  </a:lnTo>
                  <a:lnTo>
                    <a:pt x="1012" y="52"/>
                  </a:lnTo>
                  <a:lnTo>
                    <a:pt x="1008" y="51"/>
                  </a:lnTo>
                  <a:lnTo>
                    <a:pt x="1004" y="49"/>
                  </a:lnTo>
                  <a:close/>
                  <a:moveTo>
                    <a:pt x="946" y="10"/>
                  </a:moveTo>
                  <a:lnTo>
                    <a:pt x="946" y="0"/>
                  </a:lnTo>
                  <a:lnTo>
                    <a:pt x="940" y="0"/>
                  </a:lnTo>
                  <a:lnTo>
                    <a:pt x="935" y="0"/>
                  </a:lnTo>
                  <a:lnTo>
                    <a:pt x="932" y="0"/>
                  </a:lnTo>
                  <a:lnTo>
                    <a:pt x="927" y="0"/>
                  </a:lnTo>
                  <a:lnTo>
                    <a:pt x="924" y="2"/>
                  </a:lnTo>
                  <a:lnTo>
                    <a:pt x="919" y="5"/>
                  </a:lnTo>
                  <a:lnTo>
                    <a:pt x="918" y="7"/>
                  </a:lnTo>
                  <a:lnTo>
                    <a:pt x="916" y="8"/>
                  </a:lnTo>
                  <a:lnTo>
                    <a:pt x="914" y="10"/>
                  </a:lnTo>
                  <a:lnTo>
                    <a:pt x="913" y="11"/>
                  </a:lnTo>
                  <a:lnTo>
                    <a:pt x="911" y="13"/>
                  </a:lnTo>
                  <a:lnTo>
                    <a:pt x="911" y="16"/>
                  </a:lnTo>
                  <a:lnTo>
                    <a:pt x="911" y="18"/>
                  </a:lnTo>
                  <a:lnTo>
                    <a:pt x="911" y="21"/>
                  </a:lnTo>
                  <a:lnTo>
                    <a:pt x="911" y="22"/>
                  </a:lnTo>
                  <a:lnTo>
                    <a:pt x="911" y="26"/>
                  </a:lnTo>
                  <a:lnTo>
                    <a:pt x="913" y="26"/>
                  </a:lnTo>
                  <a:lnTo>
                    <a:pt x="916" y="29"/>
                  </a:lnTo>
                  <a:lnTo>
                    <a:pt x="918" y="29"/>
                  </a:lnTo>
                  <a:lnTo>
                    <a:pt x="921" y="29"/>
                  </a:lnTo>
                  <a:lnTo>
                    <a:pt x="922" y="30"/>
                  </a:lnTo>
                  <a:lnTo>
                    <a:pt x="924" y="30"/>
                  </a:lnTo>
                  <a:lnTo>
                    <a:pt x="932" y="30"/>
                  </a:lnTo>
                  <a:lnTo>
                    <a:pt x="938" y="29"/>
                  </a:lnTo>
                  <a:lnTo>
                    <a:pt x="941" y="29"/>
                  </a:lnTo>
                  <a:lnTo>
                    <a:pt x="944" y="29"/>
                  </a:lnTo>
                  <a:lnTo>
                    <a:pt x="949" y="29"/>
                  </a:lnTo>
                  <a:lnTo>
                    <a:pt x="952" y="30"/>
                  </a:lnTo>
                  <a:lnTo>
                    <a:pt x="952" y="21"/>
                  </a:lnTo>
                  <a:lnTo>
                    <a:pt x="949" y="21"/>
                  </a:lnTo>
                  <a:lnTo>
                    <a:pt x="949" y="21"/>
                  </a:lnTo>
                  <a:lnTo>
                    <a:pt x="946" y="19"/>
                  </a:lnTo>
                  <a:lnTo>
                    <a:pt x="944" y="19"/>
                  </a:lnTo>
                  <a:lnTo>
                    <a:pt x="943" y="18"/>
                  </a:lnTo>
                  <a:lnTo>
                    <a:pt x="941" y="16"/>
                  </a:lnTo>
                  <a:lnTo>
                    <a:pt x="944" y="16"/>
                  </a:lnTo>
                  <a:lnTo>
                    <a:pt x="944" y="13"/>
                  </a:lnTo>
                  <a:lnTo>
                    <a:pt x="946" y="10"/>
                  </a:lnTo>
                  <a:lnTo>
                    <a:pt x="946" y="10"/>
                  </a:lnTo>
                  <a:close/>
                  <a:moveTo>
                    <a:pt x="1076" y="109"/>
                  </a:moveTo>
                  <a:lnTo>
                    <a:pt x="1074" y="109"/>
                  </a:lnTo>
                  <a:lnTo>
                    <a:pt x="1074" y="112"/>
                  </a:lnTo>
                  <a:lnTo>
                    <a:pt x="1072" y="112"/>
                  </a:lnTo>
                  <a:lnTo>
                    <a:pt x="1072" y="114"/>
                  </a:lnTo>
                  <a:lnTo>
                    <a:pt x="1069" y="115"/>
                  </a:lnTo>
                  <a:lnTo>
                    <a:pt x="1065" y="117"/>
                  </a:lnTo>
                  <a:lnTo>
                    <a:pt x="1061" y="119"/>
                  </a:lnTo>
                  <a:lnTo>
                    <a:pt x="1058" y="120"/>
                  </a:lnTo>
                  <a:lnTo>
                    <a:pt x="1057" y="122"/>
                  </a:lnTo>
                  <a:lnTo>
                    <a:pt x="1057" y="123"/>
                  </a:lnTo>
                  <a:lnTo>
                    <a:pt x="1055" y="123"/>
                  </a:lnTo>
                  <a:lnTo>
                    <a:pt x="1055" y="125"/>
                  </a:lnTo>
                  <a:lnTo>
                    <a:pt x="1055" y="128"/>
                  </a:lnTo>
                  <a:lnTo>
                    <a:pt x="1057" y="130"/>
                  </a:lnTo>
                  <a:lnTo>
                    <a:pt x="1057" y="130"/>
                  </a:lnTo>
                  <a:lnTo>
                    <a:pt x="1058" y="131"/>
                  </a:lnTo>
                  <a:lnTo>
                    <a:pt x="1060" y="133"/>
                  </a:lnTo>
                  <a:lnTo>
                    <a:pt x="1061" y="133"/>
                  </a:lnTo>
                  <a:lnTo>
                    <a:pt x="1063" y="133"/>
                  </a:lnTo>
                  <a:lnTo>
                    <a:pt x="1065" y="133"/>
                  </a:lnTo>
                  <a:lnTo>
                    <a:pt x="1066" y="133"/>
                  </a:lnTo>
                  <a:lnTo>
                    <a:pt x="1071" y="131"/>
                  </a:lnTo>
                  <a:lnTo>
                    <a:pt x="1076" y="130"/>
                  </a:lnTo>
                  <a:lnTo>
                    <a:pt x="1080" y="126"/>
                  </a:lnTo>
                  <a:lnTo>
                    <a:pt x="1085" y="125"/>
                  </a:lnTo>
                  <a:lnTo>
                    <a:pt x="1088" y="122"/>
                  </a:lnTo>
                  <a:lnTo>
                    <a:pt x="1090" y="120"/>
                  </a:lnTo>
                  <a:lnTo>
                    <a:pt x="1093" y="117"/>
                  </a:lnTo>
                  <a:lnTo>
                    <a:pt x="1093" y="117"/>
                  </a:lnTo>
                  <a:lnTo>
                    <a:pt x="1093" y="115"/>
                  </a:lnTo>
                  <a:lnTo>
                    <a:pt x="1093" y="114"/>
                  </a:lnTo>
                  <a:lnTo>
                    <a:pt x="1091" y="112"/>
                  </a:lnTo>
                  <a:lnTo>
                    <a:pt x="1088" y="112"/>
                  </a:lnTo>
                  <a:lnTo>
                    <a:pt x="1087" y="111"/>
                  </a:lnTo>
                  <a:lnTo>
                    <a:pt x="1083" y="109"/>
                  </a:lnTo>
                  <a:lnTo>
                    <a:pt x="1080" y="109"/>
                  </a:lnTo>
                  <a:lnTo>
                    <a:pt x="1079" y="109"/>
                  </a:lnTo>
                  <a:lnTo>
                    <a:pt x="1076" y="109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85AAE6C6-C3A6-8124-F3BA-3E0EA82CC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2266" y="904074"/>
              <a:ext cx="3693783" cy="4853260"/>
            </a:xfrm>
            <a:custGeom>
              <a:avLst/>
              <a:gdLst>
                <a:gd name="T0" fmla="*/ 1446 w 2367"/>
                <a:gd name="T1" fmla="*/ 2684 h 3110"/>
                <a:gd name="T2" fmla="*/ 965 w 2367"/>
                <a:gd name="T3" fmla="*/ 2558 h 3110"/>
                <a:gd name="T4" fmla="*/ 861 w 2367"/>
                <a:gd name="T5" fmla="*/ 2438 h 3110"/>
                <a:gd name="T6" fmla="*/ 750 w 2367"/>
                <a:gd name="T7" fmla="*/ 2391 h 3110"/>
                <a:gd name="T8" fmla="*/ 562 w 2367"/>
                <a:gd name="T9" fmla="*/ 2222 h 3110"/>
                <a:gd name="T10" fmla="*/ 389 w 2367"/>
                <a:gd name="T11" fmla="*/ 2312 h 3110"/>
                <a:gd name="T12" fmla="*/ 256 w 2367"/>
                <a:gd name="T13" fmla="*/ 2150 h 3110"/>
                <a:gd name="T14" fmla="*/ 133 w 2367"/>
                <a:gd name="T15" fmla="*/ 1998 h 3110"/>
                <a:gd name="T16" fmla="*/ 27 w 2367"/>
                <a:gd name="T17" fmla="*/ 1801 h 3110"/>
                <a:gd name="T18" fmla="*/ 98 w 2367"/>
                <a:gd name="T19" fmla="*/ 1449 h 3110"/>
                <a:gd name="T20" fmla="*/ 25 w 2367"/>
                <a:gd name="T21" fmla="*/ 1246 h 3110"/>
                <a:gd name="T22" fmla="*/ 248 w 2367"/>
                <a:gd name="T23" fmla="*/ 1210 h 3110"/>
                <a:gd name="T24" fmla="*/ 427 w 2367"/>
                <a:gd name="T25" fmla="*/ 1107 h 3110"/>
                <a:gd name="T26" fmla="*/ 559 w 2367"/>
                <a:gd name="T27" fmla="*/ 1145 h 3110"/>
                <a:gd name="T28" fmla="*/ 703 w 2367"/>
                <a:gd name="T29" fmla="*/ 1047 h 3110"/>
                <a:gd name="T30" fmla="*/ 766 w 2367"/>
                <a:gd name="T31" fmla="*/ 897 h 3110"/>
                <a:gd name="T32" fmla="*/ 858 w 2367"/>
                <a:gd name="T33" fmla="*/ 839 h 3110"/>
                <a:gd name="T34" fmla="*/ 1055 w 2367"/>
                <a:gd name="T35" fmla="*/ 708 h 3110"/>
                <a:gd name="T36" fmla="*/ 1193 w 2367"/>
                <a:gd name="T37" fmla="*/ 688 h 3110"/>
                <a:gd name="T38" fmla="*/ 1346 w 2367"/>
                <a:gd name="T39" fmla="*/ 530 h 3110"/>
                <a:gd name="T40" fmla="*/ 1393 w 2367"/>
                <a:gd name="T41" fmla="*/ 266 h 3110"/>
                <a:gd name="T42" fmla="*/ 1635 w 2367"/>
                <a:gd name="T43" fmla="*/ 55 h 3110"/>
                <a:gd name="T44" fmla="*/ 1826 w 2367"/>
                <a:gd name="T45" fmla="*/ 104 h 3110"/>
                <a:gd name="T46" fmla="*/ 1709 w 2367"/>
                <a:gd name="T47" fmla="*/ 260 h 3110"/>
                <a:gd name="T48" fmla="*/ 1689 w 2367"/>
                <a:gd name="T49" fmla="*/ 443 h 3110"/>
                <a:gd name="T50" fmla="*/ 1905 w 2367"/>
                <a:gd name="T51" fmla="*/ 451 h 3110"/>
                <a:gd name="T52" fmla="*/ 1894 w 2367"/>
                <a:gd name="T53" fmla="*/ 842 h 3110"/>
                <a:gd name="T54" fmla="*/ 1874 w 2367"/>
                <a:gd name="T55" fmla="*/ 1005 h 3110"/>
                <a:gd name="T56" fmla="*/ 1997 w 2367"/>
                <a:gd name="T57" fmla="*/ 1136 h 3110"/>
                <a:gd name="T58" fmla="*/ 2153 w 2367"/>
                <a:gd name="T59" fmla="*/ 1296 h 3110"/>
                <a:gd name="T60" fmla="*/ 2196 w 2367"/>
                <a:gd name="T61" fmla="*/ 1519 h 3110"/>
                <a:gd name="T62" fmla="*/ 1882 w 2367"/>
                <a:gd name="T63" fmla="*/ 1383 h 3110"/>
                <a:gd name="T64" fmla="*/ 1730 w 2367"/>
                <a:gd name="T65" fmla="*/ 959 h 3110"/>
                <a:gd name="T66" fmla="*/ 1727 w 2367"/>
                <a:gd name="T67" fmla="*/ 1052 h 3110"/>
                <a:gd name="T68" fmla="*/ 1662 w 2367"/>
                <a:gd name="T69" fmla="*/ 1098 h 3110"/>
                <a:gd name="T70" fmla="*/ 1719 w 2367"/>
                <a:gd name="T71" fmla="*/ 1333 h 3110"/>
                <a:gd name="T72" fmla="*/ 1555 w 2367"/>
                <a:gd name="T73" fmla="*/ 1519 h 3110"/>
                <a:gd name="T74" fmla="*/ 1395 w 2367"/>
                <a:gd name="T75" fmla="*/ 1727 h 3110"/>
                <a:gd name="T76" fmla="*/ 1460 w 2367"/>
                <a:gd name="T77" fmla="*/ 2153 h 3110"/>
                <a:gd name="T78" fmla="*/ 1542 w 2367"/>
                <a:gd name="T79" fmla="*/ 2095 h 3110"/>
                <a:gd name="T80" fmla="*/ 1736 w 2367"/>
                <a:gd name="T81" fmla="*/ 2202 h 3110"/>
                <a:gd name="T82" fmla="*/ 1853 w 2367"/>
                <a:gd name="T83" fmla="*/ 2987 h 3110"/>
                <a:gd name="T84" fmla="*/ 1727 w 2367"/>
                <a:gd name="T85" fmla="*/ 3063 h 3110"/>
                <a:gd name="T86" fmla="*/ 1689 w 2367"/>
                <a:gd name="T87" fmla="*/ 2634 h 3110"/>
                <a:gd name="T88" fmla="*/ 652 w 2367"/>
                <a:gd name="T89" fmla="*/ 908 h 3110"/>
                <a:gd name="T90" fmla="*/ 624 w 2367"/>
                <a:gd name="T91" fmla="*/ 678 h 3110"/>
                <a:gd name="T92" fmla="*/ 569 w 2367"/>
                <a:gd name="T93" fmla="*/ 721 h 3110"/>
                <a:gd name="T94" fmla="*/ 434 w 2367"/>
                <a:gd name="T95" fmla="*/ 789 h 3110"/>
                <a:gd name="T96" fmla="*/ 534 w 2367"/>
                <a:gd name="T97" fmla="*/ 837 h 3110"/>
                <a:gd name="T98" fmla="*/ 558 w 2367"/>
                <a:gd name="T99" fmla="*/ 776 h 3110"/>
                <a:gd name="T100" fmla="*/ 581 w 2367"/>
                <a:gd name="T101" fmla="*/ 893 h 3110"/>
                <a:gd name="T102" fmla="*/ 1708 w 2367"/>
                <a:gd name="T103" fmla="*/ 2027 h 3110"/>
                <a:gd name="T104" fmla="*/ 1954 w 2367"/>
                <a:gd name="T105" fmla="*/ 2330 h 3110"/>
                <a:gd name="T106" fmla="*/ 2057 w 2367"/>
                <a:gd name="T107" fmla="*/ 2495 h 3110"/>
                <a:gd name="T108" fmla="*/ 1937 w 2367"/>
                <a:gd name="T109" fmla="*/ 1055 h 3110"/>
                <a:gd name="T110" fmla="*/ 1243 w 2367"/>
                <a:gd name="T111" fmla="*/ 164 h 3110"/>
                <a:gd name="T112" fmla="*/ 2217 w 2367"/>
                <a:gd name="T113" fmla="*/ 1136 h 3110"/>
                <a:gd name="T114" fmla="*/ 2277 w 2367"/>
                <a:gd name="T115" fmla="*/ 1722 h 3110"/>
                <a:gd name="T116" fmla="*/ 2313 w 2367"/>
                <a:gd name="T117" fmla="*/ 1874 h 3110"/>
                <a:gd name="T118" fmla="*/ 2351 w 2367"/>
                <a:gd name="T119" fmla="*/ 2009 h 3110"/>
                <a:gd name="T120" fmla="*/ 2354 w 2367"/>
                <a:gd name="T121" fmla="*/ 2154 h 3110"/>
                <a:gd name="T122" fmla="*/ 2340 w 2367"/>
                <a:gd name="T123" fmla="*/ 2263 h 3110"/>
                <a:gd name="T124" fmla="*/ 2315 w 2367"/>
                <a:gd name="T125" fmla="*/ 2363 h 3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7" h="3110">
                  <a:moveTo>
                    <a:pt x="1422" y="2128"/>
                  </a:moveTo>
                  <a:lnTo>
                    <a:pt x="1424" y="2126"/>
                  </a:lnTo>
                  <a:lnTo>
                    <a:pt x="1427" y="2126"/>
                  </a:lnTo>
                  <a:lnTo>
                    <a:pt x="1428" y="2126"/>
                  </a:lnTo>
                  <a:lnTo>
                    <a:pt x="1431" y="2126"/>
                  </a:lnTo>
                  <a:lnTo>
                    <a:pt x="1433" y="2129"/>
                  </a:lnTo>
                  <a:lnTo>
                    <a:pt x="1436" y="2129"/>
                  </a:lnTo>
                  <a:lnTo>
                    <a:pt x="1436" y="2109"/>
                  </a:lnTo>
                  <a:lnTo>
                    <a:pt x="1431" y="2113"/>
                  </a:lnTo>
                  <a:lnTo>
                    <a:pt x="1428" y="2118"/>
                  </a:lnTo>
                  <a:lnTo>
                    <a:pt x="1425" y="2123"/>
                  </a:lnTo>
                  <a:lnTo>
                    <a:pt x="1422" y="2128"/>
                  </a:lnTo>
                  <a:close/>
                  <a:moveTo>
                    <a:pt x="1638" y="2601"/>
                  </a:moveTo>
                  <a:lnTo>
                    <a:pt x="1635" y="2604"/>
                  </a:lnTo>
                  <a:lnTo>
                    <a:pt x="1630" y="2609"/>
                  </a:lnTo>
                  <a:lnTo>
                    <a:pt x="1626" y="2620"/>
                  </a:lnTo>
                  <a:lnTo>
                    <a:pt x="1621" y="2632"/>
                  </a:lnTo>
                  <a:lnTo>
                    <a:pt x="1615" y="2643"/>
                  </a:lnTo>
                  <a:lnTo>
                    <a:pt x="1610" y="2655"/>
                  </a:lnTo>
                  <a:lnTo>
                    <a:pt x="1604" y="2667"/>
                  </a:lnTo>
                  <a:lnTo>
                    <a:pt x="1599" y="2678"/>
                  </a:lnTo>
                  <a:lnTo>
                    <a:pt x="1593" y="2688"/>
                  </a:lnTo>
                  <a:lnTo>
                    <a:pt x="1588" y="2697"/>
                  </a:lnTo>
                  <a:lnTo>
                    <a:pt x="1582" y="2705"/>
                  </a:lnTo>
                  <a:lnTo>
                    <a:pt x="1575" y="2713"/>
                  </a:lnTo>
                  <a:lnTo>
                    <a:pt x="1567" y="2719"/>
                  </a:lnTo>
                  <a:lnTo>
                    <a:pt x="1561" y="2727"/>
                  </a:lnTo>
                  <a:lnTo>
                    <a:pt x="1555" y="2732"/>
                  </a:lnTo>
                  <a:lnTo>
                    <a:pt x="1547" y="2737"/>
                  </a:lnTo>
                  <a:lnTo>
                    <a:pt x="1544" y="2740"/>
                  </a:lnTo>
                  <a:lnTo>
                    <a:pt x="1540" y="2741"/>
                  </a:lnTo>
                  <a:lnTo>
                    <a:pt x="1536" y="2743"/>
                  </a:lnTo>
                  <a:lnTo>
                    <a:pt x="1534" y="2744"/>
                  </a:lnTo>
                  <a:lnTo>
                    <a:pt x="1529" y="2744"/>
                  </a:lnTo>
                  <a:lnTo>
                    <a:pt x="1528" y="2746"/>
                  </a:lnTo>
                  <a:lnTo>
                    <a:pt x="1523" y="2746"/>
                  </a:lnTo>
                  <a:lnTo>
                    <a:pt x="1520" y="2746"/>
                  </a:lnTo>
                  <a:lnTo>
                    <a:pt x="1518" y="2746"/>
                  </a:lnTo>
                  <a:lnTo>
                    <a:pt x="1515" y="2744"/>
                  </a:lnTo>
                  <a:lnTo>
                    <a:pt x="1514" y="2744"/>
                  </a:lnTo>
                  <a:lnTo>
                    <a:pt x="1510" y="2743"/>
                  </a:lnTo>
                  <a:lnTo>
                    <a:pt x="1507" y="2741"/>
                  </a:lnTo>
                  <a:lnTo>
                    <a:pt x="1506" y="2740"/>
                  </a:lnTo>
                  <a:lnTo>
                    <a:pt x="1504" y="2737"/>
                  </a:lnTo>
                  <a:lnTo>
                    <a:pt x="1503" y="2733"/>
                  </a:lnTo>
                  <a:lnTo>
                    <a:pt x="1491" y="2711"/>
                  </a:lnTo>
                  <a:lnTo>
                    <a:pt x="1485" y="2696"/>
                  </a:lnTo>
                  <a:lnTo>
                    <a:pt x="1484" y="2694"/>
                  </a:lnTo>
                  <a:lnTo>
                    <a:pt x="1482" y="2692"/>
                  </a:lnTo>
                  <a:lnTo>
                    <a:pt x="1480" y="2691"/>
                  </a:lnTo>
                  <a:lnTo>
                    <a:pt x="1479" y="2688"/>
                  </a:lnTo>
                  <a:lnTo>
                    <a:pt x="1476" y="2688"/>
                  </a:lnTo>
                  <a:lnTo>
                    <a:pt x="1472" y="2686"/>
                  </a:lnTo>
                  <a:lnTo>
                    <a:pt x="1469" y="2686"/>
                  </a:lnTo>
                  <a:lnTo>
                    <a:pt x="1465" y="2684"/>
                  </a:lnTo>
                  <a:lnTo>
                    <a:pt x="1472" y="2669"/>
                  </a:lnTo>
                  <a:lnTo>
                    <a:pt x="1474" y="2664"/>
                  </a:lnTo>
                  <a:lnTo>
                    <a:pt x="1472" y="2667"/>
                  </a:lnTo>
                  <a:lnTo>
                    <a:pt x="1469" y="2678"/>
                  </a:lnTo>
                  <a:lnTo>
                    <a:pt x="1468" y="2681"/>
                  </a:lnTo>
                  <a:lnTo>
                    <a:pt x="1465" y="2684"/>
                  </a:lnTo>
                  <a:lnTo>
                    <a:pt x="1460" y="2684"/>
                  </a:lnTo>
                  <a:lnTo>
                    <a:pt x="1454" y="2684"/>
                  </a:lnTo>
                  <a:lnTo>
                    <a:pt x="1446" y="2684"/>
                  </a:lnTo>
                  <a:lnTo>
                    <a:pt x="1438" y="2683"/>
                  </a:lnTo>
                  <a:lnTo>
                    <a:pt x="1430" y="2683"/>
                  </a:lnTo>
                  <a:lnTo>
                    <a:pt x="1419" y="2683"/>
                  </a:lnTo>
                  <a:lnTo>
                    <a:pt x="1409" y="2683"/>
                  </a:lnTo>
                  <a:lnTo>
                    <a:pt x="1398" y="2683"/>
                  </a:lnTo>
                  <a:lnTo>
                    <a:pt x="1392" y="2683"/>
                  </a:lnTo>
                  <a:lnTo>
                    <a:pt x="1386" y="2684"/>
                  </a:lnTo>
                  <a:lnTo>
                    <a:pt x="1379" y="2686"/>
                  </a:lnTo>
                  <a:lnTo>
                    <a:pt x="1375" y="2688"/>
                  </a:lnTo>
                  <a:lnTo>
                    <a:pt x="1365" y="2694"/>
                  </a:lnTo>
                  <a:lnTo>
                    <a:pt x="1354" y="2700"/>
                  </a:lnTo>
                  <a:lnTo>
                    <a:pt x="1351" y="2703"/>
                  </a:lnTo>
                  <a:lnTo>
                    <a:pt x="1346" y="2707"/>
                  </a:lnTo>
                  <a:lnTo>
                    <a:pt x="1341" y="2708"/>
                  </a:lnTo>
                  <a:lnTo>
                    <a:pt x="1337" y="2710"/>
                  </a:lnTo>
                  <a:lnTo>
                    <a:pt x="1333" y="2711"/>
                  </a:lnTo>
                  <a:lnTo>
                    <a:pt x="1332" y="2711"/>
                  </a:lnTo>
                  <a:lnTo>
                    <a:pt x="1329" y="2711"/>
                  </a:lnTo>
                  <a:lnTo>
                    <a:pt x="1326" y="2711"/>
                  </a:lnTo>
                  <a:lnTo>
                    <a:pt x="1324" y="2711"/>
                  </a:lnTo>
                  <a:lnTo>
                    <a:pt x="1321" y="2711"/>
                  </a:lnTo>
                  <a:lnTo>
                    <a:pt x="1318" y="2710"/>
                  </a:lnTo>
                  <a:lnTo>
                    <a:pt x="1314" y="2708"/>
                  </a:lnTo>
                  <a:lnTo>
                    <a:pt x="1311" y="2707"/>
                  </a:lnTo>
                  <a:lnTo>
                    <a:pt x="1305" y="2703"/>
                  </a:lnTo>
                  <a:lnTo>
                    <a:pt x="1300" y="2700"/>
                  </a:lnTo>
                  <a:lnTo>
                    <a:pt x="1296" y="2696"/>
                  </a:lnTo>
                  <a:lnTo>
                    <a:pt x="1283" y="2686"/>
                  </a:lnTo>
                  <a:lnTo>
                    <a:pt x="1270" y="2673"/>
                  </a:lnTo>
                  <a:lnTo>
                    <a:pt x="1243" y="2645"/>
                  </a:lnTo>
                  <a:lnTo>
                    <a:pt x="1213" y="2613"/>
                  </a:lnTo>
                  <a:lnTo>
                    <a:pt x="1198" y="2599"/>
                  </a:lnTo>
                  <a:lnTo>
                    <a:pt x="1183" y="2584"/>
                  </a:lnTo>
                  <a:lnTo>
                    <a:pt x="1175" y="2576"/>
                  </a:lnTo>
                  <a:lnTo>
                    <a:pt x="1166" y="2569"/>
                  </a:lnTo>
                  <a:lnTo>
                    <a:pt x="1158" y="2563"/>
                  </a:lnTo>
                  <a:lnTo>
                    <a:pt x="1150" y="2557"/>
                  </a:lnTo>
                  <a:lnTo>
                    <a:pt x="1142" y="2550"/>
                  </a:lnTo>
                  <a:lnTo>
                    <a:pt x="1134" y="2546"/>
                  </a:lnTo>
                  <a:lnTo>
                    <a:pt x="1126" y="2541"/>
                  </a:lnTo>
                  <a:lnTo>
                    <a:pt x="1119" y="2538"/>
                  </a:lnTo>
                  <a:lnTo>
                    <a:pt x="1111" y="2533"/>
                  </a:lnTo>
                  <a:lnTo>
                    <a:pt x="1103" y="2531"/>
                  </a:lnTo>
                  <a:lnTo>
                    <a:pt x="1095" y="2530"/>
                  </a:lnTo>
                  <a:lnTo>
                    <a:pt x="1087" y="2527"/>
                  </a:lnTo>
                  <a:lnTo>
                    <a:pt x="1085" y="2527"/>
                  </a:lnTo>
                  <a:lnTo>
                    <a:pt x="1082" y="2527"/>
                  </a:lnTo>
                  <a:lnTo>
                    <a:pt x="1081" y="2528"/>
                  </a:lnTo>
                  <a:lnTo>
                    <a:pt x="1079" y="2530"/>
                  </a:lnTo>
                  <a:lnTo>
                    <a:pt x="1074" y="2531"/>
                  </a:lnTo>
                  <a:lnTo>
                    <a:pt x="1068" y="2535"/>
                  </a:lnTo>
                  <a:lnTo>
                    <a:pt x="1062" y="2535"/>
                  </a:lnTo>
                  <a:lnTo>
                    <a:pt x="1057" y="2538"/>
                  </a:lnTo>
                  <a:lnTo>
                    <a:pt x="1051" y="2538"/>
                  </a:lnTo>
                  <a:lnTo>
                    <a:pt x="1043" y="2539"/>
                  </a:lnTo>
                  <a:lnTo>
                    <a:pt x="1035" y="2541"/>
                  </a:lnTo>
                  <a:lnTo>
                    <a:pt x="1024" y="2543"/>
                  </a:lnTo>
                  <a:lnTo>
                    <a:pt x="1013" y="2544"/>
                  </a:lnTo>
                  <a:lnTo>
                    <a:pt x="999" y="2544"/>
                  </a:lnTo>
                  <a:lnTo>
                    <a:pt x="994" y="2546"/>
                  </a:lnTo>
                  <a:lnTo>
                    <a:pt x="987" y="2547"/>
                  </a:lnTo>
                  <a:lnTo>
                    <a:pt x="981" y="2550"/>
                  </a:lnTo>
                  <a:lnTo>
                    <a:pt x="973" y="2554"/>
                  </a:lnTo>
                  <a:lnTo>
                    <a:pt x="965" y="2558"/>
                  </a:lnTo>
                  <a:lnTo>
                    <a:pt x="957" y="2563"/>
                  </a:lnTo>
                  <a:lnTo>
                    <a:pt x="948" y="2568"/>
                  </a:lnTo>
                  <a:lnTo>
                    <a:pt x="940" y="2574"/>
                  </a:lnTo>
                  <a:lnTo>
                    <a:pt x="938" y="2572"/>
                  </a:lnTo>
                  <a:lnTo>
                    <a:pt x="935" y="2568"/>
                  </a:lnTo>
                  <a:lnTo>
                    <a:pt x="932" y="2563"/>
                  </a:lnTo>
                  <a:lnTo>
                    <a:pt x="931" y="2560"/>
                  </a:lnTo>
                  <a:lnTo>
                    <a:pt x="927" y="2558"/>
                  </a:lnTo>
                  <a:lnTo>
                    <a:pt x="924" y="2555"/>
                  </a:lnTo>
                  <a:lnTo>
                    <a:pt x="921" y="2554"/>
                  </a:lnTo>
                  <a:lnTo>
                    <a:pt x="920" y="2550"/>
                  </a:lnTo>
                  <a:lnTo>
                    <a:pt x="916" y="2549"/>
                  </a:lnTo>
                  <a:lnTo>
                    <a:pt x="915" y="2547"/>
                  </a:lnTo>
                  <a:lnTo>
                    <a:pt x="912" y="2541"/>
                  </a:lnTo>
                  <a:lnTo>
                    <a:pt x="905" y="2535"/>
                  </a:lnTo>
                  <a:lnTo>
                    <a:pt x="901" y="2531"/>
                  </a:lnTo>
                  <a:lnTo>
                    <a:pt x="899" y="2528"/>
                  </a:lnTo>
                  <a:lnTo>
                    <a:pt x="899" y="2527"/>
                  </a:lnTo>
                  <a:lnTo>
                    <a:pt x="897" y="2527"/>
                  </a:lnTo>
                  <a:lnTo>
                    <a:pt x="897" y="2525"/>
                  </a:lnTo>
                  <a:lnTo>
                    <a:pt x="897" y="2524"/>
                  </a:lnTo>
                  <a:lnTo>
                    <a:pt x="897" y="2522"/>
                  </a:lnTo>
                  <a:lnTo>
                    <a:pt x="897" y="2522"/>
                  </a:lnTo>
                  <a:lnTo>
                    <a:pt x="899" y="2520"/>
                  </a:lnTo>
                  <a:lnTo>
                    <a:pt x="899" y="2520"/>
                  </a:lnTo>
                  <a:lnTo>
                    <a:pt x="901" y="2517"/>
                  </a:lnTo>
                  <a:lnTo>
                    <a:pt x="905" y="2517"/>
                  </a:lnTo>
                  <a:lnTo>
                    <a:pt x="907" y="2516"/>
                  </a:lnTo>
                  <a:lnTo>
                    <a:pt x="908" y="2514"/>
                  </a:lnTo>
                  <a:lnTo>
                    <a:pt x="910" y="2514"/>
                  </a:lnTo>
                  <a:lnTo>
                    <a:pt x="912" y="2513"/>
                  </a:lnTo>
                  <a:lnTo>
                    <a:pt x="912" y="2511"/>
                  </a:lnTo>
                  <a:lnTo>
                    <a:pt x="912" y="2509"/>
                  </a:lnTo>
                  <a:lnTo>
                    <a:pt x="912" y="2509"/>
                  </a:lnTo>
                  <a:lnTo>
                    <a:pt x="910" y="2506"/>
                  </a:lnTo>
                  <a:lnTo>
                    <a:pt x="908" y="2505"/>
                  </a:lnTo>
                  <a:lnTo>
                    <a:pt x="905" y="2502"/>
                  </a:lnTo>
                  <a:lnTo>
                    <a:pt x="901" y="2500"/>
                  </a:lnTo>
                  <a:lnTo>
                    <a:pt x="896" y="2494"/>
                  </a:lnTo>
                  <a:lnTo>
                    <a:pt x="891" y="2492"/>
                  </a:lnTo>
                  <a:lnTo>
                    <a:pt x="888" y="2489"/>
                  </a:lnTo>
                  <a:lnTo>
                    <a:pt x="888" y="2489"/>
                  </a:lnTo>
                  <a:lnTo>
                    <a:pt x="888" y="2487"/>
                  </a:lnTo>
                  <a:lnTo>
                    <a:pt x="888" y="2486"/>
                  </a:lnTo>
                  <a:lnTo>
                    <a:pt x="888" y="2486"/>
                  </a:lnTo>
                  <a:lnTo>
                    <a:pt x="888" y="2484"/>
                  </a:lnTo>
                  <a:lnTo>
                    <a:pt x="889" y="2481"/>
                  </a:lnTo>
                  <a:lnTo>
                    <a:pt x="891" y="2479"/>
                  </a:lnTo>
                  <a:lnTo>
                    <a:pt x="889" y="2476"/>
                  </a:lnTo>
                  <a:lnTo>
                    <a:pt x="888" y="2472"/>
                  </a:lnTo>
                  <a:lnTo>
                    <a:pt x="888" y="2467"/>
                  </a:lnTo>
                  <a:lnTo>
                    <a:pt x="885" y="2464"/>
                  </a:lnTo>
                  <a:lnTo>
                    <a:pt x="883" y="2459"/>
                  </a:lnTo>
                  <a:lnTo>
                    <a:pt x="878" y="2453"/>
                  </a:lnTo>
                  <a:lnTo>
                    <a:pt x="877" y="2448"/>
                  </a:lnTo>
                  <a:lnTo>
                    <a:pt x="874" y="2443"/>
                  </a:lnTo>
                  <a:lnTo>
                    <a:pt x="871" y="2440"/>
                  </a:lnTo>
                  <a:lnTo>
                    <a:pt x="869" y="2437"/>
                  </a:lnTo>
                  <a:lnTo>
                    <a:pt x="867" y="2435"/>
                  </a:lnTo>
                  <a:lnTo>
                    <a:pt x="866" y="2435"/>
                  </a:lnTo>
                  <a:lnTo>
                    <a:pt x="866" y="2435"/>
                  </a:lnTo>
                  <a:lnTo>
                    <a:pt x="864" y="2435"/>
                  </a:lnTo>
                  <a:lnTo>
                    <a:pt x="863" y="2437"/>
                  </a:lnTo>
                  <a:lnTo>
                    <a:pt x="861" y="2438"/>
                  </a:lnTo>
                  <a:lnTo>
                    <a:pt x="859" y="2438"/>
                  </a:lnTo>
                  <a:lnTo>
                    <a:pt x="858" y="2440"/>
                  </a:lnTo>
                  <a:lnTo>
                    <a:pt x="858" y="2442"/>
                  </a:lnTo>
                  <a:lnTo>
                    <a:pt x="855" y="2443"/>
                  </a:lnTo>
                  <a:lnTo>
                    <a:pt x="855" y="2443"/>
                  </a:lnTo>
                  <a:lnTo>
                    <a:pt x="853" y="2445"/>
                  </a:lnTo>
                  <a:lnTo>
                    <a:pt x="852" y="2445"/>
                  </a:lnTo>
                  <a:lnTo>
                    <a:pt x="850" y="2445"/>
                  </a:lnTo>
                  <a:lnTo>
                    <a:pt x="850" y="2443"/>
                  </a:lnTo>
                  <a:lnTo>
                    <a:pt x="848" y="2443"/>
                  </a:lnTo>
                  <a:lnTo>
                    <a:pt x="845" y="2442"/>
                  </a:lnTo>
                  <a:lnTo>
                    <a:pt x="844" y="2438"/>
                  </a:lnTo>
                  <a:lnTo>
                    <a:pt x="841" y="2435"/>
                  </a:lnTo>
                  <a:lnTo>
                    <a:pt x="837" y="2431"/>
                  </a:lnTo>
                  <a:lnTo>
                    <a:pt x="836" y="2426"/>
                  </a:lnTo>
                  <a:lnTo>
                    <a:pt x="834" y="2423"/>
                  </a:lnTo>
                  <a:lnTo>
                    <a:pt x="831" y="2421"/>
                  </a:lnTo>
                  <a:lnTo>
                    <a:pt x="831" y="2421"/>
                  </a:lnTo>
                  <a:lnTo>
                    <a:pt x="829" y="2419"/>
                  </a:lnTo>
                  <a:lnTo>
                    <a:pt x="828" y="2419"/>
                  </a:lnTo>
                  <a:lnTo>
                    <a:pt x="826" y="2419"/>
                  </a:lnTo>
                  <a:lnTo>
                    <a:pt x="825" y="2421"/>
                  </a:lnTo>
                  <a:lnTo>
                    <a:pt x="822" y="2423"/>
                  </a:lnTo>
                  <a:lnTo>
                    <a:pt x="820" y="2423"/>
                  </a:lnTo>
                  <a:lnTo>
                    <a:pt x="815" y="2427"/>
                  </a:lnTo>
                  <a:lnTo>
                    <a:pt x="810" y="2432"/>
                  </a:lnTo>
                  <a:lnTo>
                    <a:pt x="806" y="2435"/>
                  </a:lnTo>
                  <a:lnTo>
                    <a:pt x="804" y="2437"/>
                  </a:lnTo>
                  <a:lnTo>
                    <a:pt x="801" y="2438"/>
                  </a:lnTo>
                  <a:lnTo>
                    <a:pt x="798" y="2440"/>
                  </a:lnTo>
                  <a:lnTo>
                    <a:pt x="795" y="2440"/>
                  </a:lnTo>
                  <a:lnTo>
                    <a:pt x="793" y="2440"/>
                  </a:lnTo>
                  <a:lnTo>
                    <a:pt x="790" y="2440"/>
                  </a:lnTo>
                  <a:lnTo>
                    <a:pt x="788" y="2438"/>
                  </a:lnTo>
                  <a:lnTo>
                    <a:pt x="787" y="2437"/>
                  </a:lnTo>
                  <a:lnTo>
                    <a:pt x="785" y="2435"/>
                  </a:lnTo>
                  <a:lnTo>
                    <a:pt x="784" y="2434"/>
                  </a:lnTo>
                  <a:lnTo>
                    <a:pt x="784" y="2431"/>
                  </a:lnTo>
                  <a:lnTo>
                    <a:pt x="784" y="2429"/>
                  </a:lnTo>
                  <a:lnTo>
                    <a:pt x="784" y="2426"/>
                  </a:lnTo>
                  <a:lnTo>
                    <a:pt x="785" y="2424"/>
                  </a:lnTo>
                  <a:lnTo>
                    <a:pt x="788" y="2421"/>
                  </a:lnTo>
                  <a:lnTo>
                    <a:pt x="792" y="2418"/>
                  </a:lnTo>
                  <a:lnTo>
                    <a:pt x="793" y="2415"/>
                  </a:lnTo>
                  <a:lnTo>
                    <a:pt x="793" y="2413"/>
                  </a:lnTo>
                  <a:lnTo>
                    <a:pt x="793" y="2413"/>
                  </a:lnTo>
                  <a:lnTo>
                    <a:pt x="792" y="2413"/>
                  </a:lnTo>
                  <a:lnTo>
                    <a:pt x="792" y="2412"/>
                  </a:lnTo>
                  <a:lnTo>
                    <a:pt x="788" y="2410"/>
                  </a:lnTo>
                  <a:lnTo>
                    <a:pt x="785" y="2410"/>
                  </a:lnTo>
                  <a:lnTo>
                    <a:pt x="782" y="2408"/>
                  </a:lnTo>
                  <a:lnTo>
                    <a:pt x="777" y="2407"/>
                  </a:lnTo>
                  <a:lnTo>
                    <a:pt x="774" y="2405"/>
                  </a:lnTo>
                  <a:lnTo>
                    <a:pt x="773" y="2402"/>
                  </a:lnTo>
                  <a:lnTo>
                    <a:pt x="771" y="2402"/>
                  </a:lnTo>
                  <a:lnTo>
                    <a:pt x="771" y="2402"/>
                  </a:lnTo>
                  <a:lnTo>
                    <a:pt x="768" y="2402"/>
                  </a:lnTo>
                  <a:lnTo>
                    <a:pt x="766" y="2402"/>
                  </a:lnTo>
                  <a:lnTo>
                    <a:pt x="763" y="2401"/>
                  </a:lnTo>
                  <a:lnTo>
                    <a:pt x="757" y="2399"/>
                  </a:lnTo>
                  <a:lnTo>
                    <a:pt x="755" y="2397"/>
                  </a:lnTo>
                  <a:lnTo>
                    <a:pt x="752" y="2394"/>
                  </a:lnTo>
                  <a:lnTo>
                    <a:pt x="752" y="2393"/>
                  </a:lnTo>
                  <a:lnTo>
                    <a:pt x="750" y="2391"/>
                  </a:lnTo>
                  <a:lnTo>
                    <a:pt x="750" y="2388"/>
                  </a:lnTo>
                  <a:lnTo>
                    <a:pt x="750" y="2386"/>
                  </a:lnTo>
                  <a:lnTo>
                    <a:pt x="750" y="2383"/>
                  </a:lnTo>
                  <a:lnTo>
                    <a:pt x="750" y="2382"/>
                  </a:lnTo>
                  <a:lnTo>
                    <a:pt x="754" y="2374"/>
                  </a:lnTo>
                  <a:lnTo>
                    <a:pt x="754" y="2372"/>
                  </a:lnTo>
                  <a:lnTo>
                    <a:pt x="754" y="2372"/>
                  </a:lnTo>
                  <a:lnTo>
                    <a:pt x="750" y="2372"/>
                  </a:lnTo>
                  <a:lnTo>
                    <a:pt x="744" y="2372"/>
                  </a:lnTo>
                  <a:lnTo>
                    <a:pt x="741" y="2369"/>
                  </a:lnTo>
                  <a:lnTo>
                    <a:pt x="738" y="2369"/>
                  </a:lnTo>
                  <a:lnTo>
                    <a:pt x="733" y="2366"/>
                  </a:lnTo>
                  <a:lnTo>
                    <a:pt x="730" y="2364"/>
                  </a:lnTo>
                  <a:lnTo>
                    <a:pt x="727" y="2364"/>
                  </a:lnTo>
                  <a:lnTo>
                    <a:pt x="724" y="2361"/>
                  </a:lnTo>
                  <a:lnTo>
                    <a:pt x="722" y="2358"/>
                  </a:lnTo>
                  <a:lnTo>
                    <a:pt x="719" y="2356"/>
                  </a:lnTo>
                  <a:lnTo>
                    <a:pt x="717" y="2353"/>
                  </a:lnTo>
                  <a:lnTo>
                    <a:pt x="713" y="2345"/>
                  </a:lnTo>
                  <a:lnTo>
                    <a:pt x="708" y="2341"/>
                  </a:lnTo>
                  <a:lnTo>
                    <a:pt x="701" y="2326"/>
                  </a:lnTo>
                  <a:lnTo>
                    <a:pt x="694" y="2312"/>
                  </a:lnTo>
                  <a:lnTo>
                    <a:pt x="690" y="2306"/>
                  </a:lnTo>
                  <a:lnTo>
                    <a:pt x="686" y="2300"/>
                  </a:lnTo>
                  <a:lnTo>
                    <a:pt x="684" y="2296"/>
                  </a:lnTo>
                  <a:lnTo>
                    <a:pt x="683" y="2293"/>
                  </a:lnTo>
                  <a:lnTo>
                    <a:pt x="679" y="2290"/>
                  </a:lnTo>
                  <a:lnTo>
                    <a:pt x="678" y="2289"/>
                  </a:lnTo>
                  <a:lnTo>
                    <a:pt x="673" y="2285"/>
                  </a:lnTo>
                  <a:lnTo>
                    <a:pt x="668" y="2281"/>
                  </a:lnTo>
                  <a:lnTo>
                    <a:pt x="662" y="2278"/>
                  </a:lnTo>
                  <a:lnTo>
                    <a:pt x="656" y="2273"/>
                  </a:lnTo>
                  <a:lnTo>
                    <a:pt x="649" y="2268"/>
                  </a:lnTo>
                  <a:lnTo>
                    <a:pt x="645" y="2265"/>
                  </a:lnTo>
                  <a:lnTo>
                    <a:pt x="643" y="2262"/>
                  </a:lnTo>
                  <a:lnTo>
                    <a:pt x="640" y="2259"/>
                  </a:lnTo>
                  <a:lnTo>
                    <a:pt x="638" y="2257"/>
                  </a:lnTo>
                  <a:lnTo>
                    <a:pt x="637" y="2254"/>
                  </a:lnTo>
                  <a:lnTo>
                    <a:pt x="635" y="2243"/>
                  </a:lnTo>
                  <a:lnTo>
                    <a:pt x="632" y="2233"/>
                  </a:lnTo>
                  <a:lnTo>
                    <a:pt x="630" y="2229"/>
                  </a:lnTo>
                  <a:lnTo>
                    <a:pt x="629" y="2224"/>
                  </a:lnTo>
                  <a:lnTo>
                    <a:pt x="627" y="2224"/>
                  </a:lnTo>
                  <a:lnTo>
                    <a:pt x="624" y="2221"/>
                  </a:lnTo>
                  <a:lnTo>
                    <a:pt x="624" y="2219"/>
                  </a:lnTo>
                  <a:lnTo>
                    <a:pt x="621" y="2218"/>
                  </a:lnTo>
                  <a:lnTo>
                    <a:pt x="602" y="2218"/>
                  </a:lnTo>
                  <a:lnTo>
                    <a:pt x="602" y="2221"/>
                  </a:lnTo>
                  <a:lnTo>
                    <a:pt x="600" y="2224"/>
                  </a:lnTo>
                  <a:lnTo>
                    <a:pt x="599" y="2229"/>
                  </a:lnTo>
                  <a:lnTo>
                    <a:pt x="597" y="2230"/>
                  </a:lnTo>
                  <a:lnTo>
                    <a:pt x="596" y="2232"/>
                  </a:lnTo>
                  <a:lnTo>
                    <a:pt x="594" y="2233"/>
                  </a:lnTo>
                  <a:lnTo>
                    <a:pt x="589" y="2233"/>
                  </a:lnTo>
                  <a:lnTo>
                    <a:pt x="585" y="2233"/>
                  </a:lnTo>
                  <a:lnTo>
                    <a:pt x="583" y="2233"/>
                  </a:lnTo>
                  <a:lnTo>
                    <a:pt x="578" y="2233"/>
                  </a:lnTo>
                  <a:lnTo>
                    <a:pt x="575" y="2233"/>
                  </a:lnTo>
                  <a:lnTo>
                    <a:pt x="573" y="2232"/>
                  </a:lnTo>
                  <a:lnTo>
                    <a:pt x="570" y="2232"/>
                  </a:lnTo>
                  <a:lnTo>
                    <a:pt x="569" y="2229"/>
                  </a:lnTo>
                  <a:lnTo>
                    <a:pt x="569" y="2229"/>
                  </a:lnTo>
                  <a:lnTo>
                    <a:pt x="566" y="2225"/>
                  </a:lnTo>
                  <a:lnTo>
                    <a:pt x="562" y="2222"/>
                  </a:lnTo>
                  <a:lnTo>
                    <a:pt x="561" y="2218"/>
                  </a:lnTo>
                  <a:lnTo>
                    <a:pt x="558" y="2213"/>
                  </a:lnTo>
                  <a:lnTo>
                    <a:pt x="555" y="2208"/>
                  </a:lnTo>
                  <a:lnTo>
                    <a:pt x="553" y="2205"/>
                  </a:lnTo>
                  <a:lnTo>
                    <a:pt x="548" y="2200"/>
                  </a:lnTo>
                  <a:lnTo>
                    <a:pt x="547" y="2196"/>
                  </a:lnTo>
                  <a:lnTo>
                    <a:pt x="542" y="2192"/>
                  </a:lnTo>
                  <a:lnTo>
                    <a:pt x="540" y="2191"/>
                  </a:lnTo>
                  <a:lnTo>
                    <a:pt x="537" y="2188"/>
                  </a:lnTo>
                  <a:lnTo>
                    <a:pt x="534" y="2188"/>
                  </a:lnTo>
                  <a:lnTo>
                    <a:pt x="532" y="2186"/>
                  </a:lnTo>
                  <a:lnTo>
                    <a:pt x="529" y="2184"/>
                  </a:lnTo>
                  <a:lnTo>
                    <a:pt x="528" y="2184"/>
                  </a:lnTo>
                  <a:lnTo>
                    <a:pt x="523" y="2183"/>
                  </a:lnTo>
                  <a:lnTo>
                    <a:pt x="520" y="2183"/>
                  </a:lnTo>
                  <a:lnTo>
                    <a:pt x="509" y="2184"/>
                  </a:lnTo>
                  <a:lnTo>
                    <a:pt x="501" y="2184"/>
                  </a:lnTo>
                  <a:lnTo>
                    <a:pt x="496" y="2186"/>
                  </a:lnTo>
                  <a:lnTo>
                    <a:pt x="494" y="2188"/>
                  </a:lnTo>
                  <a:lnTo>
                    <a:pt x="490" y="2188"/>
                  </a:lnTo>
                  <a:lnTo>
                    <a:pt x="487" y="2189"/>
                  </a:lnTo>
                  <a:lnTo>
                    <a:pt x="485" y="2191"/>
                  </a:lnTo>
                  <a:lnTo>
                    <a:pt x="483" y="2192"/>
                  </a:lnTo>
                  <a:lnTo>
                    <a:pt x="480" y="2194"/>
                  </a:lnTo>
                  <a:lnTo>
                    <a:pt x="479" y="2196"/>
                  </a:lnTo>
                  <a:lnTo>
                    <a:pt x="477" y="2197"/>
                  </a:lnTo>
                  <a:lnTo>
                    <a:pt x="476" y="2200"/>
                  </a:lnTo>
                  <a:lnTo>
                    <a:pt x="476" y="2202"/>
                  </a:lnTo>
                  <a:lnTo>
                    <a:pt x="474" y="2205"/>
                  </a:lnTo>
                  <a:lnTo>
                    <a:pt x="472" y="2211"/>
                  </a:lnTo>
                  <a:lnTo>
                    <a:pt x="471" y="2216"/>
                  </a:lnTo>
                  <a:lnTo>
                    <a:pt x="471" y="2224"/>
                  </a:lnTo>
                  <a:lnTo>
                    <a:pt x="469" y="2230"/>
                  </a:lnTo>
                  <a:lnTo>
                    <a:pt x="468" y="2238"/>
                  </a:lnTo>
                  <a:lnTo>
                    <a:pt x="468" y="2246"/>
                  </a:lnTo>
                  <a:lnTo>
                    <a:pt x="466" y="2254"/>
                  </a:lnTo>
                  <a:lnTo>
                    <a:pt x="463" y="2265"/>
                  </a:lnTo>
                  <a:lnTo>
                    <a:pt x="461" y="2270"/>
                  </a:lnTo>
                  <a:lnTo>
                    <a:pt x="460" y="2274"/>
                  </a:lnTo>
                  <a:lnTo>
                    <a:pt x="458" y="2278"/>
                  </a:lnTo>
                  <a:lnTo>
                    <a:pt x="455" y="2282"/>
                  </a:lnTo>
                  <a:lnTo>
                    <a:pt x="450" y="2290"/>
                  </a:lnTo>
                  <a:lnTo>
                    <a:pt x="444" y="2298"/>
                  </a:lnTo>
                  <a:lnTo>
                    <a:pt x="439" y="2306"/>
                  </a:lnTo>
                  <a:lnTo>
                    <a:pt x="434" y="2314"/>
                  </a:lnTo>
                  <a:lnTo>
                    <a:pt x="433" y="2319"/>
                  </a:lnTo>
                  <a:lnTo>
                    <a:pt x="430" y="2323"/>
                  </a:lnTo>
                  <a:lnTo>
                    <a:pt x="430" y="2326"/>
                  </a:lnTo>
                  <a:lnTo>
                    <a:pt x="428" y="2331"/>
                  </a:lnTo>
                  <a:lnTo>
                    <a:pt x="425" y="2331"/>
                  </a:lnTo>
                  <a:lnTo>
                    <a:pt x="422" y="2331"/>
                  </a:lnTo>
                  <a:lnTo>
                    <a:pt x="420" y="2330"/>
                  </a:lnTo>
                  <a:lnTo>
                    <a:pt x="417" y="2328"/>
                  </a:lnTo>
                  <a:lnTo>
                    <a:pt x="414" y="2325"/>
                  </a:lnTo>
                  <a:lnTo>
                    <a:pt x="411" y="2320"/>
                  </a:lnTo>
                  <a:lnTo>
                    <a:pt x="406" y="2317"/>
                  </a:lnTo>
                  <a:lnTo>
                    <a:pt x="404" y="2314"/>
                  </a:lnTo>
                  <a:lnTo>
                    <a:pt x="403" y="2312"/>
                  </a:lnTo>
                  <a:lnTo>
                    <a:pt x="401" y="2311"/>
                  </a:lnTo>
                  <a:lnTo>
                    <a:pt x="400" y="2311"/>
                  </a:lnTo>
                  <a:lnTo>
                    <a:pt x="398" y="2311"/>
                  </a:lnTo>
                  <a:lnTo>
                    <a:pt x="395" y="2311"/>
                  </a:lnTo>
                  <a:lnTo>
                    <a:pt x="392" y="2311"/>
                  </a:lnTo>
                  <a:lnTo>
                    <a:pt x="389" y="2312"/>
                  </a:lnTo>
                  <a:lnTo>
                    <a:pt x="387" y="2312"/>
                  </a:lnTo>
                  <a:lnTo>
                    <a:pt x="382" y="2315"/>
                  </a:lnTo>
                  <a:lnTo>
                    <a:pt x="378" y="2319"/>
                  </a:lnTo>
                  <a:lnTo>
                    <a:pt x="373" y="2323"/>
                  </a:lnTo>
                  <a:lnTo>
                    <a:pt x="368" y="2328"/>
                  </a:lnTo>
                  <a:lnTo>
                    <a:pt x="363" y="2333"/>
                  </a:lnTo>
                  <a:lnTo>
                    <a:pt x="360" y="2337"/>
                  </a:lnTo>
                  <a:lnTo>
                    <a:pt x="355" y="2344"/>
                  </a:lnTo>
                  <a:lnTo>
                    <a:pt x="351" y="2349"/>
                  </a:lnTo>
                  <a:lnTo>
                    <a:pt x="346" y="2352"/>
                  </a:lnTo>
                  <a:lnTo>
                    <a:pt x="340" y="2356"/>
                  </a:lnTo>
                  <a:lnTo>
                    <a:pt x="338" y="2358"/>
                  </a:lnTo>
                  <a:lnTo>
                    <a:pt x="335" y="2360"/>
                  </a:lnTo>
                  <a:lnTo>
                    <a:pt x="332" y="2361"/>
                  </a:lnTo>
                  <a:lnTo>
                    <a:pt x="330" y="2363"/>
                  </a:lnTo>
                  <a:lnTo>
                    <a:pt x="325" y="2364"/>
                  </a:lnTo>
                  <a:lnTo>
                    <a:pt x="322" y="2364"/>
                  </a:lnTo>
                  <a:lnTo>
                    <a:pt x="319" y="2364"/>
                  </a:lnTo>
                  <a:lnTo>
                    <a:pt x="316" y="2364"/>
                  </a:lnTo>
                  <a:lnTo>
                    <a:pt x="311" y="2364"/>
                  </a:lnTo>
                  <a:lnTo>
                    <a:pt x="308" y="2364"/>
                  </a:lnTo>
                  <a:lnTo>
                    <a:pt x="305" y="2364"/>
                  </a:lnTo>
                  <a:lnTo>
                    <a:pt x="302" y="2363"/>
                  </a:lnTo>
                  <a:lnTo>
                    <a:pt x="300" y="2361"/>
                  </a:lnTo>
                  <a:lnTo>
                    <a:pt x="299" y="2360"/>
                  </a:lnTo>
                  <a:lnTo>
                    <a:pt x="297" y="2356"/>
                  </a:lnTo>
                  <a:lnTo>
                    <a:pt x="297" y="2355"/>
                  </a:lnTo>
                  <a:lnTo>
                    <a:pt x="295" y="2353"/>
                  </a:lnTo>
                  <a:lnTo>
                    <a:pt x="294" y="2350"/>
                  </a:lnTo>
                  <a:lnTo>
                    <a:pt x="294" y="2349"/>
                  </a:lnTo>
                  <a:lnTo>
                    <a:pt x="294" y="2345"/>
                  </a:lnTo>
                  <a:lnTo>
                    <a:pt x="294" y="2341"/>
                  </a:lnTo>
                  <a:lnTo>
                    <a:pt x="294" y="2336"/>
                  </a:lnTo>
                  <a:lnTo>
                    <a:pt x="294" y="2323"/>
                  </a:lnTo>
                  <a:lnTo>
                    <a:pt x="294" y="2311"/>
                  </a:lnTo>
                  <a:lnTo>
                    <a:pt x="294" y="2301"/>
                  </a:lnTo>
                  <a:lnTo>
                    <a:pt x="294" y="2292"/>
                  </a:lnTo>
                  <a:lnTo>
                    <a:pt x="294" y="2282"/>
                  </a:lnTo>
                  <a:lnTo>
                    <a:pt x="294" y="2271"/>
                  </a:lnTo>
                  <a:lnTo>
                    <a:pt x="294" y="2260"/>
                  </a:lnTo>
                  <a:lnTo>
                    <a:pt x="294" y="2248"/>
                  </a:lnTo>
                  <a:lnTo>
                    <a:pt x="294" y="2241"/>
                  </a:lnTo>
                  <a:lnTo>
                    <a:pt x="294" y="2237"/>
                  </a:lnTo>
                  <a:lnTo>
                    <a:pt x="295" y="2232"/>
                  </a:lnTo>
                  <a:lnTo>
                    <a:pt x="297" y="2225"/>
                  </a:lnTo>
                  <a:lnTo>
                    <a:pt x="299" y="2221"/>
                  </a:lnTo>
                  <a:lnTo>
                    <a:pt x="300" y="2216"/>
                  </a:lnTo>
                  <a:lnTo>
                    <a:pt x="302" y="2211"/>
                  </a:lnTo>
                  <a:lnTo>
                    <a:pt x="302" y="2205"/>
                  </a:lnTo>
                  <a:lnTo>
                    <a:pt x="292" y="2200"/>
                  </a:lnTo>
                  <a:lnTo>
                    <a:pt x="284" y="2196"/>
                  </a:lnTo>
                  <a:lnTo>
                    <a:pt x="280" y="2192"/>
                  </a:lnTo>
                  <a:lnTo>
                    <a:pt x="276" y="2191"/>
                  </a:lnTo>
                  <a:lnTo>
                    <a:pt x="272" y="2188"/>
                  </a:lnTo>
                  <a:lnTo>
                    <a:pt x="269" y="2184"/>
                  </a:lnTo>
                  <a:lnTo>
                    <a:pt x="265" y="2181"/>
                  </a:lnTo>
                  <a:lnTo>
                    <a:pt x="264" y="2178"/>
                  </a:lnTo>
                  <a:lnTo>
                    <a:pt x="261" y="2173"/>
                  </a:lnTo>
                  <a:lnTo>
                    <a:pt x="259" y="2170"/>
                  </a:lnTo>
                  <a:lnTo>
                    <a:pt x="258" y="2166"/>
                  </a:lnTo>
                  <a:lnTo>
                    <a:pt x="256" y="2161"/>
                  </a:lnTo>
                  <a:lnTo>
                    <a:pt x="256" y="2158"/>
                  </a:lnTo>
                  <a:lnTo>
                    <a:pt x="256" y="2151"/>
                  </a:lnTo>
                  <a:lnTo>
                    <a:pt x="256" y="2150"/>
                  </a:lnTo>
                  <a:lnTo>
                    <a:pt x="256" y="2147"/>
                  </a:lnTo>
                  <a:lnTo>
                    <a:pt x="256" y="2140"/>
                  </a:lnTo>
                  <a:lnTo>
                    <a:pt x="256" y="2131"/>
                  </a:lnTo>
                  <a:lnTo>
                    <a:pt x="256" y="2129"/>
                  </a:lnTo>
                  <a:lnTo>
                    <a:pt x="256" y="2126"/>
                  </a:lnTo>
                  <a:lnTo>
                    <a:pt x="253" y="2125"/>
                  </a:lnTo>
                  <a:lnTo>
                    <a:pt x="253" y="2121"/>
                  </a:lnTo>
                  <a:lnTo>
                    <a:pt x="251" y="2121"/>
                  </a:lnTo>
                  <a:lnTo>
                    <a:pt x="248" y="2120"/>
                  </a:lnTo>
                  <a:lnTo>
                    <a:pt x="246" y="2118"/>
                  </a:lnTo>
                  <a:lnTo>
                    <a:pt x="243" y="2118"/>
                  </a:lnTo>
                  <a:lnTo>
                    <a:pt x="239" y="2117"/>
                  </a:lnTo>
                  <a:lnTo>
                    <a:pt x="235" y="2113"/>
                  </a:lnTo>
                  <a:lnTo>
                    <a:pt x="232" y="2113"/>
                  </a:lnTo>
                  <a:lnTo>
                    <a:pt x="231" y="2112"/>
                  </a:lnTo>
                  <a:lnTo>
                    <a:pt x="229" y="2110"/>
                  </a:lnTo>
                  <a:lnTo>
                    <a:pt x="227" y="2109"/>
                  </a:lnTo>
                  <a:lnTo>
                    <a:pt x="226" y="2106"/>
                  </a:lnTo>
                  <a:lnTo>
                    <a:pt x="224" y="2104"/>
                  </a:lnTo>
                  <a:lnTo>
                    <a:pt x="224" y="2101"/>
                  </a:lnTo>
                  <a:lnTo>
                    <a:pt x="223" y="2096"/>
                  </a:lnTo>
                  <a:lnTo>
                    <a:pt x="221" y="2091"/>
                  </a:lnTo>
                  <a:lnTo>
                    <a:pt x="221" y="2085"/>
                  </a:lnTo>
                  <a:lnTo>
                    <a:pt x="220" y="2080"/>
                  </a:lnTo>
                  <a:lnTo>
                    <a:pt x="220" y="2076"/>
                  </a:lnTo>
                  <a:lnTo>
                    <a:pt x="218" y="2072"/>
                  </a:lnTo>
                  <a:lnTo>
                    <a:pt x="218" y="2069"/>
                  </a:lnTo>
                  <a:lnTo>
                    <a:pt x="216" y="2068"/>
                  </a:lnTo>
                  <a:lnTo>
                    <a:pt x="215" y="2065"/>
                  </a:lnTo>
                  <a:lnTo>
                    <a:pt x="213" y="2060"/>
                  </a:lnTo>
                  <a:lnTo>
                    <a:pt x="212" y="2057"/>
                  </a:lnTo>
                  <a:lnTo>
                    <a:pt x="210" y="2054"/>
                  </a:lnTo>
                  <a:lnTo>
                    <a:pt x="207" y="2052"/>
                  </a:lnTo>
                  <a:lnTo>
                    <a:pt x="205" y="2049"/>
                  </a:lnTo>
                  <a:lnTo>
                    <a:pt x="204" y="2046"/>
                  </a:lnTo>
                  <a:lnTo>
                    <a:pt x="201" y="2044"/>
                  </a:lnTo>
                  <a:lnTo>
                    <a:pt x="197" y="2043"/>
                  </a:lnTo>
                  <a:lnTo>
                    <a:pt x="194" y="2039"/>
                  </a:lnTo>
                  <a:lnTo>
                    <a:pt x="193" y="2039"/>
                  </a:lnTo>
                  <a:lnTo>
                    <a:pt x="190" y="2038"/>
                  </a:lnTo>
                  <a:lnTo>
                    <a:pt x="185" y="2036"/>
                  </a:lnTo>
                  <a:lnTo>
                    <a:pt x="177" y="2035"/>
                  </a:lnTo>
                  <a:lnTo>
                    <a:pt x="167" y="2031"/>
                  </a:lnTo>
                  <a:lnTo>
                    <a:pt x="169" y="2030"/>
                  </a:lnTo>
                  <a:lnTo>
                    <a:pt x="171" y="2027"/>
                  </a:lnTo>
                  <a:lnTo>
                    <a:pt x="171" y="2024"/>
                  </a:lnTo>
                  <a:lnTo>
                    <a:pt x="174" y="2022"/>
                  </a:lnTo>
                  <a:lnTo>
                    <a:pt x="174" y="2019"/>
                  </a:lnTo>
                  <a:lnTo>
                    <a:pt x="175" y="2017"/>
                  </a:lnTo>
                  <a:lnTo>
                    <a:pt x="177" y="2014"/>
                  </a:lnTo>
                  <a:lnTo>
                    <a:pt x="177" y="2011"/>
                  </a:lnTo>
                  <a:lnTo>
                    <a:pt x="177" y="2006"/>
                  </a:lnTo>
                  <a:lnTo>
                    <a:pt x="175" y="2003"/>
                  </a:lnTo>
                  <a:lnTo>
                    <a:pt x="174" y="2001"/>
                  </a:lnTo>
                  <a:lnTo>
                    <a:pt x="172" y="2000"/>
                  </a:lnTo>
                  <a:lnTo>
                    <a:pt x="169" y="1998"/>
                  </a:lnTo>
                  <a:lnTo>
                    <a:pt x="166" y="1998"/>
                  </a:lnTo>
                  <a:lnTo>
                    <a:pt x="163" y="1998"/>
                  </a:lnTo>
                  <a:lnTo>
                    <a:pt x="160" y="1998"/>
                  </a:lnTo>
                  <a:lnTo>
                    <a:pt x="152" y="1998"/>
                  </a:lnTo>
                  <a:lnTo>
                    <a:pt x="144" y="1998"/>
                  </a:lnTo>
                  <a:lnTo>
                    <a:pt x="139" y="1998"/>
                  </a:lnTo>
                  <a:lnTo>
                    <a:pt x="136" y="1998"/>
                  </a:lnTo>
                  <a:lnTo>
                    <a:pt x="133" y="1998"/>
                  </a:lnTo>
                  <a:lnTo>
                    <a:pt x="128" y="1997"/>
                  </a:lnTo>
                  <a:lnTo>
                    <a:pt x="122" y="1994"/>
                  </a:lnTo>
                  <a:lnTo>
                    <a:pt x="115" y="1992"/>
                  </a:lnTo>
                  <a:lnTo>
                    <a:pt x="114" y="1990"/>
                  </a:lnTo>
                  <a:lnTo>
                    <a:pt x="112" y="1990"/>
                  </a:lnTo>
                  <a:lnTo>
                    <a:pt x="109" y="1990"/>
                  </a:lnTo>
                  <a:lnTo>
                    <a:pt x="106" y="1989"/>
                  </a:lnTo>
                  <a:lnTo>
                    <a:pt x="98" y="1990"/>
                  </a:lnTo>
                  <a:lnTo>
                    <a:pt x="88" y="1990"/>
                  </a:lnTo>
                  <a:lnTo>
                    <a:pt x="85" y="1990"/>
                  </a:lnTo>
                  <a:lnTo>
                    <a:pt x="81" y="1990"/>
                  </a:lnTo>
                  <a:lnTo>
                    <a:pt x="76" y="1990"/>
                  </a:lnTo>
                  <a:lnTo>
                    <a:pt x="71" y="1989"/>
                  </a:lnTo>
                  <a:lnTo>
                    <a:pt x="71" y="1973"/>
                  </a:lnTo>
                  <a:lnTo>
                    <a:pt x="71" y="1964"/>
                  </a:lnTo>
                  <a:lnTo>
                    <a:pt x="71" y="1957"/>
                  </a:lnTo>
                  <a:lnTo>
                    <a:pt x="71" y="1946"/>
                  </a:lnTo>
                  <a:lnTo>
                    <a:pt x="73" y="1943"/>
                  </a:lnTo>
                  <a:lnTo>
                    <a:pt x="73" y="1940"/>
                  </a:lnTo>
                  <a:lnTo>
                    <a:pt x="74" y="1938"/>
                  </a:lnTo>
                  <a:lnTo>
                    <a:pt x="76" y="1935"/>
                  </a:lnTo>
                  <a:lnTo>
                    <a:pt x="77" y="1931"/>
                  </a:lnTo>
                  <a:lnTo>
                    <a:pt x="81" y="1927"/>
                  </a:lnTo>
                  <a:lnTo>
                    <a:pt x="84" y="1924"/>
                  </a:lnTo>
                  <a:lnTo>
                    <a:pt x="87" y="1919"/>
                  </a:lnTo>
                  <a:lnTo>
                    <a:pt x="87" y="1918"/>
                  </a:lnTo>
                  <a:lnTo>
                    <a:pt x="88" y="1916"/>
                  </a:lnTo>
                  <a:lnTo>
                    <a:pt x="88" y="1915"/>
                  </a:lnTo>
                  <a:lnTo>
                    <a:pt x="88" y="1913"/>
                  </a:lnTo>
                  <a:lnTo>
                    <a:pt x="88" y="1908"/>
                  </a:lnTo>
                  <a:lnTo>
                    <a:pt x="88" y="1904"/>
                  </a:lnTo>
                  <a:lnTo>
                    <a:pt x="87" y="1901"/>
                  </a:lnTo>
                  <a:lnTo>
                    <a:pt x="84" y="1896"/>
                  </a:lnTo>
                  <a:lnTo>
                    <a:pt x="82" y="1893"/>
                  </a:lnTo>
                  <a:lnTo>
                    <a:pt x="79" y="1890"/>
                  </a:lnTo>
                  <a:lnTo>
                    <a:pt x="76" y="1886"/>
                  </a:lnTo>
                  <a:lnTo>
                    <a:pt x="73" y="1882"/>
                  </a:lnTo>
                  <a:lnTo>
                    <a:pt x="66" y="1875"/>
                  </a:lnTo>
                  <a:lnTo>
                    <a:pt x="62" y="1869"/>
                  </a:lnTo>
                  <a:lnTo>
                    <a:pt x="58" y="1863"/>
                  </a:lnTo>
                  <a:lnTo>
                    <a:pt x="55" y="1861"/>
                  </a:lnTo>
                  <a:lnTo>
                    <a:pt x="55" y="1856"/>
                  </a:lnTo>
                  <a:lnTo>
                    <a:pt x="54" y="1852"/>
                  </a:lnTo>
                  <a:lnTo>
                    <a:pt x="54" y="1848"/>
                  </a:lnTo>
                  <a:lnTo>
                    <a:pt x="54" y="1847"/>
                  </a:lnTo>
                  <a:lnTo>
                    <a:pt x="54" y="1844"/>
                  </a:lnTo>
                  <a:lnTo>
                    <a:pt x="54" y="1842"/>
                  </a:lnTo>
                  <a:lnTo>
                    <a:pt x="54" y="1837"/>
                  </a:lnTo>
                  <a:lnTo>
                    <a:pt x="54" y="1834"/>
                  </a:lnTo>
                  <a:lnTo>
                    <a:pt x="55" y="1830"/>
                  </a:lnTo>
                  <a:lnTo>
                    <a:pt x="55" y="1825"/>
                  </a:lnTo>
                  <a:lnTo>
                    <a:pt x="57" y="1823"/>
                  </a:lnTo>
                  <a:lnTo>
                    <a:pt x="57" y="1822"/>
                  </a:lnTo>
                  <a:lnTo>
                    <a:pt x="55" y="1820"/>
                  </a:lnTo>
                  <a:lnTo>
                    <a:pt x="55" y="1817"/>
                  </a:lnTo>
                  <a:lnTo>
                    <a:pt x="55" y="1817"/>
                  </a:lnTo>
                  <a:lnTo>
                    <a:pt x="54" y="1815"/>
                  </a:lnTo>
                  <a:lnTo>
                    <a:pt x="54" y="1814"/>
                  </a:lnTo>
                  <a:lnTo>
                    <a:pt x="51" y="1812"/>
                  </a:lnTo>
                  <a:lnTo>
                    <a:pt x="49" y="1809"/>
                  </a:lnTo>
                  <a:lnTo>
                    <a:pt x="44" y="1809"/>
                  </a:lnTo>
                  <a:lnTo>
                    <a:pt x="35" y="1807"/>
                  </a:lnTo>
                  <a:lnTo>
                    <a:pt x="25" y="1804"/>
                  </a:lnTo>
                  <a:lnTo>
                    <a:pt x="27" y="1801"/>
                  </a:lnTo>
                  <a:lnTo>
                    <a:pt x="28" y="1798"/>
                  </a:lnTo>
                  <a:lnTo>
                    <a:pt x="30" y="1796"/>
                  </a:lnTo>
                  <a:lnTo>
                    <a:pt x="32" y="1795"/>
                  </a:lnTo>
                  <a:lnTo>
                    <a:pt x="36" y="1790"/>
                  </a:lnTo>
                  <a:lnTo>
                    <a:pt x="41" y="1787"/>
                  </a:lnTo>
                  <a:lnTo>
                    <a:pt x="46" y="1784"/>
                  </a:lnTo>
                  <a:lnTo>
                    <a:pt x="51" y="1779"/>
                  </a:lnTo>
                  <a:lnTo>
                    <a:pt x="51" y="1778"/>
                  </a:lnTo>
                  <a:lnTo>
                    <a:pt x="54" y="1776"/>
                  </a:lnTo>
                  <a:lnTo>
                    <a:pt x="54" y="1773"/>
                  </a:lnTo>
                  <a:lnTo>
                    <a:pt x="54" y="1768"/>
                  </a:lnTo>
                  <a:lnTo>
                    <a:pt x="54" y="1757"/>
                  </a:lnTo>
                  <a:lnTo>
                    <a:pt x="52" y="1746"/>
                  </a:lnTo>
                  <a:lnTo>
                    <a:pt x="51" y="1735"/>
                  </a:lnTo>
                  <a:lnTo>
                    <a:pt x="49" y="1722"/>
                  </a:lnTo>
                  <a:lnTo>
                    <a:pt x="47" y="1711"/>
                  </a:lnTo>
                  <a:lnTo>
                    <a:pt x="44" y="1700"/>
                  </a:lnTo>
                  <a:lnTo>
                    <a:pt x="41" y="1689"/>
                  </a:lnTo>
                  <a:lnTo>
                    <a:pt x="38" y="1680"/>
                  </a:lnTo>
                  <a:lnTo>
                    <a:pt x="33" y="1669"/>
                  </a:lnTo>
                  <a:lnTo>
                    <a:pt x="30" y="1659"/>
                  </a:lnTo>
                  <a:lnTo>
                    <a:pt x="25" y="1648"/>
                  </a:lnTo>
                  <a:lnTo>
                    <a:pt x="21" y="1639"/>
                  </a:lnTo>
                  <a:lnTo>
                    <a:pt x="16" y="1629"/>
                  </a:lnTo>
                  <a:lnTo>
                    <a:pt x="9" y="1620"/>
                  </a:lnTo>
                  <a:lnTo>
                    <a:pt x="5" y="1610"/>
                  </a:lnTo>
                  <a:lnTo>
                    <a:pt x="0" y="1601"/>
                  </a:lnTo>
                  <a:lnTo>
                    <a:pt x="2" y="1599"/>
                  </a:lnTo>
                  <a:lnTo>
                    <a:pt x="5" y="1598"/>
                  </a:lnTo>
                  <a:lnTo>
                    <a:pt x="8" y="1595"/>
                  </a:lnTo>
                  <a:lnTo>
                    <a:pt x="13" y="1593"/>
                  </a:lnTo>
                  <a:lnTo>
                    <a:pt x="17" y="1585"/>
                  </a:lnTo>
                  <a:lnTo>
                    <a:pt x="22" y="1579"/>
                  </a:lnTo>
                  <a:lnTo>
                    <a:pt x="28" y="1572"/>
                  </a:lnTo>
                  <a:lnTo>
                    <a:pt x="33" y="1568"/>
                  </a:lnTo>
                  <a:lnTo>
                    <a:pt x="35" y="1565"/>
                  </a:lnTo>
                  <a:lnTo>
                    <a:pt x="38" y="1561"/>
                  </a:lnTo>
                  <a:lnTo>
                    <a:pt x="41" y="1561"/>
                  </a:lnTo>
                  <a:lnTo>
                    <a:pt x="43" y="1560"/>
                  </a:lnTo>
                  <a:lnTo>
                    <a:pt x="44" y="1560"/>
                  </a:lnTo>
                  <a:lnTo>
                    <a:pt x="47" y="1558"/>
                  </a:lnTo>
                  <a:lnTo>
                    <a:pt x="51" y="1558"/>
                  </a:lnTo>
                  <a:lnTo>
                    <a:pt x="54" y="1558"/>
                  </a:lnTo>
                  <a:lnTo>
                    <a:pt x="58" y="1558"/>
                  </a:lnTo>
                  <a:lnTo>
                    <a:pt x="62" y="1558"/>
                  </a:lnTo>
                  <a:lnTo>
                    <a:pt x="63" y="1558"/>
                  </a:lnTo>
                  <a:lnTo>
                    <a:pt x="66" y="1558"/>
                  </a:lnTo>
                  <a:lnTo>
                    <a:pt x="68" y="1557"/>
                  </a:lnTo>
                  <a:lnTo>
                    <a:pt x="69" y="1557"/>
                  </a:lnTo>
                  <a:lnTo>
                    <a:pt x="71" y="1554"/>
                  </a:lnTo>
                  <a:lnTo>
                    <a:pt x="71" y="1552"/>
                  </a:lnTo>
                  <a:lnTo>
                    <a:pt x="71" y="1550"/>
                  </a:lnTo>
                  <a:lnTo>
                    <a:pt x="71" y="1547"/>
                  </a:lnTo>
                  <a:lnTo>
                    <a:pt x="71" y="1544"/>
                  </a:lnTo>
                  <a:lnTo>
                    <a:pt x="71" y="1541"/>
                  </a:lnTo>
                  <a:lnTo>
                    <a:pt x="69" y="1538"/>
                  </a:lnTo>
                  <a:lnTo>
                    <a:pt x="68" y="1535"/>
                  </a:lnTo>
                  <a:lnTo>
                    <a:pt x="66" y="1531"/>
                  </a:lnTo>
                  <a:lnTo>
                    <a:pt x="63" y="1528"/>
                  </a:lnTo>
                  <a:lnTo>
                    <a:pt x="63" y="1527"/>
                  </a:lnTo>
                  <a:lnTo>
                    <a:pt x="63" y="1524"/>
                  </a:lnTo>
                  <a:lnTo>
                    <a:pt x="88" y="1456"/>
                  </a:lnTo>
                  <a:lnTo>
                    <a:pt x="92" y="1453"/>
                  </a:lnTo>
                  <a:lnTo>
                    <a:pt x="98" y="1449"/>
                  </a:lnTo>
                  <a:lnTo>
                    <a:pt x="103" y="1448"/>
                  </a:lnTo>
                  <a:lnTo>
                    <a:pt x="107" y="1445"/>
                  </a:lnTo>
                  <a:lnTo>
                    <a:pt x="111" y="1443"/>
                  </a:lnTo>
                  <a:lnTo>
                    <a:pt x="112" y="1442"/>
                  </a:lnTo>
                  <a:lnTo>
                    <a:pt x="115" y="1440"/>
                  </a:lnTo>
                  <a:lnTo>
                    <a:pt x="117" y="1437"/>
                  </a:lnTo>
                  <a:lnTo>
                    <a:pt x="118" y="1435"/>
                  </a:lnTo>
                  <a:lnTo>
                    <a:pt x="120" y="1432"/>
                  </a:lnTo>
                  <a:lnTo>
                    <a:pt x="120" y="1429"/>
                  </a:lnTo>
                  <a:lnTo>
                    <a:pt x="122" y="1426"/>
                  </a:lnTo>
                  <a:lnTo>
                    <a:pt x="120" y="1423"/>
                  </a:lnTo>
                  <a:lnTo>
                    <a:pt x="120" y="1421"/>
                  </a:lnTo>
                  <a:lnTo>
                    <a:pt x="120" y="1418"/>
                  </a:lnTo>
                  <a:lnTo>
                    <a:pt x="118" y="1416"/>
                  </a:lnTo>
                  <a:lnTo>
                    <a:pt x="115" y="1413"/>
                  </a:lnTo>
                  <a:lnTo>
                    <a:pt x="112" y="1412"/>
                  </a:lnTo>
                  <a:lnTo>
                    <a:pt x="107" y="1408"/>
                  </a:lnTo>
                  <a:lnTo>
                    <a:pt x="104" y="1405"/>
                  </a:lnTo>
                  <a:lnTo>
                    <a:pt x="101" y="1404"/>
                  </a:lnTo>
                  <a:lnTo>
                    <a:pt x="100" y="1401"/>
                  </a:lnTo>
                  <a:lnTo>
                    <a:pt x="96" y="1399"/>
                  </a:lnTo>
                  <a:lnTo>
                    <a:pt x="96" y="1396"/>
                  </a:lnTo>
                  <a:lnTo>
                    <a:pt x="95" y="1393"/>
                  </a:lnTo>
                  <a:lnTo>
                    <a:pt x="95" y="1389"/>
                  </a:lnTo>
                  <a:lnTo>
                    <a:pt x="93" y="1383"/>
                  </a:lnTo>
                  <a:lnTo>
                    <a:pt x="92" y="1377"/>
                  </a:lnTo>
                  <a:lnTo>
                    <a:pt x="92" y="1371"/>
                  </a:lnTo>
                  <a:lnTo>
                    <a:pt x="92" y="1366"/>
                  </a:lnTo>
                  <a:lnTo>
                    <a:pt x="90" y="1363"/>
                  </a:lnTo>
                  <a:lnTo>
                    <a:pt x="88" y="1360"/>
                  </a:lnTo>
                  <a:lnTo>
                    <a:pt x="87" y="1358"/>
                  </a:lnTo>
                  <a:lnTo>
                    <a:pt x="85" y="1355"/>
                  </a:lnTo>
                  <a:lnTo>
                    <a:pt x="82" y="1352"/>
                  </a:lnTo>
                  <a:lnTo>
                    <a:pt x="79" y="1348"/>
                  </a:lnTo>
                  <a:lnTo>
                    <a:pt x="76" y="1345"/>
                  </a:lnTo>
                  <a:lnTo>
                    <a:pt x="74" y="1342"/>
                  </a:lnTo>
                  <a:lnTo>
                    <a:pt x="68" y="1337"/>
                  </a:lnTo>
                  <a:lnTo>
                    <a:pt x="62" y="1334"/>
                  </a:lnTo>
                  <a:lnTo>
                    <a:pt x="55" y="1330"/>
                  </a:lnTo>
                  <a:lnTo>
                    <a:pt x="51" y="1323"/>
                  </a:lnTo>
                  <a:lnTo>
                    <a:pt x="47" y="1322"/>
                  </a:lnTo>
                  <a:lnTo>
                    <a:pt x="44" y="1317"/>
                  </a:lnTo>
                  <a:lnTo>
                    <a:pt x="43" y="1314"/>
                  </a:lnTo>
                  <a:lnTo>
                    <a:pt x="41" y="1309"/>
                  </a:lnTo>
                  <a:lnTo>
                    <a:pt x="38" y="1306"/>
                  </a:lnTo>
                  <a:lnTo>
                    <a:pt x="36" y="1303"/>
                  </a:lnTo>
                  <a:lnTo>
                    <a:pt x="36" y="1300"/>
                  </a:lnTo>
                  <a:lnTo>
                    <a:pt x="35" y="1296"/>
                  </a:lnTo>
                  <a:lnTo>
                    <a:pt x="33" y="1292"/>
                  </a:lnTo>
                  <a:lnTo>
                    <a:pt x="33" y="1287"/>
                  </a:lnTo>
                  <a:lnTo>
                    <a:pt x="32" y="1285"/>
                  </a:lnTo>
                  <a:lnTo>
                    <a:pt x="30" y="1282"/>
                  </a:lnTo>
                  <a:lnTo>
                    <a:pt x="30" y="1281"/>
                  </a:lnTo>
                  <a:lnTo>
                    <a:pt x="28" y="1279"/>
                  </a:lnTo>
                  <a:lnTo>
                    <a:pt x="25" y="1278"/>
                  </a:lnTo>
                  <a:lnTo>
                    <a:pt x="22" y="1276"/>
                  </a:lnTo>
                  <a:lnTo>
                    <a:pt x="21" y="1273"/>
                  </a:lnTo>
                  <a:lnTo>
                    <a:pt x="16" y="1273"/>
                  </a:lnTo>
                  <a:lnTo>
                    <a:pt x="19" y="1263"/>
                  </a:lnTo>
                  <a:lnTo>
                    <a:pt x="22" y="1259"/>
                  </a:lnTo>
                  <a:lnTo>
                    <a:pt x="24" y="1255"/>
                  </a:lnTo>
                  <a:lnTo>
                    <a:pt x="25" y="1252"/>
                  </a:lnTo>
                  <a:lnTo>
                    <a:pt x="25" y="1249"/>
                  </a:lnTo>
                  <a:lnTo>
                    <a:pt x="25" y="1246"/>
                  </a:lnTo>
                  <a:lnTo>
                    <a:pt x="25" y="1243"/>
                  </a:lnTo>
                  <a:lnTo>
                    <a:pt x="28" y="1238"/>
                  </a:lnTo>
                  <a:lnTo>
                    <a:pt x="28" y="1236"/>
                  </a:lnTo>
                  <a:lnTo>
                    <a:pt x="28" y="1232"/>
                  </a:lnTo>
                  <a:lnTo>
                    <a:pt x="30" y="1229"/>
                  </a:lnTo>
                  <a:lnTo>
                    <a:pt x="30" y="1224"/>
                  </a:lnTo>
                  <a:lnTo>
                    <a:pt x="33" y="1225"/>
                  </a:lnTo>
                  <a:lnTo>
                    <a:pt x="36" y="1225"/>
                  </a:lnTo>
                  <a:lnTo>
                    <a:pt x="39" y="1225"/>
                  </a:lnTo>
                  <a:lnTo>
                    <a:pt x="43" y="1225"/>
                  </a:lnTo>
                  <a:lnTo>
                    <a:pt x="47" y="1225"/>
                  </a:lnTo>
                  <a:lnTo>
                    <a:pt x="51" y="1224"/>
                  </a:lnTo>
                  <a:lnTo>
                    <a:pt x="55" y="1222"/>
                  </a:lnTo>
                  <a:lnTo>
                    <a:pt x="58" y="1219"/>
                  </a:lnTo>
                  <a:lnTo>
                    <a:pt x="62" y="1218"/>
                  </a:lnTo>
                  <a:lnTo>
                    <a:pt x="63" y="1214"/>
                  </a:lnTo>
                  <a:lnTo>
                    <a:pt x="66" y="1214"/>
                  </a:lnTo>
                  <a:lnTo>
                    <a:pt x="66" y="1211"/>
                  </a:lnTo>
                  <a:lnTo>
                    <a:pt x="69" y="1211"/>
                  </a:lnTo>
                  <a:lnTo>
                    <a:pt x="71" y="1210"/>
                  </a:lnTo>
                  <a:lnTo>
                    <a:pt x="71" y="1211"/>
                  </a:lnTo>
                  <a:lnTo>
                    <a:pt x="74" y="1211"/>
                  </a:lnTo>
                  <a:lnTo>
                    <a:pt x="76" y="1214"/>
                  </a:lnTo>
                  <a:lnTo>
                    <a:pt x="77" y="1218"/>
                  </a:lnTo>
                  <a:lnTo>
                    <a:pt x="79" y="1219"/>
                  </a:lnTo>
                  <a:lnTo>
                    <a:pt x="79" y="1219"/>
                  </a:lnTo>
                  <a:lnTo>
                    <a:pt x="81" y="1221"/>
                  </a:lnTo>
                  <a:lnTo>
                    <a:pt x="82" y="1222"/>
                  </a:lnTo>
                  <a:lnTo>
                    <a:pt x="84" y="1222"/>
                  </a:lnTo>
                  <a:lnTo>
                    <a:pt x="87" y="1222"/>
                  </a:lnTo>
                  <a:lnTo>
                    <a:pt x="90" y="1222"/>
                  </a:lnTo>
                  <a:lnTo>
                    <a:pt x="93" y="1221"/>
                  </a:lnTo>
                  <a:lnTo>
                    <a:pt x="96" y="1219"/>
                  </a:lnTo>
                  <a:lnTo>
                    <a:pt x="100" y="1218"/>
                  </a:lnTo>
                  <a:lnTo>
                    <a:pt x="107" y="1213"/>
                  </a:lnTo>
                  <a:lnTo>
                    <a:pt x="114" y="1208"/>
                  </a:lnTo>
                  <a:lnTo>
                    <a:pt x="120" y="1205"/>
                  </a:lnTo>
                  <a:lnTo>
                    <a:pt x="125" y="1199"/>
                  </a:lnTo>
                  <a:lnTo>
                    <a:pt x="183" y="1186"/>
                  </a:lnTo>
                  <a:lnTo>
                    <a:pt x="186" y="1186"/>
                  </a:lnTo>
                  <a:lnTo>
                    <a:pt x="186" y="1186"/>
                  </a:lnTo>
                  <a:lnTo>
                    <a:pt x="190" y="1186"/>
                  </a:lnTo>
                  <a:lnTo>
                    <a:pt x="190" y="1186"/>
                  </a:lnTo>
                  <a:lnTo>
                    <a:pt x="191" y="1186"/>
                  </a:lnTo>
                  <a:lnTo>
                    <a:pt x="191" y="1188"/>
                  </a:lnTo>
                  <a:lnTo>
                    <a:pt x="191" y="1189"/>
                  </a:lnTo>
                  <a:lnTo>
                    <a:pt x="193" y="1197"/>
                  </a:lnTo>
                  <a:lnTo>
                    <a:pt x="194" y="1205"/>
                  </a:lnTo>
                  <a:lnTo>
                    <a:pt x="197" y="1210"/>
                  </a:lnTo>
                  <a:lnTo>
                    <a:pt x="199" y="1213"/>
                  </a:lnTo>
                  <a:lnTo>
                    <a:pt x="201" y="1214"/>
                  </a:lnTo>
                  <a:lnTo>
                    <a:pt x="202" y="1218"/>
                  </a:lnTo>
                  <a:lnTo>
                    <a:pt x="204" y="1218"/>
                  </a:lnTo>
                  <a:lnTo>
                    <a:pt x="207" y="1219"/>
                  </a:lnTo>
                  <a:lnTo>
                    <a:pt x="209" y="1219"/>
                  </a:lnTo>
                  <a:lnTo>
                    <a:pt x="212" y="1219"/>
                  </a:lnTo>
                  <a:lnTo>
                    <a:pt x="215" y="1219"/>
                  </a:lnTo>
                  <a:lnTo>
                    <a:pt x="218" y="1219"/>
                  </a:lnTo>
                  <a:lnTo>
                    <a:pt x="221" y="1219"/>
                  </a:lnTo>
                  <a:lnTo>
                    <a:pt x="224" y="1218"/>
                  </a:lnTo>
                  <a:lnTo>
                    <a:pt x="231" y="1218"/>
                  </a:lnTo>
                  <a:lnTo>
                    <a:pt x="235" y="1214"/>
                  </a:lnTo>
                  <a:lnTo>
                    <a:pt x="242" y="1213"/>
                  </a:lnTo>
                  <a:lnTo>
                    <a:pt x="248" y="1210"/>
                  </a:lnTo>
                  <a:lnTo>
                    <a:pt x="256" y="1210"/>
                  </a:lnTo>
                  <a:lnTo>
                    <a:pt x="262" y="1207"/>
                  </a:lnTo>
                  <a:lnTo>
                    <a:pt x="276" y="1205"/>
                  </a:lnTo>
                  <a:lnTo>
                    <a:pt x="289" y="1202"/>
                  </a:lnTo>
                  <a:lnTo>
                    <a:pt x="294" y="1199"/>
                  </a:lnTo>
                  <a:lnTo>
                    <a:pt x="299" y="1197"/>
                  </a:lnTo>
                  <a:lnTo>
                    <a:pt x="300" y="1195"/>
                  </a:lnTo>
                  <a:lnTo>
                    <a:pt x="302" y="1194"/>
                  </a:lnTo>
                  <a:lnTo>
                    <a:pt x="303" y="1192"/>
                  </a:lnTo>
                  <a:lnTo>
                    <a:pt x="305" y="1191"/>
                  </a:lnTo>
                  <a:lnTo>
                    <a:pt x="306" y="1189"/>
                  </a:lnTo>
                  <a:lnTo>
                    <a:pt x="306" y="1186"/>
                  </a:lnTo>
                  <a:lnTo>
                    <a:pt x="306" y="1184"/>
                  </a:lnTo>
                  <a:lnTo>
                    <a:pt x="306" y="1181"/>
                  </a:lnTo>
                  <a:lnTo>
                    <a:pt x="306" y="1178"/>
                  </a:lnTo>
                  <a:lnTo>
                    <a:pt x="306" y="1177"/>
                  </a:lnTo>
                  <a:lnTo>
                    <a:pt x="306" y="1173"/>
                  </a:lnTo>
                  <a:lnTo>
                    <a:pt x="305" y="1170"/>
                  </a:lnTo>
                  <a:lnTo>
                    <a:pt x="299" y="1159"/>
                  </a:lnTo>
                  <a:lnTo>
                    <a:pt x="289" y="1147"/>
                  </a:lnTo>
                  <a:lnTo>
                    <a:pt x="286" y="1143"/>
                  </a:lnTo>
                  <a:lnTo>
                    <a:pt x="284" y="1140"/>
                  </a:lnTo>
                  <a:lnTo>
                    <a:pt x="284" y="1137"/>
                  </a:lnTo>
                  <a:lnTo>
                    <a:pt x="283" y="1134"/>
                  </a:lnTo>
                  <a:lnTo>
                    <a:pt x="283" y="1131"/>
                  </a:lnTo>
                  <a:lnTo>
                    <a:pt x="283" y="1128"/>
                  </a:lnTo>
                  <a:lnTo>
                    <a:pt x="284" y="1126"/>
                  </a:lnTo>
                  <a:lnTo>
                    <a:pt x="284" y="1125"/>
                  </a:lnTo>
                  <a:lnTo>
                    <a:pt x="286" y="1125"/>
                  </a:lnTo>
                  <a:lnTo>
                    <a:pt x="288" y="1123"/>
                  </a:lnTo>
                  <a:lnTo>
                    <a:pt x="289" y="1120"/>
                  </a:lnTo>
                  <a:lnTo>
                    <a:pt x="292" y="1120"/>
                  </a:lnTo>
                  <a:lnTo>
                    <a:pt x="294" y="1118"/>
                  </a:lnTo>
                  <a:lnTo>
                    <a:pt x="297" y="1118"/>
                  </a:lnTo>
                  <a:lnTo>
                    <a:pt x="299" y="1117"/>
                  </a:lnTo>
                  <a:lnTo>
                    <a:pt x="302" y="1115"/>
                  </a:lnTo>
                  <a:lnTo>
                    <a:pt x="305" y="1115"/>
                  </a:lnTo>
                  <a:lnTo>
                    <a:pt x="311" y="1115"/>
                  </a:lnTo>
                  <a:lnTo>
                    <a:pt x="318" y="1115"/>
                  </a:lnTo>
                  <a:lnTo>
                    <a:pt x="325" y="1117"/>
                  </a:lnTo>
                  <a:lnTo>
                    <a:pt x="332" y="1117"/>
                  </a:lnTo>
                  <a:lnTo>
                    <a:pt x="338" y="1118"/>
                  </a:lnTo>
                  <a:lnTo>
                    <a:pt x="344" y="1118"/>
                  </a:lnTo>
                  <a:lnTo>
                    <a:pt x="348" y="1118"/>
                  </a:lnTo>
                  <a:lnTo>
                    <a:pt x="351" y="1117"/>
                  </a:lnTo>
                  <a:lnTo>
                    <a:pt x="352" y="1115"/>
                  </a:lnTo>
                  <a:lnTo>
                    <a:pt x="355" y="1115"/>
                  </a:lnTo>
                  <a:lnTo>
                    <a:pt x="359" y="1115"/>
                  </a:lnTo>
                  <a:lnTo>
                    <a:pt x="360" y="1112"/>
                  </a:lnTo>
                  <a:lnTo>
                    <a:pt x="363" y="1110"/>
                  </a:lnTo>
                  <a:lnTo>
                    <a:pt x="363" y="1109"/>
                  </a:lnTo>
                  <a:lnTo>
                    <a:pt x="367" y="1107"/>
                  </a:lnTo>
                  <a:lnTo>
                    <a:pt x="367" y="1104"/>
                  </a:lnTo>
                  <a:lnTo>
                    <a:pt x="368" y="1101"/>
                  </a:lnTo>
                  <a:lnTo>
                    <a:pt x="368" y="1098"/>
                  </a:lnTo>
                  <a:lnTo>
                    <a:pt x="381" y="1096"/>
                  </a:lnTo>
                  <a:lnTo>
                    <a:pt x="392" y="1096"/>
                  </a:lnTo>
                  <a:lnTo>
                    <a:pt x="401" y="1096"/>
                  </a:lnTo>
                  <a:lnTo>
                    <a:pt x="409" y="1098"/>
                  </a:lnTo>
                  <a:lnTo>
                    <a:pt x="414" y="1098"/>
                  </a:lnTo>
                  <a:lnTo>
                    <a:pt x="419" y="1099"/>
                  </a:lnTo>
                  <a:lnTo>
                    <a:pt x="422" y="1102"/>
                  </a:lnTo>
                  <a:lnTo>
                    <a:pt x="425" y="1104"/>
                  </a:lnTo>
                  <a:lnTo>
                    <a:pt x="427" y="1107"/>
                  </a:lnTo>
                  <a:lnTo>
                    <a:pt x="430" y="1110"/>
                  </a:lnTo>
                  <a:lnTo>
                    <a:pt x="430" y="1113"/>
                  </a:lnTo>
                  <a:lnTo>
                    <a:pt x="431" y="1118"/>
                  </a:lnTo>
                  <a:lnTo>
                    <a:pt x="433" y="1120"/>
                  </a:lnTo>
                  <a:lnTo>
                    <a:pt x="434" y="1125"/>
                  </a:lnTo>
                  <a:lnTo>
                    <a:pt x="436" y="1128"/>
                  </a:lnTo>
                  <a:lnTo>
                    <a:pt x="439" y="1131"/>
                  </a:lnTo>
                  <a:lnTo>
                    <a:pt x="439" y="1136"/>
                  </a:lnTo>
                  <a:lnTo>
                    <a:pt x="439" y="1137"/>
                  </a:lnTo>
                  <a:lnTo>
                    <a:pt x="441" y="1142"/>
                  </a:lnTo>
                  <a:lnTo>
                    <a:pt x="442" y="1143"/>
                  </a:lnTo>
                  <a:lnTo>
                    <a:pt x="446" y="1145"/>
                  </a:lnTo>
                  <a:lnTo>
                    <a:pt x="447" y="1147"/>
                  </a:lnTo>
                  <a:lnTo>
                    <a:pt x="450" y="1148"/>
                  </a:lnTo>
                  <a:lnTo>
                    <a:pt x="453" y="1148"/>
                  </a:lnTo>
                  <a:lnTo>
                    <a:pt x="460" y="1151"/>
                  </a:lnTo>
                  <a:lnTo>
                    <a:pt x="466" y="1151"/>
                  </a:lnTo>
                  <a:lnTo>
                    <a:pt x="468" y="1153"/>
                  </a:lnTo>
                  <a:lnTo>
                    <a:pt x="471" y="1154"/>
                  </a:lnTo>
                  <a:lnTo>
                    <a:pt x="472" y="1156"/>
                  </a:lnTo>
                  <a:lnTo>
                    <a:pt x="474" y="1158"/>
                  </a:lnTo>
                  <a:lnTo>
                    <a:pt x="474" y="1166"/>
                  </a:lnTo>
                  <a:lnTo>
                    <a:pt x="474" y="1173"/>
                  </a:lnTo>
                  <a:lnTo>
                    <a:pt x="476" y="1181"/>
                  </a:lnTo>
                  <a:lnTo>
                    <a:pt x="477" y="1188"/>
                  </a:lnTo>
                  <a:lnTo>
                    <a:pt x="480" y="1194"/>
                  </a:lnTo>
                  <a:lnTo>
                    <a:pt x="483" y="1199"/>
                  </a:lnTo>
                  <a:lnTo>
                    <a:pt x="487" y="1205"/>
                  </a:lnTo>
                  <a:lnTo>
                    <a:pt x="491" y="1208"/>
                  </a:lnTo>
                  <a:lnTo>
                    <a:pt x="494" y="1213"/>
                  </a:lnTo>
                  <a:lnTo>
                    <a:pt x="499" y="1216"/>
                  </a:lnTo>
                  <a:lnTo>
                    <a:pt x="506" y="1219"/>
                  </a:lnTo>
                  <a:lnTo>
                    <a:pt x="512" y="1222"/>
                  </a:lnTo>
                  <a:lnTo>
                    <a:pt x="517" y="1225"/>
                  </a:lnTo>
                  <a:lnTo>
                    <a:pt x="523" y="1227"/>
                  </a:lnTo>
                  <a:lnTo>
                    <a:pt x="529" y="1230"/>
                  </a:lnTo>
                  <a:lnTo>
                    <a:pt x="537" y="1232"/>
                  </a:lnTo>
                  <a:lnTo>
                    <a:pt x="542" y="1232"/>
                  </a:lnTo>
                  <a:lnTo>
                    <a:pt x="545" y="1232"/>
                  </a:lnTo>
                  <a:lnTo>
                    <a:pt x="550" y="1232"/>
                  </a:lnTo>
                  <a:lnTo>
                    <a:pt x="553" y="1232"/>
                  </a:lnTo>
                  <a:lnTo>
                    <a:pt x="556" y="1232"/>
                  </a:lnTo>
                  <a:lnTo>
                    <a:pt x="558" y="1232"/>
                  </a:lnTo>
                  <a:lnTo>
                    <a:pt x="561" y="1230"/>
                  </a:lnTo>
                  <a:lnTo>
                    <a:pt x="561" y="1227"/>
                  </a:lnTo>
                  <a:lnTo>
                    <a:pt x="562" y="1225"/>
                  </a:lnTo>
                  <a:lnTo>
                    <a:pt x="562" y="1222"/>
                  </a:lnTo>
                  <a:lnTo>
                    <a:pt x="564" y="1219"/>
                  </a:lnTo>
                  <a:lnTo>
                    <a:pt x="564" y="1218"/>
                  </a:lnTo>
                  <a:lnTo>
                    <a:pt x="562" y="1211"/>
                  </a:lnTo>
                  <a:lnTo>
                    <a:pt x="562" y="1203"/>
                  </a:lnTo>
                  <a:lnTo>
                    <a:pt x="558" y="1188"/>
                  </a:lnTo>
                  <a:lnTo>
                    <a:pt x="553" y="1172"/>
                  </a:lnTo>
                  <a:lnTo>
                    <a:pt x="550" y="1166"/>
                  </a:lnTo>
                  <a:lnTo>
                    <a:pt x="548" y="1158"/>
                  </a:lnTo>
                  <a:lnTo>
                    <a:pt x="547" y="1151"/>
                  </a:lnTo>
                  <a:lnTo>
                    <a:pt x="545" y="1148"/>
                  </a:lnTo>
                  <a:lnTo>
                    <a:pt x="547" y="1143"/>
                  </a:lnTo>
                  <a:lnTo>
                    <a:pt x="547" y="1140"/>
                  </a:lnTo>
                  <a:lnTo>
                    <a:pt x="548" y="1140"/>
                  </a:lnTo>
                  <a:lnTo>
                    <a:pt x="548" y="1139"/>
                  </a:lnTo>
                  <a:lnTo>
                    <a:pt x="550" y="1139"/>
                  </a:lnTo>
                  <a:lnTo>
                    <a:pt x="553" y="1142"/>
                  </a:lnTo>
                  <a:lnTo>
                    <a:pt x="559" y="1145"/>
                  </a:lnTo>
                  <a:lnTo>
                    <a:pt x="562" y="1148"/>
                  </a:lnTo>
                  <a:lnTo>
                    <a:pt x="566" y="1150"/>
                  </a:lnTo>
                  <a:lnTo>
                    <a:pt x="570" y="1151"/>
                  </a:lnTo>
                  <a:lnTo>
                    <a:pt x="575" y="1151"/>
                  </a:lnTo>
                  <a:lnTo>
                    <a:pt x="575" y="1151"/>
                  </a:lnTo>
                  <a:lnTo>
                    <a:pt x="578" y="1151"/>
                  </a:lnTo>
                  <a:lnTo>
                    <a:pt x="581" y="1151"/>
                  </a:lnTo>
                  <a:lnTo>
                    <a:pt x="583" y="1151"/>
                  </a:lnTo>
                  <a:lnTo>
                    <a:pt x="586" y="1150"/>
                  </a:lnTo>
                  <a:lnTo>
                    <a:pt x="589" y="1148"/>
                  </a:lnTo>
                  <a:lnTo>
                    <a:pt x="591" y="1145"/>
                  </a:lnTo>
                  <a:lnTo>
                    <a:pt x="594" y="1143"/>
                  </a:lnTo>
                  <a:lnTo>
                    <a:pt x="604" y="1128"/>
                  </a:lnTo>
                  <a:lnTo>
                    <a:pt x="610" y="1115"/>
                  </a:lnTo>
                  <a:lnTo>
                    <a:pt x="611" y="1112"/>
                  </a:lnTo>
                  <a:lnTo>
                    <a:pt x="615" y="1109"/>
                  </a:lnTo>
                  <a:lnTo>
                    <a:pt x="616" y="1106"/>
                  </a:lnTo>
                  <a:lnTo>
                    <a:pt x="618" y="1104"/>
                  </a:lnTo>
                  <a:lnTo>
                    <a:pt x="619" y="1102"/>
                  </a:lnTo>
                  <a:lnTo>
                    <a:pt x="622" y="1102"/>
                  </a:lnTo>
                  <a:lnTo>
                    <a:pt x="626" y="1102"/>
                  </a:lnTo>
                  <a:lnTo>
                    <a:pt x="629" y="1102"/>
                  </a:lnTo>
                  <a:lnTo>
                    <a:pt x="641" y="1102"/>
                  </a:lnTo>
                  <a:lnTo>
                    <a:pt x="657" y="1102"/>
                  </a:lnTo>
                  <a:lnTo>
                    <a:pt x="668" y="1104"/>
                  </a:lnTo>
                  <a:lnTo>
                    <a:pt x="675" y="1107"/>
                  </a:lnTo>
                  <a:lnTo>
                    <a:pt x="678" y="1107"/>
                  </a:lnTo>
                  <a:lnTo>
                    <a:pt x="679" y="1107"/>
                  </a:lnTo>
                  <a:lnTo>
                    <a:pt x="681" y="1107"/>
                  </a:lnTo>
                  <a:lnTo>
                    <a:pt x="681" y="1107"/>
                  </a:lnTo>
                  <a:lnTo>
                    <a:pt x="683" y="1106"/>
                  </a:lnTo>
                  <a:lnTo>
                    <a:pt x="683" y="1104"/>
                  </a:lnTo>
                  <a:lnTo>
                    <a:pt x="681" y="1104"/>
                  </a:lnTo>
                  <a:lnTo>
                    <a:pt x="679" y="1101"/>
                  </a:lnTo>
                  <a:lnTo>
                    <a:pt x="676" y="1098"/>
                  </a:lnTo>
                  <a:lnTo>
                    <a:pt x="673" y="1095"/>
                  </a:lnTo>
                  <a:lnTo>
                    <a:pt x="670" y="1090"/>
                  </a:lnTo>
                  <a:lnTo>
                    <a:pt x="668" y="1085"/>
                  </a:lnTo>
                  <a:lnTo>
                    <a:pt x="665" y="1080"/>
                  </a:lnTo>
                  <a:lnTo>
                    <a:pt x="665" y="1079"/>
                  </a:lnTo>
                  <a:lnTo>
                    <a:pt x="665" y="1076"/>
                  </a:lnTo>
                  <a:lnTo>
                    <a:pt x="665" y="1074"/>
                  </a:lnTo>
                  <a:lnTo>
                    <a:pt x="665" y="1071"/>
                  </a:lnTo>
                  <a:lnTo>
                    <a:pt x="665" y="1069"/>
                  </a:lnTo>
                  <a:lnTo>
                    <a:pt x="667" y="1066"/>
                  </a:lnTo>
                  <a:lnTo>
                    <a:pt x="668" y="1065"/>
                  </a:lnTo>
                  <a:lnTo>
                    <a:pt x="671" y="1061"/>
                  </a:lnTo>
                  <a:lnTo>
                    <a:pt x="678" y="1065"/>
                  </a:lnTo>
                  <a:lnTo>
                    <a:pt x="684" y="1065"/>
                  </a:lnTo>
                  <a:lnTo>
                    <a:pt x="689" y="1065"/>
                  </a:lnTo>
                  <a:lnTo>
                    <a:pt x="694" y="1065"/>
                  </a:lnTo>
                  <a:lnTo>
                    <a:pt x="698" y="1065"/>
                  </a:lnTo>
                  <a:lnTo>
                    <a:pt x="703" y="1065"/>
                  </a:lnTo>
                  <a:lnTo>
                    <a:pt x="706" y="1061"/>
                  </a:lnTo>
                  <a:lnTo>
                    <a:pt x="708" y="1060"/>
                  </a:lnTo>
                  <a:lnTo>
                    <a:pt x="709" y="1058"/>
                  </a:lnTo>
                  <a:lnTo>
                    <a:pt x="709" y="1058"/>
                  </a:lnTo>
                  <a:lnTo>
                    <a:pt x="709" y="1057"/>
                  </a:lnTo>
                  <a:lnTo>
                    <a:pt x="709" y="1057"/>
                  </a:lnTo>
                  <a:lnTo>
                    <a:pt x="709" y="1055"/>
                  </a:lnTo>
                  <a:lnTo>
                    <a:pt x="709" y="1054"/>
                  </a:lnTo>
                  <a:lnTo>
                    <a:pt x="708" y="1050"/>
                  </a:lnTo>
                  <a:lnTo>
                    <a:pt x="706" y="1050"/>
                  </a:lnTo>
                  <a:lnTo>
                    <a:pt x="703" y="1047"/>
                  </a:lnTo>
                  <a:lnTo>
                    <a:pt x="698" y="1044"/>
                  </a:lnTo>
                  <a:lnTo>
                    <a:pt x="692" y="1041"/>
                  </a:lnTo>
                  <a:lnTo>
                    <a:pt x="684" y="1038"/>
                  </a:lnTo>
                  <a:lnTo>
                    <a:pt x="678" y="1019"/>
                  </a:lnTo>
                  <a:lnTo>
                    <a:pt x="675" y="1008"/>
                  </a:lnTo>
                  <a:lnTo>
                    <a:pt x="673" y="1005"/>
                  </a:lnTo>
                  <a:lnTo>
                    <a:pt x="673" y="1003"/>
                  </a:lnTo>
                  <a:lnTo>
                    <a:pt x="671" y="1003"/>
                  </a:lnTo>
                  <a:lnTo>
                    <a:pt x="670" y="1003"/>
                  </a:lnTo>
                  <a:lnTo>
                    <a:pt x="670" y="1003"/>
                  </a:lnTo>
                  <a:lnTo>
                    <a:pt x="667" y="1008"/>
                  </a:lnTo>
                  <a:lnTo>
                    <a:pt x="662" y="1013"/>
                  </a:lnTo>
                  <a:lnTo>
                    <a:pt x="657" y="1016"/>
                  </a:lnTo>
                  <a:lnTo>
                    <a:pt x="654" y="1017"/>
                  </a:lnTo>
                  <a:lnTo>
                    <a:pt x="652" y="1017"/>
                  </a:lnTo>
                  <a:lnTo>
                    <a:pt x="649" y="1017"/>
                  </a:lnTo>
                  <a:lnTo>
                    <a:pt x="646" y="1019"/>
                  </a:lnTo>
                  <a:lnTo>
                    <a:pt x="643" y="1019"/>
                  </a:lnTo>
                  <a:lnTo>
                    <a:pt x="643" y="1014"/>
                  </a:lnTo>
                  <a:lnTo>
                    <a:pt x="645" y="1011"/>
                  </a:lnTo>
                  <a:lnTo>
                    <a:pt x="645" y="1005"/>
                  </a:lnTo>
                  <a:lnTo>
                    <a:pt x="646" y="1003"/>
                  </a:lnTo>
                  <a:lnTo>
                    <a:pt x="649" y="995"/>
                  </a:lnTo>
                  <a:lnTo>
                    <a:pt x="652" y="990"/>
                  </a:lnTo>
                  <a:lnTo>
                    <a:pt x="657" y="983"/>
                  </a:lnTo>
                  <a:lnTo>
                    <a:pt x="664" y="975"/>
                  </a:lnTo>
                  <a:lnTo>
                    <a:pt x="665" y="972"/>
                  </a:lnTo>
                  <a:lnTo>
                    <a:pt x="667" y="970"/>
                  </a:lnTo>
                  <a:lnTo>
                    <a:pt x="667" y="967"/>
                  </a:lnTo>
                  <a:lnTo>
                    <a:pt x="668" y="965"/>
                  </a:lnTo>
                  <a:lnTo>
                    <a:pt x="667" y="964"/>
                  </a:lnTo>
                  <a:lnTo>
                    <a:pt x="667" y="962"/>
                  </a:lnTo>
                  <a:lnTo>
                    <a:pt x="665" y="960"/>
                  </a:lnTo>
                  <a:lnTo>
                    <a:pt x="665" y="957"/>
                  </a:lnTo>
                  <a:lnTo>
                    <a:pt x="664" y="956"/>
                  </a:lnTo>
                  <a:lnTo>
                    <a:pt x="660" y="954"/>
                  </a:lnTo>
                  <a:lnTo>
                    <a:pt x="656" y="948"/>
                  </a:lnTo>
                  <a:lnTo>
                    <a:pt x="649" y="942"/>
                  </a:lnTo>
                  <a:lnTo>
                    <a:pt x="652" y="943"/>
                  </a:lnTo>
                  <a:lnTo>
                    <a:pt x="657" y="943"/>
                  </a:lnTo>
                  <a:lnTo>
                    <a:pt x="660" y="943"/>
                  </a:lnTo>
                  <a:lnTo>
                    <a:pt x="665" y="942"/>
                  </a:lnTo>
                  <a:lnTo>
                    <a:pt x="668" y="942"/>
                  </a:lnTo>
                  <a:lnTo>
                    <a:pt x="673" y="940"/>
                  </a:lnTo>
                  <a:lnTo>
                    <a:pt x="676" y="938"/>
                  </a:lnTo>
                  <a:lnTo>
                    <a:pt x="681" y="938"/>
                  </a:lnTo>
                  <a:lnTo>
                    <a:pt x="689" y="934"/>
                  </a:lnTo>
                  <a:lnTo>
                    <a:pt x="697" y="929"/>
                  </a:lnTo>
                  <a:lnTo>
                    <a:pt x="703" y="924"/>
                  </a:lnTo>
                  <a:lnTo>
                    <a:pt x="711" y="919"/>
                  </a:lnTo>
                  <a:lnTo>
                    <a:pt x="725" y="908"/>
                  </a:lnTo>
                  <a:lnTo>
                    <a:pt x="739" y="899"/>
                  </a:lnTo>
                  <a:lnTo>
                    <a:pt x="747" y="894"/>
                  </a:lnTo>
                  <a:lnTo>
                    <a:pt x="754" y="891"/>
                  </a:lnTo>
                  <a:lnTo>
                    <a:pt x="757" y="889"/>
                  </a:lnTo>
                  <a:lnTo>
                    <a:pt x="760" y="888"/>
                  </a:lnTo>
                  <a:lnTo>
                    <a:pt x="763" y="888"/>
                  </a:lnTo>
                  <a:lnTo>
                    <a:pt x="766" y="886"/>
                  </a:lnTo>
                  <a:lnTo>
                    <a:pt x="768" y="888"/>
                  </a:lnTo>
                  <a:lnTo>
                    <a:pt x="768" y="888"/>
                  </a:lnTo>
                  <a:lnTo>
                    <a:pt x="768" y="889"/>
                  </a:lnTo>
                  <a:lnTo>
                    <a:pt x="768" y="893"/>
                  </a:lnTo>
                  <a:lnTo>
                    <a:pt x="768" y="894"/>
                  </a:lnTo>
                  <a:lnTo>
                    <a:pt x="766" y="897"/>
                  </a:lnTo>
                  <a:lnTo>
                    <a:pt x="765" y="901"/>
                  </a:lnTo>
                  <a:lnTo>
                    <a:pt x="762" y="902"/>
                  </a:lnTo>
                  <a:lnTo>
                    <a:pt x="760" y="905"/>
                  </a:lnTo>
                  <a:lnTo>
                    <a:pt x="757" y="908"/>
                  </a:lnTo>
                  <a:lnTo>
                    <a:pt x="755" y="910"/>
                  </a:lnTo>
                  <a:lnTo>
                    <a:pt x="752" y="912"/>
                  </a:lnTo>
                  <a:lnTo>
                    <a:pt x="750" y="915"/>
                  </a:lnTo>
                  <a:lnTo>
                    <a:pt x="749" y="916"/>
                  </a:lnTo>
                  <a:lnTo>
                    <a:pt x="747" y="918"/>
                  </a:lnTo>
                  <a:lnTo>
                    <a:pt x="747" y="919"/>
                  </a:lnTo>
                  <a:lnTo>
                    <a:pt x="749" y="921"/>
                  </a:lnTo>
                  <a:lnTo>
                    <a:pt x="750" y="921"/>
                  </a:lnTo>
                  <a:lnTo>
                    <a:pt x="750" y="923"/>
                  </a:lnTo>
                  <a:lnTo>
                    <a:pt x="752" y="923"/>
                  </a:lnTo>
                  <a:lnTo>
                    <a:pt x="758" y="918"/>
                  </a:lnTo>
                  <a:lnTo>
                    <a:pt x="765" y="913"/>
                  </a:lnTo>
                  <a:lnTo>
                    <a:pt x="773" y="908"/>
                  </a:lnTo>
                  <a:lnTo>
                    <a:pt x="777" y="902"/>
                  </a:lnTo>
                  <a:lnTo>
                    <a:pt x="779" y="902"/>
                  </a:lnTo>
                  <a:lnTo>
                    <a:pt x="780" y="902"/>
                  </a:lnTo>
                  <a:lnTo>
                    <a:pt x="780" y="902"/>
                  </a:lnTo>
                  <a:lnTo>
                    <a:pt x="784" y="904"/>
                  </a:lnTo>
                  <a:lnTo>
                    <a:pt x="784" y="907"/>
                  </a:lnTo>
                  <a:lnTo>
                    <a:pt x="785" y="915"/>
                  </a:lnTo>
                  <a:lnTo>
                    <a:pt x="788" y="923"/>
                  </a:lnTo>
                  <a:lnTo>
                    <a:pt x="788" y="934"/>
                  </a:lnTo>
                  <a:lnTo>
                    <a:pt x="790" y="942"/>
                  </a:lnTo>
                  <a:lnTo>
                    <a:pt x="792" y="943"/>
                  </a:lnTo>
                  <a:lnTo>
                    <a:pt x="792" y="946"/>
                  </a:lnTo>
                  <a:lnTo>
                    <a:pt x="792" y="946"/>
                  </a:lnTo>
                  <a:lnTo>
                    <a:pt x="793" y="946"/>
                  </a:lnTo>
                  <a:lnTo>
                    <a:pt x="793" y="946"/>
                  </a:lnTo>
                  <a:lnTo>
                    <a:pt x="795" y="945"/>
                  </a:lnTo>
                  <a:lnTo>
                    <a:pt x="796" y="943"/>
                  </a:lnTo>
                  <a:lnTo>
                    <a:pt x="798" y="942"/>
                  </a:lnTo>
                  <a:lnTo>
                    <a:pt x="799" y="940"/>
                  </a:lnTo>
                  <a:lnTo>
                    <a:pt x="801" y="937"/>
                  </a:lnTo>
                  <a:lnTo>
                    <a:pt x="801" y="935"/>
                  </a:lnTo>
                  <a:lnTo>
                    <a:pt x="801" y="932"/>
                  </a:lnTo>
                  <a:lnTo>
                    <a:pt x="801" y="929"/>
                  </a:lnTo>
                  <a:lnTo>
                    <a:pt x="798" y="916"/>
                  </a:lnTo>
                  <a:lnTo>
                    <a:pt x="793" y="901"/>
                  </a:lnTo>
                  <a:lnTo>
                    <a:pt x="793" y="893"/>
                  </a:lnTo>
                  <a:lnTo>
                    <a:pt x="793" y="885"/>
                  </a:lnTo>
                  <a:lnTo>
                    <a:pt x="793" y="880"/>
                  </a:lnTo>
                  <a:lnTo>
                    <a:pt x="793" y="877"/>
                  </a:lnTo>
                  <a:lnTo>
                    <a:pt x="793" y="874"/>
                  </a:lnTo>
                  <a:lnTo>
                    <a:pt x="793" y="869"/>
                  </a:lnTo>
                  <a:lnTo>
                    <a:pt x="795" y="866"/>
                  </a:lnTo>
                  <a:lnTo>
                    <a:pt x="796" y="863"/>
                  </a:lnTo>
                  <a:lnTo>
                    <a:pt x="798" y="860"/>
                  </a:lnTo>
                  <a:lnTo>
                    <a:pt x="801" y="856"/>
                  </a:lnTo>
                  <a:lnTo>
                    <a:pt x="804" y="855"/>
                  </a:lnTo>
                  <a:lnTo>
                    <a:pt x="806" y="852"/>
                  </a:lnTo>
                  <a:lnTo>
                    <a:pt x="812" y="850"/>
                  </a:lnTo>
                  <a:lnTo>
                    <a:pt x="815" y="848"/>
                  </a:lnTo>
                  <a:lnTo>
                    <a:pt x="826" y="844"/>
                  </a:lnTo>
                  <a:lnTo>
                    <a:pt x="836" y="841"/>
                  </a:lnTo>
                  <a:lnTo>
                    <a:pt x="842" y="839"/>
                  </a:lnTo>
                  <a:lnTo>
                    <a:pt x="850" y="837"/>
                  </a:lnTo>
                  <a:lnTo>
                    <a:pt x="852" y="837"/>
                  </a:lnTo>
                  <a:lnTo>
                    <a:pt x="855" y="839"/>
                  </a:lnTo>
                  <a:lnTo>
                    <a:pt x="856" y="839"/>
                  </a:lnTo>
                  <a:lnTo>
                    <a:pt x="858" y="839"/>
                  </a:lnTo>
                  <a:lnTo>
                    <a:pt x="859" y="841"/>
                  </a:lnTo>
                  <a:lnTo>
                    <a:pt x="859" y="842"/>
                  </a:lnTo>
                  <a:lnTo>
                    <a:pt x="861" y="842"/>
                  </a:lnTo>
                  <a:lnTo>
                    <a:pt x="863" y="844"/>
                  </a:lnTo>
                  <a:lnTo>
                    <a:pt x="863" y="847"/>
                  </a:lnTo>
                  <a:lnTo>
                    <a:pt x="863" y="850"/>
                  </a:lnTo>
                  <a:lnTo>
                    <a:pt x="863" y="853"/>
                  </a:lnTo>
                  <a:lnTo>
                    <a:pt x="863" y="856"/>
                  </a:lnTo>
                  <a:lnTo>
                    <a:pt x="861" y="864"/>
                  </a:lnTo>
                  <a:lnTo>
                    <a:pt x="859" y="871"/>
                  </a:lnTo>
                  <a:lnTo>
                    <a:pt x="859" y="874"/>
                  </a:lnTo>
                  <a:lnTo>
                    <a:pt x="861" y="875"/>
                  </a:lnTo>
                  <a:lnTo>
                    <a:pt x="863" y="875"/>
                  </a:lnTo>
                  <a:lnTo>
                    <a:pt x="864" y="875"/>
                  </a:lnTo>
                  <a:lnTo>
                    <a:pt x="867" y="874"/>
                  </a:lnTo>
                  <a:lnTo>
                    <a:pt x="875" y="869"/>
                  </a:lnTo>
                  <a:lnTo>
                    <a:pt x="883" y="864"/>
                  </a:lnTo>
                  <a:lnTo>
                    <a:pt x="894" y="858"/>
                  </a:lnTo>
                  <a:lnTo>
                    <a:pt x="901" y="855"/>
                  </a:lnTo>
                  <a:lnTo>
                    <a:pt x="908" y="853"/>
                  </a:lnTo>
                  <a:lnTo>
                    <a:pt x="916" y="850"/>
                  </a:lnTo>
                  <a:lnTo>
                    <a:pt x="924" y="848"/>
                  </a:lnTo>
                  <a:lnTo>
                    <a:pt x="929" y="852"/>
                  </a:lnTo>
                  <a:lnTo>
                    <a:pt x="934" y="853"/>
                  </a:lnTo>
                  <a:lnTo>
                    <a:pt x="940" y="855"/>
                  </a:lnTo>
                  <a:lnTo>
                    <a:pt x="945" y="855"/>
                  </a:lnTo>
                  <a:lnTo>
                    <a:pt x="948" y="856"/>
                  </a:lnTo>
                  <a:lnTo>
                    <a:pt x="953" y="855"/>
                  </a:lnTo>
                  <a:lnTo>
                    <a:pt x="956" y="855"/>
                  </a:lnTo>
                  <a:lnTo>
                    <a:pt x="961" y="855"/>
                  </a:lnTo>
                  <a:lnTo>
                    <a:pt x="962" y="852"/>
                  </a:lnTo>
                  <a:lnTo>
                    <a:pt x="965" y="852"/>
                  </a:lnTo>
                  <a:lnTo>
                    <a:pt x="970" y="848"/>
                  </a:lnTo>
                  <a:lnTo>
                    <a:pt x="972" y="847"/>
                  </a:lnTo>
                  <a:lnTo>
                    <a:pt x="975" y="844"/>
                  </a:lnTo>
                  <a:lnTo>
                    <a:pt x="976" y="842"/>
                  </a:lnTo>
                  <a:lnTo>
                    <a:pt x="978" y="839"/>
                  </a:lnTo>
                  <a:lnTo>
                    <a:pt x="980" y="836"/>
                  </a:lnTo>
                  <a:lnTo>
                    <a:pt x="983" y="830"/>
                  </a:lnTo>
                  <a:lnTo>
                    <a:pt x="986" y="822"/>
                  </a:lnTo>
                  <a:lnTo>
                    <a:pt x="987" y="815"/>
                  </a:lnTo>
                  <a:lnTo>
                    <a:pt x="989" y="809"/>
                  </a:lnTo>
                  <a:lnTo>
                    <a:pt x="991" y="803"/>
                  </a:lnTo>
                  <a:lnTo>
                    <a:pt x="991" y="796"/>
                  </a:lnTo>
                  <a:lnTo>
                    <a:pt x="991" y="793"/>
                  </a:lnTo>
                  <a:lnTo>
                    <a:pt x="992" y="789"/>
                  </a:lnTo>
                  <a:lnTo>
                    <a:pt x="992" y="784"/>
                  </a:lnTo>
                  <a:lnTo>
                    <a:pt x="994" y="778"/>
                  </a:lnTo>
                  <a:lnTo>
                    <a:pt x="995" y="770"/>
                  </a:lnTo>
                  <a:lnTo>
                    <a:pt x="999" y="763"/>
                  </a:lnTo>
                  <a:lnTo>
                    <a:pt x="1002" y="757"/>
                  </a:lnTo>
                  <a:lnTo>
                    <a:pt x="1006" y="749"/>
                  </a:lnTo>
                  <a:lnTo>
                    <a:pt x="1011" y="741"/>
                  </a:lnTo>
                  <a:lnTo>
                    <a:pt x="1017" y="735"/>
                  </a:lnTo>
                  <a:lnTo>
                    <a:pt x="1021" y="732"/>
                  </a:lnTo>
                  <a:lnTo>
                    <a:pt x="1024" y="727"/>
                  </a:lnTo>
                  <a:lnTo>
                    <a:pt x="1027" y="724"/>
                  </a:lnTo>
                  <a:lnTo>
                    <a:pt x="1032" y="722"/>
                  </a:lnTo>
                  <a:lnTo>
                    <a:pt x="1035" y="719"/>
                  </a:lnTo>
                  <a:lnTo>
                    <a:pt x="1038" y="716"/>
                  </a:lnTo>
                  <a:lnTo>
                    <a:pt x="1043" y="714"/>
                  </a:lnTo>
                  <a:lnTo>
                    <a:pt x="1047" y="711"/>
                  </a:lnTo>
                  <a:lnTo>
                    <a:pt x="1052" y="710"/>
                  </a:lnTo>
                  <a:lnTo>
                    <a:pt x="1055" y="708"/>
                  </a:lnTo>
                  <a:lnTo>
                    <a:pt x="1060" y="707"/>
                  </a:lnTo>
                  <a:lnTo>
                    <a:pt x="1065" y="707"/>
                  </a:lnTo>
                  <a:lnTo>
                    <a:pt x="1070" y="707"/>
                  </a:lnTo>
                  <a:lnTo>
                    <a:pt x="1074" y="707"/>
                  </a:lnTo>
                  <a:lnTo>
                    <a:pt x="1081" y="707"/>
                  </a:lnTo>
                  <a:lnTo>
                    <a:pt x="1085" y="707"/>
                  </a:lnTo>
                  <a:lnTo>
                    <a:pt x="1090" y="708"/>
                  </a:lnTo>
                  <a:lnTo>
                    <a:pt x="1095" y="708"/>
                  </a:lnTo>
                  <a:lnTo>
                    <a:pt x="1101" y="711"/>
                  </a:lnTo>
                  <a:lnTo>
                    <a:pt x="1104" y="711"/>
                  </a:lnTo>
                  <a:lnTo>
                    <a:pt x="1109" y="714"/>
                  </a:lnTo>
                  <a:lnTo>
                    <a:pt x="1111" y="716"/>
                  </a:lnTo>
                  <a:lnTo>
                    <a:pt x="1114" y="718"/>
                  </a:lnTo>
                  <a:lnTo>
                    <a:pt x="1117" y="719"/>
                  </a:lnTo>
                  <a:lnTo>
                    <a:pt x="1122" y="722"/>
                  </a:lnTo>
                  <a:lnTo>
                    <a:pt x="1126" y="727"/>
                  </a:lnTo>
                  <a:lnTo>
                    <a:pt x="1128" y="730"/>
                  </a:lnTo>
                  <a:lnTo>
                    <a:pt x="1131" y="733"/>
                  </a:lnTo>
                  <a:lnTo>
                    <a:pt x="1134" y="736"/>
                  </a:lnTo>
                  <a:lnTo>
                    <a:pt x="1136" y="740"/>
                  </a:lnTo>
                  <a:lnTo>
                    <a:pt x="1136" y="740"/>
                  </a:lnTo>
                  <a:lnTo>
                    <a:pt x="1139" y="741"/>
                  </a:lnTo>
                  <a:lnTo>
                    <a:pt x="1139" y="741"/>
                  </a:lnTo>
                  <a:lnTo>
                    <a:pt x="1141" y="741"/>
                  </a:lnTo>
                  <a:lnTo>
                    <a:pt x="1142" y="741"/>
                  </a:lnTo>
                  <a:lnTo>
                    <a:pt x="1142" y="740"/>
                  </a:lnTo>
                  <a:lnTo>
                    <a:pt x="1145" y="738"/>
                  </a:lnTo>
                  <a:lnTo>
                    <a:pt x="1149" y="735"/>
                  </a:lnTo>
                  <a:lnTo>
                    <a:pt x="1152" y="732"/>
                  </a:lnTo>
                  <a:lnTo>
                    <a:pt x="1155" y="730"/>
                  </a:lnTo>
                  <a:lnTo>
                    <a:pt x="1156" y="729"/>
                  </a:lnTo>
                  <a:lnTo>
                    <a:pt x="1161" y="729"/>
                  </a:lnTo>
                  <a:lnTo>
                    <a:pt x="1164" y="729"/>
                  </a:lnTo>
                  <a:lnTo>
                    <a:pt x="1169" y="729"/>
                  </a:lnTo>
                  <a:lnTo>
                    <a:pt x="1172" y="729"/>
                  </a:lnTo>
                  <a:lnTo>
                    <a:pt x="1177" y="730"/>
                  </a:lnTo>
                  <a:lnTo>
                    <a:pt x="1180" y="732"/>
                  </a:lnTo>
                  <a:lnTo>
                    <a:pt x="1185" y="735"/>
                  </a:lnTo>
                  <a:lnTo>
                    <a:pt x="1190" y="736"/>
                  </a:lnTo>
                  <a:lnTo>
                    <a:pt x="1193" y="738"/>
                  </a:lnTo>
                  <a:lnTo>
                    <a:pt x="1202" y="743"/>
                  </a:lnTo>
                  <a:lnTo>
                    <a:pt x="1210" y="748"/>
                  </a:lnTo>
                  <a:lnTo>
                    <a:pt x="1218" y="752"/>
                  </a:lnTo>
                  <a:lnTo>
                    <a:pt x="1224" y="757"/>
                  </a:lnTo>
                  <a:lnTo>
                    <a:pt x="1229" y="760"/>
                  </a:lnTo>
                  <a:lnTo>
                    <a:pt x="1234" y="762"/>
                  </a:lnTo>
                  <a:lnTo>
                    <a:pt x="1237" y="762"/>
                  </a:lnTo>
                  <a:lnTo>
                    <a:pt x="1237" y="760"/>
                  </a:lnTo>
                  <a:lnTo>
                    <a:pt x="1237" y="759"/>
                  </a:lnTo>
                  <a:lnTo>
                    <a:pt x="1235" y="755"/>
                  </a:lnTo>
                  <a:lnTo>
                    <a:pt x="1234" y="752"/>
                  </a:lnTo>
                  <a:lnTo>
                    <a:pt x="1231" y="748"/>
                  </a:lnTo>
                  <a:lnTo>
                    <a:pt x="1226" y="744"/>
                  </a:lnTo>
                  <a:lnTo>
                    <a:pt x="1221" y="738"/>
                  </a:lnTo>
                  <a:lnTo>
                    <a:pt x="1217" y="732"/>
                  </a:lnTo>
                  <a:lnTo>
                    <a:pt x="1210" y="724"/>
                  </a:lnTo>
                  <a:lnTo>
                    <a:pt x="1205" y="716"/>
                  </a:lnTo>
                  <a:lnTo>
                    <a:pt x="1201" y="708"/>
                  </a:lnTo>
                  <a:lnTo>
                    <a:pt x="1198" y="705"/>
                  </a:lnTo>
                  <a:lnTo>
                    <a:pt x="1196" y="700"/>
                  </a:lnTo>
                  <a:lnTo>
                    <a:pt x="1196" y="695"/>
                  </a:lnTo>
                  <a:lnTo>
                    <a:pt x="1193" y="691"/>
                  </a:lnTo>
                  <a:lnTo>
                    <a:pt x="1194" y="691"/>
                  </a:lnTo>
                  <a:lnTo>
                    <a:pt x="1193" y="688"/>
                  </a:lnTo>
                  <a:lnTo>
                    <a:pt x="1193" y="686"/>
                  </a:lnTo>
                  <a:lnTo>
                    <a:pt x="1193" y="684"/>
                  </a:lnTo>
                  <a:lnTo>
                    <a:pt x="1193" y="683"/>
                  </a:lnTo>
                  <a:lnTo>
                    <a:pt x="1193" y="678"/>
                  </a:lnTo>
                  <a:lnTo>
                    <a:pt x="1193" y="675"/>
                  </a:lnTo>
                  <a:lnTo>
                    <a:pt x="1193" y="670"/>
                  </a:lnTo>
                  <a:lnTo>
                    <a:pt x="1194" y="667"/>
                  </a:lnTo>
                  <a:lnTo>
                    <a:pt x="1196" y="664"/>
                  </a:lnTo>
                  <a:lnTo>
                    <a:pt x="1198" y="661"/>
                  </a:lnTo>
                  <a:lnTo>
                    <a:pt x="1198" y="658"/>
                  </a:lnTo>
                  <a:lnTo>
                    <a:pt x="1201" y="654"/>
                  </a:lnTo>
                  <a:lnTo>
                    <a:pt x="1204" y="650"/>
                  </a:lnTo>
                  <a:lnTo>
                    <a:pt x="1209" y="645"/>
                  </a:lnTo>
                  <a:lnTo>
                    <a:pt x="1213" y="640"/>
                  </a:lnTo>
                  <a:lnTo>
                    <a:pt x="1218" y="634"/>
                  </a:lnTo>
                  <a:lnTo>
                    <a:pt x="1229" y="628"/>
                  </a:lnTo>
                  <a:lnTo>
                    <a:pt x="1239" y="618"/>
                  </a:lnTo>
                  <a:lnTo>
                    <a:pt x="1243" y="613"/>
                  </a:lnTo>
                  <a:lnTo>
                    <a:pt x="1247" y="609"/>
                  </a:lnTo>
                  <a:lnTo>
                    <a:pt x="1250" y="607"/>
                  </a:lnTo>
                  <a:lnTo>
                    <a:pt x="1250" y="604"/>
                  </a:lnTo>
                  <a:lnTo>
                    <a:pt x="1251" y="601"/>
                  </a:lnTo>
                  <a:lnTo>
                    <a:pt x="1253" y="599"/>
                  </a:lnTo>
                  <a:lnTo>
                    <a:pt x="1254" y="593"/>
                  </a:lnTo>
                  <a:lnTo>
                    <a:pt x="1254" y="587"/>
                  </a:lnTo>
                  <a:lnTo>
                    <a:pt x="1254" y="587"/>
                  </a:lnTo>
                  <a:lnTo>
                    <a:pt x="1254" y="580"/>
                  </a:lnTo>
                  <a:lnTo>
                    <a:pt x="1254" y="576"/>
                  </a:lnTo>
                  <a:lnTo>
                    <a:pt x="1254" y="563"/>
                  </a:lnTo>
                  <a:lnTo>
                    <a:pt x="1253" y="554"/>
                  </a:lnTo>
                  <a:lnTo>
                    <a:pt x="1253" y="549"/>
                  </a:lnTo>
                  <a:lnTo>
                    <a:pt x="1253" y="546"/>
                  </a:lnTo>
                  <a:lnTo>
                    <a:pt x="1253" y="542"/>
                  </a:lnTo>
                  <a:lnTo>
                    <a:pt x="1253" y="541"/>
                  </a:lnTo>
                  <a:lnTo>
                    <a:pt x="1253" y="539"/>
                  </a:lnTo>
                  <a:lnTo>
                    <a:pt x="1253" y="538"/>
                  </a:lnTo>
                  <a:lnTo>
                    <a:pt x="1254" y="538"/>
                  </a:lnTo>
                  <a:lnTo>
                    <a:pt x="1254" y="538"/>
                  </a:lnTo>
                  <a:lnTo>
                    <a:pt x="1254" y="538"/>
                  </a:lnTo>
                  <a:lnTo>
                    <a:pt x="1258" y="538"/>
                  </a:lnTo>
                  <a:lnTo>
                    <a:pt x="1259" y="538"/>
                  </a:lnTo>
                  <a:lnTo>
                    <a:pt x="1267" y="542"/>
                  </a:lnTo>
                  <a:lnTo>
                    <a:pt x="1275" y="546"/>
                  </a:lnTo>
                  <a:lnTo>
                    <a:pt x="1280" y="547"/>
                  </a:lnTo>
                  <a:lnTo>
                    <a:pt x="1283" y="549"/>
                  </a:lnTo>
                  <a:lnTo>
                    <a:pt x="1286" y="549"/>
                  </a:lnTo>
                  <a:lnTo>
                    <a:pt x="1291" y="550"/>
                  </a:lnTo>
                  <a:lnTo>
                    <a:pt x="1292" y="549"/>
                  </a:lnTo>
                  <a:lnTo>
                    <a:pt x="1297" y="549"/>
                  </a:lnTo>
                  <a:lnTo>
                    <a:pt x="1300" y="547"/>
                  </a:lnTo>
                  <a:lnTo>
                    <a:pt x="1303" y="546"/>
                  </a:lnTo>
                  <a:lnTo>
                    <a:pt x="1307" y="544"/>
                  </a:lnTo>
                  <a:lnTo>
                    <a:pt x="1310" y="541"/>
                  </a:lnTo>
                  <a:lnTo>
                    <a:pt x="1313" y="538"/>
                  </a:lnTo>
                  <a:lnTo>
                    <a:pt x="1316" y="533"/>
                  </a:lnTo>
                  <a:lnTo>
                    <a:pt x="1322" y="535"/>
                  </a:lnTo>
                  <a:lnTo>
                    <a:pt x="1329" y="538"/>
                  </a:lnTo>
                  <a:lnTo>
                    <a:pt x="1333" y="538"/>
                  </a:lnTo>
                  <a:lnTo>
                    <a:pt x="1338" y="538"/>
                  </a:lnTo>
                  <a:lnTo>
                    <a:pt x="1340" y="538"/>
                  </a:lnTo>
                  <a:lnTo>
                    <a:pt x="1343" y="536"/>
                  </a:lnTo>
                  <a:lnTo>
                    <a:pt x="1345" y="535"/>
                  </a:lnTo>
                  <a:lnTo>
                    <a:pt x="1346" y="533"/>
                  </a:lnTo>
                  <a:lnTo>
                    <a:pt x="1346" y="530"/>
                  </a:lnTo>
                  <a:lnTo>
                    <a:pt x="1349" y="525"/>
                  </a:lnTo>
                  <a:lnTo>
                    <a:pt x="1349" y="522"/>
                  </a:lnTo>
                  <a:lnTo>
                    <a:pt x="1349" y="520"/>
                  </a:lnTo>
                  <a:lnTo>
                    <a:pt x="1351" y="517"/>
                  </a:lnTo>
                  <a:lnTo>
                    <a:pt x="1354" y="516"/>
                  </a:lnTo>
                  <a:lnTo>
                    <a:pt x="1352" y="514"/>
                  </a:lnTo>
                  <a:lnTo>
                    <a:pt x="1352" y="509"/>
                  </a:lnTo>
                  <a:lnTo>
                    <a:pt x="1351" y="505"/>
                  </a:lnTo>
                  <a:lnTo>
                    <a:pt x="1349" y="497"/>
                  </a:lnTo>
                  <a:lnTo>
                    <a:pt x="1346" y="494"/>
                  </a:lnTo>
                  <a:lnTo>
                    <a:pt x="1345" y="492"/>
                  </a:lnTo>
                  <a:lnTo>
                    <a:pt x="1343" y="489"/>
                  </a:lnTo>
                  <a:lnTo>
                    <a:pt x="1340" y="487"/>
                  </a:lnTo>
                  <a:lnTo>
                    <a:pt x="1338" y="486"/>
                  </a:lnTo>
                  <a:lnTo>
                    <a:pt x="1337" y="486"/>
                  </a:lnTo>
                  <a:lnTo>
                    <a:pt x="1335" y="486"/>
                  </a:lnTo>
                  <a:lnTo>
                    <a:pt x="1333" y="486"/>
                  </a:lnTo>
                  <a:lnTo>
                    <a:pt x="1332" y="486"/>
                  </a:lnTo>
                  <a:lnTo>
                    <a:pt x="1329" y="486"/>
                  </a:lnTo>
                  <a:lnTo>
                    <a:pt x="1327" y="487"/>
                  </a:lnTo>
                  <a:lnTo>
                    <a:pt x="1326" y="489"/>
                  </a:lnTo>
                  <a:lnTo>
                    <a:pt x="1316" y="487"/>
                  </a:lnTo>
                  <a:lnTo>
                    <a:pt x="1308" y="487"/>
                  </a:lnTo>
                  <a:lnTo>
                    <a:pt x="1303" y="487"/>
                  </a:lnTo>
                  <a:lnTo>
                    <a:pt x="1297" y="487"/>
                  </a:lnTo>
                  <a:lnTo>
                    <a:pt x="1294" y="487"/>
                  </a:lnTo>
                  <a:lnTo>
                    <a:pt x="1291" y="487"/>
                  </a:lnTo>
                  <a:lnTo>
                    <a:pt x="1288" y="486"/>
                  </a:lnTo>
                  <a:lnTo>
                    <a:pt x="1284" y="484"/>
                  </a:lnTo>
                  <a:lnTo>
                    <a:pt x="1281" y="483"/>
                  </a:lnTo>
                  <a:lnTo>
                    <a:pt x="1277" y="479"/>
                  </a:lnTo>
                  <a:lnTo>
                    <a:pt x="1272" y="476"/>
                  </a:lnTo>
                  <a:lnTo>
                    <a:pt x="1267" y="473"/>
                  </a:lnTo>
                  <a:lnTo>
                    <a:pt x="1267" y="472"/>
                  </a:lnTo>
                  <a:lnTo>
                    <a:pt x="1266" y="472"/>
                  </a:lnTo>
                  <a:lnTo>
                    <a:pt x="1266" y="472"/>
                  </a:lnTo>
                  <a:lnTo>
                    <a:pt x="1266" y="470"/>
                  </a:lnTo>
                  <a:lnTo>
                    <a:pt x="1266" y="468"/>
                  </a:lnTo>
                  <a:lnTo>
                    <a:pt x="1266" y="467"/>
                  </a:lnTo>
                  <a:lnTo>
                    <a:pt x="1266" y="464"/>
                  </a:lnTo>
                  <a:lnTo>
                    <a:pt x="1266" y="464"/>
                  </a:lnTo>
                  <a:lnTo>
                    <a:pt x="1267" y="460"/>
                  </a:lnTo>
                  <a:lnTo>
                    <a:pt x="1270" y="456"/>
                  </a:lnTo>
                  <a:lnTo>
                    <a:pt x="1272" y="453"/>
                  </a:lnTo>
                  <a:lnTo>
                    <a:pt x="1275" y="448"/>
                  </a:lnTo>
                  <a:lnTo>
                    <a:pt x="1281" y="437"/>
                  </a:lnTo>
                  <a:lnTo>
                    <a:pt x="1291" y="426"/>
                  </a:lnTo>
                  <a:lnTo>
                    <a:pt x="1299" y="412"/>
                  </a:lnTo>
                  <a:lnTo>
                    <a:pt x="1308" y="396"/>
                  </a:lnTo>
                  <a:lnTo>
                    <a:pt x="1314" y="386"/>
                  </a:lnTo>
                  <a:lnTo>
                    <a:pt x="1321" y="375"/>
                  </a:lnTo>
                  <a:lnTo>
                    <a:pt x="1326" y="364"/>
                  </a:lnTo>
                  <a:lnTo>
                    <a:pt x="1332" y="352"/>
                  </a:lnTo>
                  <a:lnTo>
                    <a:pt x="1337" y="341"/>
                  </a:lnTo>
                  <a:lnTo>
                    <a:pt x="1341" y="330"/>
                  </a:lnTo>
                  <a:lnTo>
                    <a:pt x="1348" y="320"/>
                  </a:lnTo>
                  <a:lnTo>
                    <a:pt x="1354" y="311"/>
                  </a:lnTo>
                  <a:lnTo>
                    <a:pt x="1359" y="303"/>
                  </a:lnTo>
                  <a:lnTo>
                    <a:pt x="1363" y="296"/>
                  </a:lnTo>
                  <a:lnTo>
                    <a:pt x="1370" y="290"/>
                  </a:lnTo>
                  <a:lnTo>
                    <a:pt x="1375" y="284"/>
                  </a:lnTo>
                  <a:lnTo>
                    <a:pt x="1381" y="277"/>
                  </a:lnTo>
                  <a:lnTo>
                    <a:pt x="1387" y="273"/>
                  </a:lnTo>
                  <a:lnTo>
                    <a:pt x="1393" y="266"/>
                  </a:lnTo>
                  <a:lnTo>
                    <a:pt x="1400" y="262"/>
                  </a:lnTo>
                  <a:lnTo>
                    <a:pt x="1412" y="252"/>
                  </a:lnTo>
                  <a:lnTo>
                    <a:pt x="1427" y="241"/>
                  </a:lnTo>
                  <a:lnTo>
                    <a:pt x="1439" y="232"/>
                  </a:lnTo>
                  <a:lnTo>
                    <a:pt x="1454" y="224"/>
                  </a:lnTo>
                  <a:lnTo>
                    <a:pt x="1482" y="205"/>
                  </a:lnTo>
                  <a:lnTo>
                    <a:pt x="1509" y="184"/>
                  </a:lnTo>
                  <a:lnTo>
                    <a:pt x="1523" y="175"/>
                  </a:lnTo>
                  <a:lnTo>
                    <a:pt x="1536" y="166"/>
                  </a:lnTo>
                  <a:lnTo>
                    <a:pt x="1542" y="159"/>
                  </a:lnTo>
                  <a:lnTo>
                    <a:pt x="1548" y="153"/>
                  </a:lnTo>
                  <a:lnTo>
                    <a:pt x="1555" y="147"/>
                  </a:lnTo>
                  <a:lnTo>
                    <a:pt x="1561" y="140"/>
                  </a:lnTo>
                  <a:lnTo>
                    <a:pt x="1569" y="137"/>
                  </a:lnTo>
                  <a:lnTo>
                    <a:pt x="1578" y="136"/>
                  </a:lnTo>
                  <a:lnTo>
                    <a:pt x="1586" y="134"/>
                  </a:lnTo>
                  <a:lnTo>
                    <a:pt x="1593" y="132"/>
                  </a:lnTo>
                  <a:lnTo>
                    <a:pt x="1599" y="132"/>
                  </a:lnTo>
                  <a:lnTo>
                    <a:pt x="1605" y="134"/>
                  </a:lnTo>
                  <a:lnTo>
                    <a:pt x="1610" y="136"/>
                  </a:lnTo>
                  <a:lnTo>
                    <a:pt x="1615" y="137"/>
                  </a:lnTo>
                  <a:lnTo>
                    <a:pt x="1624" y="140"/>
                  </a:lnTo>
                  <a:lnTo>
                    <a:pt x="1632" y="145"/>
                  </a:lnTo>
                  <a:lnTo>
                    <a:pt x="1635" y="145"/>
                  </a:lnTo>
                  <a:lnTo>
                    <a:pt x="1638" y="147"/>
                  </a:lnTo>
                  <a:lnTo>
                    <a:pt x="1642" y="148"/>
                  </a:lnTo>
                  <a:lnTo>
                    <a:pt x="1645" y="148"/>
                  </a:lnTo>
                  <a:lnTo>
                    <a:pt x="1649" y="148"/>
                  </a:lnTo>
                  <a:lnTo>
                    <a:pt x="1654" y="148"/>
                  </a:lnTo>
                  <a:lnTo>
                    <a:pt x="1657" y="147"/>
                  </a:lnTo>
                  <a:lnTo>
                    <a:pt x="1662" y="147"/>
                  </a:lnTo>
                  <a:lnTo>
                    <a:pt x="1664" y="147"/>
                  </a:lnTo>
                  <a:lnTo>
                    <a:pt x="1667" y="145"/>
                  </a:lnTo>
                  <a:lnTo>
                    <a:pt x="1667" y="143"/>
                  </a:lnTo>
                  <a:lnTo>
                    <a:pt x="1668" y="142"/>
                  </a:lnTo>
                  <a:lnTo>
                    <a:pt x="1670" y="140"/>
                  </a:lnTo>
                  <a:lnTo>
                    <a:pt x="1672" y="137"/>
                  </a:lnTo>
                  <a:lnTo>
                    <a:pt x="1672" y="136"/>
                  </a:lnTo>
                  <a:lnTo>
                    <a:pt x="1672" y="132"/>
                  </a:lnTo>
                  <a:lnTo>
                    <a:pt x="1672" y="124"/>
                  </a:lnTo>
                  <a:lnTo>
                    <a:pt x="1673" y="117"/>
                  </a:lnTo>
                  <a:lnTo>
                    <a:pt x="1668" y="113"/>
                  </a:lnTo>
                  <a:lnTo>
                    <a:pt x="1664" y="112"/>
                  </a:lnTo>
                  <a:lnTo>
                    <a:pt x="1659" y="110"/>
                  </a:lnTo>
                  <a:lnTo>
                    <a:pt x="1656" y="109"/>
                  </a:lnTo>
                  <a:lnTo>
                    <a:pt x="1651" y="109"/>
                  </a:lnTo>
                  <a:lnTo>
                    <a:pt x="1646" y="109"/>
                  </a:lnTo>
                  <a:lnTo>
                    <a:pt x="1642" y="109"/>
                  </a:lnTo>
                  <a:lnTo>
                    <a:pt x="1637" y="109"/>
                  </a:lnTo>
                  <a:lnTo>
                    <a:pt x="1630" y="109"/>
                  </a:lnTo>
                  <a:lnTo>
                    <a:pt x="1624" y="109"/>
                  </a:lnTo>
                  <a:lnTo>
                    <a:pt x="1621" y="110"/>
                  </a:lnTo>
                  <a:lnTo>
                    <a:pt x="1618" y="110"/>
                  </a:lnTo>
                  <a:lnTo>
                    <a:pt x="1619" y="104"/>
                  </a:lnTo>
                  <a:lnTo>
                    <a:pt x="1619" y="98"/>
                  </a:lnTo>
                  <a:lnTo>
                    <a:pt x="1621" y="91"/>
                  </a:lnTo>
                  <a:lnTo>
                    <a:pt x="1621" y="87"/>
                  </a:lnTo>
                  <a:lnTo>
                    <a:pt x="1623" y="80"/>
                  </a:lnTo>
                  <a:lnTo>
                    <a:pt x="1624" y="76"/>
                  </a:lnTo>
                  <a:lnTo>
                    <a:pt x="1626" y="71"/>
                  </a:lnTo>
                  <a:lnTo>
                    <a:pt x="1629" y="68"/>
                  </a:lnTo>
                  <a:lnTo>
                    <a:pt x="1629" y="63"/>
                  </a:lnTo>
                  <a:lnTo>
                    <a:pt x="1632" y="58"/>
                  </a:lnTo>
                  <a:lnTo>
                    <a:pt x="1635" y="55"/>
                  </a:lnTo>
                  <a:lnTo>
                    <a:pt x="1637" y="52"/>
                  </a:lnTo>
                  <a:lnTo>
                    <a:pt x="1640" y="47"/>
                  </a:lnTo>
                  <a:lnTo>
                    <a:pt x="1643" y="44"/>
                  </a:lnTo>
                  <a:lnTo>
                    <a:pt x="1646" y="42"/>
                  </a:lnTo>
                  <a:lnTo>
                    <a:pt x="1649" y="39"/>
                  </a:lnTo>
                  <a:lnTo>
                    <a:pt x="1656" y="33"/>
                  </a:lnTo>
                  <a:lnTo>
                    <a:pt x="1662" y="28"/>
                  </a:lnTo>
                  <a:lnTo>
                    <a:pt x="1670" y="24"/>
                  </a:lnTo>
                  <a:lnTo>
                    <a:pt x="1678" y="19"/>
                  </a:lnTo>
                  <a:lnTo>
                    <a:pt x="1695" y="11"/>
                  </a:lnTo>
                  <a:lnTo>
                    <a:pt x="1713" y="0"/>
                  </a:lnTo>
                  <a:lnTo>
                    <a:pt x="1719" y="3"/>
                  </a:lnTo>
                  <a:lnTo>
                    <a:pt x="1725" y="8"/>
                  </a:lnTo>
                  <a:lnTo>
                    <a:pt x="1730" y="13"/>
                  </a:lnTo>
                  <a:lnTo>
                    <a:pt x="1733" y="16"/>
                  </a:lnTo>
                  <a:lnTo>
                    <a:pt x="1738" y="20"/>
                  </a:lnTo>
                  <a:lnTo>
                    <a:pt x="1741" y="24"/>
                  </a:lnTo>
                  <a:lnTo>
                    <a:pt x="1743" y="30"/>
                  </a:lnTo>
                  <a:lnTo>
                    <a:pt x="1744" y="33"/>
                  </a:lnTo>
                  <a:lnTo>
                    <a:pt x="1746" y="38"/>
                  </a:lnTo>
                  <a:lnTo>
                    <a:pt x="1746" y="42"/>
                  </a:lnTo>
                  <a:lnTo>
                    <a:pt x="1746" y="46"/>
                  </a:lnTo>
                  <a:lnTo>
                    <a:pt x="1746" y="50"/>
                  </a:lnTo>
                  <a:lnTo>
                    <a:pt x="1746" y="55"/>
                  </a:lnTo>
                  <a:lnTo>
                    <a:pt x="1746" y="58"/>
                  </a:lnTo>
                  <a:lnTo>
                    <a:pt x="1744" y="61"/>
                  </a:lnTo>
                  <a:lnTo>
                    <a:pt x="1743" y="65"/>
                  </a:lnTo>
                  <a:lnTo>
                    <a:pt x="1738" y="79"/>
                  </a:lnTo>
                  <a:lnTo>
                    <a:pt x="1733" y="88"/>
                  </a:lnTo>
                  <a:lnTo>
                    <a:pt x="1733" y="90"/>
                  </a:lnTo>
                  <a:lnTo>
                    <a:pt x="1732" y="91"/>
                  </a:lnTo>
                  <a:lnTo>
                    <a:pt x="1732" y="91"/>
                  </a:lnTo>
                  <a:lnTo>
                    <a:pt x="1733" y="91"/>
                  </a:lnTo>
                  <a:lnTo>
                    <a:pt x="1733" y="93"/>
                  </a:lnTo>
                  <a:lnTo>
                    <a:pt x="1735" y="91"/>
                  </a:lnTo>
                  <a:lnTo>
                    <a:pt x="1736" y="91"/>
                  </a:lnTo>
                  <a:lnTo>
                    <a:pt x="1738" y="90"/>
                  </a:lnTo>
                  <a:lnTo>
                    <a:pt x="1743" y="88"/>
                  </a:lnTo>
                  <a:lnTo>
                    <a:pt x="1747" y="85"/>
                  </a:lnTo>
                  <a:lnTo>
                    <a:pt x="1751" y="83"/>
                  </a:lnTo>
                  <a:lnTo>
                    <a:pt x="1755" y="83"/>
                  </a:lnTo>
                  <a:lnTo>
                    <a:pt x="1758" y="83"/>
                  </a:lnTo>
                  <a:lnTo>
                    <a:pt x="1762" y="83"/>
                  </a:lnTo>
                  <a:lnTo>
                    <a:pt x="1765" y="83"/>
                  </a:lnTo>
                  <a:lnTo>
                    <a:pt x="1768" y="83"/>
                  </a:lnTo>
                  <a:lnTo>
                    <a:pt x="1770" y="83"/>
                  </a:lnTo>
                  <a:lnTo>
                    <a:pt x="1773" y="85"/>
                  </a:lnTo>
                  <a:lnTo>
                    <a:pt x="1774" y="87"/>
                  </a:lnTo>
                  <a:lnTo>
                    <a:pt x="1777" y="88"/>
                  </a:lnTo>
                  <a:lnTo>
                    <a:pt x="1781" y="91"/>
                  </a:lnTo>
                  <a:lnTo>
                    <a:pt x="1784" y="96"/>
                  </a:lnTo>
                  <a:lnTo>
                    <a:pt x="1787" y="99"/>
                  </a:lnTo>
                  <a:lnTo>
                    <a:pt x="1792" y="104"/>
                  </a:lnTo>
                  <a:lnTo>
                    <a:pt x="1795" y="104"/>
                  </a:lnTo>
                  <a:lnTo>
                    <a:pt x="1796" y="106"/>
                  </a:lnTo>
                  <a:lnTo>
                    <a:pt x="1798" y="107"/>
                  </a:lnTo>
                  <a:lnTo>
                    <a:pt x="1801" y="109"/>
                  </a:lnTo>
                  <a:lnTo>
                    <a:pt x="1804" y="109"/>
                  </a:lnTo>
                  <a:lnTo>
                    <a:pt x="1807" y="109"/>
                  </a:lnTo>
                  <a:lnTo>
                    <a:pt x="1811" y="109"/>
                  </a:lnTo>
                  <a:lnTo>
                    <a:pt x="1814" y="109"/>
                  </a:lnTo>
                  <a:lnTo>
                    <a:pt x="1817" y="107"/>
                  </a:lnTo>
                  <a:lnTo>
                    <a:pt x="1823" y="106"/>
                  </a:lnTo>
                  <a:lnTo>
                    <a:pt x="1826" y="104"/>
                  </a:lnTo>
                  <a:lnTo>
                    <a:pt x="1831" y="101"/>
                  </a:lnTo>
                  <a:lnTo>
                    <a:pt x="1833" y="102"/>
                  </a:lnTo>
                  <a:lnTo>
                    <a:pt x="1834" y="104"/>
                  </a:lnTo>
                  <a:lnTo>
                    <a:pt x="1836" y="106"/>
                  </a:lnTo>
                  <a:lnTo>
                    <a:pt x="1836" y="106"/>
                  </a:lnTo>
                  <a:lnTo>
                    <a:pt x="1836" y="110"/>
                  </a:lnTo>
                  <a:lnTo>
                    <a:pt x="1837" y="113"/>
                  </a:lnTo>
                  <a:lnTo>
                    <a:pt x="1837" y="118"/>
                  </a:lnTo>
                  <a:lnTo>
                    <a:pt x="1836" y="124"/>
                  </a:lnTo>
                  <a:lnTo>
                    <a:pt x="1834" y="129"/>
                  </a:lnTo>
                  <a:lnTo>
                    <a:pt x="1833" y="134"/>
                  </a:lnTo>
                  <a:lnTo>
                    <a:pt x="1830" y="139"/>
                  </a:lnTo>
                  <a:lnTo>
                    <a:pt x="1826" y="145"/>
                  </a:lnTo>
                  <a:lnTo>
                    <a:pt x="1823" y="150"/>
                  </a:lnTo>
                  <a:lnTo>
                    <a:pt x="1817" y="154"/>
                  </a:lnTo>
                  <a:lnTo>
                    <a:pt x="1815" y="156"/>
                  </a:lnTo>
                  <a:lnTo>
                    <a:pt x="1812" y="158"/>
                  </a:lnTo>
                  <a:lnTo>
                    <a:pt x="1811" y="159"/>
                  </a:lnTo>
                  <a:lnTo>
                    <a:pt x="1807" y="161"/>
                  </a:lnTo>
                  <a:lnTo>
                    <a:pt x="1804" y="162"/>
                  </a:lnTo>
                  <a:lnTo>
                    <a:pt x="1801" y="164"/>
                  </a:lnTo>
                  <a:lnTo>
                    <a:pt x="1798" y="164"/>
                  </a:lnTo>
                  <a:lnTo>
                    <a:pt x="1795" y="166"/>
                  </a:lnTo>
                  <a:lnTo>
                    <a:pt x="1792" y="166"/>
                  </a:lnTo>
                  <a:lnTo>
                    <a:pt x="1790" y="166"/>
                  </a:lnTo>
                  <a:lnTo>
                    <a:pt x="1790" y="167"/>
                  </a:lnTo>
                  <a:lnTo>
                    <a:pt x="1787" y="169"/>
                  </a:lnTo>
                  <a:lnTo>
                    <a:pt x="1785" y="170"/>
                  </a:lnTo>
                  <a:lnTo>
                    <a:pt x="1784" y="173"/>
                  </a:lnTo>
                  <a:lnTo>
                    <a:pt x="1782" y="181"/>
                  </a:lnTo>
                  <a:lnTo>
                    <a:pt x="1779" y="189"/>
                  </a:lnTo>
                  <a:lnTo>
                    <a:pt x="1777" y="192"/>
                  </a:lnTo>
                  <a:lnTo>
                    <a:pt x="1774" y="197"/>
                  </a:lnTo>
                  <a:lnTo>
                    <a:pt x="1774" y="199"/>
                  </a:lnTo>
                  <a:lnTo>
                    <a:pt x="1771" y="200"/>
                  </a:lnTo>
                  <a:lnTo>
                    <a:pt x="1770" y="200"/>
                  </a:lnTo>
                  <a:lnTo>
                    <a:pt x="1768" y="203"/>
                  </a:lnTo>
                  <a:lnTo>
                    <a:pt x="1765" y="203"/>
                  </a:lnTo>
                  <a:lnTo>
                    <a:pt x="1762" y="205"/>
                  </a:lnTo>
                  <a:lnTo>
                    <a:pt x="1758" y="205"/>
                  </a:lnTo>
                  <a:lnTo>
                    <a:pt x="1755" y="205"/>
                  </a:lnTo>
                  <a:lnTo>
                    <a:pt x="1751" y="205"/>
                  </a:lnTo>
                  <a:lnTo>
                    <a:pt x="1747" y="205"/>
                  </a:lnTo>
                  <a:lnTo>
                    <a:pt x="1743" y="205"/>
                  </a:lnTo>
                  <a:lnTo>
                    <a:pt x="1736" y="205"/>
                  </a:lnTo>
                  <a:lnTo>
                    <a:pt x="1732" y="203"/>
                  </a:lnTo>
                  <a:lnTo>
                    <a:pt x="1725" y="203"/>
                  </a:lnTo>
                  <a:lnTo>
                    <a:pt x="1724" y="203"/>
                  </a:lnTo>
                  <a:lnTo>
                    <a:pt x="1721" y="203"/>
                  </a:lnTo>
                  <a:lnTo>
                    <a:pt x="1717" y="203"/>
                  </a:lnTo>
                  <a:lnTo>
                    <a:pt x="1716" y="203"/>
                  </a:lnTo>
                  <a:lnTo>
                    <a:pt x="1713" y="205"/>
                  </a:lnTo>
                  <a:lnTo>
                    <a:pt x="1711" y="208"/>
                  </a:lnTo>
                  <a:lnTo>
                    <a:pt x="1709" y="210"/>
                  </a:lnTo>
                  <a:lnTo>
                    <a:pt x="1709" y="213"/>
                  </a:lnTo>
                  <a:lnTo>
                    <a:pt x="1708" y="218"/>
                  </a:lnTo>
                  <a:lnTo>
                    <a:pt x="1708" y="224"/>
                  </a:lnTo>
                  <a:lnTo>
                    <a:pt x="1708" y="229"/>
                  </a:lnTo>
                  <a:lnTo>
                    <a:pt x="1708" y="236"/>
                  </a:lnTo>
                  <a:lnTo>
                    <a:pt x="1709" y="241"/>
                  </a:lnTo>
                  <a:lnTo>
                    <a:pt x="1711" y="248"/>
                  </a:lnTo>
                  <a:lnTo>
                    <a:pt x="1711" y="252"/>
                  </a:lnTo>
                  <a:lnTo>
                    <a:pt x="1711" y="257"/>
                  </a:lnTo>
                  <a:lnTo>
                    <a:pt x="1709" y="260"/>
                  </a:lnTo>
                  <a:lnTo>
                    <a:pt x="1709" y="263"/>
                  </a:lnTo>
                  <a:lnTo>
                    <a:pt x="1708" y="265"/>
                  </a:lnTo>
                  <a:lnTo>
                    <a:pt x="1705" y="266"/>
                  </a:lnTo>
                  <a:lnTo>
                    <a:pt x="1703" y="270"/>
                  </a:lnTo>
                  <a:lnTo>
                    <a:pt x="1700" y="270"/>
                  </a:lnTo>
                  <a:lnTo>
                    <a:pt x="1697" y="273"/>
                  </a:lnTo>
                  <a:lnTo>
                    <a:pt x="1695" y="273"/>
                  </a:lnTo>
                  <a:lnTo>
                    <a:pt x="1687" y="273"/>
                  </a:lnTo>
                  <a:lnTo>
                    <a:pt x="1679" y="273"/>
                  </a:lnTo>
                  <a:lnTo>
                    <a:pt x="1672" y="273"/>
                  </a:lnTo>
                  <a:lnTo>
                    <a:pt x="1664" y="273"/>
                  </a:lnTo>
                  <a:lnTo>
                    <a:pt x="1657" y="273"/>
                  </a:lnTo>
                  <a:lnTo>
                    <a:pt x="1651" y="274"/>
                  </a:lnTo>
                  <a:lnTo>
                    <a:pt x="1649" y="274"/>
                  </a:lnTo>
                  <a:lnTo>
                    <a:pt x="1646" y="276"/>
                  </a:lnTo>
                  <a:lnTo>
                    <a:pt x="1643" y="277"/>
                  </a:lnTo>
                  <a:lnTo>
                    <a:pt x="1642" y="279"/>
                  </a:lnTo>
                  <a:lnTo>
                    <a:pt x="1642" y="282"/>
                  </a:lnTo>
                  <a:lnTo>
                    <a:pt x="1640" y="285"/>
                  </a:lnTo>
                  <a:lnTo>
                    <a:pt x="1640" y="287"/>
                  </a:lnTo>
                  <a:lnTo>
                    <a:pt x="1640" y="292"/>
                  </a:lnTo>
                  <a:lnTo>
                    <a:pt x="1642" y="295"/>
                  </a:lnTo>
                  <a:lnTo>
                    <a:pt x="1643" y="298"/>
                  </a:lnTo>
                  <a:lnTo>
                    <a:pt x="1646" y="300"/>
                  </a:lnTo>
                  <a:lnTo>
                    <a:pt x="1649" y="303"/>
                  </a:lnTo>
                  <a:lnTo>
                    <a:pt x="1651" y="304"/>
                  </a:lnTo>
                  <a:lnTo>
                    <a:pt x="1654" y="306"/>
                  </a:lnTo>
                  <a:lnTo>
                    <a:pt x="1657" y="306"/>
                  </a:lnTo>
                  <a:lnTo>
                    <a:pt x="1662" y="307"/>
                  </a:lnTo>
                  <a:lnTo>
                    <a:pt x="1676" y="309"/>
                  </a:lnTo>
                  <a:lnTo>
                    <a:pt x="1692" y="312"/>
                  </a:lnTo>
                  <a:lnTo>
                    <a:pt x="1695" y="312"/>
                  </a:lnTo>
                  <a:lnTo>
                    <a:pt x="1700" y="312"/>
                  </a:lnTo>
                  <a:lnTo>
                    <a:pt x="1703" y="315"/>
                  </a:lnTo>
                  <a:lnTo>
                    <a:pt x="1708" y="317"/>
                  </a:lnTo>
                  <a:lnTo>
                    <a:pt x="1709" y="319"/>
                  </a:lnTo>
                  <a:lnTo>
                    <a:pt x="1714" y="320"/>
                  </a:lnTo>
                  <a:lnTo>
                    <a:pt x="1717" y="323"/>
                  </a:lnTo>
                  <a:lnTo>
                    <a:pt x="1721" y="326"/>
                  </a:lnTo>
                  <a:lnTo>
                    <a:pt x="1724" y="331"/>
                  </a:lnTo>
                  <a:lnTo>
                    <a:pt x="1727" y="336"/>
                  </a:lnTo>
                  <a:lnTo>
                    <a:pt x="1730" y="341"/>
                  </a:lnTo>
                  <a:lnTo>
                    <a:pt x="1732" y="345"/>
                  </a:lnTo>
                  <a:lnTo>
                    <a:pt x="1733" y="352"/>
                  </a:lnTo>
                  <a:lnTo>
                    <a:pt x="1736" y="360"/>
                  </a:lnTo>
                  <a:lnTo>
                    <a:pt x="1738" y="367"/>
                  </a:lnTo>
                  <a:lnTo>
                    <a:pt x="1738" y="377"/>
                  </a:lnTo>
                  <a:lnTo>
                    <a:pt x="1739" y="382"/>
                  </a:lnTo>
                  <a:lnTo>
                    <a:pt x="1739" y="383"/>
                  </a:lnTo>
                  <a:lnTo>
                    <a:pt x="1739" y="389"/>
                  </a:lnTo>
                  <a:lnTo>
                    <a:pt x="1738" y="394"/>
                  </a:lnTo>
                  <a:lnTo>
                    <a:pt x="1738" y="399"/>
                  </a:lnTo>
                  <a:lnTo>
                    <a:pt x="1736" y="404"/>
                  </a:lnTo>
                  <a:lnTo>
                    <a:pt x="1733" y="407"/>
                  </a:lnTo>
                  <a:lnTo>
                    <a:pt x="1730" y="410"/>
                  </a:lnTo>
                  <a:lnTo>
                    <a:pt x="1727" y="413"/>
                  </a:lnTo>
                  <a:lnTo>
                    <a:pt x="1713" y="424"/>
                  </a:lnTo>
                  <a:lnTo>
                    <a:pt x="1695" y="435"/>
                  </a:lnTo>
                  <a:lnTo>
                    <a:pt x="1694" y="438"/>
                  </a:lnTo>
                  <a:lnTo>
                    <a:pt x="1692" y="438"/>
                  </a:lnTo>
                  <a:lnTo>
                    <a:pt x="1691" y="440"/>
                  </a:lnTo>
                  <a:lnTo>
                    <a:pt x="1689" y="442"/>
                  </a:lnTo>
                  <a:lnTo>
                    <a:pt x="1689" y="443"/>
                  </a:lnTo>
                  <a:lnTo>
                    <a:pt x="1689" y="443"/>
                  </a:lnTo>
                  <a:lnTo>
                    <a:pt x="1689" y="445"/>
                  </a:lnTo>
                  <a:lnTo>
                    <a:pt x="1689" y="446"/>
                  </a:lnTo>
                  <a:lnTo>
                    <a:pt x="1689" y="448"/>
                  </a:lnTo>
                  <a:lnTo>
                    <a:pt x="1689" y="451"/>
                  </a:lnTo>
                  <a:lnTo>
                    <a:pt x="1691" y="453"/>
                  </a:lnTo>
                  <a:lnTo>
                    <a:pt x="1694" y="456"/>
                  </a:lnTo>
                  <a:lnTo>
                    <a:pt x="1697" y="459"/>
                  </a:lnTo>
                  <a:lnTo>
                    <a:pt x="1700" y="460"/>
                  </a:lnTo>
                  <a:lnTo>
                    <a:pt x="1703" y="460"/>
                  </a:lnTo>
                  <a:lnTo>
                    <a:pt x="1708" y="462"/>
                  </a:lnTo>
                  <a:lnTo>
                    <a:pt x="1711" y="460"/>
                  </a:lnTo>
                  <a:lnTo>
                    <a:pt x="1714" y="460"/>
                  </a:lnTo>
                  <a:lnTo>
                    <a:pt x="1716" y="460"/>
                  </a:lnTo>
                  <a:lnTo>
                    <a:pt x="1717" y="459"/>
                  </a:lnTo>
                  <a:lnTo>
                    <a:pt x="1721" y="459"/>
                  </a:lnTo>
                  <a:lnTo>
                    <a:pt x="1724" y="456"/>
                  </a:lnTo>
                  <a:lnTo>
                    <a:pt x="1725" y="456"/>
                  </a:lnTo>
                  <a:lnTo>
                    <a:pt x="1727" y="453"/>
                  </a:lnTo>
                  <a:lnTo>
                    <a:pt x="1730" y="451"/>
                  </a:lnTo>
                  <a:lnTo>
                    <a:pt x="1732" y="445"/>
                  </a:lnTo>
                  <a:lnTo>
                    <a:pt x="1735" y="438"/>
                  </a:lnTo>
                  <a:lnTo>
                    <a:pt x="1738" y="434"/>
                  </a:lnTo>
                  <a:lnTo>
                    <a:pt x="1741" y="430"/>
                  </a:lnTo>
                  <a:lnTo>
                    <a:pt x="1743" y="426"/>
                  </a:lnTo>
                  <a:lnTo>
                    <a:pt x="1746" y="423"/>
                  </a:lnTo>
                  <a:lnTo>
                    <a:pt x="1749" y="419"/>
                  </a:lnTo>
                  <a:lnTo>
                    <a:pt x="1754" y="416"/>
                  </a:lnTo>
                  <a:lnTo>
                    <a:pt x="1757" y="413"/>
                  </a:lnTo>
                  <a:lnTo>
                    <a:pt x="1758" y="412"/>
                  </a:lnTo>
                  <a:lnTo>
                    <a:pt x="1763" y="410"/>
                  </a:lnTo>
                  <a:lnTo>
                    <a:pt x="1766" y="408"/>
                  </a:lnTo>
                  <a:lnTo>
                    <a:pt x="1771" y="407"/>
                  </a:lnTo>
                  <a:lnTo>
                    <a:pt x="1774" y="407"/>
                  </a:lnTo>
                  <a:lnTo>
                    <a:pt x="1777" y="405"/>
                  </a:lnTo>
                  <a:lnTo>
                    <a:pt x="1782" y="405"/>
                  </a:lnTo>
                  <a:lnTo>
                    <a:pt x="1790" y="405"/>
                  </a:lnTo>
                  <a:lnTo>
                    <a:pt x="1798" y="405"/>
                  </a:lnTo>
                  <a:lnTo>
                    <a:pt x="1807" y="405"/>
                  </a:lnTo>
                  <a:lnTo>
                    <a:pt x="1817" y="405"/>
                  </a:lnTo>
                  <a:lnTo>
                    <a:pt x="1826" y="405"/>
                  </a:lnTo>
                  <a:lnTo>
                    <a:pt x="1836" y="405"/>
                  </a:lnTo>
                  <a:lnTo>
                    <a:pt x="1847" y="404"/>
                  </a:lnTo>
                  <a:lnTo>
                    <a:pt x="1858" y="402"/>
                  </a:lnTo>
                  <a:lnTo>
                    <a:pt x="1866" y="402"/>
                  </a:lnTo>
                  <a:lnTo>
                    <a:pt x="1872" y="402"/>
                  </a:lnTo>
                  <a:lnTo>
                    <a:pt x="1877" y="402"/>
                  </a:lnTo>
                  <a:lnTo>
                    <a:pt x="1882" y="402"/>
                  </a:lnTo>
                  <a:lnTo>
                    <a:pt x="1886" y="404"/>
                  </a:lnTo>
                  <a:lnTo>
                    <a:pt x="1891" y="405"/>
                  </a:lnTo>
                  <a:lnTo>
                    <a:pt x="1894" y="408"/>
                  </a:lnTo>
                  <a:lnTo>
                    <a:pt x="1899" y="410"/>
                  </a:lnTo>
                  <a:lnTo>
                    <a:pt x="1902" y="413"/>
                  </a:lnTo>
                  <a:lnTo>
                    <a:pt x="1904" y="416"/>
                  </a:lnTo>
                  <a:lnTo>
                    <a:pt x="1905" y="419"/>
                  </a:lnTo>
                  <a:lnTo>
                    <a:pt x="1907" y="423"/>
                  </a:lnTo>
                  <a:lnTo>
                    <a:pt x="1909" y="426"/>
                  </a:lnTo>
                  <a:lnTo>
                    <a:pt x="1910" y="429"/>
                  </a:lnTo>
                  <a:lnTo>
                    <a:pt x="1910" y="432"/>
                  </a:lnTo>
                  <a:lnTo>
                    <a:pt x="1910" y="435"/>
                  </a:lnTo>
                  <a:lnTo>
                    <a:pt x="1910" y="438"/>
                  </a:lnTo>
                  <a:lnTo>
                    <a:pt x="1910" y="440"/>
                  </a:lnTo>
                  <a:lnTo>
                    <a:pt x="1910" y="443"/>
                  </a:lnTo>
                  <a:lnTo>
                    <a:pt x="1909" y="446"/>
                  </a:lnTo>
                  <a:lnTo>
                    <a:pt x="1905" y="451"/>
                  </a:lnTo>
                  <a:lnTo>
                    <a:pt x="1904" y="456"/>
                  </a:lnTo>
                  <a:lnTo>
                    <a:pt x="1899" y="459"/>
                  </a:lnTo>
                  <a:lnTo>
                    <a:pt x="1896" y="464"/>
                  </a:lnTo>
                  <a:lnTo>
                    <a:pt x="1891" y="468"/>
                  </a:lnTo>
                  <a:lnTo>
                    <a:pt x="1886" y="472"/>
                  </a:lnTo>
                  <a:lnTo>
                    <a:pt x="1879" y="479"/>
                  </a:lnTo>
                  <a:lnTo>
                    <a:pt x="1872" y="486"/>
                  </a:lnTo>
                  <a:lnTo>
                    <a:pt x="1869" y="489"/>
                  </a:lnTo>
                  <a:lnTo>
                    <a:pt x="1867" y="492"/>
                  </a:lnTo>
                  <a:lnTo>
                    <a:pt x="1867" y="494"/>
                  </a:lnTo>
                  <a:lnTo>
                    <a:pt x="1867" y="497"/>
                  </a:lnTo>
                  <a:lnTo>
                    <a:pt x="1867" y="497"/>
                  </a:lnTo>
                  <a:lnTo>
                    <a:pt x="1867" y="498"/>
                  </a:lnTo>
                  <a:lnTo>
                    <a:pt x="1867" y="500"/>
                  </a:lnTo>
                  <a:lnTo>
                    <a:pt x="1871" y="513"/>
                  </a:lnTo>
                  <a:lnTo>
                    <a:pt x="1872" y="525"/>
                  </a:lnTo>
                  <a:lnTo>
                    <a:pt x="1875" y="539"/>
                  </a:lnTo>
                  <a:lnTo>
                    <a:pt x="1879" y="552"/>
                  </a:lnTo>
                  <a:lnTo>
                    <a:pt x="1880" y="565"/>
                  </a:lnTo>
                  <a:lnTo>
                    <a:pt x="1883" y="576"/>
                  </a:lnTo>
                  <a:lnTo>
                    <a:pt x="1885" y="588"/>
                  </a:lnTo>
                  <a:lnTo>
                    <a:pt x="1888" y="599"/>
                  </a:lnTo>
                  <a:lnTo>
                    <a:pt x="1888" y="599"/>
                  </a:lnTo>
                  <a:lnTo>
                    <a:pt x="1888" y="601"/>
                  </a:lnTo>
                  <a:lnTo>
                    <a:pt x="1885" y="601"/>
                  </a:lnTo>
                  <a:lnTo>
                    <a:pt x="1882" y="601"/>
                  </a:lnTo>
                  <a:lnTo>
                    <a:pt x="1885" y="601"/>
                  </a:lnTo>
                  <a:lnTo>
                    <a:pt x="1890" y="601"/>
                  </a:lnTo>
                  <a:lnTo>
                    <a:pt x="1894" y="621"/>
                  </a:lnTo>
                  <a:lnTo>
                    <a:pt x="1901" y="640"/>
                  </a:lnTo>
                  <a:lnTo>
                    <a:pt x="1905" y="659"/>
                  </a:lnTo>
                  <a:lnTo>
                    <a:pt x="1912" y="678"/>
                  </a:lnTo>
                  <a:lnTo>
                    <a:pt x="1916" y="694"/>
                  </a:lnTo>
                  <a:lnTo>
                    <a:pt x="1921" y="710"/>
                  </a:lnTo>
                  <a:lnTo>
                    <a:pt x="1926" y="724"/>
                  </a:lnTo>
                  <a:lnTo>
                    <a:pt x="1931" y="738"/>
                  </a:lnTo>
                  <a:lnTo>
                    <a:pt x="1935" y="751"/>
                  </a:lnTo>
                  <a:lnTo>
                    <a:pt x="1940" y="762"/>
                  </a:lnTo>
                  <a:lnTo>
                    <a:pt x="1946" y="773"/>
                  </a:lnTo>
                  <a:lnTo>
                    <a:pt x="1950" y="782"/>
                  </a:lnTo>
                  <a:lnTo>
                    <a:pt x="1954" y="792"/>
                  </a:lnTo>
                  <a:lnTo>
                    <a:pt x="1959" y="800"/>
                  </a:lnTo>
                  <a:lnTo>
                    <a:pt x="1964" y="806"/>
                  </a:lnTo>
                  <a:lnTo>
                    <a:pt x="1967" y="811"/>
                  </a:lnTo>
                  <a:lnTo>
                    <a:pt x="1967" y="812"/>
                  </a:lnTo>
                  <a:lnTo>
                    <a:pt x="1967" y="814"/>
                  </a:lnTo>
                  <a:lnTo>
                    <a:pt x="1967" y="814"/>
                  </a:lnTo>
                  <a:lnTo>
                    <a:pt x="1965" y="814"/>
                  </a:lnTo>
                  <a:lnTo>
                    <a:pt x="1965" y="814"/>
                  </a:lnTo>
                  <a:lnTo>
                    <a:pt x="1962" y="815"/>
                  </a:lnTo>
                  <a:lnTo>
                    <a:pt x="1958" y="815"/>
                  </a:lnTo>
                  <a:lnTo>
                    <a:pt x="1951" y="815"/>
                  </a:lnTo>
                  <a:lnTo>
                    <a:pt x="1945" y="815"/>
                  </a:lnTo>
                  <a:lnTo>
                    <a:pt x="1937" y="815"/>
                  </a:lnTo>
                  <a:lnTo>
                    <a:pt x="1929" y="819"/>
                  </a:lnTo>
                  <a:lnTo>
                    <a:pt x="1926" y="819"/>
                  </a:lnTo>
                  <a:lnTo>
                    <a:pt x="1921" y="820"/>
                  </a:lnTo>
                  <a:lnTo>
                    <a:pt x="1916" y="822"/>
                  </a:lnTo>
                  <a:lnTo>
                    <a:pt x="1912" y="823"/>
                  </a:lnTo>
                  <a:lnTo>
                    <a:pt x="1909" y="826"/>
                  </a:lnTo>
                  <a:lnTo>
                    <a:pt x="1905" y="831"/>
                  </a:lnTo>
                  <a:lnTo>
                    <a:pt x="1901" y="834"/>
                  </a:lnTo>
                  <a:lnTo>
                    <a:pt x="1897" y="837"/>
                  </a:lnTo>
                  <a:lnTo>
                    <a:pt x="1894" y="842"/>
                  </a:lnTo>
                  <a:lnTo>
                    <a:pt x="1891" y="848"/>
                  </a:lnTo>
                  <a:lnTo>
                    <a:pt x="1891" y="850"/>
                  </a:lnTo>
                  <a:lnTo>
                    <a:pt x="1890" y="853"/>
                  </a:lnTo>
                  <a:lnTo>
                    <a:pt x="1886" y="860"/>
                  </a:lnTo>
                  <a:lnTo>
                    <a:pt x="1885" y="867"/>
                  </a:lnTo>
                  <a:lnTo>
                    <a:pt x="1885" y="869"/>
                  </a:lnTo>
                  <a:lnTo>
                    <a:pt x="1885" y="875"/>
                  </a:lnTo>
                  <a:lnTo>
                    <a:pt x="1883" y="885"/>
                  </a:lnTo>
                  <a:lnTo>
                    <a:pt x="1882" y="893"/>
                  </a:lnTo>
                  <a:lnTo>
                    <a:pt x="1883" y="896"/>
                  </a:lnTo>
                  <a:lnTo>
                    <a:pt x="1883" y="897"/>
                  </a:lnTo>
                  <a:lnTo>
                    <a:pt x="1885" y="901"/>
                  </a:lnTo>
                  <a:lnTo>
                    <a:pt x="1885" y="902"/>
                  </a:lnTo>
                  <a:lnTo>
                    <a:pt x="1886" y="907"/>
                  </a:lnTo>
                  <a:lnTo>
                    <a:pt x="1890" y="912"/>
                  </a:lnTo>
                  <a:lnTo>
                    <a:pt x="1896" y="921"/>
                  </a:lnTo>
                  <a:lnTo>
                    <a:pt x="1904" y="931"/>
                  </a:lnTo>
                  <a:lnTo>
                    <a:pt x="1907" y="937"/>
                  </a:lnTo>
                  <a:lnTo>
                    <a:pt x="1909" y="940"/>
                  </a:lnTo>
                  <a:lnTo>
                    <a:pt x="1912" y="943"/>
                  </a:lnTo>
                  <a:lnTo>
                    <a:pt x="1912" y="948"/>
                  </a:lnTo>
                  <a:lnTo>
                    <a:pt x="1913" y="949"/>
                  </a:lnTo>
                  <a:lnTo>
                    <a:pt x="1913" y="951"/>
                  </a:lnTo>
                  <a:lnTo>
                    <a:pt x="1912" y="951"/>
                  </a:lnTo>
                  <a:lnTo>
                    <a:pt x="1912" y="953"/>
                  </a:lnTo>
                  <a:lnTo>
                    <a:pt x="1912" y="954"/>
                  </a:lnTo>
                  <a:lnTo>
                    <a:pt x="1912" y="954"/>
                  </a:lnTo>
                  <a:lnTo>
                    <a:pt x="1910" y="956"/>
                  </a:lnTo>
                  <a:lnTo>
                    <a:pt x="1909" y="957"/>
                  </a:lnTo>
                  <a:lnTo>
                    <a:pt x="1907" y="957"/>
                  </a:lnTo>
                  <a:lnTo>
                    <a:pt x="1907" y="957"/>
                  </a:lnTo>
                  <a:lnTo>
                    <a:pt x="1907" y="957"/>
                  </a:lnTo>
                  <a:lnTo>
                    <a:pt x="1905" y="957"/>
                  </a:lnTo>
                  <a:lnTo>
                    <a:pt x="1902" y="956"/>
                  </a:lnTo>
                  <a:lnTo>
                    <a:pt x="1899" y="954"/>
                  </a:lnTo>
                  <a:lnTo>
                    <a:pt x="1897" y="951"/>
                  </a:lnTo>
                  <a:lnTo>
                    <a:pt x="1891" y="945"/>
                  </a:lnTo>
                  <a:lnTo>
                    <a:pt x="1885" y="938"/>
                  </a:lnTo>
                  <a:lnTo>
                    <a:pt x="1882" y="935"/>
                  </a:lnTo>
                  <a:lnTo>
                    <a:pt x="1880" y="932"/>
                  </a:lnTo>
                  <a:lnTo>
                    <a:pt x="1877" y="931"/>
                  </a:lnTo>
                  <a:lnTo>
                    <a:pt x="1875" y="929"/>
                  </a:lnTo>
                  <a:lnTo>
                    <a:pt x="1874" y="927"/>
                  </a:lnTo>
                  <a:lnTo>
                    <a:pt x="1872" y="927"/>
                  </a:lnTo>
                  <a:lnTo>
                    <a:pt x="1872" y="927"/>
                  </a:lnTo>
                  <a:lnTo>
                    <a:pt x="1871" y="929"/>
                  </a:lnTo>
                  <a:lnTo>
                    <a:pt x="1869" y="929"/>
                  </a:lnTo>
                  <a:lnTo>
                    <a:pt x="1869" y="929"/>
                  </a:lnTo>
                  <a:lnTo>
                    <a:pt x="1869" y="931"/>
                  </a:lnTo>
                  <a:lnTo>
                    <a:pt x="1867" y="931"/>
                  </a:lnTo>
                  <a:lnTo>
                    <a:pt x="1867" y="975"/>
                  </a:lnTo>
                  <a:lnTo>
                    <a:pt x="1872" y="978"/>
                  </a:lnTo>
                  <a:lnTo>
                    <a:pt x="1877" y="983"/>
                  </a:lnTo>
                  <a:lnTo>
                    <a:pt x="1880" y="984"/>
                  </a:lnTo>
                  <a:lnTo>
                    <a:pt x="1882" y="987"/>
                  </a:lnTo>
                  <a:lnTo>
                    <a:pt x="1883" y="990"/>
                  </a:lnTo>
                  <a:lnTo>
                    <a:pt x="1883" y="990"/>
                  </a:lnTo>
                  <a:lnTo>
                    <a:pt x="1885" y="992"/>
                  </a:lnTo>
                  <a:lnTo>
                    <a:pt x="1885" y="995"/>
                  </a:lnTo>
                  <a:lnTo>
                    <a:pt x="1885" y="998"/>
                  </a:lnTo>
                  <a:lnTo>
                    <a:pt x="1883" y="1001"/>
                  </a:lnTo>
                  <a:lnTo>
                    <a:pt x="1882" y="1003"/>
                  </a:lnTo>
                  <a:lnTo>
                    <a:pt x="1877" y="1003"/>
                  </a:lnTo>
                  <a:lnTo>
                    <a:pt x="1874" y="1005"/>
                  </a:lnTo>
                  <a:lnTo>
                    <a:pt x="1869" y="1005"/>
                  </a:lnTo>
                  <a:lnTo>
                    <a:pt x="1866" y="1008"/>
                  </a:lnTo>
                  <a:lnTo>
                    <a:pt x="1863" y="1008"/>
                  </a:lnTo>
                  <a:lnTo>
                    <a:pt x="1860" y="1011"/>
                  </a:lnTo>
                  <a:lnTo>
                    <a:pt x="1856" y="1013"/>
                  </a:lnTo>
                  <a:lnTo>
                    <a:pt x="1853" y="1016"/>
                  </a:lnTo>
                  <a:lnTo>
                    <a:pt x="1853" y="1016"/>
                  </a:lnTo>
                  <a:lnTo>
                    <a:pt x="1853" y="1017"/>
                  </a:lnTo>
                  <a:lnTo>
                    <a:pt x="1852" y="1020"/>
                  </a:lnTo>
                  <a:lnTo>
                    <a:pt x="1852" y="1024"/>
                  </a:lnTo>
                  <a:lnTo>
                    <a:pt x="1852" y="1025"/>
                  </a:lnTo>
                  <a:lnTo>
                    <a:pt x="1853" y="1030"/>
                  </a:lnTo>
                  <a:lnTo>
                    <a:pt x="1853" y="1033"/>
                  </a:lnTo>
                  <a:lnTo>
                    <a:pt x="1856" y="1036"/>
                  </a:lnTo>
                  <a:lnTo>
                    <a:pt x="1860" y="1041"/>
                  </a:lnTo>
                  <a:lnTo>
                    <a:pt x="1866" y="1049"/>
                  </a:lnTo>
                  <a:lnTo>
                    <a:pt x="1874" y="1057"/>
                  </a:lnTo>
                  <a:lnTo>
                    <a:pt x="1880" y="1066"/>
                  </a:lnTo>
                  <a:lnTo>
                    <a:pt x="1886" y="1077"/>
                  </a:lnTo>
                  <a:lnTo>
                    <a:pt x="1901" y="1098"/>
                  </a:lnTo>
                  <a:lnTo>
                    <a:pt x="1915" y="1120"/>
                  </a:lnTo>
                  <a:lnTo>
                    <a:pt x="1921" y="1131"/>
                  </a:lnTo>
                  <a:lnTo>
                    <a:pt x="1928" y="1142"/>
                  </a:lnTo>
                  <a:lnTo>
                    <a:pt x="1934" y="1151"/>
                  </a:lnTo>
                  <a:lnTo>
                    <a:pt x="1940" y="1159"/>
                  </a:lnTo>
                  <a:lnTo>
                    <a:pt x="1946" y="1166"/>
                  </a:lnTo>
                  <a:lnTo>
                    <a:pt x="1951" y="1172"/>
                  </a:lnTo>
                  <a:lnTo>
                    <a:pt x="1953" y="1175"/>
                  </a:lnTo>
                  <a:lnTo>
                    <a:pt x="1956" y="1177"/>
                  </a:lnTo>
                  <a:lnTo>
                    <a:pt x="1959" y="1178"/>
                  </a:lnTo>
                  <a:lnTo>
                    <a:pt x="1961" y="1178"/>
                  </a:lnTo>
                  <a:lnTo>
                    <a:pt x="1965" y="1178"/>
                  </a:lnTo>
                  <a:lnTo>
                    <a:pt x="1969" y="1178"/>
                  </a:lnTo>
                  <a:lnTo>
                    <a:pt x="1970" y="1178"/>
                  </a:lnTo>
                  <a:lnTo>
                    <a:pt x="1972" y="1178"/>
                  </a:lnTo>
                  <a:lnTo>
                    <a:pt x="1972" y="1178"/>
                  </a:lnTo>
                  <a:lnTo>
                    <a:pt x="1972" y="1177"/>
                  </a:lnTo>
                  <a:lnTo>
                    <a:pt x="1973" y="1175"/>
                  </a:lnTo>
                  <a:lnTo>
                    <a:pt x="1973" y="1173"/>
                  </a:lnTo>
                  <a:lnTo>
                    <a:pt x="1972" y="1170"/>
                  </a:lnTo>
                  <a:lnTo>
                    <a:pt x="1972" y="1169"/>
                  </a:lnTo>
                  <a:lnTo>
                    <a:pt x="1969" y="1161"/>
                  </a:lnTo>
                  <a:lnTo>
                    <a:pt x="1969" y="1156"/>
                  </a:lnTo>
                  <a:lnTo>
                    <a:pt x="1967" y="1153"/>
                  </a:lnTo>
                  <a:lnTo>
                    <a:pt x="1967" y="1153"/>
                  </a:lnTo>
                  <a:lnTo>
                    <a:pt x="1967" y="1151"/>
                  </a:lnTo>
                  <a:lnTo>
                    <a:pt x="1967" y="1150"/>
                  </a:lnTo>
                  <a:lnTo>
                    <a:pt x="1967" y="1148"/>
                  </a:lnTo>
                  <a:lnTo>
                    <a:pt x="1969" y="1145"/>
                  </a:lnTo>
                  <a:lnTo>
                    <a:pt x="1972" y="1142"/>
                  </a:lnTo>
                  <a:lnTo>
                    <a:pt x="1973" y="1140"/>
                  </a:lnTo>
                  <a:lnTo>
                    <a:pt x="1973" y="1137"/>
                  </a:lnTo>
                  <a:lnTo>
                    <a:pt x="1976" y="1134"/>
                  </a:lnTo>
                  <a:lnTo>
                    <a:pt x="1980" y="1132"/>
                  </a:lnTo>
                  <a:lnTo>
                    <a:pt x="1981" y="1131"/>
                  </a:lnTo>
                  <a:lnTo>
                    <a:pt x="1984" y="1131"/>
                  </a:lnTo>
                  <a:lnTo>
                    <a:pt x="1986" y="1131"/>
                  </a:lnTo>
                  <a:lnTo>
                    <a:pt x="1989" y="1131"/>
                  </a:lnTo>
                  <a:lnTo>
                    <a:pt x="1991" y="1131"/>
                  </a:lnTo>
                  <a:lnTo>
                    <a:pt x="1992" y="1132"/>
                  </a:lnTo>
                  <a:lnTo>
                    <a:pt x="1994" y="1132"/>
                  </a:lnTo>
                  <a:lnTo>
                    <a:pt x="1994" y="1132"/>
                  </a:lnTo>
                  <a:lnTo>
                    <a:pt x="1995" y="1136"/>
                  </a:lnTo>
                  <a:lnTo>
                    <a:pt x="1997" y="1136"/>
                  </a:lnTo>
                  <a:lnTo>
                    <a:pt x="1997" y="1142"/>
                  </a:lnTo>
                  <a:lnTo>
                    <a:pt x="1999" y="1147"/>
                  </a:lnTo>
                  <a:lnTo>
                    <a:pt x="2000" y="1151"/>
                  </a:lnTo>
                  <a:lnTo>
                    <a:pt x="2000" y="1154"/>
                  </a:lnTo>
                  <a:lnTo>
                    <a:pt x="2002" y="1158"/>
                  </a:lnTo>
                  <a:lnTo>
                    <a:pt x="2003" y="1161"/>
                  </a:lnTo>
                  <a:lnTo>
                    <a:pt x="2005" y="1164"/>
                  </a:lnTo>
                  <a:lnTo>
                    <a:pt x="2007" y="1166"/>
                  </a:lnTo>
                  <a:lnTo>
                    <a:pt x="2008" y="1169"/>
                  </a:lnTo>
                  <a:lnTo>
                    <a:pt x="2007" y="1166"/>
                  </a:lnTo>
                  <a:lnTo>
                    <a:pt x="2008" y="1169"/>
                  </a:lnTo>
                  <a:lnTo>
                    <a:pt x="2010" y="1170"/>
                  </a:lnTo>
                  <a:lnTo>
                    <a:pt x="2013" y="1172"/>
                  </a:lnTo>
                  <a:lnTo>
                    <a:pt x="2014" y="1173"/>
                  </a:lnTo>
                  <a:lnTo>
                    <a:pt x="2018" y="1177"/>
                  </a:lnTo>
                  <a:lnTo>
                    <a:pt x="2024" y="1178"/>
                  </a:lnTo>
                  <a:lnTo>
                    <a:pt x="2030" y="1181"/>
                  </a:lnTo>
                  <a:lnTo>
                    <a:pt x="2035" y="1181"/>
                  </a:lnTo>
                  <a:lnTo>
                    <a:pt x="2043" y="1184"/>
                  </a:lnTo>
                  <a:lnTo>
                    <a:pt x="2051" y="1184"/>
                  </a:lnTo>
                  <a:lnTo>
                    <a:pt x="2060" y="1184"/>
                  </a:lnTo>
                  <a:lnTo>
                    <a:pt x="2067" y="1184"/>
                  </a:lnTo>
                  <a:lnTo>
                    <a:pt x="2074" y="1184"/>
                  </a:lnTo>
                  <a:lnTo>
                    <a:pt x="2081" y="1184"/>
                  </a:lnTo>
                  <a:lnTo>
                    <a:pt x="2086" y="1186"/>
                  </a:lnTo>
                  <a:lnTo>
                    <a:pt x="2090" y="1189"/>
                  </a:lnTo>
                  <a:lnTo>
                    <a:pt x="2095" y="1191"/>
                  </a:lnTo>
                  <a:lnTo>
                    <a:pt x="2098" y="1194"/>
                  </a:lnTo>
                  <a:lnTo>
                    <a:pt x="2100" y="1202"/>
                  </a:lnTo>
                  <a:lnTo>
                    <a:pt x="2100" y="1207"/>
                  </a:lnTo>
                  <a:lnTo>
                    <a:pt x="2100" y="1211"/>
                  </a:lnTo>
                  <a:lnTo>
                    <a:pt x="2100" y="1216"/>
                  </a:lnTo>
                  <a:lnTo>
                    <a:pt x="2100" y="1219"/>
                  </a:lnTo>
                  <a:lnTo>
                    <a:pt x="2097" y="1222"/>
                  </a:lnTo>
                  <a:lnTo>
                    <a:pt x="2097" y="1222"/>
                  </a:lnTo>
                  <a:lnTo>
                    <a:pt x="2095" y="1224"/>
                  </a:lnTo>
                  <a:lnTo>
                    <a:pt x="2092" y="1224"/>
                  </a:lnTo>
                  <a:lnTo>
                    <a:pt x="2090" y="1224"/>
                  </a:lnTo>
                  <a:lnTo>
                    <a:pt x="2087" y="1222"/>
                  </a:lnTo>
                  <a:lnTo>
                    <a:pt x="2086" y="1222"/>
                  </a:lnTo>
                  <a:lnTo>
                    <a:pt x="2079" y="1219"/>
                  </a:lnTo>
                  <a:lnTo>
                    <a:pt x="2074" y="1216"/>
                  </a:lnTo>
                  <a:lnTo>
                    <a:pt x="2071" y="1213"/>
                  </a:lnTo>
                  <a:lnTo>
                    <a:pt x="2067" y="1211"/>
                  </a:lnTo>
                  <a:lnTo>
                    <a:pt x="2067" y="1211"/>
                  </a:lnTo>
                  <a:lnTo>
                    <a:pt x="2065" y="1211"/>
                  </a:lnTo>
                  <a:lnTo>
                    <a:pt x="2065" y="1211"/>
                  </a:lnTo>
                  <a:lnTo>
                    <a:pt x="2065" y="1214"/>
                  </a:lnTo>
                  <a:lnTo>
                    <a:pt x="2065" y="1216"/>
                  </a:lnTo>
                  <a:lnTo>
                    <a:pt x="2067" y="1219"/>
                  </a:lnTo>
                  <a:lnTo>
                    <a:pt x="2068" y="1224"/>
                  </a:lnTo>
                  <a:lnTo>
                    <a:pt x="2071" y="1229"/>
                  </a:lnTo>
                  <a:lnTo>
                    <a:pt x="2078" y="1243"/>
                  </a:lnTo>
                  <a:lnTo>
                    <a:pt x="2089" y="1260"/>
                  </a:lnTo>
                  <a:lnTo>
                    <a:pt x="2090" y="1263"/>
                  </a:lnTo>
                  <a:lnTo>
                    <a:pt x="2092" y="1265"/>
                  </a:lnTo>
                  <a:lnTo>
                    <a:pt x="2095" y="1268"/>
                  </a:lnTo>
                  <a:lnTo>
                    <a:pt x="2097" y="1270"/>
                  </a:lnTo>
                  <a:lnTo>
                    <a:pt x="2104" y="1273"/>
                  </a:lnTo>
                  <a:lnTo>
                    <a:pt x="2112" y="1278"/>
                  </a:lnTo>
                  <a:lnTo>
                    <a:pt x="2130" y="1284"/>
                  </a:lnTo>
                  <a:lnTo>
                    <a:pt x="2146" y="1292"/>
                  </a:lnTo>
                  <a:lnTo>
                    <a:pt x="2150" y="1293"/>
                  </a:lnTo>
                  <a:lnTo>
                    <a:pt x="2153" y="1296"/>
                  </a:lnTo>
                  <a:lnTo>
                    <a:pt x="2157" y="1298"/>
                  </a:lnTo>
                  <a:lnTo>
                    <a:pt x="2158" y="1301"/>
                  </a:lnTo>
                  <a:lnTo>
                    <a:pt x="2161" y="1304"/>
                  </a:lnTo>
                  <a:lnTo>
                    <a:pt x="2163" y="1306"/>
                  </a:lnTo>
                  <a:lnTo>
                    <a:pt x="2165" y="1309"/>
                  </a:lnTo>
                  <a:lnTo>
                    <a:pt x="2166" y="1312"/>
                  </a:lnTo>
                  <a:lnTo>
                    <a:pt x="2166" y="1317"/>
                  </a:lnTo>
                  <a:lnTo>
                    <a:pt x="2166" y="1319"/>
                  </a:lnTo>
                  <a:lnTo>
                    <a:pt x="2166" y="1323"/>
                  </a:lnTo>
                  <a:lnTo>
                    <a:pt x="2163" y="1326"/>
                  </a:lnTo>
                  <a:lnTo>
                    <a:pt x="2161" y="1331"/>
                  </a:lnTo>
                  <a:lnTo>
                    <a:pt x="2158" y="1336"/>
                  </a:lnTo>
                  <a:lnTo>
                    <a:pt x="2153" y="1341"/>
                  </a:lnTo>
                  <a:lnTo>
                    <a:pt x="2149" y="1345"/>
                  </a:lnTo>
                  <a:lnTo>
                    <a:pt x="2144" y="1350"/>
                  </a:lnTo>
                  <a:lnTo>
                    <a:pt x="2142" y="1353"/>
                  </a:lnTo>
                  <a:lnTo>
                    <a:pt x="2141" y="1355"/>
                  </a:lnTo>
                  <a:lnTo>
                    <a:pt x="2141" y="1356"/>
                  </a:lnTo>
                  <a:lnTo>
                    <a:pt x="2141" y="1358"/>
                  </a:lnTo>
                  <a:lnTo>
                    <a:pt x="2141" y="1360"/>
                  </a:lnTo>
                  <a:lnTo>
                    <a:pt x="2142" y="1371"/>
                  </a:lnTo>
                  <a:lnTo>
                    <a:pt x="2146" y="1386"/>
                  </a:lnTo>
                  <a:lnTo>
                    <a:pt x="2149" y="1393"/>
                  </a:lnTo>
                  <a:lnTo>
                    <a:pt x="2150" y="1399"/>
                  </a:lnTo>
                  <a:lnTo>
                    <a:pt x="2153" y="1404"/>
                  </a:lnTo>
                  <a:lnTo>
                    <a:pt x="2155" y="1408"/>
                  </a:lnTo>
                  <a:lnTo>
                    <a:pt x="2158" y="1413"/>
                  </a:lnTo>
                  <a:lnTo>
                    <a:pt x="2163" y="1416"/>
                  </a:lnTo>
                  <a:lnTo>
                    <a:pt x="2166" y="1421"/>
                  </a:lnTo>
                  <a:lnTo>
                    <a:pt x="2171" y="1424"/>
                  </a:lnTo>
                  <a:lnTo>
                    <a:pt x="2174" y="1426"/>
                  </a:lnTo>
                  <a:lnTo>
                    <a:pt x="2177" y="1429"/>
                  </a:lnTo>
                  <a:lnTo>
                    <a:pt x="2182" y="1432"/>
                  </a:lnTo>
                  <a:lnTo>
                    <a:pt x="2187" y="1434"/>
                  </a:lnTo>
                  <a:lnTo>
                    <a:pt x="2195" y="1437"/>
                  </a:lnTo>
                  <a:lnTo>
                    <a:pt x="2201" y="1442"/>
                  </a:lnTo>
                  <a:lnTo>
                    <a:pt x="2207" y="1443"/>
                  </a:lnTo>
                  <a:lnTo>
                    <a:pt x="2212" y="1446"/>
                  </a:lnTo>
                  <a:lnTo>
                    <a:pt x="2215" y="1446"/>
                  </a:lnTo>
                  <a:lnTo>
                    <a:pt x="2217" y="1446"/>
                  </a:lnTo>
                  <a:lnTo>
                    <a:pt x="2217" y="1449"/>
                  </a:lnTo>
                  <a:lnTo>
                    <a:pt x="2218" y="1449"/>
                  </a:lnTo>
                  <a:lnTo>
                    <a:pt x="2218" y="1451"/>
                  </a:lnTo>
                  <a:lnTo>
                    <a:pt x="2217" y="1453"/>
                  </a:lnTo>
                  <a:lnTo>
                    <a:pt x="2215" y="1454"/>
                  </a:lnTo>
                  <a:lnTo>
                    <a:pt x="2209" y="1457"/>
                  </a:lnTo>
                  <a:lnTo>
                    <a:pt x="2201" y="1460"/>
                  </a:lnTo>
                  <a:lnTo>
                    <a:pt x="2199" y="1462"/>
                  </a:lnTo>
                  <a:lnTo>
                    <a:pt x="2196" y="1464"/>
                  </a:lnTo>
                  <a:lnTo>
                    <a:pt x="2195" y="1467"/>
                  </a:lnTo>
                  <a:lnTo>
                    <a:pt x="2193" y="1470"/>
                  </a:lnTo>
                  <a:lnTo>
                    <a:pt x="2191" y="1473"/>
                  </a:lnTo>
                  <a:lnTo>
                    <a:pt x="2190" y="1476"/>
                  </a:lnTo>
                  <a:lnTo>
                    <a:pt x="2190" y="1481"/>
                  </a:lnTo>
                  <a:lnTo>
                    <a:pt x="2188" y="1486"/>
                  </a:lnTo>
                  <a:lnTo>
                    <a:pt x="2188" y="1490"/>
                  </a:lnTo>
                  <a:lnTo>
                    <a:pt x="2187" y="1494"/>
                  </a:lnTo>
                  <a:lnTo>
                    <a:pt x="2187" y="1498"/>
                  </a:lnTo>
                  <a:lnTo>
                    <a:pt x="2187" y="1503"/>
                  </a:lnTo>
                  <a:lnTo>
                    <a:pt x="2188" y="1506"/>
                  </a:lnTo>
                  <a:lnTo>
                    <a:pt x="2188" y="1509"/>
                  </a:lnTo>
                  <a:lnTo>
                    <a:pt x="2190" y="1513"/>
                  </a:lnTo>
                  <a:lnTo>
                    <a:pt x="2191" y="1516"/>
                  </a:lnTo>
                  <a:lnTo>
                    <a:pt x="2196" y="1519"/>
                  </a:lnTo>
                  <a:lnTo>
                    <a:pt x="2199" y="1524"/>
                  </a:lnTo>
                  <a:lnTo>
                    <a:pt x="2204" y="1527"/>
                  </a:lnTo>
                  <a:lnTo>
                    <a:pt x="2207" y="1528"/>
                  </a:lnTo>
                  <a:lnTo>
                    <a:pt x="2215" y="1531"/>
                  </a:lnTo>
                  <a:lnTo>
                    <a:pt x="2220" y="1533"/>
                  </a:lnTo>
                  <a:lnTo>
                    <a:pt x="2223" y="1536"/>
                  </a:lnTo>
                  <a:lnTo>
                    <a:pt x="2226" y="1536"/>
                  </a:lnTo>
                  <a:lnTo>
                    <a:pt x="2229" y="1538"/>
                  </a:lnTo>
                  <a:lnTo>
                    <a:pt x="2231" y="1541"/>
                  </a:lnTo>
                  <a:lnTo>
                    <a:pt x="2232" y="1542"/>
                  </a:lnTo>
                  <a:lnTo>
                    <a:pt x="2236" y="1546"/>
                  </a:lnTo>
                  <a:lnTo>
                    <a:pt x="2237" y="1550"/>
                  </a:lnTo>
                  <a:lnTo>
                    <a:pt x="2240" y="1557"/>
                  </a:lnTo>
                  <a:lnTo>
                    <a:pt x="2245" y="1568"/>
                  </a:lnTo>
                  <a:lnTo>
                    <a:pt x="2250" y="1580"/>
                  </a:lnTo>
                  <a:lnTo>
                    <a:pt x="2253" y="1587"/>
                  </a:lnTo>
                  <a:lnTo>
                    <a:pt x="2255" y="1593"/>
                  </a:lnTo>
                  <a:lnTo>
                    <a:pt x="2256" y="1601"/>
                  </a:lnTo>
                  <a:lnTo>
                    <a:pt x="2258" y="1607"/>
                  </a:lnTo>
                  <a:lnTo>
                    <a:pt x="2261" y="1623"/>
                  </a:lnTo>
                  <a:lnTo>
                    <a:pt x="2262" y="1639"/>
                  </a:lnTo>
                  <a:lnTo>
                    <a:pt x="2266" y="1656"/>
                  </a:lnTo>
                  <a:lnTo>
                    <a:pt x="2266" y="1675"/>
                  </a:lnTo>
                  <a:lnTo>
                    <a:pt x="2243" y="1664"/>
                  </a:lnTo>
                  <a:lnTo>
                    <a:pt x="2217" y="1651"/>
                  </a:lnTo>
                  <a:lnTo>
                    <a:pt x="2190" y="1639"/>
                  </a:lnTo>
                  <a:lnTo>
                    <a:pt x="2163" y="1625"/>
                  </a:lnTo>
                  <a:lnTo>
                    <a:pt x="2134" y="1610"/>
                  </a:lnTo>
                  <a:lnTo>
                    <a:pt x="2108" y="1598"/>
                  </a:lnTo>
                  <a:lnTo>
                    <a:pt x="2082" y="1587"/>
                  </a:lnTo>
                  <a:lnTo>
                    <a:pt x="2060" y="1577"/>
                  </a:lnTo>
                  <a:lnTo>
                    <a:pt x="2048" y="1571"/>
                  </a:lnTo>
                  <a:lnTo>
                    <a:pt x="2035" y="1565"/>
                  </a:lnTo>
                  <a:lnTo>
                    <a:pt x="2024" y="1558"/>
                  </a:lnTo>
                  <a:lnTo>
                    <a:pt x="2013" y="1550"/>
                  </a:lnTo>
                  <a:lnTo>
                    <a:pt x="2002" y="1544"/>
                  </a:lnTo>
                  <a:lnTo>
                    <a:pt x="1992" y="1536"/>
                  </a:lnTo>
                  <a:lnTo>
                    <a:pt x="1981" y="1528"/>
                  </a:lnTo>
                  <a:lnTo>
                    <a:pt x="1973" y="1522"/>
                  </a:lnTo>
                  <a:lnTo>
                    <a:pt x="1959" y="1509"/>
                  </a:lnTo>
                  <a:lnTo>
                    <a:pt x="1946" y="1498"/>
                  </a:lnTo>
                  <a:lnTo>
                    <a:pt x="1940" y="1492"/>
                  </a:lnTo>
                  <a:lnTo>
                    <a:pt x="1937" y="1489"/>
                  </a:lnTo>
                  <a:lnTo>
                    <a:pt x="1935" y="1490"/>
                  </a:lnTo>
                  <a:lnTo>
                    <a:pt x="1931" y="1484"/>
                  </a:lnTo>
                  <a:lnTo>
                    <a:pt x="1924" y="1478"/>
                  </a:lnTo>
                  <a:lnTo>
                    <a:pt x="1920" y="1473"/>
                  </a:lnTo>
                  <a:lnTo>
                    <a:pt x="1915" y="1467"/>
                  </a:lnTo>
                  <a:lnTo>
                    <a:pt x="1910" y="1462"/>
                  </a:lnTo>
                  <a:lnTo>
                    <a:pt x="1907" y="1457"/>
                  </a:lnTo>
                  <a:lnTo>
                    <a:pt x="1905" y="1453"/>
                  </a:lnTo>
                  <a:lnTo>
                    <a:pt x="1902" y="1448"/>
                  </a:lnTo>
                  <a:lnTo>
                    <a:pt x="1899" y="1443"/>
                  </a:lnTo>
                  <a:lnTo>
                    <a:pt x="1897" y="1440"/>
                  </a:lnTo>
                  <a:lnTo>
                    <a:pt x="1896" y="1435"/>
                  </a:lnTo>
                  <a:lnTo>
                    <a:pt x="1894" y="1432"/>
                  </a:lnTo>
                  <a:lnTo>
                    <a:pt x="1891" y="1424"/>
                  </a:lnTo>
                  <a:lnTo>
                    <a:pt x="1890" y="1416"/>
                  </a:lnTo>
                  <a:lnTo>
                    <a:pt x="1888" y="1404"/>
                  </a:lnTo>
                  <a:lnTo>
                    <a:pt x="1886" y="1393"/>
                  </a:lnTo>
                  <a:lnTo>
                    <a:pt x="1885" y="1391"/>
                  </a:lnTo>
                  <a:lnTo>
                    <a:pt x="1883" y="1388"/>
                  </a:lnTo>
                  <a:lnTo>
                    <a:pt x="1883" y="1386"/>
                  </a:lnTo>
                  <a:lnTo>
                    <a:pt x="1882" y="1383"/>
                  </a:lnTo>
                  <a:lnTo>
                    <a:pt x="1879" y="1382"/>
                  </a:lnTo>
                  <a:lnTo>
                    <a:pt x="1877" y="1380"/>
                  </a:lnTo>
                  <a:lnTo>
                    <a:pt x="1875" y="1378"/>
                  </a:lnTo>
                  <a:lnTo>
                    <a:pt x="1874" y="1375"/>
                  </a:lnTo>
                  <a:lnTo>
                    <a:pt x="1864" y="1371"/>
                  </a:lnTo>
                  <a:lnTo>
                    <a:pt x="1858" y="1364"/>
                  </a:lnTo>
                  <a:lnTo>
                    <a:pt x="1856" y="1363"/>
                  </a:lnTo>
                  <a:lnTo>
                    <a:pt x="1853" y="1360"/>
                  </a:lnTo>
                  <a:lnTo>
                    <a:pt x="1852" y="1356"/>
                  </a:lnTo>
                  <a:lnTo>
                    <a:pt x="1852" y="1355"/>
                  </a:lnTo>
                  <a:lnTo>
                    <a:pt x="1852" y="1352"/>
                  </a:lnTo>
                  <a:lnTo>
                    <a:pt x="1850" y="1350"/>
                  </a:lnTo>
                  <a:lnTo>
                    <a:pt x="1850" y="1348"/>
                  </a:lnTo>
                  <a:lnTo>
                    <a:pt x="1850" y="1347"/>
                  </a:lnTo>
                  <a:lnTo>
                    <a:pt x="1852" y="1342"/>
                  </a:lnTo>
                  <a:lnTo>
                    <a:pt x="1853" y="1337"/>
                  </a:lnTo>
                  <a:lnTo>
                    <a:pt x="1855" y="1331"/>
                  </a:lnTo>
                  <a:lnTo>
                    <a:pt x="1856" y="1325"/>
                  </a:lnTo>
                  <a:lnTo>
                    <a:pt x="1856" y="1323"/>
                  </a:lnTo>
                  <a:lnTo>
                    <a:pt x="1858" y="1319"/>
                  </a:lnTo>
                  <a:lnTo>
                    <a:pt x="1860" y="1312"/>
                  </a:lnTo>
                  <a:lnTo>
                    <a:pt x="1860" y="1309"/>
                  </a:lnTo>
                  <a:lnTo>
                    <a:pt x="1860" y="1306"/>
                  </a:lnTo>
                  <a:lnTo>
                    <a:pt x="1860" y="1304"/>
                  </a:lnTo>
                  <a:lnTo>
                    <a:pt x="1860" y="1301"/>
                  </a:lnTo>
                  <a:lnTo>
                    <a:pt x="1860" y="1300"/>
                  </a:lnTo>
                  <a:lnTo>
                    <a:pt x="1860" y="1295"/>
                  </a:lnTo>
                  <a:lnTo>
                    <a:pt x="1858" y="1289"/>
                  </a:lnTo>
                  <a:lnTo>
                    <a:pt x="1858" y="1284"/>
                  </a:lnTo>
                  <a:lnTo>
                    <a:pt x="1856" y="1276"/>
                  </a:lnTo>
                  <a:lnTo>
                    <a:pt x="1855" y="1270"/>
                  </a:lnTo>
                  <a:lnTo>
                    <a:pt x="1852" y="1262"/>
                  </a:lnTo>
                  <a:lnTo>
                    <a:pt x="1849" y="1248"/>
                  </a:lnTo>
                  <a:lnTo>
                    <a:pt x="1844" y="1235"/>
                  </a:lnTo>
                  <a:lnTo>
                    <a:pt x="1841" y="1221"/>
                  </a:lnTo>
                  <a:lnTo>
                    <a:pt x="1836" y="1207"/>
                  </a:lnTo>
                  <a:lnTo>
                    <a:pt x="1831" y="1194"/>
                  </a:lnTo>
                  <a:lnTo>
                    <a:pt x="1825" y="1181"/>
                  </a:lnTo>
                  <a:lnTo>
                    <a:pt x="1822" y="1170"/>
                  </a:lnTo>
                  <a:lnTo>
                    <a:pt x="1817" y="1161"/>
                  </a:lnTo>
                  <a:lnTo>
                    <a:pt x="1811" y="1145"/>
                  </a:lnTo>
                  <a:lnTo>
                    <a:pt x="1804" y="1131"/>
                  </a:lnTo>
                  <a:lnTo>
                    <a:pt x="1801" y="1118"/>
                  </a:lnTo>
                  <a:lnTo>
                    <a:pt x="1798" y="1107"/>
                  </a:lnTo>
                  <a:lnTo>
                    <a:pt x="1796" y="1096"/>
                  </a:lnTo>
                  <a:lnTo>
                    <a:pt x="1795" y="1085"/>
                  </a:lnTo>
                  <a:lnTo>
                    <a:pt x="1795" y="1077"/>
                  </a:lnTo>
                  <a:lnTo>
                    <a:pt x="1793" y="1068"/>
                  </a:lnTo>
                  <a:lnTo>
                    <a:pt x="1792" y="1050"/>
                  </a:lnTo>
                  <a:lnTo>
                    <a:pt x="1792" y="1035"/>
                  </a:lnTo>
                  <a:lnTo>
                    <a:pt x="1790" y="1025"/>
                  </a:lnTo>
                  <a:lnTo>
                    <a:pt x="1788" y="1017"/>
                  </a:lnTo>
                  <a:lnTo>
                    <a:pt x="1785" y="1008"/>
                  </a:lnTo>
                  <a:lnTo>
                    <a:pt x="1782" y="997"/>
                  </a:lnTo>
                  <a:lnTo>
                    <a:pt x="1779" y="995"/>
                  </a:lnTo>
                  <a:lnTo>
                    <a:pt x="1779" y="992"/>
                  </a:lnTo>
                  <a:lnTo>
                    <a:pt x="1777" y="990"/>
                  </a:lnTo>
                  <a:lnTo>
                    <a:pt x="1774" y="987"/>
                  </a:lnTo>
                  <a:lnTo>
                    <a:pt x="1768" y="983"/>
                  </a:lnTo>
                  <a:lnTo>
                    <a:pt x="1762" y="979"/>
                  </a:lnTo>
                  <a:lnTo>
                    <a:pt x="1754" y="975"/>
                  </a:lnTo>
                  <a:lnTo>
                    <a:pt x="1746" y="970"/>
                  </a:lnTo>
                  <a:lnTo>
                    <a:pt x="1738" y="964"/>
                  </a:lnTo>
                  <a:lnTo>
                    <a:pt x="1730" y="959"/>
                  </a:lnTo>
                  <a:lnTo>
                    <a:pt x="1727" y="956"/>
                  </a:lnTo>
                  <a:lnTo>
                    <a:pt x="1724" y="954"/>
                  </a:lnTo>
                  <a:lnTo>
                    <a:pt x="1721" y="949"/>
                  </a:lnTo>
                  <a:lnTo>
                    <a:pt x="1717" y="946"/>
                  </a:lnTo>
                  <a:lnTo>
                    <a:pt x="1716" y="942"/>
                  </a:lnTo>
                  <a:lnTo>
                    <a:pt x="1713" y="938"/>
                  </a:lnTo>
                  <a:lnTo>
                    <a:pt x="1711" y="934"/>
                  </a:lnTo>
                  <a:lnTo>
                    <a:pt x="1709" y="929"/>
                  </a:lnTo>
                  <a:lnTo>
                    <a:pt x="1708" y="924"/>
                  </a:lnTo>
                  <a:lnTo>
                    <a:pt x="1708" y="919"/>
                  </a:lnTo>
                  <a:lnTo>
                    <a:pt x="1708" y="918"/>
                  </a:lnTo>
                  <a:lnTo>
                    <a:pt x="1708" y="913"/>
                  </a:lnTo>
                  <a:lnTo>
                    <a:pt x="1709" y="908"/>
                  </a:lnTo>
                  <a:lnTo>
                    <a:pt x="1709" y="901"/>
                  </a:lnTo>
                  <a:lnTo>
                    <a:pt x="1713" y="896"/>
                  </a:lnTo>
                  <a:lnTo>
                    <a:pt x="1714" y="888"/>
                  </a:lnTo>
                  <a:lnTo>
                    <a:pt x="1717" y="880"/>
                  </a:lnTo>
                  <a:lnTo>
                    <a:pt x="1716" y="880"/>
                  </a:lnTo>
                  <a:lnTo>
                    <a:pt x="1716" y="880"/>
                  </a:lnTo>
                  <a:lnTo>
                    <a:pt x="1713" y="880"/>
                  </a:lnTo>
                  <a:lnTo>
                    <a:pt x="1711" y="882"/>
                  </a:lnTo>
                  <a:lnTo>
                    <a:pt x="1709" y="882"/>
                  </a:lnTo>
                  <a:lnTo>
                    <a:pt x="1708" y="883"/>
                  </a:lnTo>
                  <a:lnTo>
                    <a:pt x="1705" y="883"/>
                  </a:lnTo>
                  <a:lnTo>
                    <a:pt x="1705" y="885"/>
                  </a:lnTo>
                  <a:lnTo>
                    <a:pt x="1705" y="885"/>
                  </a:lnTo>
                  <a:lnTo>
                    <a:pt x="1703" y="885"/>
                  </a:lnTo>
                  <a:lnTo>
                    <a:pt x="1700" y="888"/>
                  </a:lnTo>
                  <a:lnTo>
                    <a:pt x="1697" y="891"/>
                  </a:lnTo>
                  <a:lnTo>
                    <a:pt x="1694" y="896"/>
                  </a:lnTo>
                  <a:lnTo>
                    <a:pt x="1689" y="901"/>
                  </a:lnTo>
                  <a:lnTo>
                    <a:pt x="1686" y="905"/>
                  </a:lnTo>
                  <a:lnTo>
                    <a:pt x="1684" y="908"/>
                  </a:lnTo>
                  <a:lnTo>
                    <a:pt x="1684" y="910"/>
                  </a:lnTo>
                  <a:lnTo>
                    <a:pt x="1681" y="916"/>
                  </a:lnTo>
                  <a:lnTo>
                    <a:pt x="1679" y="923"/>
                  </a:lnTo>
                  <a:lnTo>
                    <a:pt x="1676" y="927"/>
                  </a:lnTo>
                  <a:lnTo>
                    <a:pt x="1675" y="934"/>
                  </a:lnTo>
                  <a:lnTo>
                    <a:pt x="1675" y="937"/>
                  </a:lnTo>
                  <a:lnTo>
                    <a:pt x="1673" y="942"/>
                  </a:lnTo>
                  <a:lnTo>
                    <a:pt x="1673" y="943"/>
                  </a:lnTo>
                  <a:lnTo>
                    <a:pt x="1681" y="948"/>
                  </a:lnTo>
                  <a:lnTo>
                    <a:pt x="1697" y="959"/>
                  </a:lnTo>
                  <a:lnTo>
                    <a:pt x="1702" y="962"/>
                  </a:lnTo>
                  <a:lnTo>
                    <a:pt x="1706" y="965"/>
                  </a:lnTo>
                  <a:lnTo>
                    <a:pt x="1711" y="970"/>
                  </a:lnTo>
                  <a:lnTo>
                    <a:pt x="1716" y="973"/>
                  </a:lnTo>
                  <a:lnTo>
                    <a:pt x="1721" y="978"/>
                  </a:lnTo>
                  <a:lnTo>
                    <a:pt x="1724" y="983"/>
                  </a:lnTo>
                  <a:lnTo>
                    <a:pt x="1727" y="989"/>
                  </a:lnTo>
                  <a:lnTo>
                    <a:pt x="1730" y="995"/>
                  </a:lnTo>
                  <a:lnTo>
                    <a:pt x="1730" y="1001"/>
                  </a:lnTo>
                  <a:lnTo>
                    <a:pt x="1730" y="1009"/>
                  </a:lnTo>
                  <a:lnTo>
                    <a:pt x="1730" y="1014"/>
                  </a:lnTo>
                  <a:lnTo>
                    <a:pt x="1730" y="1017"/>
                  </a:lnTo>
                  <a:lnTo>
                    <a:pt x="1730" y="1022"/>
                  </a:lnTo>
                  <a:lnTo>
                    <a:pt x="1727" y="1027"/>
                  </a:lnTo>
                  <a:lnTo>
                    <a:pt x="1725" y="1030"/>
                  </a:lnTo>
                  <a:lnTo>
                    <a:pt x="1725" y="1033"/>
                  </a:lnTo>
                  <a:lnTo>
                    <a:pt x="1725" y="1036"/>
                  </a:lnTo>
                  <a:lnTo>
                    <a:pt x="1725" y="1041"/>
                  </a:lnTo>
                  <a:lnTo>
                    <a:pt x="1725" y="1044"/>
                  </a:lnTo>
                  <a:lnTo>
                    <a:pt x="1725" y="1049"/>
                  </a:lnTo>
                  <a:lnTo>
                    <a:pt x="1727" y="1052"/>
                  </a:lnTo>
                  <a:lnTo>
                    <a:pt x="1728" y="1057"/>
                  </a:lnTo>
                  <a:lnTo>
                    <a:pt x="1730" y="1065"/>
                  </a:lnTo>
                  <a:lnTo>
                    <a:pt x="1733" y="1071"/>
                  </a:lnTo>
                  <a:lnTo>
                    <a:pt x="1738" y="1079"/>
                  </a:lnTo>
                  <a:lnTo>
                    <a:pt x="1741" y="1087"/>
                  </a:lnTo>
                  <a:lnTo>
                    <a:pt x="1744" y="1093"/>
                  </a:lnTo>
                  <a:lnTo>
                    <a:pt x="1747" y="1099"/>
                  </a:lnTo>
                  <a:lnTo>
                    <a:pt x="1751" y="1104"/>
                  </a:lnTo>
                  <a:lnTo>
                    <a:pt x="1752" y="1110"/>
                  </a:lnTo>
                  <a:lnTo>
                    <a:pt x="1752" y="1113"/>
                  </a:lnTo>
                  <a:lnTo>
                    <a:pt x="1754" y="1115"/>
                  </a:lnTo>
                  <a:lnTo>
                    <a:pt x="1752" y="1118"/>
                  </a:lnTo>
                  <a:lnTo>
                    <a:pt x="1752" y="1120"/>
                  </a:lnTo>
                  <a:lnTo>
                    <a:pt x="1751" y="1123"/>
                  </a:lnTo>
                  <a:lnTo>
                    <a:pt x="1751" y="1125"/>
                  </a:lnTo>
                  <a:lnTo>
                    <a:pt x="1749" y="1126"/>
                  </a:lnTo>
                  <a:lnTo>
                    <a:pt x="1746" y="1128"/>
                  </a:lnTo>
                  <a:lnTo>
                    <a:pt x="1744" y="1128"/>
                  </a:lnTo>
                  <a:lnTo>
                    <a:pt x="1743" y="1128"/>
                  </a:lnTo>
                  <a:lnTo>
                    <a:pt x="1741" y="1128"/>
                  </a:lnTo>
                  <a:lnTo>
                    <a:pt x="1739" y="1126"/>
                  </a:lnTo>
                  <a:lnTo>
                    <a:pt x="1738" y="1125"/>
                  </a:lnTo>
                  <a:lnTo>
                    <a:pt x="1733" y="1120"/>
                  </a:lnTo>
                  <a:lnTo>
                    <a:pt x="1730" y="1113"/>
                  </a:lnTo>
                  <a:lnTo>
                    <a:pt x="1728" y="1112"/>
                  </a:lnTo>
                  <a:lnTo>
                    <a:pt x="1725" y="1110"/>
                  </a:lnTo>
                  <a:lnTo>
                    <a:pt x="1725" y="1109"/>
                  </a:lnTo>
                  <a:lnTo>
                    <a:pt x="1724" y="1109"/>
                  </a:lnTo>
                  <a:lnTo>
                    <a:pt x="1722" y="1109"/>
                  </a:lnTo>
                  <a:lnTo>
                    <a:pt x="1721" y="1109"/>
                  </a:lnTo>
                  <a:lnTo>
                    <a:pt x="1719" y="1110"/>
                  </a:lnTo>
                  <a:lnTo>
                    <a:pt x="1717" y="1110"/>
                  </a:lnTo>
                  <a:lnTo>
                    <a:pt x="1717" y="1112"/>
                  </a:lnTo>
                  <a:lnTo>
                    <a:pt x="1713" y="1115"/>
                  </a:lnTo>
                  <a:lnTo>
                    <a:pt x="1709" y="1121"/>
                  </a:lnTo>
                  <a:lnTo>
                    <a:pt x="1709" y="1123"/>
                  </a:lnTo>
                  <a:lnTo>
                    <a:pt x="1708" y="1123"/>
                  </a:lnTo>
                  <a:lnTo>
                    <a:pt x="1708" y="1125"/>
                  </a:lnTo>
                  <a:lnTo>
                    <a:pt x="1706" y="1125"/>
                  </a:lnTo>
                  <a:lnTo>
                    <a:pt x="1705" y="1125"/>
                  </a:lnTo>
                  <a:lnTo>
                    <a:pt x="1705" y="1123"/>
                  </a:lnTo>
                  <a:lnTo>
                    <a:pt x="1703" y="1123"/>
                  </a:lnTo>
                  <a:lnTo>
                    <a:pt x="1702" y="1121"/>
                  </a:lnTo>
                  <a:lnTo>
                    <a:pt x="1698" y="1118"/>
                  </a:lnTo>
                  <a:lnTo>
                    <a:pt x="1695" y="1115"/>
                  </a:lnTo>
                  <a:lnTo>
                    <a:pt x="1692" y="1110"/>
                  </a:lnTo>
                  <a:lnTo>
                    <a:pt x="1689" y="1104"/>
                  </a:lnTo>
                  <a:lnTo>
                    <a:pt x="1683" y="1093"/>
                  </a:lnTo>
                  <a:lnTo>
                    <a:pt x="1676" y="1082"/>
                  </a:lnTo>
                  <a:lnTo>
                    <a:pt x="1675" y="1077"/>
                  </a:lnTo>
                  <a:lnTo>
                    <a:pt x="1672" y="1072"/>
                  </a:lnTo>
                  <a:lnTo>
                    <a:pt x="1668" y="1069"/>
                  </a:lnTo>
                  <a:lnTo>
                    <a:pt x="1665" y="1068"/>
                  </a:lnTo>
                  <a:lnTo>
                    <a:pt x="1664" y="1066"/>
                  </a:lnTo>
                  <a:lnTo>
                    <a:pt x="1664" y="1066"/>
                  </a:lnTo>
                  <a:lnTo>
                    <a:pt x="1664" y="1068"/>
                  </a:lnTo>
                  <a:lnTo>
                    <a:pt x="1662" y="1069"/>
                  </a:lnTo>
                  <a:lnTo>
                    <a:pt x="1662" y="1072"/>
                  </a:lnTo>
                  <a:lnTo>
                    <a:pt x="1664" y="1079"/>
                  </a:lnTo>
                  <a:lnTo>
                    <a:pt x="1664" y="1087"/>
                  </a:lnTo>
                  <a:lnTo>
                    <a:pt x="1664" y="1091"/>
                  </a:lnTo>
                  <a:lnTo>
                    <a:pt x="1662" y="1095"/>
                  </a:lnTo>
                  <a:lnTo>
                    <a:pt x="1662" y="1098"/>
                  </a:lnTo>
                  <a:lnTo>
                    <a:pt x="1662" y="1098"/>
                  </a:lnTo>
                  <a:lnTo>
                    <a:pt x="1660" y="1099"/>
                  </a:lnTo>
                  <a:lnTo>
                    <a:pt x="1659" y="1101"/>
                  </a:lnTo>
                  <a:lnTo>
                    <a:pt x="1659" y="1102"/>
                  </a:lnTo>
                  <a:lnTo>
                    <a:pt x="1656" y="1102"/>
                  </a:lnTo>
                  <a:lnTo>
                    <a:pt x="1654" y="1104"/>
                  </a:lnTo>
                  <a:lnTo>
                    <a:pt x="1653" y="1104"/>
                  </a:lnTo>
                  <a:lnTo>
                    <a:pt x="1649" y="1104"/>
                  </a:lnTo>
                  <a:lnTo>
                    <a:pt x="1648" y="1104"/>
                  </a:lnTo>
                  <a:lnTo>
                    <a:pt x="1645" y="1104"/>
                  </a:lnTo>
                  <a:lnTo>
                    <a:pt x="1642" y="1102"/>
                  </a:lnTo>
                  <a:lnTo>
                    <a:pt x="1638" y="1110"/>
                  </a:lnTo>
                  <a:lnTo>
                    <a:pt x="1635" y="1117"/>
                  </a:lnTo>
                  <a:lnTo>
                    <a:pt x="1634" y="1123"/>
                  </a:lnTo>
                  <a:lnTo>
                    <a:pt x="1630" y="1131"/>
                  </a:lnTo>
                  <a:lnTo>
                    <a:pt x="1624" y="1145"/>
                  </a:lnTo>
                  <a:lnTo>
                    <a:pt x="1619" y="1158"/>
                  </a:lnTo>
                  <a:lnTo>
                    <a:pt x="1618" y="1166"/>
                  </a:lnTo>
                  <a:lnTo>
                    <a:pt x="1616" y="1172"/>
                  </a:lnTo>
                  <a:lnTo>
                    <a:pt x="1616" y="1175"/>
                  </a:lnTo>
                  <a:lnTo>
                    <a:pt x="1616" y="1178"/>
                  </a:lnTo>
                  <a:lnTo>
                    <a:pt x="1616" y="1181"/>
                  </a:lnTo>
                  <a:lnTo>
                    <a:pt x="1616" y="1184"/>
                  </a:lnTo>
                  <a:lnTo>
                    <a:pt x="1616" y="1188"/>
                  </a:lnTo>
                  <a:lnTo>
                    <a:pt x="1618" y="1191"/>
                  </a:lnTo>
                  <a:lnTo>
                    <a:pt x="1618" y="1194"/>
                  </a:lnTo>
                  <a:lnTo>
                    <a:pt x="1619" y="1197"/>
                  </a:lnTo>
                  <a:lnTo>
                    <a:pt x="1621" y="1199"/>
                  </a:lnTo>
                  <a:lnTo>
                    <a:pt x="1623" y="1202"/>
                  </a:lnTo>
                  <a:lnTo>
                    <a:pt x="1626" y="1205"/>
                  </a:lnTo>
                  <a:lnTo>
                    <a:pt x="1629" y="1207"/>
                  </a:lnTo>
                  <a:lnTo>
                    <a:pt x="1630" y="1210"/>
                  </a:lnTo>
                  <a:lnTo>
                    <a:pt x="1630" y="1211"/>
                  </a:lnTo>
                  <a:lnTo>
                    <a:pt x="1634" y="1214"/>
                  </a:lnTo>
                  <a:lnTo>
                    <a:pt x="1634" y="1218"/>
                  </a:lnTo>
                  <a:lnTo>
                    <a:pt x="1637" y="1225"/>
                  </a:lnTo>
                  <a:lnTo>
                    <a:pt x="1640" y="1235"/>
                  </a:lnTo>
                  <a:lnTo>
                    <a:pt x="1643" y="1257"/>
                  </a:lnTo>
                  <a:lnTo>
                    <a:pt x="1649" y="1281"/>
                  </a:lnTo>
                  <a:lnTo>
                    <a:pt x="1654" y="1306"/>
                  </a:lnTo>
                  <a:lnTo>
                    <a:pt x="1659" y="1328"/>
                  </a:lnTo>
                  <a:lnTo>
                    <a:pt x="1660" y="1339"/>
                  </a:lnTo>
                  <a:lnTo>
                    <a:pt x="1664" y="1347"/>
                  </a:lnTo>
                  <a:lnTo>
                    <a:pt x="1667" y="1355"/>
                  </a:lnTo>
                  <a:lnTo>
                    <a:pt x="1668" y="1363"/>
                  </a:lnTo>
                  <a:lnTo>
                    <a:pt x="1670" y="1363"/>
                  </a:lnTo>
                  <a:lnTo>
                    <a:pt x="1672" y="1364"/>
                  </a:lnTo>
                  <a:lnTo>
                    <a:pt x="1672" y="1366"/>
                  </a:lnTo>
                  <a:lnTo>
                    <a:pt x="1675" y="1366"/>
                  </a:lnTo>
                  <a:lnTo>
                    <a:pt x="1676" y="1364"/>
                  </a:lnTo>
                  <a:lnTo>
                    <a:pt x="1676" y="1363"/>
                  </a:lnTo>
                  <a:lnTo>
                    <a:pt x="1679" y="1363"/>
                  </a:lnTo>
                  <a:lnTo>
                    <a:pt x="1681" y="1361"/>
                  </a:lnTo>
                  <a:lnTo>
                    <a:pt x="1686" y="1358"/>
                  </a:lnTo>
                  <a:lnTo>
                    <a:pt x="1689" y="1355"/>
                  </a:lnTo>
                  <a:lnTo>
                    <a:pt x="1694" y="1352"/>
                  </a:lnTo>
                  <a:lnTo>
                    <a:pt x="1698" y="1347"/>
                  </a:lnTo>
                  <a:lnTo>
                    <a:pt x="1706" y="1339"/>
                  </a:lnTo>
                  <a:lnTo>
                    <a:pt x="1713" y="1333"/>
                  </a:lnTo>
                  <a:lnTo>
                    <a:pt x="1716" y="1333"/>
                  </a:lnTo>
                  <a:lnTo>
                    <a:pt x="1716" y="1331"/>
                  </a:lnTo>
                  <a:lnTo>
                    <a:pt x="1717" y="1331"/>
                  </a:lnTo>
                  <a:lnTo>
                    <a:pt x="1717" y="1331"/>
                  </a:lnTo>
                  <a:lnTo>
                    <a:pt x="1719" y="1331"/>
                  </a:lnTo>
                  <a:lnTo>
                    <a:pt x="1719" y="1333"/>
                  </a:lnTo>
                  <a:lnTo>
                    <a:pt x="1721" y="1333"/>
                  </a:lnTo>
                  <a:lnTo>
                    <a:pt x="1721" y="1334"/>
                  </a:lnTo>
                  <a:lnTo>
                    <a:pt x="1719" y="1339"/>
                  </a:lnTo>
                  <a:lnTo>
                    <a:pt x="1717" y="1344"/>
                  </a:lnTo>
                  <a:lnTo>
                    <a:pt x="1717" y="1348"/>
                  </a:lnTo>
                  <a:lnTo>
                    <a:pt x="1716" y="1352"/>
                  </a:lnTo>
                  <a:lnTo>
                    <a:pt x="1714" y="1356"/>
                  </a:lnTo>
                  <a:lnTo>
                    <a:pt x="1713" y="1360"/>
                  </a:lnTo>
                  <a:lnTo>
                    <a:pt x="1709" y="1364"/>
                  </a:lnTo>
                  <a:lnTo>
                    <a:pt x="1708" y="1367"/>
                  </a:lnTo>
                  <a:lnTo>
                    <a:pt x="1697" y="1380"/>
                  </a:lnTo>
                  <a:lnTo>
                    <a:pt x="1686" y="1396"/>
                  </a:lnTo>
                  <a:lnTo>
                    <a:pt x="1687" y="1404"/>
                  </a:lnTo>
                  <a:lnTo>
                    <a:pt x="1687" y="1412"/>
                  </a:lnTo>
                  <a:lnTo>
                    <a:pt x="1687" y="1416"/>
                  </a:lnTo>
                  <a:lnTo>
                    <a:pt x="1687" y="1423"/>
                  </a:lnTo>
                  <a:lnTo>
                    <a:pt x="1684" y="1429"/>
                  </a:lnTo>
                  <a:lnTo>
                    <a:pt x="1683" y="1432"/>
                  </a:lnTo>
                  <a:lnTo>
                    <a:pt x="1681" y="1437"/>
                  </a:lnTo>
                  <a:lnTo>
                    <a:pt x="1678" y="1442"/>
                  </a:lnTo>
                  <a:lnTo>
                    <a:pt x="1672" y="1451"/>
                  </a:lnTo>
                  <a:lnTo>
                    <a:pt x="1664" y="1460"/>
                  </a:lnTo>
                  <a:lnTo>
                    <a:pt x="1662" y="1465"/>
                  </a:lnTo>
                  <a:lnTo>
                    <a:pt x="1659" y="1472"/>
                  </a:lnTo>
                  <a:lnTo>
                    <a:pt x="1656" y="1478"/>
                  </a:lnTo>
                  <a:lnTo>
                    <a:pt x="1653" y="1484"/>
                  </a:lnTo>
                  <a:lnTo>
                    <a:pt x="1649" y="1486"/>
                  </a:lnTo>
                  <a:lnTo>
                    <a:pt x="1649" y="1486"/>
                  </a:lnTo>
                  <a:lnTo>
                    <a:pt x="1646" y="1486"/>
                  </a:lnTo>
                  <a:lnTo>
                    <a:pt x="1645" y="1486"/>
                  </a:lnTo>
                  <a:lnTo>
                    <a:pt x="1643" y="1486"/>
                  </a:lnTo>
                  <a:lnTo>
                    <a:pt x="1643" y="1486"/>
                  </a:lnTo>
                  <a:lnTo>
                    <a:pt x="1642" y="1484"/>
                  </a:lnTo>
                  <a:lnTo>
                    <a:pt x="1642" y="1483"/>
                  </a:lnTo>
                  <a:lnTo>
                    <a:pt x="1642" y="1479"/>
                  </a:lnTo>
                  <a:lnTo>
                    <a:pt x="1642" y="1475"/>
                  </a:lnTo>
                  <a:lnTo>
                    <a:pt x="1643" y="1470"/>
                  </a:lnTo>
                  <a:lnTo>
                    <a:pt x="1643" y="1467"/>
                  </a:lnTo>
                  <a:lnTo>
                    <a:pt x="1646" y="1457"/>
                  </a:lnTo>
                  <a:lnTo>
                    <a:pt x="1648" y="1446"/>
                  </a:lnTo>
                  <a:lnTo>
                    <a:pt x="1648" y="1443"/>
                  </a:lnTo>
                  <a:lnTo>
                    <a:pt x="1648" y="1440"/>
                  </a:lnTo>
                  <a:lnTo>
                    <a:pt x="1646" y="1440"/>
                  </a:lnTo>
                  <a:lnTo>
                    <a:pt x="1646" y="1438"/>
                  </a:lnTo>
                  <a:lnTo>
                    <a:pt x="1645" y="1437"/>
                  </a:lnTo>
                  <a:lnTo>
                    <a:pt x="1643" y="1437"/>
                  </a:lnTo>
                  <a:lnTo>
                    <a:pt x="1638" y="1442"/>
                  </a:lnTo>
                  <a:lnTo>
                    <a:pt x="1630" y="1446"/>
                  </a:lnTo>
                  <a:lnTo>
                    <a:pt x="1626" y="1451"/>
                  </a:lnTo>
                  <a:lnTo>
                    <a:pt x="1619" y="1454"/>
                  </a:lnTo>
                  <a:lnTo>
                    <a:pt x="1605" y="1462"/>
                  </a:lnTo>
                  <a:lnTo>
                    <a:pt x="1593" y="1470"/>
                  </a:lnTo>
                  <a:lnTo>
                    <a:pt x="1580" y="1476"/>
                  </a:lnTo>
                  <a:lnTo>
                    <a:pt x="1569" y="1483"/>
                  </a:lnTo>
                  <a:lnTo>
                    <a:pt x="1564" y="1486"/>
                  </a:lnTo>
                  <a:lnTo>
                    <a:pt x="1559" y="1490"/>
                  </a:lnTo>
                  <a:lnTo>
                    <a:pt x="1556" y="1494"/>
                  </a:lnTo>
                  <a:lnTo>
                    <a:pt x="1553" y="1497"/>
                  </a:lnTo>
                  <a:lnTo>
                    <a:pt x="1551" y="1500"/>
                  </a:lnTo>
                  <a:lnTo>
                    <a:pt x="1551" y="1503"/>
                  </a:lnTo>
                  <a:lnTo>
                    <a:pt x="1551" y="1508"/>
                  </a:lnTo>
                  <a:lnTo>
                    <a:pt x="1553" y="1511"/>
                  </a:lnTo>
                  <a:lnTo>
                    <a:pt x="1555" y="1514"/>
                  </a:lnTo>
                  <a:lnTo>
                    <a:pt x="1555" y="1519"/>
                  </a:lnTo>
                  <a:lnTo>
                    <a:pt x="1556" y="1520"/>
                  </a:lnTo>
                  <a:lnTo>
                    <a:pt x="1559" y="1525"/>
                  </a:lnTo>
                  <a:lnTo>
                    <a:pt x="1564" y="1531"/>
                  </a:lnTo>
                  <a:lnTo>
                    <a:pt x="1567" y="1536"/>
                  </a:lnTo>
                  <a:lnTo>
                    <a:pt x="1570" y="1539"/>
                  </a:lnTo>
                  <a:lnTo>
                    <a:pt x="1572" y="1539"/>
                  </a:lnTo>
                  <a:lnTo>
                    <a:pt x="1564" y="1549"/>
                  </a:lnTo>
                  <a:lnTo>
                    <a:pt x="1556" y="1557"/>
                  </a:lnTo>
                  <a:lnTo>
                    <a:pt x="1548" y="1563"/>
                  </a:lnTo>
                  <a:lnTo>
                    <a:pt x="1540" y="1569"/>
                  </a:lnTo>
                  <a:lnTo>
                    <a:pt x="1526" y="1580"/>
                  </a:lnTo>
                  <a:lnTo>
                    <a:pt x="1514" y="1590"/>
                  </a:lnTo>
                  <a:lnTo>
                    <a:pt x="1514" y="1588"/>
                  </a:lnTo>
                  <a:lnTo>
                    <a:pt x="1510" y="1587"/>
                  </a:lnTo>
                  <a:lnTo>
                    <a:pt x="1512" y="1588"/>
                  </a:lnTo>
                  <a:lnTo>
                    <a:pt x="1507" y="1593"/>
                  </a:lnTo>
                  <a:lnTo>
                    <a:pt x="1504" y="1596"/>
                  </a:lnTo>
                  <a:lnTo>
                    <a:pt x="1503" y="1598"/>
                  </a:lnTo>
                  <a:lnTo>
                    <a:pt x="1501" y="1601"/>
                  </a:lnTo>
                  <a:lnTo>
                    <a:pt x="1499" y="1602"/>
                  </a:lnTo>
                  <a:lnTo>
                    <a:pt x="1499" y="1604"/>
                  </a:lnTo>
                  <a:lnTo>
                    <a:pt x="1498" y="1607"/>
                  </a:lnTo>
                  <a:lnTo>
                    <a:pt x="1498" y="1609"/>
                  </a:lnTo>
                  <a:lnTo>
                    <a:pt x="1498" y="1612"/>
                  </a:lnTo>
                  <a:lnTo>
                    <a:pt x="1499" y="1613"/>
                  </a:lnTo>
                  <a:lnTo>
                    <a:pt x="1501" y="1617"/>
                  </a:lnTo>
                  <a:lnTo>
                    <a:pt x="1501" y="1620"/>
                  </a:lnTo>
                  <a:lnTo>
                    <a:pt x="1503" y="1623"/>
                  </a:lnTo>
                  <a:lnTo>
                    <a:pt x="1506" y="1626"/>
                  </a:lnTo>
                  <a:lnTo>
                    <a:pt x="1501" y="1626"/>
                  </a:lnTo>
                  <a:lnTo>
                    <a:pt x="1498" y="1626"/>
                  </a:lnTo>
                  <a:lnTo>
                    <a:pt x="1495" y="1626"/>
                  </a:lnTo>
                  <a:lnTo>
                    <a:pt x="1493" y="1626"/>
                  </a:lnTo>
                  <a:lnTo>
                    <a:pt x="1487" y="1626"/>
                  </a:lnTo>
                  <a:lnTo>
                    <a:pt x="1480" y="1629"/>
                  </a:lnTo>
                  <a:lnTo>
                    <a:pt x="1476" y="1631"/>
                  </a:lnTo>
                  <a:lnTo>
                    <a:pt x="1471" y="1634"/>
                  </a:lnTo>
                  <a:lnTo>
                    <a:pt x="1466" y="1639"/>
                  </a:lnTo>
                  <a:lnTo>
                    <a:pt x="1461" y="1640"/>
                  </a:lnTo>
                  <a:lnTo>
                    <a:pt x="1454" y="1647"/>
                  </a:lnTo>
                  <a:lnTo>
                    <a:pt x="1449" y="1654"/>
                  </a:lnTo>
                  <a:lnTo>
                    <a:pt x="1446" y="1658"/>
                  </a:lnTo>
                  <a:lnTo>
                    <a:pt x="1444" y="1659"/>
                  </a:lnTo>
                  <a:lnTo>
                    <a:pt x="1442" y="1662"/>
                  </a:lnTo>
                  <a:lnTo>
                    <a:pt x="1441" y="1667"/>
                  </a:lnTo>
                  <a:lnTo>
                    <a:pt x="1439" y="1669"/>
                  </a:lnTo>
                  <a:lnTo>
                    <a:pt x="1438" y="1672"/>
                  </a:lnTo>
                  <a:lnTo>
                    <a:pt x="1435" y="1677"/>
                  </a:lnTo>
                  <a:lnTo>
                    <a:pt x="1430" y="1681"/>
                  </a:lnTo>
                  <a:lnTo>
                    <a:pt x="1427" y="1684"/>
                  </a:lnTo>
                  <a:lnTo>
                    <a:pt x="1422" y="1688"/>
                  </a:lnTo>
                  <a:lnTo>
                    <a:pt x="1419" y="1689"/>
                  </a:lnTo>
                  <a:lnTo>
                    <a:pt x="1414" y="1692"/>
                  </a:lnTo>
                  <a:lnTo>
                    <a:pt x="1411" y="1694"/>
                  </a:lnTo>
                  <a:lnTo>
                    <a:pt x="1408" y="1697"/>
                  </a:lnTo>
                  <a:lnTo>
                    <a:pt x="1405" y="1700"/>
                  </a:lnTo>
                  <a:lnTo>
                    <a:pt x="1401" y="1705"/>
                  </a:lnTo>
                  <a:lnTo>
                    <a:pt x="1400" y="1708"/>
                  </a:lnTo>
                  <a:lnTo>
                    <a:pt x="1398" y="1710"/>
                  </a:lnTo>
                  <a:lnTo>
                    <a:pt x="1398" y="1713"/>
                  </a:lnTo>
                  <a:lnTo>
                    <a:pt x="1397" y="1716"/>
                  </a:lnTo>
                  <a:lnTo>
                    <a:pt x="1397" y="1721"/>
                  </a:lnTo>
                  <a:lnTo>
                    <a:pt x="1395" y="1722"/>
                  </a:lnTo>
                  <a:lnTo>
                    <a:pt x="1395" y="1727"/>
                  </a:lnTo>
                  <a:lnTo>
                    <a:pt x="1395" y="1732"/>
                  </a:lnTo>
                  <a:lnTo>
                    <a:pt x="1395" y="1746"/>
                  </a:lnTo>
                  <a:lnTo>
                    <a:pt x="1397" y="1759"/>
                  </a:lnTo>
                  <a:lnTo>
                    <a:pt x="1398" y="1771"/>
                  </a:lnTo>
                  <a:lnTo>
                    <a:pt x="1398" y="1782"/>
                  </a:lnTo>
                  <a:lnTo>
                    <a:pt x="1401" y="1807"/>
                  </a:lnTo>
                  <a:lnTo>
                    <a:pt x="1403" y="1830"/>
                  </a:lnTo>
                  <a:lnTo>
                    <a:pt x="1405" y="1841"/>
                  </a:lnTo>
                  <a:lnTo>
                    <a:pt x="1405" y="1852"/>
                  </a:lnTo>
                  <a:lnTo>
                    <a:pt x="1406" y="1861"/>
                  </a:lnTo>
                  <a:lnTo>
                    <a:pt x="1405" y="1872"/>
                  </a:lnTo>
                  <a:lnTo>
                    <a:pt x="1403" y="1882"/>
                  </a:lnTo>
                  <a:lnTo>
                    <a:pt x="1401" y="1891"/>
                  </a:lnTo>
                  <a:lnTo>
                    <a:pt x="1400" y="1896"/>
                  </a:lnTo>
                  <a:lnTo>
                    <a:pt x="1400" y="1901"/>
                  </a:lnTo>
                  <a:lnTo>
                    <a:pt x="1398" y="1905"/>
                  </a:lnTo>
                  <a:lnTo>
                    <a:pt x="1395" y="1910"/>
                  </a:lnTo>
                  <a:lnTo>
                    <a:pt x="1395" y="1912"/>
                  </a:lnTo>
                  <a:lnTo>
                    <a:pt x="1395" y="1913"/>
                  </a:lnTo>
                  <a:lnTo>
                    <a:pt x="1395" y="1916"/>
                  </a:lnTo>
                  <a:lnTo>
                    <a:pt x="1395" y="1921"/>
                  </a:lnTo>
                  <a:lnTo>
                    <a:pt x="1397" y="1932"/>
                  </a:lnTo>
                  <a:lnTo>
                    <a:pt x="1400" y="1948"/>
                  </a:lnTo>
                  <a:lnTo>
                    <a:pt x="1400" y="1965"/>
                  </a:lnTo>
                  <a:lnTo>
                    <a:pt x="1401" y="1987"/>
                  </a:lnTo>
                  <a:lnTo>
                    <a:pt x="1403" y="1998"/>
                  </a:lnTo>
                  <a:lnTo>
                    <a:pt x="1403" y="2011"/>
                  </a:lnTo>
                  <a:lnTo>
                    <a:pt x="1401" y="2024"/>
                  </a:lnTo>
                  <a:lnTo>
                    <a:pt x="1401" y="2036"/>
                  </a:lnTo>
                  <a:lnTo>
                    <a:pt x="1400" y="2049"/>
                  </a:lnTo>
                  <a:lnTo>
                    <a:pt x="1398" y="2060"/>
                  </a:lnTo>
                  <a:lnTo>
                    <a:pt x="1395" y="2072"/>
                  </a:lnTo>
                  <a:lnTo>
                    <a:pt x="1392" y="2085"/>
                  </a:lnTo>
                  <a:lnTo>
                    <a:pt x="1386" y="2110"/>
                  </a:lnTo>
                  <a:lnTo>
                    <a:pt x="1379" y="2134"/>
                  </a:lnTo>
                  <a:lnTo>
                    <a:pt x="1378" y="2143"/>
                  </a:lnTo>
                  <a:lnTo>
                    <a:pt x="1378" y="2154"/>
                  </a:lnTo>
                  <a:lnTo>
                    <a:pt x="1376" y="2158"/>
                  </a:lnTo>
                  <a:lnTo>
                    <a:pt x="1376" y="2162"/>
                  </a:lnTo>
                  <a:lnTo>
                    <a:pt x="1376" y="2166"/>
                  </a:lnTo>
                  <a:lnTo>
                    <a:pt x="1378" y="2169"/>
                  </a:lnTo>
                  <a:lnTo>
                    <a:pt x="1378" y="2172"/>
                  </a:lnTo>
                  <a:lnTo>
                    <a:pt x="1379" y="2175"/>
                  </a:lnTo>
                  <a:lnTo>
                    <a:pt x="1381" y="2177"/>
                  </a:lnTo>
                  <a:lnTo>
                    <a:pt x="1382" y="2178"/>
                  </a:lnTo>
                  <a:lnTo>
                    <a:pt x="1386" y="2180"/>
                  </a:lnTo>
                  <a:lnTo>
                    <a:pt x="1387" y="2180"/>
                  </a:lnTo>
                  <a:lnTo>
                    <a:pt x="1392" y="2181"/>
                  </a:lnTo>
                  <a:lnTo>
                    <a:pt x="1395" y="2180"/>
                  </a:lnTo>
                  <a:lnTo>
                    <a:pt x="1403" y="2173"/>
                  </a:lnTo>
                  <a:lnTo>
                    <a:pt x="1411" y="2167"/>
                  </a:lnTo>
                  <a:lnTo>
                    <a:pt x="1416" y="2162"/>
                  </a:lnTo>
                  <a:lnTo>
                    <a:pt x="1422" y="2159"/>
                  </a:lnTo>
                  <a:lnTo>
                    <a:pt x="1428" y="2154"/>
                  </a:lnTo>
                  <a:lnTo>
                    <a:pt x="1433" y="2151"/>
                  </a:lnTo>
                  <a:lnTo>
                    <a:pt x="1436" y="2150"/>
                  </a:lnTo>
                  <a:lnTo>
                    <a:pt x="1441" y="2148"/>
                  </a:lnTo>
                  <a:lnTo>
                    <a:pt x="1444" y="2147"/>
                  </a:lnTo>
                  <a:lnTo>
                    <a:pt x="1447" y="2147"/>
                  </a:lnTo>
                  <a:lnTo>
                    <a:pt x="1450" y="2147"/>
                  </a:lnTo>
                  <a:lnTo>
                    <a:pt x="1452" y="2148"/>
                  </a:lnTo>
                  <a:lnTo>
                    <a:pt x="1455" y="2150"/>
                  </a:lnTo>
                  <a:lnTo>
                    <a:pt x="1457" y="2151"/>
                  </a:lnTo>
                  <a:lnTo>
                    <a:pt x="1460" y="2153"/>
                  </a:lnTo>
                  <a:lnTo>
                    <a:pt x="1460" y="2154"/>
                  </a:lnTo>
                  <a:lnTo>
                    <a:pt x="1463" y="2161"/>
                  </a:lnTo>
                  <a:lnTo>
                    <a:pt x="1465" y="2167"/>
                  </a:lnTo>
                  <a:lnTo>
                    <a:pt x="1466" y="2172"/>
                  </a:lnTo>
                  <a:lnTo>
                    <a:pt x="1469" y="2180"/>
                  </a:lnTo>
                  <a:lnTo>
                    <a:pt x="1471" y="2186"/>
                  </a:lnTo>
                  <a:lnTo>
                    <a:pt x="1474" y="2192"/>
                  </a:lnTo>
                  <a:lnTo>
                    <a:pt x="1474" y="2196"/>
                  </a:lnTo>
                  <a:lnTo>
                    <a:pt x="1477" y="2197"/>
                  </a:lnTo>
                  <a:lnTo>
                    <a:pt x="1477" y="2200"/>
                  </a:lnTo>
                  <a:lnTo>
                    <a:pt x="1480" y="2203"/>
                  </a:lnTo>
                  <a:lnTo>
                    <a:pt x="1482" y="2200"/>
                  </a:lnTo>
                  <a:lnTo>
                    <a:pt x="1482" y="2199"/>
                  </a:lnTo>
                  <a:lnTo>
                    <a:pt x="1484" y="2196"/>
                  </a:lnTo>
                  <a:lnTo>
                    <a:pt x="1485" y="2194"/>
                  </a:lnTo>
                  <a:lnTo>
                    <a:pt x="1485" y="2188"/>
                  </a:lnTo>
                  <a:lnTo>
                    <a:pt x="1484" y="2181"/>
                  </a:lnTo>
                  <a:lnTo>
                    <a:pt x="1482" y="2175"/>
                  </a:lnTo>
                  <a:lnTo>
                    <a:pt x="1482" y="2169"/>
                  </a:lnTo>
                  <a:lnTo>
                    <a:pt x="1482" y="2166"/>
                  </a:lnTo>
                  <a:lnTo>
                    <a:pt x="1482" y="2162"/>
                  </a:lnTo>
                  <a:lnTo>
                    <a:pt x="1482" y="2159"/>
                  </a:lnTo>
                  <a:lnTo>
                    <a:pt x="1484" y="2158"/>
                  </a:lnTo>
                  <a:lnTo>
                    <a:pt x="1484" y="2154"/>
                  </a:lnTo>
                  <a:lnTo>
                    <a:pt x="1485" y="2154"/>
                  </a:lnTo>
                  <a:lnTo>
                    <a:pt x="1485" y="2153"/>
                  </a:lnTo>
                  <a:lnTo>
                    <a:pt x="1485" y="2151"/>
                  </a:lnTo>
                  <a:lnTo>
                    <a:pt x="1485" y="2153"/>
                  </a:lnTo>
                  <a:lnTo>
                    <a:pt x="1487" y="2153"/>
                  </a:lnTo>
                  <a:lnTo>
                    <a:pt x="1487" y="2154"/>
                  </a:lnTo>
                  <a:lnTo>
                    <a:pt x="1487" y="2154"/>
                  </a:lnTo>
                  <a:lnTo>
                    <a:pt x="1491" y="2164"/>
                  </a:lnTo>
                  <a:lnTo>
                    <a:pt x="1498" y="2175"/>
                  </a:lnTo>
                  <a:lnTo>
                    <a:pt x="1501" y="2181"/>
                  </a:lnTo>
                  <a:lnTo>
                    <a:pt x="1504" y="2186"/>
                  </a:lnTo>
                  <a:lnTo>
                    <a:pt x="1506" y="2188"/>
                  </a:lnTo>
                  <a:lnTo>
                    <a:pt x="1507" y="2189"/>
                  </a:lnTo>
                  <a:lnTo>
                    <a:pt x="1510" y="2191"/>
                  </a:lnTo>
                  <a:lnTo>
                    <a:pt x="1514" y="2191"/>
                  </a:lnTo>
                  <a:lnTo>
                    <a:pt x="1515" y="2192"/>
                  </a:lnTo>
                  <a:lnTo>
                    <a:pt x="1518" y="2192"/>
                  </a:lnTo>
                  <a:lnTo>
                    <a:pt x="1520" y="2191"/>
                  </a:lnTo>
                  <a:lnTo>
                    <a:pt x="1523" y="2189"/>
                  </a:lnTo>
                  <a:lnTo>
                    <a:pt x="1526" y="2188"/>
                  </a:lnTo>
                  <a:lnTo>
                    <a:pt x="1528" y="2184"/>
                  </a:lnTo>
                  <a:lnTo>
                    <a:pt x="1531" y="2181"/>
                  </a:lnTo>
                  <a:lnTo>
                    <a:pt x="1534" y="2177"/>
                  </a:lnTo>
                  <a:lnTo>
                    <a:pt x="1537" y="2175"/>
                  </a:lnTo>
                  <a:lnTo>
                    <a:pt x="1540" y="2172"/>
                  </a:lnTo>
                  <a:lnTo>
                    <a:pt x="1540" y="2170"/>
                  </a:lnTo>
                  <a:lnTo>
                    <a:pt x="1542" y="2167"/>
                  </a:lnTo>
                  <a:lnTo>
                    <a:pt x="1542" y="2164"/>
                  </a:lnTo>
                  <a:lnTo>
                    <a:pt x="1540" y="2161"/>
                  </a:lnTo>
                  <a:lnTo>
                    <a:pt x="1540" y="2158"/>
                  </a:lnTo>
                  <a:lnTo>
                    <a:pt x="1539" y="2154"/>
                  </a:lnTo>
                  <a:lnTo>
                    <a:pt x="1536" y="2143"/>
                  </a:lnTo>
                  <a:lnTo>
                    <a:pt x="1533" y="2134"/>
                  </a:lnTo>
                  <a:lnTo>
                    <a:pt x="1531" y="2128"/>
                  </a:lnTo>
                  <a:lnTo>
                    <a:pt x="1529" y="2121"/>
                  </a:lnTo>
                  <a:lnTo>
                    <a:pt x="1528" y="2115"/>
                  </a:lnTo>
                  <a:lnTo>
                    <a:pt x="1528" y="2107"/>
                  </a:lnTo>
                  <a:lnTo>
                    <a:pt x="1534" y="2102"/>
                  </a:lnTo>
                  <a:lnTo>
                    <a:pt x="1539" y="2098"/>
                  </a:lnTo>
                  <a:lnTo>
                    <a:pt x="1542" y="2095"/>
                  </a:lnTo>
                  <a:lnTo>
                    <a:pt x="1547" y="2090"/>
                  </a:lnTo>
                  <a:lnTo>
                    <a:pt x="1551" y="2088"/>
                  </a:lnTo>
                  <a:lnTo>
                    <a:pt x="1555" y="2085"/>
                  </a:lnTo>
                  <a:lnTo>
                    <a:pt x="1559" y="2084"/>
                  </a:lnTo>
                  <a:lnTo>
                    <a:pt x="1563" y="2082"/>
                  </a:lnTo>
                  <a:lnTo>
                    <a:pt x="1567" y="2080"/>
                  </a:lnTo>
                  <a:lnTo>
                    <a:pt x="1569" y="2079"/>
                  </a:lnTo>
                  <a:lnTo>
                    <a:pt x="1574" y="2079"/>
                  </a:lnTo>
                  <a:lnTo>
                    <a:pt x="1577" y="2077"/>
                  </a:lnTo>
                  <a:lnTo>
                    <a:pt x="1580" y="2077"/>
                  </a:lnTo>
                  <a:lnTo>
                    <a:pt x="1583" y="2079"/>
                  </a:lnTo>
                  <a:lnTo>
                    <a:pt x="1586" y="2079"/>
                  </a:lnTo>
                  <a:lnTo>
                    <a:pt x="1589" y="2080"/>
                  </a:lnTo>
                  <a:lnTo>
                    <a:pt x="1594" y="2082"/>
                  </a:lnTo>
                  <a:lnTo>
                    <a:pt x="1600" y="2084"/>
                  </a:lnTo>
                  <a:lnTo>
                    <a:pt x="1605" y="2085"/>
                  </a:lnTo>
                  <a:lnTo>
                    <a:pt x="1610" y="2088"/>
                  </a:lnTo>
                  <a:lnTo>
                    <a:pt x="1615" y="2090"/>
                  </a:lnTo>
                  <a:lnTo>
                    <a:pt x="1618" y="2093"/>
                  </a:lnTo>
                  <a:lnTo>
                    <a:pt x="1623" y="2093"/>
                  </a:lnTo>
                  <a:lnTo>
                    <a:pt x="1626" y="2095"/>
                  </a:lnTo>
                  <a:lnTo>
                    <a:pt x="1635" y="2093"/>
                  </a:lnTo>
                  <a:lnTo>
                    <a:pt x="1643" y="2093"/>
                  </a:lnTo>
                  <a:lnTo>
                    <a:pt x="1649" y="2091"/>
                  </a:lnTo>
                  <a:lnTo>
                    <a:pt x="1654" y="2091"/>
                  </a:lnTo>
                  <a:lnTo>
                    <a:pt x="1659" y="2091"/>
                  </a:lnTo>
                  <a:lnTo>
                    <a:pt x="1664" y="2093"/>
                  </a:lnTo>
                  <a:lnTo>
                    <a:pt x="1667" y="2093"/>
                  </a:lnTo>
                  <a:lnTo>
                    <a:pt x="1668" y="2093"/>
                  </a:lnTo>
                  <a:lnTo>
                    <a:pt x="1672" y="2095"/>
                  </a:lnTo>
                  <a:lnTo>
                    <a:pt x="1672" y="2096"/>
                  </a:lnTo>
                  <a:lnTo>
                    <a:pt x="1673" y="2098"/>
                  </a:lnTo>
                  <a:lnTo>
                    <a:pt x="1673" y="2098"/>
                  </a:lnTo>
                  <a:lnTo>
                    <a:pt x="1673" y="2101"/>
                  </a:lnTo>
                  <a:lnTo>
                    <a:pt x="1672" y="2102"/>
                  </a:lnTo>
                  <a:lnTo>
                    <a:pt x="1672" y="2104"/>
                  </a:lnTo>
                  <a:lnTo>
                    <a:pt x="1672" y="2106"/>
                  </a:lnTo>
                  <a:lnTo>
                    <a:pt x="1665" y="2113"/>
                  </a:lnTo>
                  <a:lnTo>
                    <a:pt x="1660" y="2120"/>
                  </a:lnTo>
                  <a:lnTo>
                    <a:pt x="1659" y="2121"/>
                  </a:lnTo>
                  <a:lnTo>
                    <a:pt x="1659" y="2123"/>
                  </a:lnTo>
                  <a:lnTo>
                    <a:pt x="1659" y="2125"/>
                  </a:lnTo>
                  <a:lnTo>
                    <a:pt x="1659" y="2126"/>
                  </a:lnTo>
                  <a:lnTo>
                    <a:pt x="1660" y="2126"/>
                  </a:lnTo>
                  <a:lnTo>
                    <a:pt x="1662" y="2128"/>
                  </a:lnTo>
                  <a:lnTo>
                    <a:pt x="1664" y="2128"/>
                  </a:lnTo>
                  <a:lnTo>
                    <a:pt x="1667" y="2128"/>
                  </a:lnTo>
                  <a:lnTo>
                    <a:pt x="1672" y="2129"/>
                  </a:lnTo>
                  <a:lnTo>
                    <a:pt x="1676" y="2131"/>
                  </a:lnTo>
                  <a:lnTo>
                    <a:pt x="1683" y="2131"/>
                  </a:lnTo>
                  <a:lnTo>
                    <a:pt x="1686" y="2134"/>
                  </a:lnTo>
                  <a:lnTo>
                    <a:pt x="1691" y="2137"/>
                  </a:lnTo>
                  <a:lnTo>
                    <a:pt x="1695" y="2139"/>
                  </a:lnTo>
                  <a:lnTo>
                    <a:pt x="1698" y="2142"/>
                  </a:lnTo>
                  <a:lnTo>
                    <a:pt x="1702" y="2143"/>
                  </a:lnTo>
                  <a:lnTo>
                    <a:pt x="1705" y="2147"/>
                  </a:lnTo>
                  <a:lnTo>
                    <a:pt x="1708" y="2151"/>
                  </a:lnTo>
                  <a:lnTo>
                    <a:pt x="1711" y="2154"/>
                  </a:lnTo>
                  <a:lnTo>
                    <a:pt x="1714" y="2158"/>
                  </a:lnTo>
                  <a:lnTo>
                    <a:pt x="1719" y="2167"/>
                  </a:lnTo>
                  <a:lnTo>
                    <a:pt x="1724" y="2175"/>
                  </a:lnTo>
                  <a:lnTo>
                    <a:pt x="1728" y="2183"/>
                  </a:lnTo>
                  <a:lnTo>
                    <a:pt x="1732" y="2192"/>
                  </a:lnTo>
                  <a:lnTo>
                    <a:pt x="1736" y="2202"/>
                  </a:lnTo>
                  <a:lnTo>
                    <a:pt x="1739" y="2211"/>
                  </a:lnTo>
                  <a:lnTo>
                    <a:pt x="1746" y="2230"/>
                  </a:lnTo>
                  <a:lnTo>
                    <a:pt x="1754" y="2248"/>
                  </a:lnTo>
                  <a:lnTo>
                    <a:pt x="1758" y="2259"/>
                  </a:lnTo>
                  <a:lnTo>
                    <a:pt x="1765" y="2268"/>
                  </a:lnTo>
                  <a:lnTo>
                    <a:pt x="1771" y="2278"/>
                  </a:lnTo>
                  <a:lnTo>
                    <a:pt x="1779" y="2287"/>
                  </a:lnTo>
                  <a:lnTo>
                    <a:pt x="1793" y="2306"/>
                  </a:lnTo>
                  <a:lnTo>
                    <a:pt x="1807" y="2323"/>
                  </a:lnTo>
                  <a:lnTo>
                    <a:pt x="1815" y="2333"/>
                  </a:lnTo>
                  <a:lnTo>
                    <a:pt x="1823" y="2341"/>
                  </a:lnTo>
                  <a:lnTo>
                    <a:pt x="1830" y="2352"/>
                  </a:lnTo>
                  <a:lnTo>
                    <a:pt x="1837" y="2361"/>
                  </a:lnTo>
                  <a:lnTo>
                    <a:pt x="1844" y="2371"/>
                  </a:lnTo>
                  <a:lnTo>
                    <a:pt x="1850" y="2382"/>
                  </a:lnTo>
                  <a:lnTo>
                    <a:pt x="1855" y="2391"/>
                  </a:lnTo>
                  <a:lnTo>
                    <a:pt x="1861" y="2402"/>
                  </a:lnTo>
                  <a:lnTo>
                    <a:pt x="1864" y="2410"/>
                  </a:lnTo>
                  <a:lnTo>
                    <a:pt x="1866" y="2416"/>
                  </a:lnTo>
                  <a:lnTo>
                    <a:pt x="1866" y="2423"/>
                  </a:lnTo>
                  <a:lnTo>
                    <a:pt x="1866" y="2427"/>
                  </a:lnTo>
                  <a:lnTo>
                    <a:pt x="1866" y="2434"/>
                  </a:lnTo>
                  <a:lnTo>
                    <a:pt x="1866" y="2440"/>
                  </a:lnTo>
                  <a:lnTo>
                    <a:pt x="1866" y="2446"/>
                  </a:lnTo>
                  <a:lnTo>
                    <a:pt x="1866" y="2453"/>
                  </a:lnTo>
                  <a:lnTo>
                    <a:pt x="1864" y="2467"/>
                  </a:lnTo>
                  <a:lnTo>
                    <a:pt x="1863" y="2481"/>
                  </a:lnTo>
                  <a:lnTo>
                    <a:pt x="1863" y="2489"/>
                  </a:lnTo>
                  <a:lnTo>
                    <a:pt x="1864" y="2500"/>
                  </a:lnTo>
                  <a:lnTo>
                    <a:pt x="1864" y="2509"/>
                  </a:lnTo>
                  <a:lnTo>
                    <a:pt x="1866" y="2517"/>
                  </a:lnTo>
                  <a:lnTo>
                    <a:pt x="1866" y="2517"/>
                  </a:lnTo>
                  <a:lnTo>
                    <a:pt x="1867" y="2525"/>
                  </a:lnTo>
                  <a:lnTo>
                    <a:pt x="1869" y="2535"/>
                  </a:lnTo>
                  <a:lnTo>
                    <a:pt x="1871" y="2544"/>
                  </a:lnTo>
                  <a:lnTo>
                    <a:pt x="1874" y="2554"/>
                  </a:lnTo>
                  <a:lnTo>
                    <a:pt x="1877" y="2565"/>
                  </a:lnTo>
                  <a:lnTo>
                    <a:pt x="1882" y="2576"/>
                  </a:lnTo>
                  <a:lnTo>
                    <a:pt x="1885" y="2588"/>
                  </a:lnTo>
                  <a:lnTo>
                    <a:pt x="1891" y="2601"/>
                  </a:lnTo>
                  <a:lnTo>
                    <a:pt x="1891" y="2621"/>
                  </a:lnTo>
                  <a:lnTo>
                    <a:pt x="1891" y="2643"/>
                  </a:lnTo>
                  <a:lnTo>
                    <a:pt x="1891" y="2666"/>
                  </a:lnTo>
                  <a:lnTo>
                    <a:pt x="1891" y="2688"/>
                  </a:lnTo>
                  <a:lnTo>
                    <a:pt x="1893" y="2710"/>
                  </a:lnTo>
                  <a:lnTo>
                    <a:pt x="1893" y="2732"/>
                  </a:lnTo>
                  <a:lnTo>
                    <a:pt x="1894" y="2752"/>
                  </a:lnTo>
                  <a:lnTo>
                    <a:pt x="1894" y="2773"/>
                  </a:lnTo>
                  <a:lnTo>
                    <a:pt x="1896" y="2793"/>
                  </a:lnTo>
                  <a:lnTo>
                    <a:pt x="1896" y="2812"/>
                  </a:lnTo>
                  <a:lnTo>
                    <a:pt x="1896" y="2831"/>
                  </a:lnTo>
                  <a:lnTo>
                    <a:pt x="1896" y="2847"/>
                  </a:lnTo>
                  <a:lnTo>
                    <a:pt x="1894" y="2863"/>
                  </a:lnTo>
                  <a:lnTo>
                    <a:pt x="1894" y="2877"/>
                  </a:lnTo>
                  <a:lnTo>
                    <a:pt x="1893" y="2890"/>
                  </a:lnTo>
                  <a:lnTo>
                    <a:pt x="1891" y="2901"/>
                  </a:lnTo>
                  <a:lnTo>
                    <a:pt x="1886" y="2913"/>
                  </a:lnTo>
                  <a:lnTo>
                    <a:pt x="1882" y="2931"/>
                  </a:lnTo>
                  <a:lnTo>
                    <a:pt x="1879" y="2940"/>
                  </a:lnTo>
                  <a:lnTo>
                    <a:pt x="1874" y="2949"/>
                  </a:lnTo>
                  <a:lnTo>
                    <a:pt x="1871" y="2959"/>
                  </a:lnTo>
                  <a:lnTo>
                    <a:pt x="1866" y="2970"/>
                  </a:lnTo>
                  <a:lnTo>
                    <a:pt x="1860" y="2978"/>
                  </a:lnTo>
                  <a:lnTo>
                    <a:pt x="1853" y="2987"/>
                  </a:lnTo>
                  <a:lnTo>
                    <a:pt x="1850" y="2990"/>
                  </a:lnTo>
                  <a:lnTo>
                    <a:pt x="1847" y="2995"/>
                  </a:lnTo>
                  <a:lnTo>
                    <a:pt x="1844" y="2998"/>
                  </a:lnTo>
                  <a:lnTo>
                    <a:pt x="1841" y="3003"/>
                  </a:lnTo>
                  <a:lnTo>
                    <a:pt x="1836" y="3005"/>
                  </a:lnTo>
                  <a:lnTo>
                    <a:pt x="1833" y="3008"/>
                  </a:lnTo>
                  <a:lnTo>
                    <a:pt x="1828" y="3009"/>
                  </a:lnTo>
                  <a:lnTo>
                    <a:pt x="1823" y="3013"/>
                  </a:lnTo>
                  <a:lnTo>
                    <a:pt x="1818" y="3014"/>
                  </a:lnTo>
                  <a:lnTo>
                    <a:pt x="1814" y="3016"/>
                  </a:lnTo>
                  <a:lnTo>
                    <a:pt x="1811" y="3016"/>
                  </a:lnTo>
                  <a:lnTo>
                    <a:pt x="1804" y="3016"/>
                  </a:lnTo>
                  <a:lnTo>
                    <a:pt x="1800" y="3016"/>
                  </a:lnTo>
                  <a:lnTo>
                    <a:pt x="1798" y="3016"/>
                  </a:lnTo>
                  <a:lnTo>
                    <a:pt x="1795" y="3013"/>
                  </a:lnTo>
                  <a:lnTo>
                    <a:pt x="1792" y="3011"/>
                  </a:lnTo>
                  <a:lnTo>
                    <a:pt x="1790" y="3006"/>
                  </a:lnTo>
                  <a:lnTo>
                    <a:pt x="1787" y="3002"/>
                  </a:lnTo>
                  <a:lnTo>
                    <a:pt x="1784" y="3000"/>
                  </a:lnTo>
                  <a:lnTo>
                    <a:pt x="1784" y="2998"/>
                  </a:lnTo>
                  <a:lnTo>
                    <a:pt x="1782" y="2997"/>
                  </a:lnTo>
                  <a:lnTo>
                    <a:pt x="1779" y="2995"/>
                  </a:lnTo>
                  <a:lnTo>
                    <a:pt x="1777" y="2995"/>
                  </a:lnTo>
                  <a:lnTo>
                    <a:pt x="1774" y="2997"/>
                  </a:lnTo>
                  <a:lnTo>
                    <a:pt x="1771" y="2998"/>
                  </a:lnTo>
                  <a:lnTo>
                    <a:pt x="1766" y="3002"/>
                  </a:lnTo>
                  <a:lnTo>
                    <a:pt x="1763" y="3003"/>
                  </a:lnTo>
                  <a:lnTo>
                    <a:pt x="1762" y="3006"/>
                  </a:lnTo>
                  <a:lnTo>
                    <a:pt x="1762" y="3008"/>
                  </a:lnTo>
                  <a:lnTo>
                    <a:pt x="1758" y="3009"/>
                  </a:lnTo>
                  <a:lnTo>
                    <a:pt x="1758" y="3013"/>
                  </a:lnTo>
                  <a:lnTo>
                    <a:pt x="1757" y="3016"/>
                  </a:lnTo>
                  <a:lnTo>
                    <a:pt x="1757" y="3020"/>
                  </a:lnTo>
                  <a:lnTo>
                    <a:pt x="1757" y="3024"/>
                  </a:lnTo>
                  <a:lnTo>
                    <a:pt x="1757" y="3031"/>
                  </a:lnTo>
                  <a:lnTo>
                    <a:pt x="1757" y="3043"/>
                  </a:lnTo>
                  <a:lnTo>
                    <a:pt x="1757" y="3055"/>
                  </a:lnTo>
                  <a:lnTo>
                    <a:pt x="1755" y="3071"/>
                  </a:lnTo>
                  <a:lnTo>
                    <a:pt x="1746" y="3074"/>
                  </a:lnTo>
                  <a:lnTo>
                    <a:pt x="1738" y="3079"/>
                  </a:lnTo>
                  <a:lnTo>
                    <a:pt x="1735" y="3080"/>
                  </a:lnTo>
                  <a:lnTo>
                    <a:pt x="1733" y="3082"/>
                  </a:lnTo>
                  <a:lnTo>
                    <a:pt x="1730" y="3084"/>
                  </a:lnTo>
                  <a:lnTo>
                    <a:pt x="1730" y="3085"/>
                  </a:lnTo>
                  <a:lnTo>
                    <a:pt x="1730" y="3087"/>
                  </a:lnTo>
                  <a:lnTo>
                    <a:pt x="1730" y="3090"/>
                  </a:lnTo>
                  <a:lnTo>
                    <a:pt x="1732" y="3091"/>
                  </a:lnTo>
                  <a:lnTo>
                    <a:pt x="1733" y="3095"/>
                  </a:lnTo>
                  <a:lnTo>
                    <a:pt x="1738" y="3101"/>
                  </a:lnTo>
                  <a:lnTo>
                    <a:pt x="1744" y="3110"/>
                  </a:lnTo>
                  <a:lnTo>
                    <a:pt x="1739" y="3107"/>
                  </a:lnTo>
                  <a:lnTo>
                    <a:pt x="1736" y="3104"/>
                  </a:lnTo>
                  <a:lnTo>
                    <a:pt x="1732" y="3099"/>
                  </a:lnTo>
                  <a:lnTo>
                    <a:pt x="1728" y="3096"/>
                  </a:lnTo>
                  <a:lnTo>
                    <a:pt x="1725" y="3095"/>
                  </a:lnTo>
                  <a:lnTo>
                    <a:pt x="1722" y="3090"/>
                  </a:lnTo>
                  <a:lnTo>
                    <a:pt x="1721" y="3087"/>
                  </a:lnTo>
                  <a:lnTo>
                    <a:pt x="1717" y="3084"/>
                  </a:lnTo>
                  <a:lnTo>
                    <a:pt x="1717" y="3080"/>
                  </a:lnTo>
                  <a:lnTo>
                    <a:pt x="1717" y="3077"/>
                  </a:lnTo>
                  <a:lnTo>
                    <a:pt x="1717" y="3072"/>
                  </a:lnTo>
                  <a:lnTo>
                    <a:pt x="1721" y="3069"/>
                  </a:lnTo>
                  <a:lnTo>
                    <a:pt x="1724" y="3066"/>
                  </a:lnTo>
                  <a:lnTo>
                    <a:pt x="1727" y="3063"/>
                  </a:lnTo>
                  <a:lnTo>
                    <a:pt x="1730" y="3058"/>
                  </a:lnTo>
                  <a:lnTo>
                    <a:pt x="1736" y="3055"/>
                  </a:lnTo>
                  <a:lnTo>
                    <a:pt x="1736" y="3050"/>
                  </a:lnTo>
                  <a:lnTo>
                    <a:pt x="1736" y="3044"/>
                  </a:lnTo>
                  <a:lnTo>
                    <a:pt x="1733" y="3038"/>
                  </a:lnTo>
                  <a:lnTo>
                    <a:pt x="1730" y="3030"/>
                  </a:lnTo>
                  <a:lnTo>
                    <a:pt x="1727" y="3019"/>
                  </a:lnTo>
                  <a:lnTo>
                    <a:pt x="1724" y="3013"/>
                  </a:lnTo>
                  <a:lnTo>
                    <a:pt x="1717" y="3002"/>
                  </a:lnTo>
                  <a:lnTo>
                    <a:pt x="1713" y="2992"/>
                  </a:lnTo>
                  <a:lnTo>
                    <a:pt x="1706" y="2984"/>
                  </a:lnTo>
                  <a:lnTo>
                    <a:pt x="1702" y="2976"/>
                  </a:lnTo>
                  <a:lnTo>
                    <a:pt x="1697" y="2972"/>
                  </a:lnTo>
                  <a:lnTo>
                    <a:pt x="1692" y="2965"/>
                  </a:lnTo>
                  <a:lnTo>
                    <a:pt x="1689" y="2961"/>
                  </a:lnTo>
                  <a:lnTo>
                    <a:pt x="1684" y="2956"/>
                  </a:lnTo>
                  <a:lnTo>
                    <a:pt x="1676" y="2949"/>
                  </a:lnTo>
                  <a:lnTo>
                    <a:pt x="1668" y="2943"/>
                  </a:lnTo>
                  <a:lnTo>
                    <a:pt x="1662" y="2938"/>
                  </a:lnTo>
                  <a:lnTo>
                    <a:pt x="1654" y="2931"/>
                  </a:lnTo>
                  <a:lnTo>
                    <a:pt x="1654" y="2929"/>
                  </a:lnTo>
                  <a:lnTo>
                    <a:pt x="1654" y="2923"/>
                  </a:lnTo>
                  <a:lnTo>
                    <a:pt x="1657" y="2918"/>
                  </a:lnTo>
                  <a:lnTo>
                    <a:pt x="1659" y="2908"/>
                  </a:lnTo>
                  <a:lnTo>
                    <a:pt x="1662" y="2899"/>
                  </a:lnTo>
                  <a:lnTo>
                    <a:pt x="1664" y="2890"/>
                  </a:lnTo>
                  <a:lnTo>
                    <a:pt x="1664" y="2885"/>
                  </a:lnTo>
                  <a:lnTo>
                    <a:pt x="1665" y="2880"/>
                  </a:lnTo>
                  <a:lnTo>
                    <a:pt x="1665" y="2874"/>
                  </a:lnTo>
                  <a:lnTo>
                    <a:pt x="1665" y="2869"/>
                  </a:lnTo>
                  <a:lnTo>
                    <a:pt x="1672" y="2867"/>
                  </a:lnTo>
                  <a:lnTo>
                    <a:pt x="1681" y="2866"/>
                  </a:lnTo>
                  <a:lnTo>
                    <a:pt x="1689" y="2864"/>
                  </a:lnTo>
                  <a:lnTo>
                    <a:pt x="1700" y="2863"/>
                  </a:lnTo>
                  <a:lnTo>
                    <a:pt x="1708" y="2863"/>
                  </a:lnTo>
                  <a:lnTo>
                    <a:pt x="1717" y="2861"/>
                  </a:lnTo>
                  <a:lnTo>
                    <a:pt x="1725" y="2860"/>
                  </a:lnTo>
                  <a:lnTo>
                    <a:pt x="1733" y="2858"/>
                  </a:lnTo>
                  <a:lnTo>
                    <a:pt x="1732" y="2847"/>
                  </a:lnTo>
                  <a:lnTo>
                    <a:pt x="1730" y="2836"/>
                  </a:lnTo>
                  <a:lnTo>
                    <a:pt x="1730" y="2826"/>
                  </a:lnTo>
                  <a:lnTo>
                    <a:pt x="1728" y="2815"/>
                  </a:lnTo>
                  <a:lnTo>
                    <a:pt x="1725" y="2806"/>
                  </a:lnTo>
                  <a:lnTo>
                    <a:pt x="1724" y="2796"/>
                  </a:lnTo>
                  <a:lnTo>
                    <a:pt x="1721" y="2789"/>
                  </a:lnTo>
                  <a:lnTo>
                    <a:pt x="1717" y="2779"/>
                  </a:lnTo>
                  <a:lnTo>
                    <a:pt x="1713" y="2763"/>
                  </a:lnTo>
                  <a:lnTo>
                    <a:pt x="1708" y="2748"/>
                  </a:lnTo>
                  <a:lnTo>
                    <a:pt x="1703" y="2733"/>
                  </a:lnTo>
                  <a:lnTo>
                    <a:pt x="1698" y="2722"/>
                  </a:lnTo>
                  <a:lnTo>
                    <a:pt x="1697" y="2722"/>
                  </a:lnTo>
                  <a:lnTo>
                    <a:pt x="1697" y="2721"/>
                  </a:lnTo>
                  <a:lnTo>
                    <a:pt x="1697" y="2721"/>
                  </a:lnTo>
                  <a:lnTo>
                    <a:pt x="1695" y="2710"/>
                  </a:lnTo>
                  <a:lnTo>
                    <a:pt x="1691" y="2699"/>
                  </a:lnTo>
                  <a:lnTo>
                    <a:pt x="1689" y="2688"/>
                  </a:lnTo>
                  <a:lnTo>
                    <a:pt x="1687" y="2678"/>
                  </a:lnTo>
                  <a:lnTo>
                    <a:pt x="1687" y="2672"/>
                  </a:lnTo>
                  <a:lnTo>
                    <a:pt x="1687" y="2666"/>
                  </a:lnTo>
                  <a:lnTo>
                    <a:pt x="1687" y="2661"/>
                  </a:lnTo>
                  <a:lnTo>
                    <a:pt x="1687" y="2655"/>
                  </a:lnTo>
                  <a:lnTo>
                    <a:pt x="1687" y="2648"/>
                  </a:lnTo>
                  <a:lnTo>
                    <a:pt x="1687" y="2642"/>
                  </a:lnTo>
                  <a:lnTo>
                    <a:pt x="1689" y="2634"/>
                  </a:lnTo>
                  <a:lnTo>
                    <a:pt x="1689" y="2629"/>
                  </a:lnTo>
                  <a:lnTo>
                    <a:pt x="1686" y="2628"/>
                  </a:lnTo>
                  <a:lnTo>
                    <a:pt x="1683" y="2628"/>
                  </a:lnTo>
                  <a:lnTo>
                    <a:pt x="1679" y="2626"/>
                  </a:lnTo>
                  <a:lnTo>
                    <a:pt x="1676" y="2625"/>
                  </a:lnTo>
                  <a:lnTo>
                    <a:pt x="1675" y="2623"/>
                  </a:lnTo>
                  <a:lnTo>
                    <a:pt x="1672" y="2621"/>
                  </a:lnTo>
                  <a:lnTo>
                    <a:pt x="1670" y="2620"/>
                  </a:lnTo>
                  <a:lnTo>
                    <a:pt x="1668" y="2617"/>
                  </a:lnTo>
                  <a:lnTo>
                    <a:pt x="1662" y="2609"/>
                  </a:lnTo>
                  <a:lnTo>
                    <a:pt x="1656" y="2601"/>
                  </a:lnTo>
                  <a:lnTo>
                    <a:pt x="1654" y="2598"/>
                  </a:lnTo>
                  <a:lnTo>
                    <a:pt x="1651" y="2596"/>
                  </a:lnTo>
                  <a:lnTo>
                    <a:pt x="1651" y="2595"/>
                  </a:lnTo>
                  <a:lnTo>
                    <a:pt x="1649" y="2593"/>
                  </a:lnTo>
                  <a:lnTo>
                    <a:pt x="1646" y="2593"/>
                  </a:lnTo>
                  <a:lnTo>
                    <a:pt x="1645" y="2593"/>
                  </a:lnTo>
                  <a:lnTo>
                    <a:pt x="1642" y="2596"/>
                  </a:lnTo>
                  <a:lnTo>
                    <a:pt x="1638" y="2601"/>
                  </a:lnTo>
                  <a:close/>
                  <a:moveTo>
                    <a:pt x="618" y="867"/>
                  </a:moveTo>
                  <a:lnTo>
                    <a:pt x="616" y="867"/>
                  </a:lnTo>
                  <a:lnTo>
                    <a:pt x="616" y="867"/>
                  </a:lnTo>
                  <a:lnTo>
                    <a:pt x="615" y="869"/>
                  </a:lnTo>
                  <a:lnTo>
                    <a:pt x="615" y="871"/>
                  </a:lnTo>
                  <a:lnTo>
                    <a:pt x="611" y="874"/>
                  </a:lnTo>
                  <a:lnTo>
                    <a:pt x="608" y="877"/>
                  </a:lnTo>
                  <a:lnTo>
                    <a:pt x="607" y="883"/>
                  </a:lnTo>
                  <a:lnTo>
                    <a:pt x="604" y="886"/>
                  </a:lnTo>
                  <a:lnTo>
                    <a:pt x="604" y="889"/>
                  </a:lnTo>
                  <a:lnTo>
                    <a:pt x="604" y="893"/>
                  </a:lnTo>
                  <a:lnTo>
                    <a:pt x="604" y="896"/>
                  </a:lnTo>
                  <a:lnTo>
                    <a:pt x="604" y="899"/>
                  </a:lnTo>
                  <a:lnTo>
                    <a:pt x="607" y="902"/>
                  </a:lnTo>
                  <a:lnTo>
                    <a:pt x="607" y="904"/>
                  </a:lnTo>
                  <a:lnTo>
                    <a:pt x="608" y="907"/>
                  </a:lnTo>
                  <a:lnTo>
                    <a:pt x="611" y="908"/>
                  </a:lnTo>
                  <a:lnTo>
                    <a:pt x="611" y="912"/>
                  </a:lnTo>
                  <a:lnTo>
                    <a:pt x="611" y="915"/>
                  </a:lnTo>
                  <a:lnTo>
                    <a:pt x="611" y="918"/>
                  </a:lnTo>
                  <a:lnTo>
                    <a:pt x="611" y="921"/>
                  </a:lnTo>
                  <a:lnTo>
                    <a:pt x="610" y="923"/>
                  </a:lnTo>
                  <a:lnTo>
                    <a:pt x="608" y="923"/>
                  </a:lnTo>
                  <a:lnTo>
                    <a:pt x="607" y="924"/>
                  </a:lnTo>
                  <a:lnTo>
                    <a:pt x="607" y="926"/>
                  </a:lnTo>
                  <a:lnTo>
                    <a:pt x="605" y="927"/>
                  </a:lnTo>
                  <a:lnTo>
                    <a:pt x="604" y="929"/>
                  </a:lnTo>
                  <a:lnTo>
                    <a:pt x="607" y="931"/>
                  </a:lnTo>
                  <a:lnTo>
                    <a:pt x="608" y="932"/>
                  </a:lnTo>
                  <a:lnTo>
                    <a:pt x="608" y="931"/>
                  </a:lnTo>
                  <a:lnTo>
                    <a:pt x="610" y="931"/>
                  </a:lnTo>
                  <a:lnTo>
                    <a:pt x="611" y="929"/>
                  </a:lnTo>
                  <a:lnTo>
                    <a:pt x="613" y="926"/>
                  </a:lnTo>
                  <a:lnTo>
                    <a:pt x="615" y="923"/>
                  </a:lnTo>
                  <a:lnTo>
                    <a:pt x="616" y="921"/>
                  </a:lnTo>
                  <a:lnTo>
                    <a:pt x="616" y="919"/>
                  </a:lnTo>
                  <a:lnTo>
                    <a:pt x="616" y="918"/>
                  </a:lnTo>
                  <a:lnTo>
                    <a:pt x="619" y="918"/>
                  </a:lnTo>
                  <a:lnTo>
                    <a:pt x="619" y="916"/>
                  </a:lnTo>
                  <a:lnTo>
                    <a:pt x="624" y="915"/>
                  </a:lnTo>
                  <a:lnTo>
                    <a:pt x="627" y="913"/>
                  </a:lnTo>
                  <a:lnTo>
                    <a:pt x="635" y="913"/>
                  </a:lnTo>
                  <a:lnTo>
                    <a:pt x="640" y="912"/>
                  </a:lnTo>
                  <a:lnTo>
                    <a:pt x="646" y="908"/>
                  </a:lnTo>
                  <a:lnTo>
                    <a:pt x="652" y="908"/>
                  </a:lnTo>
                  <a:lnTo>
                    <a:pt x="657" y="905"/>
                  </a:lnTo>
                  <a:lnTo>
                    <a:pt x="662" y="902"/>
                  </a:lnTo>
                  <a:lnTo>
                    <a:pt x="665" y="901"/>
                  </a:lnTo>
                  <a:lnTo>
                    <a:pt x="665" y="899"/>
                  </a:lnTo>
                  <a:lnTo>
                    <a:pt x="668" y="897"/>
                  </a:lnTo>
                  <a:lnTo>
                    <a:pt x="670" y="896"/>
                  </a:lnTo>
                  <a:lnTo>
                    <a:pt x="670" y="894"/>
                  </a:lnTo>
                  <a:lnTo>
                    <a:pt x="671" y="891"/>
                  </a:lnTo>
                  <a:lnTo>
                    <a:pt x="673" y="888"/>
                  </a:lnTo>
                  <a:lnTo>
                    <a:pt x="673" y="885"/>
                  </a:lnTo>
                  <a:lnTo>
                    <a:pt x="673" y="883"/>
                  </a:lnTo>
                  <a:lnTo>
                    <a:pt x="671" y="882"/>
                  </a:lnTo>
                  <a:lnTo>
                    <a:pt x="671" y="880"/>
                  </a:lnTo>
                  <a:lnTo>
                    <a:pt x="670" y="878"/>
                  </a:lnTo>
                  <a:lnTo>
                    <a:pt x="668" y="875"/>
                  </a:lnTo>
                  <a:lnTo>
                    <a:pt x="667" y="874"/>
                  </a:lnTo>
                  <a:lnTo>
                    <a:pt x="664" y="871"/>
                  </a:lnTo>
                  <a:lnTo>
                    <a:pt x="660" y="869"/>
                  </a:lnTo>
                  <a:lnTo>
                    <a:pt x="656" y="869"/>
                  </a:lnTo>
                  <a:lnTo>
                    <a:pt x="652" y="867"/>
                  </a:lnTo>
                  <a:lnTo>
                    <a:pt x="643" y="867"/>
                  </a:lnTo>
                  <a:lnTo>
                    <a:pt x="635" y="867"/>
                  </a:lnTo>
                  <a:lnTo>
                    <a:pt x="626" y="867"/>
                  </a:lnTo>
                  <a:lnTo>
                    <a:pt x="618" y="867"/>
                  </a:lnTo>
                  <a:close/>
                  <a:moveTo>
                    <a:pt x="665" y="711"/>
                  </a:moveTo>
                  <a:lnTo>
                    <a:pt x="668" y="711"/>
                  </a:lnTo>
                  <a:lnTo>
                    <a:pt x="670" y="711"/>
                  </a:lnTo>
                  <a:lnTo>
                    <a:pt x="673" y="710"/>
                  </a:lnTo>
                  <a:lnTo>
                    <a:pt x="675" y="707"/>
                  </a:lnTo>
                  <a:lnTo>
                    <a:pt x="678" y="705"/>
                  </a:lnTo>
                  <a:lnTo>
                    <a:pt x="679" y="702"/>
                  </a:lnTo>
                  <a:lnTo>
                    <a:pt x="681" y="699"/>
                  </a:lnTo>
                  <a:lnTo>
                    <a:pt x="683" y="695"/>
                  </a:lnTo>
                  <a:lnTo>
                    <a:pt x="687" y="689"/>
                  </a:lnTo>
                  <a:lnTo>
                    <a:pt x="689" y="683"/>
                  </a:lnTo>
                  <a:lnTo>
                    <a:pt x="690" y="677"/>
                  </a:lnTo>
                  <a:lnTo>
                    <a:pt x="690" y="672"/>
                  </a:lnTo>
                  <a:lnTo>
                    <a:pt x="690" y="669"/>
                  </a:lnTo>
                  <a:lnTo>
                    <a:pt x="690" y="664"/>
                  </a:lnTo>
                  <a:lnTo>
                    <a:pt x="686" y="662"/>
                  </a:lnTo>
                  <a:lnTo>
                    <a:pt x="681" y="661"/>
                  </a:lnTo>
                  <a:lnTo>
                    <a:pt x="675" y="662"/>
                  </a:lnTo>
                  <a:lnTo>
                    <a:pt x="665" y="664"/>
                  </a:lnTo>
                  <a:lnTo>
                    <a:pt x="659" y="666"/>
                  </a:lnTo>
                  <a:lnTo>
                    <a:pt x="654" y="669"/>
                  </a:lnTo>
                  <a:lnTo>
                    <a:pt x="652" y="669"/>
                  </a:lnTo>
                  <a:lnTo>
                    <a:pt x="651" y="670"/>
                  </a:lnTo>
                  <a:lnTo>
                    <a:pt x="649" y="670"/>
                  </a:lnTo>
                  <a:lnTo>
                    <a:pt x="648" y="672"/>
                  </a:lnTo>
                  <a:lnTo>
                    <a:pt x="645" y="677"/>
                  </a:lnTo>
                  <a:lnTo>
                    <a:pt x="643" y="681"/>
                  </a:lnTo>
                  <a:lnTo>
                    <a:pt x="643" y="683"/>
                  </a:lnTo>
                  <a:lnTo>
                    <a:pt x="641" y="684"/>
                  </a:lnTo>
                  <a:lnTo>
                    <a:pt x="640" y="686"/>
                  </a:lnTo>
                  <a:lnTo>
                    <a:pt x="638" y="686"/>
                  </a:lnTo>
                  <a:lnTo>
                    <a:pt x="634" y="686"/>
                  </a:lnTo>
                  <a:lnTo>
                    <a:pt x="634" y="684"/>
                  </a:lnTo>
                  <a:lnTo>
                    <a:pt x="632" y="683"/>
                  </a:lnTo>
                  <a:lnTo>
                    <a:pt x="630" y="681"/>
                  </a:lnTo>
                  <a:lnTo>
                    <a:pt x="629" y="681"/>
                  </a:lnTo>
                  <a:lnTo>
                    <a:pt x="629" y="681"/>
                  </a:lnTo>
                  <a:lnTo>
                    <a:pt x="627" y="680"/>
                  </a:lnTo>
                  <a:lnTo>
                    <a:pt x="624" y="680"/>
                  </a:lnTo>
                  <a:lnTo>
                    <a:pt x="624" y="678"/>
                  </a:lnTo>
                  <a:lnTo>
                    <a:pt x="622" y="680"/>
                  </a:lnTo>
                  <a:lnTo>
                    <a:pt x="619" y="681"/>
                  </a:lnTo>
                  <a:lnTo>
                    <a:pt x="619" y="681"/>
                  </a:lnTo>
                  <a:lnTo>
                    <a:pt x="616" y="683"/>
                  </a:lnTo>
                  <a:lnTo>
                    <a:pt x="615" y="686"/>
                  </a:lnTo>
                  <a:lnTo>
                    <a:pt x="613" y="691"/>
                  </a:lnTo>
                  <a:lnTo>
                    <a:pt x="611" y="700"/>
                  </a:lnTo>
                  <a:lnTo>
                    <a:pt x="608" y="707"/>
                  </a:lnTo>
                  <a:lnTo>
                    <a:pt x="607" y="707"/>
                  </a:lnTo>
                  <a:lnTo>
                    <a:pt x="604" y="705"/>
                  </a:lnTo>
                  <a:lnTo>
                    <a:pt x="602" y="703"/>
                  </a:lnTo>
                  <a:lnTo>
                    <a:pt x="600" y="702"/>
                  </a:lnTo>
                  <a:lnTo>
                    <a:pt x="599" y="699"/>
                  </a:lnTo>
                  <a:lnTo>
                    <a:pt x="596" y="695"/>
                  </a:lnTo>
                  <a:lnTo>
                    <a:pt x="591" y="695"/>
                  </a:lnTo>
                  <a:lnTo>
                    <a:pt x="591" y="702"/>
                  </a:lnTo>
                  <a:lnTo>
                    <a:pt x="591" y="705"/>
                  </a:lnTo>
                  <a:lnTo>
                    <a:pt x="592" y="710"/>
                  </a:lnTo>
                  <a:lnTo>
                    <a:pt x="594" y="714"/>
                  </a:lnTo>
                  <a:lnTo>
                    <a:pt x="594" y="718"/>
                  </a:lnTo>
                  <a:lnTo>
                    <a:pt x="597" y="722"/>
                  </a:lnTo>
                  <a:lnTo>
                    <a:pt x="599" y="724"/>
                  </a:lnTo>
                  <a:lnTo>
                    <a:pt x="600" y="724"/>
                  </a:lnTo>
                  <a:lnTo>
                    <a:pt x="602" y="725"/>
                  </a:lnTo>
                  <a:lnTo>
                    <a:pt x="604" y="727"/>
                  </a:lnTo>
                  <a:lnTo>
                    <a:pt x="605" y="727"/>
                  </a:lnTo>
                  <a:lnTo>
                    <a:pt x="607" y="729"/>
                  </a:lnTo>
                  <a:lnTo>
                    <a:pt x="610" y="729"/>
                  </a:lnTo>
                  <a:lnTo>
                    <a:pt x="611" y="729"/>
                  </a:lnTo>
                  <a:lnTo>
                    <a:pt x="618" y="729"/>
                  </a:lnTo>
                  <a:lnTo>
                    <a:pt x="622" y="727"/>
                  </a:lnTo>
                  <a:lnTo>
                    <a:pt x="624" y="727"/>
                  </a:lnTo>
                  <a:lnTo>
                    <a:pt x="627" y="727"/>
                  </a:lnTo>
                  <a:lnTo>
                    <a:pt x="632" y="725"/>
                  </a:lnTo>
                  <a:lnTo>
                    <a:pt x="635" y="724"/>
                  </a:lnTo>
                  <a:lnTo>
                    <a:pt x="638" y="724"/>
                  </a:lnTo>
                  <a:lnTo>
                    <a:pt x="643" y="724"/>
                  </a:lnTo>
                  <a:lnTo>
                    <a:pt x="648" y="724"/>
                  </a:lnTo>
                  <a:lnTo>
                    <a:pt x="649" y="724"/>
                  </a:lnTo>
                  <a:lnTo>
                    <a:pt x="651" y="722"/>
                  </a:lnTo>
                  <a:lnTo>
                    <a:pt x="652" y="721"/>
                  </a:lnTo>
                  <a:lnTo>
                    <a:pt x="652" y="718"/>
                  </a:lnTo>
                  <a:lnTo>
                    <a:pt x="656" y="716"/>
                  </a:lnTo>
                  <a:lnTo>
                    <a:pt x="657" y="714"/>
                  </a:lnTo>
                  <a:lnTo>
                    <a:pt x="660" y="714"/>
                  </a:lnTo>
                  <a:lnTo>
                    <a:pt x="664" y="713"/>
                  </a:lnTo>
                  <a:lnTo>
                    <a:pt x="665" y="711"/>
                  </a:lnTo>
                  <a:close/>
                  <a:moveTo>
                    <a:pt x="586" y="762"/>
                  </a:moveTo>
                  <a:lnTo>
                    <a:pt x="586" y="762"/>
                  </a:lnTo>
                  <a:lnTo>
                    <a:pt x="586" y="760"/>
                  </a:lnTo>
                  <a:lnTo>
                    <a:pt x="586" y="755"/>
                  </a:lnTo>
                  <a:lnTo>
                    <a:pt x="585" y="752"/>
                  </a:lnTo>
                  <a:lnTo>
                    <a:pt x="583" y="744"/>
                  </a:lnTo>
                  <a:lnTo>
                    <a:pt x="583" y="740"/>
                  </a:lnTo>
                  <a:lnTo>
                    <a:pt x="581" y="740"/>
                  </a:lnTo>
                  <a:lnTo>
                    <a:pt x="580" y="740"/>
                  </a:lnTo>
                  <a:lnTo>
                    <a:pt x="578" y="738"/>
                  </a:lnTo>
                  <a:lnTo>
                    <a:pt x="577" y="736"/>
                  </a:lnTo>
                  <a:lnTo>
                    <a:pt x="575" y="735"/>
                  </a:lnTo>
                  <a:lnTo>
                    <a:pt x="573" y="730"/>
                  </a:lnTo>
                  <a:lnTo>
                    <a:pt x="572" y="727"/>
                  </a:lnTo>
                  <a:lnTo>
                    <a:pt x="570" y="724"/>
                  </a:lnTo>
                  <a:lnTo>
                    <a:pt x="570" y="722"/>
                  </a:lnTo>
                  <a:lnTo>
                    <a:pt x="569" y="721"/>
                  </a:lnTo>
                  <a:lnTo>
                    <a:pt x="567" y="719"/>
                  </a:lnTo>
                  <a:lnTo>
                    <a:pt x="566" y="719"/>
                  </a:lnTo>
                  <a:lnTo>
                    <a:pt x="558" y="719"/>
                  </a:lnTo>
                  <a:lnTo>
                    <a:pt x="550" y="719"/>
                  </a:lnTo>
                  <a:lnTo>
                    <a:pt x="542" y="721"/>
                  </a:lnTo>
                  <a:lnTo>
                    <a:pt x="536" y="722"/>
                  </a:lnTo>
                  <a:lnTo>
                    <a:pt x="532" y="724"/>
                  </a:lnTo>
                  <a:lnTo>
                    <a:pt x="529" y="725"/>
                  </a:lnTo>
                  <a:lnTo>
                    <a:pt x="526" y="729"/>
                  </a:lnTo>
                  <a:lnTo>
                    <a:pt x="523" y="732"/>
                  </a:lnTo>
                  <a:lnTo>
                    <a:pt x="520" y="735"/>
                  </a:lnTo>
                  <a:lnTo>
                    <a:pt x="517" y="736"/>
                  </a:lnTo>
                  <a:lnTo>
                    <a:pt x="515" y="736"/>
                  </a:lnTo>
                  <a:lnTo>
                    <a:pt x="512" y="738"/>
                  </a:lnTo>
                  <a:lnTo>
                    <a:pt x="510" y="738"/>
                  </a:lnTo>
                  <a:lnTo>
                    <a:pt x="507" y="738"/>
                  </a:lnTo>
                  <a:lnTo>
                    <a:pt x="504" y="738"/>
                  </a:lnTo>
                  <a:lnTo>
                    <a:pt x="502" y="738"/>
                  </a:lnTo>
                  <a:lnTo>
                    <a:pt x="501" y="736"/>
                  </a:lnTo>
                  <a:lnTo>
                    <a:pt x="499" y="736"/>
                  </a:lnTo>
                  <a:lnTo>
                    <a:pt x="496" y="735"/>
                  </a:lnTo>
                  <a:lnTo>
                    <a:pt x="494" y="735"/>
                  </a:lnTo>
                  <a:lnTo>
                    <a:pt x="491" y="735"/>
                  </a:lnTo>
                  <a:lnTo>
                    <a:pt x="491" y="735"/>
                  </a:lnTo>
                  <a:lnTo>
                    <a:pt x="490" y="736"/>
                  </a:lnTo>
                  <a:lnTo>
                    <a:pt x="488" y="738"/>
                  </a:lnTo>
                  <a:lnTo>
                    <a:pt x="488" y="740"/>
                  </a:lnTo>
                  <a:lnTo>
                    <a:pt x="487" y="741"/>
                  </a:lnTo>
                  <a:lnTo>
                    <a:pt x="487" y="743"/>
                  </a:lnTo>
                  <a:lnTo>
                    <a:pt x="487" y="744"/>
                  </a:lnTo>
                  <a:lnTo>
                    <a:pt x="487" y="749"/>
                  </a:lnTo>
                  <a:lnTo>
                    <a:pt x="488" y="755"/>
                  </a:lnTo>
                  <a:lnTo>
                    <a:pt x="490" y="759"/>
                  </a:lnTo>
                  <a:lnTo>
                    <a:pt x="491" y="762"/>
                  </a:lnTo>
                  <a:lnTo>
                    <a:pt x="494" y="765"/>
                  </a:lnTo>
                  <a:lnTo>
                    <a:pt x="496" y="768"/>
                  </a:lnTo>
                  <a:lnTo>
                    <a:pt x="499" y="770"/>
                  </a:lnTo>
                  <a:lnTo>
                    <a:pt x="501" y="773"/>
                  </a:lnTo>
                  <a:lnTo>
                    <a:pt x="501" y="778"/>
                  </a:lnTo>
                  <a:lnTo>
                    <a:pt x="499" y="778"/>
                  </a:lnTo>
                  <a:lnTo>
                    <a:pt x="496" y="778"/>
                  </a:lnTo>
                  <a:lnTo>
                    <a:pt x="494" y="778"/>
                  </a:lnTo>
                  <a:lnTo>
                    <a:pt x="493" y="776"/>
                  </a:lnTo>
                  <a:lnTo>
                    <a:pt x="491" y="776"/>
                  </a:lnTo>
                  <a:lnTo>
                    <a:pt x="488" y="776"/>
                  </a:lnTo>
                  <a:lnTo>
                    <a:pt x="487" y="774"/>
                  </a:lnTo>
                  <a:lnTo>
                    <a:pt x="485" y="774"/>
                  </a:lnTo>
                  <a:lnTo>
                    <a:pt x="482" y="774"/>
                  </a:lnTo>
                  <a:lnTo>
                    <a:pt x="479" y="774"/>
                  </a:lnTo>
                  <a:lnTo>
                    <a:pt x="476" y="774"/>
                  </a:lnTo>
                  <a:lnTo>
                    <a:pt x="471" y="773"/>
                  </a:lnTo>
                  <a:lnTo>
                    <a:pt x="466" y="771"/>
                  </a:lnTo>
                  <a:lnTo>
                    <a:pt x="463" y="770"/>
                  </a:lnTo>
                  <a:lnTo>
                    <a:pt x="458" y="770"/>
                  </a:lnTo>
                  <a:lnTo>
                    <a:pt x="453" y="768"/>
                  </a:lnTo>
                  <a:lnTo>
                    <a:pt x="450" y="766"/>
                  </a:lnTo>
                  <a:lnTo>
                    <a:pt x="446" y="766"/>
                  </a:lnTo>
                  <a:lnTo>
                    <a:pt x="442" y="768"/>
                  </a:lnTo>
                  <a:lnTo>
                    <a:pt x="442" y="768"/>
                  </a:lnTo>
                  <a:lnTo>
                    <a:pt x="441" y="770"/>
                  </a:lnTo>
                  <a:lnTo>
                    <a:pt x="441" y="774"/>
                  </a:lnTo>
                  <a:lnTo>
                    <a:pt x="438" y="779"/>
                  </a:lnTo>
                  <a:lnTo>
                    <a:pt x="436" y="782"/>
                  </a:lnTo>
                  <a:lnTo>
                    <a:pt x="434" y="789"/>
                  </a:lnTo>
                  <a:lnTo>
                    <a:pt x="434" y="792"/>
                  </a:lnTo>
                  <a:lnTo>
                    <a:pt x="434" y="795"/>
                  </a:lnTo>
                  <a:lnTo>
                    <a:pt x="434" y="796"/>
                  </a:lnTo>
                  <a:lnTo>
                    <a:pt x="434" y="800"/>
                  </a:lnTo>
                  <a:lnTo>
                    <a:pt x="436" y="801"/>
                  </a:lnTo>
                  <a:lnTo>
                    <a:pt x="438" y="803"/>
                  </a:lnTo>
                  <a:lnTo>
                    <a:pt x="441" y="804"/>
                  </a:lnTo>
                  <a:lnTo>
                    <a:pt x="441" y="806"/>
                  </a:lnTo>
                  <a:lnTo>
                    <a:pt x="441" y="809"/>
                  </a:lnTo>
                  <a:lnTo>
                    <a:pt x="441" y="811"/>
                  </a:lnTo>
                  <a:lnTo>
                    <a:pt x="441" y="815"/>
                  </a:lnTo>
                  <a:lnTo>
                    <a:pt x="438" y="822"/>
                  </a:lnTo>
                  <a:lnTo>
                    <a:pt x="438" y="823"/>
                  </a:lnTo>
                  <a:lnTo>
                    <a:pt x="439" y="825"/>
                  </a:lnTo>
                  <a:lnTo>
                    <a:pt x="439" y="826"/>
                  </a:lnTo>
                  <a:lnTo>
                    <a:pt x="441" y="828"/>
                  </a:lnTo>
                  <a:lnTo>
                    <a:pt x="441" y="830"/>
                  </a:lnTo>
                  <a:lnTo>
                    <a:pt x="442" y="830"/>
                  </a:lnTo>
                  <a:lnTo>
                    <a:pt x="442" y="831"/>
                  </a:lnTo>
                  <a:lnTo>
                    <a:pt x="446" y="831"/>
                  </a:lnTo>
                  <a:lnTo>
                    <a:pt x="447" y="831"/>
                  </a:lnTo>
                  <a:lnTo>
                    <a:pt x="450" y="833"/>
                  </a:lnTo>
                  <a:lnTo>
                    <a:pt x="453" y="834"/>
                  </a:lnTo>
                  <a:lnTo>
                    <a:pt x="457" y="836"/>
                  </a:lnTo>
                  <a:lnTo>
                    <a:pt x="458" y="837"/>
                  </a:lnTo>
                  <a:lnTo>
                    <a:pt x="458" y="839"/>
                  </a:lnTo>
                  <a:lnTo>
                    <a:pt x="458" y="842"/>
                  </a:lnTo>
                  <a:lnTo>
                    <a:pt x="460" y="844"/>
                  </a:lnTo>
                  <a:lnTo>
                    <a:pt x="460" y="847"/>
                  </a:lnTo>
                  <a:lnTo>
                    <a:pt x="460" y="850"/>
                  </a:lnTo>
                  <a:lnTo>
                    <a:pt x="463" y="855"/>
                  </a:lnTo>
                  <a:lnTo>
                    <a:pt x="464" y="855"/>
                  </a:lnTo>
                  <a:lnTo>
                    <a:pt x="466" y="858"/>
                  </a:lnTo>
                  <a:lnTo>
                    <a:pt x="468" y="860"/>
                  </a:lnTo>
                  <a:lnTo>
                    <a:pt x="471" y="861"/>
                  </a:lnTo>
                  <a:lnTo>
                    <a:pt x="474" y="863"/>
                  </a:lnTo>
                  <a:lnTo>
                    <a:pt x="476" y="864"/>
                  </a:lnTo>
                  <a:lnTo>
                    <a:pt x="479" y="864"/>
                  </a:lnTo>
                  <a:lnTo>
                    <a:pt x="485" y="866"/>
                  </a:lnTo>
                  <a:lnTo>
                    <a:pt x="491" y="867"/>
                  </a:lnTo>
                  <a:lnTo>
                    <a:pt x="498" y="867"/>
                  </a:lnTo>
                  <a:lnTo>
                    <a:pt x="504" y="867"/>
                  </a:lnTo>
                  <a:lnTo>
                    <a:pt x="504" y="869"/>
                  </a:lnTo>
                  <a:lnTo>
                    <a:pt x="506" y="871"/>
                  </a:lnTo>
                  <a:lnTo>
                    <a:pt x="507" y="872"/>
                  </a:lnTo>
                  <a:lnTo>
                    <a:pt x="509" y="872"/>
                  </a:lnTo>
                  <a:lnTo>
                    <a:pt x="515" y="872"/>
                  </a:lnTo>
                  <a:lnTo>
                    <a:pt x="520" y="872"/>
                  </a:lnTo>
                  <a:lnTo>
                    <a:pt x="521" y="872"/>
                  </a:lnTo>
                  <a:lnTo>
                    <a:pt x="525" y="872"/>
                  </a:lnTo>
                  <a:lnTo>
                    <a:pt x="526" y="871"/>
                  </a:lnTo>
                  <a:lnTo>
                    <a:pt x="528" y="869"/>
                  </a:lnTo>
                  <a:lnTo>
                    <a:pt x="528" y="867"/>
                  </a:lnTo>
                  <a:lnTo>
                    <a:pt x="528" y="864"/>
                  </a:lnTo>
                  <a:lnTo>
                    <a:pt x="528" y="863"/>
                  </a:lnTo>
                  <a:lnTo>
                    <a:pt x="528" y="860"/>
                  </a:lnTo>
                  <a:lnTo>
                    <a:pt x="528" y="855"/>
                  </a:lnTo>
                  <a:lnTo>
                    <a:pt x="528" y="852"/>
                  </a:lnTo>
                  <a:lnTo>
                    <a:pt x="526" y="848"/>
                  </a:lnTo>
                  <a:lnTo>
                    <a:pt x="526" y="845"/>
                  </a:lnTo>
                  <a:lnTo>
                    <a:pt x="526" y="839"/>
                  </a:lnTo>
                  <a:lnTo>
                    <a:pt x="529" y="839"/>
                  </a:lnTo>
                  <a:lnTo>
                    <a:pt x="531" y="839"/>
                  </a:lnTo>
                  <a:lnTo>
                    <a:pt x="534" y="837"/>
                  </a:lnTo>
                  <a:lnTo>
                    <a:pt x="536" y="836"/>
                  </a:lnTo>
                  <a:lnTo>
                    <a:pt x="537" y="836"/>
                  </a:lnTo>
                  <a:lnTo>
                    <a:pt x="539" y="834"/>
                  </a:lnTo>
                  <a:lnTo>
                    <a:pt x="540" y="831"/>
                  </a:lnTo>
                  <a:lnTo>
                    <a:pt x="542" y="830"/>
                  </a:lnTo>
                  <a:lnTo>
                    <a:pt x="545" y="822"/>
                  </a:lnTo>
                  <a:lnTo>
                    <a:pt x="548" y="814"/>
                  </a:lnTo>
                  <a:lnTo>
                    <a:pt x="550" y="811"/>
                  </a:lnTo>
                  <a:lnTo>
                    <a:pt x="553" y="809"/>
                  </a:lnTo>
                  <a:lnTo>
                    <a:pt x="555" y="807"/>
                  </a:lnTo>
                  <a:lnTo>
                    <a:pt x="558" y="806"/>
                  </a:lnTo>
                  <a:lnTo>
                    <a:pt x="562" y="804"/>
                  </a:lnTo>
                  <a:lnTo>
                    <a:pt x="567" y="803"/>
                  </a:lnTo>
                  <a:lnTo>
                    <a:pt x="572" y="801"/>
                  </a:lnTo>
                  <a:lnTo>
                    <a:pt x="577" y="801"/>
                  </a:lnTo>
                  <a:lnTo>
                    <a:pt x="578" y="798"/>
                  </a:lnTo>
                  <a:lnTo>
                    <a:pt x="580" y="796"/>
                  </a:lnTo>
                  <a:lnTo>
                    <a:pt x="581" y="795"/>
                  </a:lnTo>
                  <a:lnTo>
                    <a:pt x="581" y="793"/>
                  </a:lnTo>
                  <a:lnTo>
                    <a:pt x="581" y="789"/>
                  </a:lnTo>
                  <a:lnTo>
                    <a:pt x="580" y="787"/>
                  </a:lnTo>
                  <a:lnTo>
                    <a:pt x="580" y="785"/>
                  </a:lnTo>
                  <a:lnTo>
                    <a:pt x="580" y="784"/>
                  </a:lnTo>
                  <a:lnTo>
                    <a:pt x="580" y="782"/>
                  </a:lnTo>
                  <a:lnTo>
                    <a:pt x="581" y="781"/>
                  </a:lnTo>
                  <a:lnTo>
                    <a:pt x="577" y="781"/>
                  </a:lnTo>
                  <a:lnTo>
                    <a:pt x="575" y="781"/>
                  </a:lnTo>
                  <a:lnTo>
                    <a:pt x="573" y="781"/>
                  </a:lnTo>
                  <a:lnTo>
                    <a:pt x="570" y="781"/>
                  </a:lnTo>
                  <a:lnTo>
                    <a:pt x="566" y="782"/>
                  </a:lnTo>
                  <a:lnTo>
                    <a:pt x="561" y="785"/>
                  </a:lnTo>
                  <a:lnTo>
                    <a:pt x="558" y="785"/>
                  </a:lnTo>
                  <a:lnTo>
                    <a:pt x="555" y="784"/>
                  </a:lnTo>
                  <a:lnTo>
                    <a:pt x="551" y="784"/>
                  </a:lnTo>
                  <a:lnTo>
                    <a:pt x="548" y="782"/>
                  </a:lnTo>
                  <a:lnTo>
                    <a:pt x="545" y="781"/>
                  </a:lnTo>
                  <a:lnTo>
                    <a:pt x="542" y="779"/>
                  </a:lnTo>
                  <a:lnTo>
                    <a:pt x="540" y="778"/>
                  </a:lnTo>
                  <a:lnTo>
                    <a:pt x="537" y="776"/>
                  </a:lnTo>
                  <a:lnTo>
                    <a:pt x="534" y="773"/>
                  </a:lnTo>
                  <a:lnTo>
                    <a:pt x="532" y="771"/>
                  </a:lnTo>
                  <a:lnTo>
                    <a:pt x="531" y="768"/>
                  </a:lnTo>
                  <a:lnTo>
                    <a:pt x="529" y="766"/>
                  </a:lnTo>
                  <a:lnTo>
                    <a:pt x="528" y="765"/>
                  </a:lnTo>
                  <a:lnTo>
                    <a:pt x="528" y="762"/>
                  </a:lnTo>
                  <a:lnTo>
                    <a:pt x="526" y="760"/>
                  </a:lnTo>
                  <a:lnTo>
                    <a:pt x="526" y="757"/>
                  </a:lnTo>
                  <a:lnTo>
                    <a:pt x="526" y="752"/>
                  </a:lnTo>
                  <a:lnTo>
                    <a:pt x="526" y="749"/>
                  </a:lnTo>
                  <a:lnTo>
                    <a:pt x="526" y="748"/>
                  </a:lnTo>
                  <a:lnTo>
                    <a:pt x="526" y="744"/>
                  </a:lnTo>
                  <a:lnTo>
                    <a:pt x="532" y="744"/>
                  </a:lnTo>
                  <a:lnTo>
                    <a:pt x="536" y="744"/>
                  </a:lnTo>
                  <a:lnTo>
                    <a:pt x="537" y="749"/>
                  </a:lnTo>
                  <a:lnTo>
                    <a:pt x="537" y="755"/>
                  </a:lnTo>
                  <a:lnTo>
                    <a:pt x="540" y="760"/>
                  </a:lnTo>
                  <a:lnTo>
                    <a:pt x="542" y="765"/>
                  </a:lnTo>
                  <a:lnTo>
                    <a:pt x="545" y="768"/>
                  </a:lnTo>
                  <a:lnTo>
                    <a:pt x="547" y="770"/>
                  </a:lnTo>
                  <a:lnTo>
                    <a:pt x="548" y="771"/>
                  </a:lnTo>
                  <a:lnTo>
                    <a:pt x="550" y="773"/>
                  </a:lnTo>
                  <a:lnTo>
                    <a:pt x="553" y="774"/>
                  </a:lnTo>
                  <a:lnTo>
                    <a:pt x="555" y="776"/>
                  </a:lnTo>
                  <a:lnTo>
                    <a:pt x="558" y="776"/>
                  </a:lnTo>
                  <a:lnTo>
                    <a:pt x="561" y="776"/>
                  </a:lnTo>
                  <a:lnTo>
                    <a:pt x="566" y="776"/>
                  </a:lnTo>
                  <a:lnTo>
                    <a:pt x="569" y="776"/>
                  </a:lnTo>
                  <a:lnTo>
                    <a:pt x="573" y="774"/>
                  </a:lnTo>
                  <a:lnTo>
                    <a:pt x="577" y="773"/>
                  </a:lnTo>
                  <a:lnTo>
                    <a:pt x="580" y="770"/>
                  </a:lnTo>
                  <a:lnTo>
                    <a:pt x="581" y="768"/>
                  </a:lnTo>
                  <a:lnTo>
                    <a:pt x="583" y="765"/>
                  </a:lnTo>
                  <a:lnTo>
                    <a:pt x="586" y="762"/>
                  </a:lnTo>
                  <a:close/>
                  <a:moveTo>
                    <a:pt x="1202" y="692"/>
                  </a:moveTo>
                  <a:lnTo>
                    <a:pt x="1201" y="691"/>
                  </a:lnTo>
                  <a:lnTo>
                    <a:pt x="1202" y="691"/>
                  </a:lnTo>
                  <a:lnTo>
                    <a:pt x="1204" y="692"/>
                  </a:lnTo>
                  <a:lnTo>
                    <a:pt x="1202" y="692"/>
                  </a:lnTo>
                  <a:close/>
                  <a:moveTo>
                    <a:pt x="433" y="848"/>
                  </a:moveTo>
                  <a:lnTo>
                    <a:pt x="433" y="847"/>
                  </a:lnTo>
                  <a:lnTo>
                    <a:pt x="431" y="842"/>
                  </a:lnTo>
                  <a:lnTo>
                    <a:pt x="430" y="842"/>
                  </a:lnTo>
                  <a:lnTo>
                    <a:pt x="430" y="839"/>
                  </a:lnTo>
                  <a:lnTo>
                    <a:pt x="427" y="839"/>
                  </a:lnTo>
                  <a:lnTo>
                    <a:pt x="425" y="837"/>
                  </a:lnTo>
                  <a:lnTo>
                    <a:pt x="420" y="834"/>
                  </a:lnTo>
                  <a:lnTo>
                    <a:pt x="414" y="834"/>
                  </a:lnTo>
                  <a:lnTo>
                    <a:pt x="414" y="836"/>
                  </a:lnTo>
                  <a:lnTo>
                    <a:pt x="414" y="839"/>
                  </a:lnTo>
                  <a:lnTo>
                    <a:pt x="416" y="842"/>
                  </a:lnTo>
                  <a:lnTo>
                    <a:pt x="417" y="847"/>
                  </a:lnTo>
                  <a:lnTo>
                    <a:pt x="420" y="850"/>
                  </a:lnTo>
                  <a:lnTo>
                    <a:pt x="422" y="855"/>
                  </a:lnTo>
                  <a:lnTo>
                    <a:pt x="425" y="860"/>
                  </a:lnTo>
                  <a:lnTo>
                    <a:pt x="427" y="864"/>
                  </a:lnTo>
                  <a:lnTo>
                    <a:pt x="430" y="866"/>
                  </a:lnTo>
                  <a:lnTo>
                    <a:pt x="430" y="867"/>
                  </a:lnTo>
                  <a:lnTo>
                    <a:pt x="430" y="867"/>
                  </a:lnTo>
                  <a:lnTo>
                    <a:pt x="431" y="867"/>
                  </a:lnTo>
                  <a:lnTo>
                    <a:pt x="433" y="867"/>
                  </a:lnTo>
                  <a:lnTo>
                    <a:pt x="434" y="867"/>
                  </a:lnTo>
                  <a:lnTo>
                    <a:pt x="436" y="866"/>
                  </a:lnTo>
                  <a:lnTo>
                    <a:pt x="436" y="864"/>
                  </a:lnTo>
                  <a:lnTo>
                    <a:pt x="438" y="863"/>
                  </a:lnTo>
                  <a:lnTo>
                    <a:pt x="438" y="860"/>
                  </a:lnTo>
                  <a:lnTo>
                    <a:pt x="438" y="858"/>
                  </a:lnTo>
                  <a:lnTo>
                    <a:pt x="436" y="853"/>
                  </a:lnTo>
                  <a:lnTo>
                    <a:pt x="434" y="852"/>
                  </a:lnTo>
                  <a:lnTo>
                    <a:pt x="434" y="850"/>
                  </a:lnTo>
                  <a:lnTo>
                    <a:pt x="434" y="848"/>
                  </a:lnTo>
                  <a:lnTo>
                    <a:pt x="433" y="848"/>
                  </a:lnTo>
                  <a:close/>
                  <a:moveTo>
                    <a:pt x="585" y="867"/>
                  </a:moveTo>
                  <a:lnTo>
                    <a:pt x="580" y="867"/>
                  </a:lnTo>
                  <a:lnTo>
                    <a:pt x="575" y="867"/>
                  </a:lnTo>
                  <a:lnTo>
                    <a:pt x="575" y="867"/>
                  </a:lnTo>
                  <a:lnTo>
                    <a:pt x="573" y="869"/>
                  </a:lnTo>
                  <a:lnTo>
                    <a:pt x="572" y="869"/>
                  </a:lnTo>
                  <a:lnTo>
                    <a:pt x="570" y="871"/>
                  </a:lnTo>
                  <a:lnTo>
                    <a:pt x="570" y="872"/>
                  </a:lnTo>
                  <a:lnTo>
                    <a:pt x="570" y="872"/>
                  </a:lnTo>
                  <a:lnTo>
                    <a:pt x="570" y="875"/>
                  </a:lnTo>
                  <a:lnTo>
                    <a:pt x="572" y="878"/>
                  </a:lnTo>
                  <a:lnTo>
                    <a:pt x="573" y="883"/>
                  </a:lnTo>
                  <a:lnTo>
                    <a:pt x="573" y="885"/>
                  </a:lnTo>
                  <a:lnTo>
                    <a:pt x="575" y="888"/>
                  </a:lnTo>
                  <a:lnTo>
                    <a:pt x="578" y="891"/>
                  </a:lnTo>
                  <a:lnTo>
                    <a:pt x="580" y="893"/>
                  </a:lnTo>
                  <a:lnTo>
                    <a:pt x="581" y="893"/>
                  </a:lnTo>
                  <a:lnTo>
                    <a:pt x="581" y="893"/>
                  </a:lnTo>
                  <a:lnTo>
                    <a:pt x="583" y="893"/>
                  </a:lnTo>
                  <a:lnTo>
                    <a:pt x="585" y="893"/>
                  </a:lnTo>
                  <a:lnTo>
                    <a:pt x="586" y="893"/>
                  </a:lnTo>
                  <a:lnTo>
                    <a:pt x="586" y="891"/>
                  </a:lnTo>
                  <a:lnTo>
                    <a:pt x="588" y="889"/>
                  </a:lnTo>
                  <a:lnTo>
                    <a:pt x="589" y="886"/>
                  </a:lnTo>
                  <a:lnTo>
                    <a:pt x="589" y="885"/>
                  </a:lnTo>
                  <a:lnTo>
                    <a:pt x="589" y="880"/>
                  </a:lnTo>
                  <a:lnTo>
                    <a:pt x="588" y="877"/>
                  </a:lnTo>
                  <a:lnTo>
                    <a:pt x="586" y="875"/>
                  </a:lnTo>
                  <a:lnTo>
                    <a:pt x="585" y="872"/>
                  </a:lnTo>
                  <a:lnTo>
                    <a:pt x="585" y="867"/>
                  </a:lnTo>
                  <a:close/>
                  <a:moveTo>
                    <a:pt x="1743" y="2169"/>
                  </a:moveTo>
                  <a:lnTo>
                    <a:pt x="1738" y="2164"/>
                  </a:lnTo>
                  <a:lnTo>
                    <a:pt x="1736" y="2159"/>
                  </a:lnTo>
                  <a:lnTo>
                    <a:pt x="1733" y="2154"/>
                  </a:lnTo>
                  <a:lnTo>
                    <a:pt x="1730" y="2150"/>
                  </a:lnTo>
                  <a:lnTo>
                    <a:pt x="1728" y="2147"/>
                  </a:lnTo>
                  <a:lnTo>
                    <a:pt x="1727" y="2142"/>
                  </a:lnTo>
                  <a:lnTo>
                    <a:pt x="1724" y="2137"/>
                  </a:lnTo>
                  <a:lnTo>
                    <a:pt x="1721" y="2131"/>
                  </a:lnTo>
                  <a:lnTo>
                    <a:pt x="1719" y="2128"/>
                  </a:lnTo>
                  <a:lnTo>
                    <a:pt x="1717" y="2125"/>
                  </a:lnTo>
                  <a:lnTo>
                    <a:pt x="1717" y="2121"/>
                  </a:lnTo>
                  <a:lnTo>
                    <a:pt x="1714" y="2118"/>
                  </a:lnTo>
                  <a:lnTo>
                    <a:pt x="1709" y="2110"/>
                  </a:lnTo>
                  <a:lnTo>
                    <a:pt x="1705" y="2106"/>
                  </a:lnTo>
                  <a:lnTo>
                    <a:pt x="1700" y="2098"/>
                  </a:lnTo>
                  <a:lnTo>
                    <a:pt x="1695" y="2093"/>
                  </a:lnTo>
                  <a:lnTo>
                    <a:pt x="1689" y="2087"/>
                  </a:lnTo>
                  <a:lnTo>
                    <a:pt x="1684" y="2082"/>
                  </a:lnTo>
                  <a:lnTo>
                    <a:pt x="1678" y="2077"/>
                  </a:lnTo>
                  <a:lnTo>
                    <a:pt x="1675" y="2072"/>
                  </a:lnTo>
                  <a:lnTo>
                    <a:pt x="1670" y="2069"/>
                  </a:lnTo>
                  <a:lnTo>
                    <a:pt x="1668" y="2066"/>
                  </a:lnTo>
                  <a:lnTo>
                    <a:pt x="1667" y="2065"/>
                  </a:lnTo>
                  <a:lnTo>
                    <a:pt x="1667" y="2065"/>
                  </a:lnTo>
                  <a:lnTo>
                    <a:pt x="1667" y="2063"/>
                  </a:lnTo>
                  <a:lnTo>
                    <a:pt x="1667" y="2063"/>
                  </a:lnTo>
                  <a:lnTo>
                    <a:pt x="1668" y="2061"/>
                  </a:lnTo>
                  <a:lnTo>
                    <a:pt x="1668" y="2061"/>
                  </a:lnTo>
                  <a:lnTo>
                    <a:pt x="1672" y="2060"/>
                  </a:lnTo>
                  <a:lnTo>
                    <a:pt x="1673" y="2060"/>
                  </a:lnTo>
                  <a:lnTo>
                    <a:pt x="1679" y="2060"/>
                  </a:lnTo>
                  <a:lnTo>
                    <a:pt x="1686" y="2060"/>
                  </a:lnTo>
                  <a:lnTo>
                    <a:pt x="1687" y="2060"/>
                  </a:lnTo>
                  <a:lnTo>
                    <a:pt x="1689" y="2060"/>
                  </a:lnTo>
                  <a:lnTo>
                    <a:pt x="1691" y="2058"/>
                  </a:lnTo>
                  <a:lnTo>
                    <a:pt x="1692" y="2057"/>
                  </a:lnTo>
                  <a:lnTo>
                    <a:pt x="1694" y="2057"/>
                  </a:lnTo>
                  <a:lnTo>
                    <a:pt x="1694" y="2055"/>
                  </a:lnTo>
                  <a:lnTo>
                    <a:pt x="1695" y="2055"/>
                  </a:lnTo>
                  <a:lnTo>
                    <a:pt x="1695" y="2052"/>
                  </a:lnTo>
                  <a:lnTo>
                    <a:pt x="1695" y="2050"/>
                  </a:lnTo>
                  <a:lnTo>
                    <a:pt x="1694" y="2047"/>
                  </a:lnTo>
                  <a:lnTo>
                    <a:pt x="1692" y="2041"/>
                  </a:lnTo>
                  <a:lnTo>
                    <a:pt x="1689" y="2033"/>
                  </a:lnTo>
                  <a:lnTo>
                    <a:pt x="1687" y="2030"/>
                  </a:lnTo>
                  <a:lnTo>
                    <a:pt x="1687" y="2025"/>
                  </a:lnTo>
                  <a:lnTo>
                    <a:pt x="1686" y="2022"/>
                  </a:lnTo>
                  <a:lnTo>
                    <a:pt x="1687" y="2017"/>
                  </a:lnTo>
                  <a:lnTo>
                    <a:pt x="1698" y="2022"/>
                  </a:lnTo>
                  <a:lnTo>
                    <a:pt x="1708" y="2027"/>
                  </a:lnTo>
                  <a:lnTo>
                    <a:pt x="1717" y="2033"/>
                  </a:lnTo>
                  <a:lnTo>
                    <a:pt x="1725" y="2038"/>
                  </a:lnTo>
                  <a:lnTo>
                    <a:pt x="1733" y="2043"/>
                  </a:lnTo>
                  <a:lnTo>
                    <a:pt x="1741" y="2047"/>
                  </a:lnTo>
                  <a:lnTo>
                    <a:pt x="1746" y="2054"/>
                  </a:lnTo>
                  <a:lnTo>
                    <a:pt x="1752" y="2060"/>
                  </a:lnTo>
                  <a:lnTo>
                    <a:pt x="1763" y="2072"/>
                  </a:lnTo>
                  <a:lnTo>
                    <a:pt x="1774" y="2087"/>
                  </a:lnTo>
                  <a:lnTo>
                    <a:pt x="1787" y="2104"/>
                  </a:lnTo>
                  <a:lnTo>
                    <a:pt x="1804" y="2121"/>
                  </a:lnTo>
                  <a:lnTo>
                    <a:pt x="1811" y="2129"/>
                  </a:lnTo>
                  <a:lnTo>
                    <a:pt x="1817" y="2134"/>
                  </a:lnTo>
                  <a:lnTo>
                    <a:pt x="1825" y="2142"/>
                  </a:lnTo>
                  <a:lnTo>
                    <a:pt x="1833" y="2147"/>
                  </a:lnTo>
                  <a:lnTo>
                    <a:pt x="1841" y="2153"/>
                  </a:lnTo>
                  <a:lnTo>
                    <a:pt x="1850" y="2159"/>
                  </a:lnTo>
                  <a:lnTo>
                    <a:pt x="1858" y="2164"/>
                  </a:lnTo>
                  <a:lnTo>
                    <a:pt x="1867" y="2170"/>
                  </a:lnTo>
                  <a:lnTo>
                    <a:pt x="1877" y="2175"/>
                  </a:lnTo>
                  <a:lnTo>
                    <a:pt x="1886" y="2180"/>
                  </a:lnTo>
                  <a:lnTo>
                    <a:pt x="1896" y="2184"/>
                  </a:lnTo>
                  <a:lnTo>
                    <a:pt x="1905" y="2189"/>
                  </a:lnTo>
                  <a:lnTo>
                    <a:pt x="1926" y="2197"/>
                  </a:lnTo>
                  <a:lnTo>
                    <a:pt x="1943" y="2205"/>
                  </a:lnTo>
                  <a:lnTo>
                    <a:pt x="1950" y="2208"/>
                  </a:lnTo>
                  <a:lnTo>
                    <a:pt x="1954" y="2211"/>
                  </a:lnTo>
                  <a:lnTo>
                    <a:pt x="1959" y="2213"/>
                  </a:lnTo>
                  <a:lnTo>
                    <a:pt x="1964" y="2216"/>
                  </a:lnTo>
                  <a:lnTo>
                    <a:pt x="1970" y="2221"/>
                  </a:lnTo>
                  <a:lnTo>
                    <a:pt x="1978" y="2227"/>
                  </a:lnTo>
                  <a:lnTo>
                    <a:pt x="1986" y="2233"/>
                  </a:lnTo>
                  <a:lnTo>
                    <a:pt x="1995" y="2238"/>
                  </a:lnTo>
                  <a:lnTo>
                    <a:pt x="2000" y="2241"/>
                  </a:lnTo>
                  <a:lnTo>
                    <a:pt x="2007" y="2246"/>
                  </a:lnTo>
                  <a:lnTo>
                    <a:pt x="2014" y="2249"/>
                  </a:lnTo>
                  <a:lnTo>
                    <a:pt x="2022" y="2252"/>
                  </a:lnTo>
                  <a:lnTo>
                    <a:pt x="2019" y="2254"/>
                  </a:lnTo>
                  <a:lnTo>
                    <a:pt x="2016" y="2254"/>
                  </a:lnTo>
                  <a:lnTo>
                    <a:pt x="2013" y="2254"/>
                  </a:lnTo>
                  <a:lnTo>
                    <a:pt x="2010" y="2254"/>
                  </a:lnTo>
                  <a:lnTo>
                    <a:pt x="2003" y="2254"/>
                  </a:lnTo>
                  <a:lnTo>
                    <a:pt x="1997" y="2252"/>
                  </a:lnTo>
                  <a:lnTo>
                    <a:pt x="1984" y="2249"/>
                  </a:lnTo>
                  <a:lnTo>
                    <a:pt x="1970" y="2244"/>
                  </a:lnTo>
                  <a:lnTo>
                    <a:pt x="1964" y="2241"/>
                  </a:lnTo>
                  <a:lnTo>
                    <a:pt x="1959" y="2241"/>
                  </a:lnTo>
                  <a:lnTo>
                    <a:pt x="1954" y="2240"/>
                  </a:lnTo>
                  <a:lnTo>
                    <a:pt x="1950" y="2240"/>
                  </a:lnTo>
                  <a:lnTo>
                    <a:pt x="1948" y="2240"/>
                  </a:lnTo>
                  <a:lnTo>
                    <a:pt x="1946" y="2241"/>
                  </a:lnTo>
                  <a:lnTo>
                    <a:pt x="1943" y="2241"/>
                  </a:lnTo>
                  <a:lnTo>
                    <a:pt x="1942" y="2243"/>
                  </a:lnTo>
                  <a:lnTo>
                    <a:pt x="1940" y="2244"/>
                  </a:lnTo>
                  <a:lnTo>
                    <a:pt x="1939" y="2246"/>
                  </a:lnTo>
                  <a:lnTo>
                    <a:pt x="1939" y="2248"/>
                  </a:lnTo>
                  <a:lnTo>
                    <a:pt x="1937" y="2251"/>
                  </a:lnTo>
                  <a:lnTo>
                    <a:pt x="1935" y="2292"/>
                  </a:lnTo>
                  <a:lnTo>
                    <a:pt x="1939" y="2295"/>
                  </a:lnTo>
                  <a:lnTo>
                    <a:pt x="1940" y="2298"/>
                  </a:lnTo>
                  <a:lnTo>
                    <a:pt x="1943" y="2303"/>
                  </a:lnTo>
                  <a:lnTo>
                    <a:pt x="1946" y="2306"/>
                  </a:lnTo>
                  <a:lnTo>
                    <a:pt x="1948" y="2314"/>
                  </a:lnTo>
                  <a:lnTo>
                    <a:pt x="1951" y="2322"/>
                  </a:lnTo>
                  <a:lnTo>
                    <a:pt x="1954" y="2330"/>
                  </a:lnTo>
                  <a:lnTo>
                    <a:pt x="1958" y="2337"/>
                  </a:lnTo>
                  <a:lnTo>
                    <a:pt x="1959" y="2341"/>
                  </a:lnTo>
                  <a:lnTo>
                    <a:pt x="1961" y="2344"/>
                  </a:lnTo>
                  <a:lnTo>
                    <a:pt x="1964" y="2347"/>
                  </a:lnTo>
                  <a:lnTo>
                    <a:pt x="1967" y="2350"/>
                  </a:lnTo>
                  <a:lnTo>
                    <a:pt x="1970" y="2356"/>
                  </a:lnTo>
                  <a:lnTo>
                    <a:pt x="1973" y="2361"/>
                  </a:lnTo>
                  <a:lnTo>
                    <a:pt x="1976" y="2364"/>
                  </a:lnTo>
                  <a:lnTo>
                    <a:pt x="1981" y="2369"/>
                  </a:lnTo>
                  <a:lnTo>
                    <a:pt x="1984" y="2374"/>
                  </a:lnTo>
                  <a:lnTo>
                    <a:pt x="1989" y="2375"/>
                  </a:lnTo>
                  <a:lnTo>
                    <a:pt x="1994" y="2378"/>
                  </a:lnTo>
                  <a:lnTo>
                    <a:pt x="1999" y="2382"/>
                  </a:lnTo>
                  <a:lnTo>
                    <a:pt x="2005" y="2383"/>
                  </a:lnTo>
                  <a:lnTo>
                    <a:pt x="2010" y="2385"/>
                  </a:lnTo>
                  <a:lnTo>
                    <a:pt x="2014" y="2386"/>
                  </a:lnTo>
                  <a:lnTo>
                    <a:pt x="2021" y="2388"/>
                  </a:lnTo>
                  <a:lnTo>
                    <a:pt x="2030" y="2391"/>
                  </a:lnTo>
                  <a:lnTo>
                    <a:pt x="2043" y="2393"/>
                  </a:lnTo>
                  <a:lnTo>
                    <a:pt x="2054" y="2394"/>
                  </a:lnTo>
                  <a:lnTo>
                    <a:pt x="2063" y="2397"/>
                  </a:lnTo>
                  <a:lnTo>
                    <a:pt x="2068" y="2397"/>
                  </a:lnTo>
                  <a:lnTo>
                    <a:pt x="2074" y="2399"/>
                  </a:lnTo>
                  <a:lnTo>
                    <a:pt x="2079" y="2402"/>
                  </a:lnTo>
                  <a:lnTo>
                    <a:pt x="2084" y="2404"/>
                  </a:lnTo>
                  <a:lnTo>
                    <a:pt x="2089" y="2405"/>
                  </a:lnTo>
                  <a:lnTo>
                    <a:pt x="2092" y="2408"/>
                  </a:lnTo>
                  <a:lnTo>
                    <a:pt x="2097" y="2412"/>
                  </a:lnTo>
                  <a:lnTo>
                    <a:pt x="2100" y="2415"/>
                  </a:lnTo>
                  <a:lnTo>
                    <a:pt x="2103" y="2419"/>
                  </a:lnTo>
                  <a:lnTo>
                    <a:pt x="2106" y="2423"/>
                  </a:lnTo>
                  <a:lnTo>
                    <a:pt x="2109" y="2427"/>
                  </a:lnTo>
                  <a:lnTo>
                    <a:pt x="2109" y="2434"/>
                  </a:lnTo>
                  <a:lnTo>
                    <a:pt x="2103" y="2432"/>
                  </a:lnTo>
                  <a:lnTo>
                    <a:pt x="2097" y="2429"/>
                  </a:lnTo>
                  <a:lnTo>
                    <a:pt x="2092" y="2427"/>
                  </a:lnTo>
                  <a:lnTo>
                    <a:pt x="2089" y="2424"/>
                  </a:lnTo>
                  <a:lnTo>
                    <a:pt x="2084" y="2423"/>
                  </a:lnTo>
                  <a:lnTo>
                    <a:pt x="2081" y="2419"/>
                  </a:lnTo>
                  <a:lnTo>
                    <a:pt x="2076" y="2419"/>
                  </a:lnTo>
                  <a:lnTo>
                    <a:pt x="2071" y="2419"/>
                  </a:lnTo>
                  <a:lnTo>
                    <a:pt x="2067" y="2419"/>
                  </a:lnTo>
                  <a:lnTo>
                    <a:pt x="2062" y="2419"/>
                  </a:lnTo>
                  <a:lnTo>
                    <a:pt x="2059" y="2423"/>
                  </a:lnTo>
                  <a:lnTo>
                    <a:pt x="2055" y="2424"/>
                  </a:lnTo>
                  <a:lnTo>
                    <a:pt x="2051" y="2426"/>
                  </a:lnTo>
                  <a:lnTo>
                    <a:pt x="2048" y="2429"/>
                  </a:lnTo>
                  <a:lnTo>
                    <a:pt x="2046" y="2432"/>
                  </a:lnTo>
                  <a:lnTo>
                    <a:pt x="2041" y="2435"/>
                  </a:lnTo>
                  <a:lnTo>
                    <a:pt x="2040" y="2437"/>
                  </a:lnTo>
                  <a:lnTo>
                    <a:pt x="2040" y="2438"/>
                  </a:lnTo>
                  <a:lnTo>
                    <a:pt x="2040" y="2438"/>
                  </a:lnTo>
                  <a:lnTo>
                    <a:pt x="2040" y="2440"/>
                  </a:lnTo>
                  <a:lnTo>
                    <a:pt x="2040" y="2443"/>
                  </a:lnTo>
                  <a:lnTo>
                    <a:pt x="2041" y="2446"/>
                  </a:lnTo>
                  <a:lnTo>
                    <a:pt x="2044" y="2454"/>
                  </a:lnTo>
                  <a:lnTo>
                    <a:pt x="2049" y="2464"/>
                  </a:lnTo>
                  <a:lnTo>
                    <a:pt x="2054" y="2473"/>
                  </a:lnTo>
                  <a:lnTo>
                    <a:pt x="2059" y="2481"/>
                  </a:lnTo>
                  <a:lnTo>
                    <a:pt x="2060" y="2486"/>
                  </a:lnTo>
                  <a:lnTo>
                    <a:pt x="2062" y="2492"/>
                  </a:lnTo>
                  <a:lnTo>
                    <a:pt x="2063" y="2495"/>
                  </a:lnTo>
                  <a:lnTo>
                    <a:pt x="2063" y="2500"/>
                  </a:lnTo>
                  <a:lnTo>
                    <a:pt x="2057" y="2495"/>
                  </a:lnTo>
                  <a:lnTo>
                    <a:pt x="2051" y="2492"/>
                  </a:lnTo>
                  <a:lnTo>
                    <a:pt x="2044" y="2486"/>
                  </a:lnTo>
                  <a:lnTo>
                    <a:pt x="2038" y="2483"/>
                  </a:lnTo>
                  <a:lnTo>
                    <a:pt x="2033" y="2478"/>
                  </a:lnTo>
                  <a:lnTo>
                    <a:pt x="2029" y="2473"/>
                  </a:lnTo>
                  <a:lnTo>
                    <a:pt x="2022" y="2468"/>
                  </a:lnTo>
                  <a:lnTo>
                    <a:pt x="2019" y="2462"/>
                  </a:lnTo>
                  <a:lnTo>
                    <a:pt x="2010" y="2451"/>
                  </a:lnTo>
                  <a:lnTo>
                    <a:pt x="2002" y="2440"/>
                  </a:lnTo>
                  <a:lnTo>
                    <a:pt x="1994" y="2429"/>
                  </a:lnTo>
                  <a:lnTo>
                    <a:pt x="1986" y="2418"/>
                  </a:lnTo>
                  <a:lnTo>
                    <a:pt x="1980" y="2405"/>
                  </a:lnTo>
                  <a:lnTo>
                    <a:pt x="1972" y="2394"/>
                  </a:lnTo>
                  <a:lnTo>
                    <a:pt x="1969" y="2390"/>
                  </a:lnTo>
                  <a:lnTo>
                    <a:pt x="1964" y="2385"/>
                  </a:lnTo>
                  <a:lnTo>
                    <a:pt x="1959" y="2378"/>
                  </a:lnTo>
                  <a:lnTo>
                    <a:pt x="1954" y="2374"/>
                  </a:lnTo>
                  <a:lnTo>
                    <a:pt x="1950" y="2369"/>
                  </a:lnTo>
                  <a:lnTo>
                    <a:pt x="1945" y="2364"/>
                  </a:lnTo>
                  <a:lnTo>
                    <a:pt x="1940" y="2360"/>
                  </a:lnTo>
                  <a:lnTo>
                    <a:pt x="1934" y="2356"/>
                  </a:lnTo>
                  <a:lnTo>
                    <a:pt x="1928" y="2352"/>
                  </a:lnTo>
                  <a:lnTo>
                    <a:pt x="1923" y="2349"/>
                  </a:lnTo>
                  <a:lnTo>
                    <a:pt x="1915" y="2345"/>
                  </a:lnTo>
                  <a:lnTo>
                    <a:pt x="1909" y="2342"/>
                  </a:lnTo>
                  <a:lnTo>
                    <a:pt x="1904" y="2328"/>
                  </a:lnTo>
                  <a:lnTo>
                    <a:pt x="1896" y="2315"/>
                  </a:lnTo>
                  <a:lnTo>
                    <a:pt x="1890" y="2301"/>
                  </a:lnTo>
                  <a:lnTo>
                    <a:pt x="1880" y="2287"/>
                  </a:lnTo>
                  <a:lnTo>
                    <a:pt x="1872" y="2273"/>
                  </a:lnTo>
                  <a:lnTo>
                    <a:pt x="1861" y="2259"/>
                  </a:lnTo>
                  <a:lnTo>
                    <a:pt x="1852" y="2244"/>
                  </a:lnTo>
                  <a:lnTo>
                    <a:pt x="1841" y="2232"/>
                  </a:lnTo>
                  <a:lnTo>
                    <a:pt x="1830" y="2219"/>
                  </a:lnTo>
                  <a:lnTo>
                    <a:pt x="1817" y="2208"/>
                  </a:lnTo>
                  <a:lnTo>
                    <a:pt x="1812" y="2203"/>
                  </a:lnTo>
                  <a:lnTo>
                    <a:pt x="1806" y="2197"/>
                  </a:lnTo>
                  <a:lnTo>
                    <a:pt x="1801" y="2192"/>
                  </a:lnTo>
                  <a:lnTo>
                    <a:pt x="1795" y="2188"/>
                  </a:lnTo>
                  <a:lnTo>
                    <a:pt x="1790" y="2184"/>
                  </a:lnTo>
                  <a:lnTo>
                    <a:pt x="1784" y="2180"/>
                  </a:lnTo>
                  <a:lnTo>
                    <a:pt x="1779" y="2178"/>
                  </a:lnTo>
                  <a:lnTo>
                    <a:pt x="1773" y="2175"/>
                  </a:lnTo>
                  <a:lnTo>
                    <a:pt x="1768" y="2172"/>
                  </a:lnTo>
                  <a:lnTo>
                    <a:pt x="1762" y="2170"/>
                  </a:lnTo>
                  <a:lnTo>
                    <a:pt x="1757" y="2170"/>
                  </a:lnTo>
                  <a:lnTo>
                    <a:pt x="1752" y="2169"/>
                  </a:lnTo>
                  <a:lnTo>
                    <a:pt x="1743" y="2169"/>
                  </a:lnTo>
                  <a:close/>
                  <a:moveTo>
                    <a:pt x="1923" y="1074"/>
                  </a:moveTo>
                  <a:lnTo>
                    <a:pt x="1918" y="1052"/>
                  </a:lnTo>
                  <a:lnTo>
                    <a:pt x="1918" y="1052"/>
                  </a:lnTo>
                  <a:lnTo>
                    <a:pt x="1918" y="1050"/>
                  </a:lnTo>
                  <a:lnTo>
                    <a:pt x="1916" y="1050"/>
                  </a:lnTo>
                  <a:lnTo>
                    <a:pt x="1916" y="1049"/>
                  </a:lnTo>
                  <a:lnTo>
                    <a:pt x="1916" y="1046"/>
                  </a:lnTo>
                  <a:lnTo>
                    <a:pt x="1916" y="1044"/>
                  </a:lnTo>
                  <a:lnTo>
                    <a:pt x="1918" y="1041"/>
                  </a:lnTo>
                  <a:lnTo>
                    <a:pt x="1918" y="1041"/>
                  </a:lnTo>
                  <a:lnTo>
                    <a:pt x="1920" y="1041"/>
                  </a:lnTo>
                  <a:lnTo>
                    <a:pt x="1920" y="1038"/>
                  </a:lnTo>
                  <a:lnTo>
                    <a:pt x="1923" y="1038"/>
                  </a:lnTo>
                  <a:lnTo>
                    <a:pt x="1937" y="1046"/>
                  </a:lnTo>
                  <a:lnTo>
                    <a:pt x="1937" y="1050"/>
                  </a:lnTo>
                  <a:lnTo>
                    <a:pt x="1937" y="1055"/>
                  </a:lnTo>
                  <a:lnTo>
                    <a:pt x="1937" y="1060"/>
                  </a:lnTo>
                  <a:lnTo>
                    <a:pt x="1937" y="1065"/>
                  </a:lnTo>
                  <a:lnTo>
                    <a:pt x="1939" y="1068"/>
                  </a:lnTo>
                  <a:lnTo>
                    <a:pt x="1939" y="1074"/>
                  </a:lnTo>
                  <a:lnTo>
                    <a:pt x="1940" y="1079"/>
                  </a:lnTo>
                  <a:lnTo>
                    <a:pt x="1940" y="1084"/>
                  </a:lnTo>
                  <a:lnTo>
                    <a:pt x="1942" y="1090"/>
                  </a:lnTo>
                  <a:lnTo>
                    <a:pt x="1943" y="1095"/>
                  </a:lnTo>
                  <a:lnTo>
                    <a:pt x="1943" y="1099"/>
                  </a:lnTo>
                  <a:lnTo>
                    <a:pt x="1943" y="1102"/>
                  </a:lnTo>
                  <a:lnTo>
                    <a:pt x="1940" y="1102"/>
                  </a:lnTo>
                  <a:lnTo>
                    <a:pt x="1940" y="1099"/>
                  </a:lnTo>
                  <a:lnTo>
                    <a:pt x="1939" y="1098"/>
                  </a:lnTo>
                  <a:lnTo>
                    <a:pt x="1937" y="1095"/>
                  </a:lnTo>
                  <a:lnTo>
                    <a:pt x="1937" y="1093"/>
                  </a:lnTo>
                  <a:lnTo>
                    <a:pt x="1935" y="1091"/>
                  </a:lnTo>
                  <a:lnTo>
                    <a:pt x="1935" y="1091"/>
                  </a:lnTo>
                  <a:lnTo>
                    <a:pt x="1934" y="1090"/>
                  </a:lnTo>
                  <a:lnTo>
                    <a:pt x="1932" y="1087"/>
                  </a:lnTo>
                  <a:lnTo>
                    <a:pt x="1929" y="1084"/>
                  </a:lnTo>
                  <a:lnTo>
                    <a:pt x="1926" y="1082"/>
                  </a:lnTo>
                  <a:lnTo>
                    <a:pt x="1924" y="1080"/>
                  </a:lnTo>
                  <a:lnTo>
                    <a:pt x="1923" y="1079"/>
                  </a:lnTo>
                  <a:lnTo>
                    <a:pt x="1923" y="1077"/>
                  </a:lnTo>
                  <a:lnTo>
                    <a:pt x="1923" y="1077"/>
                  </a:lnTo>
                  <a:lnTo>
                    <a:pt x="1923" y="1074"/>
                  </a:lnTo>
                  <a:close/>
                  <a:moveTo>
                    <a:pt x="1660" y="1989"/>
                  </a:moveTo>
                  <a:lnTo>
                    <a:pt x="1654" y="1990"/>
                  </a:lnTo>
                  <a:lnTo>
                    <a:pt x="1651" y="1990"/>
                  </a:lnTo>
                  <a:lnTo>
                    <a:pt x="1648" y="1994"/>
                  </a:lnTo>
                  <a:lnTo>
                    <a:pt x="1646" y="1995"/>
                  </a:lnTo>
                  <a:lnTo>
                    <a:pt x="1645" y="1997"/>
                  </a:lnTo>
                  <a:lnTo>
                    <a:pt x="1645" y="1998"/>
                  </a:lnTo>
                  <a:lnTo>
                    <a:pt x="1643" y="1998"/>
                  </a:lnTo>
                  <a:lnTo>
                    <a:pt x="1643" y="2001"/>
                  </a:lnTo>
                  <a:lnTo>
                    <a:pt x="1643" y="2005"/>
                  </a:lnTo>
                  <a:lnTo>
                    <a:pt x="1643" y="2011"/>
                  </a:lnTo>
                  <a:lnTo>
                    <a:pt x="1656" y="2014"/>
                  </a:lnTo>
                  <a:lnTo>
                    <a:pt x="1667" y="2016"/>
                  </a:lnTo>
                  <a:lnTo>
                    <a:pt x="1668" y="2016"/>
                  </a:lnTo>
                  <a:lnTo>
                    <a:pt x="1670" y="2016"/>
                  </a:lnTo>
                  <a:lnTo>
                    <a:pt x="1672" y="2016"/>
                  </a:lnTo>
                  <a:lnTo>
                    <a:pt x="1675" y="2014"/>
                  </a:lnTo>
                  <a:lnTo>
                    <a:pt x="1676" y="2013"/>
                  </a:lnTo>
                  <a:lnTo>
                    <a:pt x="1678" y="2011"/>
                  </a:lnTo>
                  <a:lnTo>
                    <a:pt x="1679" y="2009"/>
                  </a:lnTo>
                  <a:lnTo>
                    <a:pt x="1683" y="2008"/>
                  </a:lnTo>
                  <a:lnTo>
                    <a:pt x="1676" y="2001"/>
                  </a:lnTo>
                  <a:lnTo>
                    <a:pt x="1672" y="1998"/>
                  </a:lnTo>
                  <a:lnTo>
                    <a:pt x="1667" y="1997"/>
                  </a:lnTo>
                  <a:lnTo>
                    <a:pt x="1665" y="1994"/>
                  </a:lnTo>
                  <a:lnTo>
                    <a:pt x="1662" y="1990"/>
                  </a:lnTo>
                  <a:lnTo>
                    <a:pt x="1660" y="1989"/>
                  </a:lnTo>
                  <a:close/>
                  <a:moveTo>
                    <a:pt x="1281" y="126"/>
                  </a:moveTo>
                  <a:lnTo>
                    <a:pt x="1277" y="128"/>
                  </a:lnTo>
                  <a:lnTo>
                    <a:pt x="1272" y="131"/>
                  </a:lnTo>
                  <a:lnTo>
                    <a:pt x="1267" y="134"/>
                  </a:lnTo>
                  <a:lnTo>
                    <a:pt x="1262" y="137"/>
                  </a:lnTo>
                  <a:lnTo>
                    <a:pt x="1259" y="142"/>
                  </a:lnTo>
                  <a:lnTo>
                    <a:pt x="1254" y="145"/>
                  </a:lnTo>
                  <a:lnTo>
                    <a:pt x="1251" y="150"/>
                  </a:lnTo>
                  <a:lnTo>
                    <a:pt x="1248" y="154"/>
                  </a:lnTo>
                  <a:lnTo>
                    <a:pt x="1247" y="159"/>
                  </a:lnTo>
                  <a:lnTo>
                    <a:pt x="1243" y="164"/>
                  </a:lnTo>
                  <a:lnTo>
                    <a:pt x="1242" y="169"/>
                  </a:lnTo>
                  <a:lnTo>
                    <a:pt x="1240" y="175"/>
                  </a:lnTo>
                  <a:lnTo>
                    <a:pt x="1239" y="180"/>
                  </a:lnTo>
                  <a:lnTo>
                    <a:pt x="1237" y="188"/>
                  </a:lnTo>
                  <a:lnTo>
                    <a:pt x="1237" y="192"/>
                  </a:lnTo>
                  <a:lnTo>
                    <a:pt x="1237" y="200"/>
                  </a:lnTo>
                  <a:lnTo>
                    <a:pt x="1237" y="207"/>
                  </a:lnTo>
                  <a:lnTo>
                    <a:pt x="1237" y="211"/>
                  </a:lnTo>
                  <a:lnTo>
                    <a:pt x="1239" y="216"/>
                  </a:lnTo>
                  <a:lnTo>
                    <a:pt x="1240" y="221"/>
                  </a:lnTo>
                  <a:lnTo>
                    <a:pt x="1242" y="224"/>
                  </a:lnTo>
                  <a:lnTo>
                    <a:pt x="1243" y="225"/>
                  </a:lnTo>
                  <a:lnTo>
                    <a:pt x="1247" y="229"/>
                  </a:lnTo>
                  <a:lnTo>
                    <a:pt x="1250" y="230"/>
                  </a:lnTo>
                  <a:lnTo>
                    <a:pt x="1253" y="232"/>
                  </a:lnTo>
                  <a:lnTo>
                    <a:pt x="1258" y="233"/>
                  </a:lnTo>
                  <a:lnTo>
                    <a:pt x="1261" y="233"/>
                  </a:lnTo>
                  <a:lnTo>
                    <a:pt x="1264" y="235"/>
                  </a:lnTo>
                  <a:lnTo>
                    <a:pt x="1272" y="236"/>
                  </a:lnTo>
                  <a:lnTo>
                    <a:pt x="1281" y="236"/>
                  </a:lnTo>
                  <a:lnTo>
                    <a:pt x="1281" y="126"/>
                  </a:lnTo>
                  <a:close/>
                  <a:moveTo>
                    <a:pt x="2278" y="1091"/>
                  </a:moveTo>
                  <a:lnTo>
                    <a:pt x="2269" y="1093"/>
                  </a:lnTo>
                  <a:lnTo>
                    <a:pt x="2266" y="1090"/>
                  </a:lnTo>
                  <a:lnTo>
                    <a:pt x="2266" y="1088"/>
                  </a:lnTo>
                  <a:lnTo>
                    <a:pt x="2266" y="1085"/>
                  </a:lnTo>
                  <a:lnTo>
                    <a:pt x="2266" y="1082"/>
                  </a:lnTo>
                  <a:lnTo>
                    <a:pt x="2269" y="1080"/>
                  </a:lnTo>
                  <a:lnTo>
                    <a:pt x="2270" y="1079"/>
                  </a:lnTo>
                  <a:lnTo>
                    <a:pt x="2274" y="1077"/>
                  </a:lnTo>
                  <a:lnTo>
                    <a:pt x="2277" y="1077"/>
                  </a:lnTo>
                  <a:lnTo>
                    <a:pt x="2281" y="1076"/>
                  </a:lnTo>
                  <a:lnTo>
                    <a:pt x="2286" y="1076"/>
                  </a:lnTo>
                  <a:lnTo>
                    <a:pt x="2289" y="1076"/>
                  </a:lnTo>
                  <a:lnTo>
                    <a:pt x="2294" y="1076"/>
                  </a:lnTo>
                  <a:lnTo>
                    <a:pt x="2296" y="1077"/>
                  </a:lnTo>
                  <a:lnTo>
                    <a:pt x="2297" y="1077"/>
                  </a:lnTo>
                  <a:lnTo>
                    <a:pt x="2297" y="1079"/>
                  </a:lnTo>
                  <a:lnTo>
                    <a:pt x="2299" y="1080"/>
                  </a:lnTo>
                  <a:lnTo>
                    <a:pt x="2294" y="1082"/>
                  </a:lnTo>
                  <a:lnTo>
                    <a:pt x="2291" y="1084"/>
                  </a:lnTo>
                  <a:lnTo>
                    <a:pt x="2291" y="1084"/>
                  </a:lnTo>
                  <a:lnTo>
                    <a:pt x="2289" y="1085"/>
                  </a:lnTo>
                  <a:lnTo>
                    <a:pt x="2289" y="1087"/>
                  </a:lnTo>
                  <a:lnTo>
                    <a:pt x="2289" y="1088"/>
                  </a:lnTo>
                  <a:lnTo>
                    <a:pt x="2278" y="1091"/>
                  </a:lnTo>
                  <a:close/>
                  <a:moveTo>
                    <a:pt x="2237" y="1121"/>
                  </a:moveTo>
                  <a:lnTo>
                    <a:pt x="2229" y="1121"/>
                  </a:lnTo>
                  <a:lnTo>
                    <a:pt x="2223" y="1121"/>
                  </a:lnTo>
                  <a:lnTo>
                    <a:pt x="2218" y="1120"/>
                  </a:lnTo>
                  <a:lnTo>
                    <a:pt x="2215" y="1120"/>
                  </a:lnTo>
                  <a:lnTo>
                    <a:pt x="2212" y="1118"/>
                  </a:lnTo>
                  <a:lnTo>
                    <a:pt x="2210" y="1115"/>
                  </a:lnTo>
                  <a:lnTo>
                    <a:pt x="2209" y="1117"/>
                  </a:lnTo>
                  <a:lnTo>
                    <a:pt x="2207" y="1118"/>
                  </a:lnTo>
                  <a:lnTo>
                    <a:pt x="2207" y="1118"/>
                  </a:lnTo>
                  <a:lnTo>
                    <a:pt x="2206" y="1118"/>
                  </a:lnTo>
                  <a:lnTo>
                    <a:pt x="2204" y="1121"/>
                  </a:lnTo>
                  <a:lnTo>
                    <a:pt x="2202" y="1123"/>
                  </a:lnTo>
                  <a:lnTo>
                    <a:pt x="2202" y="1136"/>
                  </a:lnTo>
                  <a:lnTo>
                    <a:pt x="2207" y="1136"/>
                  </a:lnTo>
                  <a:lnTo>
                    <a:pt x="2209" y="1136"/>
                  </a:lnTo>
                  <a:lnTo>
                    <a:pt x="2212" y="1136"/>
                  </a:lnTo>
                  <a:lnTo>
                    <a:pt x="2217" y="1136"/>
                  </a:lnTo>
                  <a:lnTo>
                    <a:pt x="2225" y="1136"/>
                  </a:lnTo>
                  <a:lnTo>
                    <a:pt x="2236" y="1136"/>
                  </a:lnTo>
                  <a:lnTo>
                    <a:pt x="2239" y="1136"/>
                  </a:lnTo>
                  <a:lnTo>
                    <a:pt x="2240" y="1134"/>
                  </a:lnTo>
                  <a:lnTo>
                    <a:pt x="2243" y="1132"/>
                  </a:lnTo>
                  <a:lnTo>
                    <a:pt x="2245" y="1131"/>
                  </a:lnTo>
                  <a:lnTo>
                    <a:pt x="2247" y="1128"/>
                  </a:lnTo>
                  <a:lnTo>
                    <a:pt x="2248" y="1121"/>
                  </a:lnTo>
                  <a:lnTo>
                    <a:pt x="2243" y="1121"/>
                  </a:lnTo>
                  <a:lnTo>
                    <a:pt x="2237" y="1121"/>
                  </a:lnTo>
                  <a:close/>
                  <a:moveTo>
                    <a:pt x="2243" y="1719"/>
                  </a:moveTo>
                  <a:lnTo>
                    <a:pt x="2239" y="1718"/>
                  </a:lnTo>
                  <a:lnTo>
                    <a:pt x="2236" y="1718"/>
                  </a:lnTo>
                  <a:lnTo>
                    <a:pt x="2232" y="1718"/>
                  </a:lnTo>
                  <a:lnTo>
                    <a:pt x="2229" y="1721"/>
                  </a:lnTo>
                  <a:lnTo>
                    <a:pt x="2229" y="1721"/>
                  </a:lnTo>
                  <a:lnTo>
                    <a:pt x="2228" y="1722"/>
                  </a:lnTo>
                  <a:lnTo>
                    <a:pt x="2228" y="1725"/>
                  </a:lnTo>
                  <a:lnTo>
                    <a:pt x="2228" y="1725"/>
                  </a:lnTo>
                  <a:lnTo>
                    <a:pt x="2228" y="1727"/>
                  </a:lnTo>
                  <a:lnTo>
                    <a:pt x="2228" y="1729"/>
                  </a:lnTo>
                  <a:lnTo>
                    <a:pt x="2229" y="1729"/>
                  </a:lnTo>
                  <a:lnTo>
                    <a:pt x="2232" y="1730"/>
                  </a:lnTo>
                  <a:lnTo>
                    <a:pt x="2236" y="1732"/>
                  </a:lnTo>
                  <a:lnTo>
                    <a:pt x="2239" y="1733"/>
                  </a:lnTo>
                  <a:lnTo>
                    <a:pt x="2240" y="1733"/>
                  </a:lnTo>
                  <a:lnTo>
                    <a:pt x="2243" y="1733"/>
                  </a:lnTo>
                  <a:lnTo>
                    <a:pt x="2243" y="1729"/>
                  </a:lnTo>
                  <a:lnTo>
                    <a:pt x="2243" y="1725"/>
                  </a:lnTo>
                  <a:lnTo>
                    <a:pt x="2243" y="1722"/>
                  </a:lnTo>
                  <a:lnTo>
                    <a:pt x="2243" y="1719"/>
                  </a:lnTo>
                  <a:close/>
                  <a:moveTo>
                    <a:pt x="2266" y="1689"/>
                  </a:moveTo>
                  <a:lnTo>
                    <a:pt x="2262" y="1689"/>
                  </a:lnTo>
                  <a:lnTo>
                    <a:pt x="2261" y="1688"/>
                  </a:lnTo>
                  <a:lnTo>
                    <a:pt x="2259" y="1688"/>
                  </a:lnTo>
                  <a:lnTo>
                    <a:pt x="2258" y="1686"/>
                  </a:lnTo>
                  <a:lnTo>
                    <a:pt x="2258" y="1692"/>
                  </a:lnTo>
                  <a:lnTo>
                    <a:pt x="2258" y="1697"/>
                  </a:lnTo>
                  <a:lnTo>
                    <a:pt x="2258" y="1697"/>
                  </a:lnTo>
                  <a:lnTo>
                    <a:pt x="2258" y="1699"/>
                  </a:lnTo>
                  <a:lnTo>
                    <a:pt x="2259" y="1700"/>
                  </a:lnTo>
                  <a:lnTo>
                    <a:pt x="2261" y="1702"/>
                  </a:lnTo>
                  <a:lnTo>
                    <a:pt x="2261" y="1702"/>
                  </a:lnTo>
                  <a:lnTo>
                    <a:pt x="2262" y="1702"/>
                  </a:lnTo>
                  <a:lnTo>
                    <a:pt x="2266" y="1703"/>
                  </a:lnTo>
                  <a:lnTo>
                    <a:pt x="2266" y="1703"/>
                  </a:lnTo>
                  <a:lnTo>
                    <a:pt x="2269" y="1703"/>
                  </a:lnTo>
                  <a:lnTo>
                    <a:pt x="2270" y="1703"/>
                  </a:lnTo>
                  <a:lnTo>
                    <a:pt x="2272" y="1702"/>
                  </a:lnTo>
                  <a:lnTo>
                    <a:pt x="2274" y="1702"/>
                  </a:lnTo>
                  <a:lnTo>
                    <a:pt x="2275" y="1702"/>
                  </a:lnTo>
                  <a:lnTo>
                    <a:pt x="2277" y="1700"/>
                  </a:lnTo>
                  <a:lnTo>
                    <a:pt x="2277" y="1699"/>
                  </a:lnTo>
                  <a:lnTo>
                    <a:pt x="2277" y="1697"/>
                  </a:lnTo>
                  <a:lnTo>
                    <a:pt x="2266" y="1689"/>
                  </a:lnTo>
                  <a:close/>
                  <a:moveTo>
                    <a:pt x="2258" y="1710"/>
                  </a:moveTo>
                  <a:lnTo>
                    <a:pt x="2266" y="1711"/>
                  </a:lnTo>
                  <a:lnTo>
                    <a:pt x="2270" y="1713"/>
                  </a:lnTo>
                  <a:lnTo>
                    <a:pt x="2272" y="1713"/>
                  </a:lnTo>
                  <a:lnTo>
                    <a:pt x="2274" y="1713"/>
                  </a:lnTo>
                  <a:lnTo>
                    <a:pt x="2275" y="1714"/>
                  </a:lnTo>
                  <a:lnTo>
                    <a:pt x="2277" y="1716"/>
                  </a:lnTo>
                  <a:lnTo>
                    <a:pt x="2277" y="1718"/>
                  </a:lnTo>
                  <a:lnTo>
                    <a:pt x="2277" y="1722"/>
                  </a:lnTo>
                  <a:lnTo>
                    <a:pt x="2277" y="1725"/>
                  </a:lnTo>
                  <a:lnTo>
                    <a:pt x="2278" y="1730"/>
                  </a:lnTo>
                  <a:lnTo>
                    <a:pt x="2278" y="1733"/>
                  </a:lnTo>
                  <a:lnTo>
                    <a:pt x="2278" y="1735"/>
                  </a:lnTo>
                  <a:lnTo>
                    <a:pt x="2280" y="1738"/>
                  </a:lnTo>
                  <a:lnTo>
                    <a:pt x="2281" y="1740"/>
                  </a:lnTo>
                  <a:lnTo>
                    <a:pt x="2281" y="1748"/>
                  </a:lnTo>
                  <a:lnTo>
                    <a:pt x="2281" y="1755"/>
                  </a:lnTo>
                  <a:lnTo>
                    <a:pt x="2281" y="1763"/>
                  </a:lnTo>
                  <a:lnTo>
                    <a:pt x="2281" y="1770"/>
                  </a:lnTo>
                  <a:lnTo>
                    <a:pt x="2281" y="1771"/>
                  </a:lnTo>
                  <a:lnTo>
                    <a:pt x="2280" y="1774"/>
                  </a:lnTo>
                  <a:lnTo>
                    <a:pt x="2278" y="1774"/>
                  </a:lnTo>
                  <a:lnTo>
                    <a:pt x="2277" y="1776"/>
                  </a:lnTo>
                  <a:lnTo>
                    <a:pt x="2277" y="1776"/>
                  </a:lnTo>
                  <a:lnTo>
                    <a:pt x="2274" y="1776"/>
                  </a:lnTo>
                  <a:lnTo>
                    <a:pt x="2272" y="1776"/>
                  </a:lnTo>
                  <a:lnTo>
                    <a:pt x="2270" y="1774"/>
                  </a:lnTo>
                  <a:lnTo>
                    <a:pt x="2267" y="1774"/>
                  </a:lnTo>
                  <a:lnTo>
                    <a:pt x="2266" y="1771"/>
                  </a:lnTo>
                  <a:lnTo>
                    <a:pt x="2262" y="1768"/>
                  </a:lnTo>
                  <a:lnTo>
                    <a:pt x="2261" y="1765"/>
                  </a:lnTo>
                  <a:lnTo>
                    <a:pt x="2259" y="1762"/>
                  </a:lnTo>
                  <a:lnTo>
                    <a:pt x="2258" y="1760"/>
                  </a:lnTo>
                  <a:lnTo>
                    <a:pt x="2259" y="1757"/>
                  </a:lnTo>
                  <a:lnTo>
                    <a:pt x="2261" y="1754"/>
                  </a:lnTo>
                  <a:lnTo>
                    <a:pt x="2261" y="1752"/>
                  </a:lnTo>
                  <a:lnTo>
                    <a:pt x="2261" y="1751"/>
                  </a:lnTo>
                  <a:lnTo>
                    <a:pt x="2262" y="1748"/>
                  </a:lnTo>
                  <a:lnTo>
                    <a:pt x="2264" y="1746"/>
                  </a:lnTo>
                  <a:lnTo>
                    <a:pt x="2264" y="1743"/>
                  </a:lnTo>
                  <a:lnTo>
                    <a:pt x="2264" y="1741"/>
                  </a:lnTo>
                  <a:lnTo>
                    <a:pt x="2264" y="1738"/>
                  </a:lnTo>
                  <a:lnTo>
                    <a:pt x="2264" y="1735"/>
                  </a:lnTo>
                  <a:lnTo>
                    <a:pt x="2262" y="1733"/>
                  </a:lnTo>
                  <a:lnTo>
                    <a:pt x="2261" y="1730"/>
                  </a:lnTo>
                  <a:lnTo>
                    <a:pt x="2261" y="1730"/>
                  </a:lnTo>
                  <a:lnTo>
                    <a:pt x="2261" y="1729"/>
                  </a:lnTo>
                  <a:lnTo>
                    <a:pt x="2259" y="1725"/>
                  </a:lnTo>
                  <a:lnTo>
                    <a:pt x="2258" y="1722"/>
                  </a:lnTo>
                  <a:lnTo>
                    <a:pt x="2258" y="1721"/>
                  </a:lnTo>
                  <a:lnTo>
                    <a:pt x="2258" y="1716"/>
                  </a:lnTo>
                  <a:lnTo>
                    <a:pt x="2258" y="1713"/>
                  </a:lnTo>
                  <a:lnTo>
                    <a:pt x="2258" y="1710"/>
                  </a:lnTo>
                  <a:close/>
                  <a:moveTo>
                    <a:pt x="2315" y="1850"/>
                  </a:moveTo>
                  <a:lnTo>
                    <a:pt x="2310" y="1844"/>
                  </a:lnTo>
                  <a:lnTo>
                    <a:pt x="2307" y="1844"/>
                  </a:lnTo>
                  <a:lnTo>
                    <a:pt x="2307" y="1845"/>
                  </a:lnTo>
                  <a:lnTo>
                    <a:pt x="2305" y="1845"/>
                  </a:lnTo>
                  <a:lnTo>
                    <a:pt x="2304" y="1847"/>
                  </a:lnTo>
                  <a:lnTo>
                    <a:pt x="2304" y="1848"/>
                  </a:lnTo>
                  <a:lnTo>
                    <a:pt x="2304" y="1850"/>
                  </a:lnTo>
                  <a:lnTo>
                    <a:pt x="2304" y="1850"/>
                  </a:lnTo>
                  <a:lnTo>
                    <a:pt x="2305" y="1852"/>
                  </a:lnTo>
                  <a:lnTo>
                    <a:pt x="2307" y="1853"/>
                  </a:lnTo>
                  <a:lnTo>
                    <a:pt x="2307" y="1853"/>
                  </a:lnTo>
                  <a:lnTo>
                    <a:pt x="2311" y="1853"/>
                  </a:lnTo>
                  <a:lnTo>
                    <a:pt x="2313" y="1853"/>
                  </a:lnTo>
                  <a:lnTo>
                    <a:pt x="2315" y="1853"/>
                  </a:lnTo>
                  <a:lnTo>
                    <a:pt x="2315" y="1852"/>
                  </a:lnTo>
                  <a:lnTo>
                    <a:pt x="2315" y="1850"/>
                  </a:lnTo>
                  <a:close/>
                  <a:moveTo>
                    <a:pt x="2318" y="1872"/>
                  </a:moveTo>
                  <a:lnTo>
                    <a:pt x="2315" y="1872"/>
                  </a:lnTo>
                  <a:lnTo>
                    <a:pt x="2313" y="1874"/>
                  </a:lnTo>
                  <a:lnTo>
                    <a:pt x="2311" y="1875"/>
                  </a:lnTo>
                  <a:lnTo>
                    <a:pt x="2311" y="1875"/>
                  </a:lnTo>
                  <a:lnTo>
                    <a:pt x="2310" y="1880"/>
                  </a:lnTo>
                  <a:lnTo>
                    <a:pt x="2310" y="1883"/>
                  </a:lnTo>
                  <a:lnTo>
                    <a:pt x="2310" y="1886"/>
                  </a:lnTo>
                  <a:lnTo>
                    <a:pt x="2310" y="1888"/>
                  </a:lnTo>
                  <a:lnTo>
                    <a:pt x="2311" y="1890"/>
                  </a:lnTo>
                  <a:lnTo>
                    <a:pt x="2311" y="1891"/>
                  </a:lnTo>
                  <a:lnTo>
                    <a:pt x="2313" y="1891"/>
                  </a:lnTo>
                  <a:lnTo>
                    <a:pt x="2315" y="1891"/>
                  </a:lnTo>
                  <a:lnTo>
                    <a:pt x="2316" y="1893"/>
                  </a:lnTo>
                  <a:lnTo>
                    <a:pt x="2318" y="1893"/>
                  </a:lnTo>
                  <a:lnTo>
                    <a:pt x="2318" y="1891"/>
                  </a:lnTo>
                  <a:lnTo>
                    <a:pt x="2319" y="1891"/>
                  </a:lnTo>
                  <a:lnTo>
                    <a:pt x="2319" y="1891"/>
                  </a:lnTo>
                  <a:lnTo>
                    <a:pt x="2321" y="1890"/>
                  </a:lnTo>
                  <a:lnTo>
                    <a:pt x="2322" y="1886"/>
                  </a:lnTo>
                  <a:lnTo>
                    <a:pt x="2322" y="1883"/>
                  </a:lnTo>
                  <a:lnTo>
                    <a:pt x="2322" y="1878"/>
                  </a:lnTo>
                  <a:lnTo>
                    <a:pt x="2322" y="1875"/>
                  </a:lnTo>
                  <a:lnTo>
                    <a:pt x="2321" y="1874"/>
                  </a:lnTo>
                  <a:lnTo>
                    <a:pt x="2319" y="1874"/>
                  </a:lnTo>
                  <a:lnTo>
                    <a:pt x="2318" y="1872"/>
                  </a:lnTo>
                  <a:lnTo>
                    <a:pt x="2318" y="1872"/>
                  </a:lnTo>
                  <a:close/>
                  <a:moveTo>
                    <a:pt x="2335" y="1956"/>
                  </a:moveTo>
                  <a:lnTo>
                    <a:pt x="2332" y="1953"/>
                  </a:lnTo>
                  <a:lnTo>
                    <a:pt x="2329" y="1951"/>
                  </a:lnTo>
                  <a:lnTo>
                    <a:pt x="2329" y="1943"/>
                  </a:lnTo>
                  <a:lnTo>
                    <a:pt x="2332" y="1945"/>
                  </a:lnTo>
                  <a:lnTo>
                    <a:pt x="2332" y="1945"/>
                  </a:lnTo>
                  <a:lnTo>
                    <a:pt x="2335" y="1945"/>
                  </a:lnTo>
                  <a:lnTo>
                    <a:pt x="2337" y="1946"/>
                  </a:lnTo>
                  <a:lnTo>
                    <a:pt x="2338" y="1948"/>
                  </a:lnTo>
                  <a:lnTo>
                    <a:pt x="2340" y="1951"/>
                  </a:lnTo>
                  <a:lnTo>
                    <a:pt x="2337" y="1953"/>
                  </a:lnTo>
                  <a:lnTo>
                    <a:pt x="2335" y="1956"/>
                  </a:lnTo>
                  <a:close/>
                  <a:moveTo>
                    <a:pt x="2353" y="1973"/>
                  </a:moveTo>
                  <a:lnTo>
                    <a:pt x="2348" y="1970"/>
                  </a:lnTo>
                  <a:lnTo>
                    <a:pt x="2343" y="1967"/>
                  </a:lnTo>
                  <a:lnTo>
                    <a:pt x="2343" y="1970"/>
                  </a:lnTo>
                  <a:lnTo>
                    <a:pt x="2343" y="1975"/>
                  </a:lnTo>
                  <a:lnTo>
                    <a:pt x="2343" y="1976"/>
                  </a:lnTo>
                  <a:lnTo>
                    <a:pt x="2345" y="1978"/>
                  </a:lnTo>
                  <a:lnTo>
                    <a:pt x="2345" y="1979"/>
                  </a:lnTo>
                  <a:lnTo>
                    <a:pt x="2348" y="1981"/>
                  </a:lnTo>
                  <a:lnTo>
                    <a:pt x="2348" y="1979"/>
                  </a:lnTo>
                  <a:lnTo>
                    <a:pt x="2351" y="1978"/>
                  </a:lnTo>
                  <a:lnTo>
                    <a:pt x="2353" y="1976"/>
                  </a:lnTo>
                  <a:lnTo>
                    <a:pt x="2354" y="1975"/>
                  </a:lnTo>
                  <a:lnTo>
                    <a:pt x="2353" y="1973"/>
                  </a:lnTo>
                  <a:lnTo>
                    <a:pt x="2353" y="1973"/>
                  </a:lnTo>
                  <a:close/>
                  <a:moveTo>
                    <a:pt x="2353" y="2024"/>
                  </a:moveTo>
                  <a:lnTo>
                    <a:pt x="2351" y="2024"/>
                  </a:lnTo>
                  <a:lnTo>
                    <a:pt x="2349" y="2024"/>
                  </a:lnTo>
                  <a:lnTo>
                    <a:pt x="2348" y="2022"/>
                  </a:lnTo>
                  <a:lnTo>
                    <a:pt x="2348" y="2022"/>
                  </a:lnTo>
                  <a:lnTo>
                    <a:pt x="2346" y="2020"/>
                  </a:lnTo>
                  <a:lnTo>
                    <a:pt x="2346" y="2019"/>
                  </a:lnTo>
                  <a:lnTo>
                    <a:pt x="2346" y="2017"/>
                  </a:lnTo>
                  <a:lnTo>
                    <a:pt x="2346" y="2014"/>
                  </a:lnTo>
                  <a:lnTo>
                    <a:pt x="2346" y="2011"/>
                  </a:lnTo>
                  <a:lnTo>
                    <a:pt x="2348" y="2011"/>
                  </a:lnTo>
                  <a:lnTo>
                    <a:pt x="2348" y="2008"/>
                  </a:lnTo>
                  <a:lnTo>
                    <a:pt x="2351" y="2009"/>
                  </a:lnTo>
                  <a:lnTo>
                    <a:pt x="2354" y="2011"/>
                  </a:lnTo>
                  <a:lnTo>
                    <a:pt x="2354" y="2017"/>
                  </a:lnTo>
                  <a:lnTo>
                    <a:pt x="2354" y="2022"/>
                  </a:lnTo>
                  <a:lnTo>
                    <a:pt x="2353" y="2024"/>
                  </a:lnTo>
                  <a:close/>
                  <a:moveTo>
                    <a:pt x="2357" y="2072"/>
                  </a:moveTo>
                  <a:lnTo>
                    <a:pt x="2357" y="2060"/>
                  </a:lnTo>
                  <a:lnTo>
                    <a:pt x="2357" y="2060"/>
                  </a:lnTo>
                  <a:lnTo>
                    <a:pt x="2356" y="2057"/>
                  </a:lnTo>
                  <a:lnTo>
                    <a:pt x="2356" y="2055"/>
                  </a:lnTo>
                  <a:lnTo>
                    <a:pt x="2353" y="2054"/>
                  </a:lnTo>
                  <a:lnTo>
                    <a:pt x="2351" y="2050"/>
                  </a:lnTo>
                  <a:lnTo>
                    <a:pt x="2351" y="2049"/>
                  </a:lnTo>
                  <a:lnTo>
                    <a:pt x="2349" y="2046"/>
                  </a:lnTo>
                  <a:lnTo>
                    <a:pt x="2348" y="2043"/>
                  </a:lnTo>
                  <a:lnTo>
                    <a:pt x="2349" y="2041"/>
                  </a:lnTo>
                  <a:lnTo>
                    <a:pt x="2349" y="2039"/>
                  </a:lnTo>
                  <a:lnTo>
                    <a:pt x="2349" y="2038"/>
                  </a:lnTo>
                  <a:lnTo>
                    <a:pt x="2351" y="2036"/>
                  </a:lnTo>
                  <a:lnTo>
                    <a:pt x="2353" y="2036"/>
                  </a:lnTo>
                  <a:lnTo>
                    <a:pt x="2354" y="2035"/>
                  </a:lnTo>
                  <a:lnTo>
                    <a:pt x="2357" y="2041"/>
                  </a:lnTo>
                  <a:lnTo>
                    <a:pt x="2364" y="2047"/>
                  </a:lnTo>
                  <a:lnTo>
                    <a:pt x="2364" y="2052"/>
                  </a:lnTo>
                  <a:lnTo>
                    <a:pt x="2365" y="2055"/>
                  </a:lnTo>
                  <a:lnTo>
                    <a:pt x="2367" y="2060"/>
                  </a:lnTo>
                  <a:lnTo>
                    <a:pt x="2367" y="2066"/>
                  </a:lnTo>
                  <a:lnTo>
                    <a:pt x="2367" y="2071"/>
                  </a:lnTo>
                  <a:lnTo>
                    <a:pt x="2367" y="2072"/>
                  </a:lnTo>
                  <a:lnTo>
                    <a:pt x="2365" y="2074"/>
                  </a:lnTo>
                  <a:lnTo>
                    <a:pt x="2365" y="2076"/>
                  </a:lnTo>
                  <a:lnTo>
                    <a:pt x="2364" y="2076"/>
                  </a:lnTo>
                  <a:lnTo>
                    <a:pt x="2364" y="2076"/>
                  </a:lnTo>
                  <a:lnTo>
                    <a:pt x="2360" y="2074"/>
                  </a:lnTo>
                  <a:lnTo>
                    <a:pt x="2357" y="2072"/>
                  </a:lnTo>
                  <a:close/>
                  <a:moveTo>
                    <a:pt x="2362" y="2169"/>
                  </a:moveTo>
                  <a:lnTo>
                    <a:pt x="2362" y="2178"/>
                  </a:lnTo>
                  <a:lnTo>
                    <a:pt x="2362" y="2188"/>
                  </a:lnTo>
                  <a:lnTo>
                    <a:pt x="2362" y="2196"/>
                  </a:lnTo>
                  <a:lnTo>
                    <a:pt x="2362" y="2202"/>
                  </a:lnTo>
                  <a:lnTo>
                    <a:pt x="2360" y="2207"/>
                  </a:lnTo>
                  <a:lnTo>
                    <a:pt x="2359" y="2214"/>
                  </a:lnTo>
                  <a:lnTo>
                    <a:pt x="2357" y="2219"/>
                  </a:lnTo>
                  <a:lnTo>
                    <a:pt x="2356" y="2222"/>
                  </a:lnTo>
                  <a:lnTo>
                    <a:pt x="2356" y="2225"/>
                  </a:lnTo>
                  <a:lnTo>
                    <a:pt x="2354" y="2225"/>
                  </a:lnTo>
                  <a:lnTo>
                    <a:pt x="2349" y="2218"/>
                  </a:lnTo>
                  <a:lnTo>
                    <a:pt x="2345" y="2210"/>
                  </a:lnTo>
                  <a:lnTo>
                    <a:pt x="2343" y="2205"/>
                  </a:lnTo>
                  <a:lnTo>
                    <a:pt x="2341" y="2200"/>
                  </a:lnTo>
                  <a:lnTo>
                    <a:pt x="2340" y="2196"/>
                  </a:lnTo>
                  <a:lnTo>
                    <a:pt x="2340" y="2189"/>
                  </a:lnTo>
                  <a:lnTo>
                    <a:pt x="2340" y="2181"/>
                  </a:lnTo>
                  <a:lnTo>
                    <a:pt x="2341" y="2173"/>
                  </a:lnTo>
                  <a:lnTo>
                    <a:pt x="2343" y="2167"/>
                  </a:lnTo>
                  <a:lnTo>
                    <a:pt x="2343" y="2159"/>
                  </a:lnTo>
                  <a:lnTo>
                    <a:pt x="2343" y="2158"/>
                  </a:lnTo>
                  <a:lnTo>
                    <a:pt x="2343" y="2154"/>
                  </a:lnTo>
                  <a:lnTo>
                    <a:pt x="2345" y="2154"/>
                  </a:lnTo>
                  <a:lnTo>
                    <a:pt x="2345" y="2153"/>
                  </a:lnTo>
                  <a:lnTo>
                    <a:pt x="2346" y="2153"/>
                  </a:lnTo>
                  <a:lnTo>
                    <a:pt x="2348" y="2153"/>
                  </a:lnTo>
                  <a:lnTo>
                    <a:pt x="2351" y="2153"/>
                  </a:lnTo>
                  <a:lnTo>
                    <a:pt x="2353" y="2154"/>
                  </a:lnTo>
                  <a:lnTo>
                    <a:pt x="2354" y="2154"/>
                  </a:lnTo>
                  <a:lnTo>
                    <a:pt x="2356" y="2158"/>
                  </a:lnTo>
                  <a:lnTo>
                    <a:pt x="2357" y="2158"/>
                  </a:lnTo>
                  <a:lnTo>
                    <a:pt x="2359" y="2159"/>
                  </a:lnTo>
                  <a:lnTo>
                    <a:pt x="2360" y="2162"/>
                  </a:lnTo>
                  <a:lnTo>
                    <a:pt x="2360" y="2164"/>
                  </a:lnTo>
                  <a:lnTo>
                    <a:pt x="2360" y="2166"/>
                  </a:lnTo>
                  <a:lnTo>
                    <a:pt x="2362" y="2169"/>
                  </a:lnTo>
                  <a:close/>
                  <a:moveTo>
                    <a:pt x="2360" y="2426"/>
                  </a:moveTo>
                  <a:lnTo>
                    <a:pt x="2360" y="2426"/>
                  </a:lnTo>
                  <a:lnTo>
                    <a:pt x="2359" y="2426"/>
                  </a:lnTo>
                  <a:lnTo>
                    <a:pt x="2359" y="2426"/>
                  </a:lnTo>
                  <a:lnTo>
                    <a:pt x="2357" y="2424"/>
                  </a:lnTo>
                  <a:lnTo>
                    <a:pt x="2357" y="2423"/>
                  </a:lnTo>
                  <a:lnTo>
                    <a:pt x="2356" y="2421"/>
                  </a:lnTo>
                  <a:lnTo>
                    <a:pt x="2354" y="2421"/>
                  </a:lnTo>
                  <a:lnTo>
                    <a:pt x="2353" y="2423"/>
                  </a:lnTo>
                  <a:lnTo>
                    <a:pt x="2351" y="2424"/>
                  </a:lnTo>
                  <a:lnTo>
                    <a:pt x="2351" y="2426"/>
                  </a:lnTo>
                  <a:lnTo>
                    <a:pt x="2349" y="2429"/>
                  </a:lnTo>
                  <a:lnTo>
                    <a:pt x="2349" y="2432"/>
                  </a:lnTo>
                  <a:lnTo>
                    <a:pt x="2348" y="2435"/>
                  </a:lnTo>
                  <a:lnTo>
                    <a:pt x="2348" y="2438"/>
                  </a:lnTo>
                  <a:lnTo>
                    <a:pt x="2349" y="2440"/>
                  </a:lnTo>
                  <a:lnTo>
                    <a:pt x="2349" y="2440"/>
                  </a:lnTo>
                  <a:lnTo>
                    <a:pt x="2351" y="2440"/>
                  </a:lnTo>
                  <a:lnTo>
                    <a:pt x="2353" y="2442"/>
                  </a:lnTo>
                  <a:lnTo>
                    <a:pt x="2354" y="2443"/>
                  </a:lnTo>
                  <a:lnTo>
                    <a:pt x="2356" y="2440"/>
                  </a:lnTo>
                  <a:lnTo>
                    <a:pt x="2359" y="2434"/>
                  </a:lnTo>
                  <a:lnTo>
                    <a:pt x="2360" y="2431"/>
                  </a:lnTo>
                  <a:lnTo>
                    <a:pt x="2360" y="2429"/>
                  </a:lnTo>
                  <a:lnTo>
                    <a:pt x="2362" y="2427"/>
                  </a:lnTo>
                  <a:lnTo>
                    <a:pt x="2360" y="2426"/>
                  </a:lnTo>
                  <a:close/>
                  <a:moveTo>
                    <a:pt x="2313" y="2345"/>
                  </a:moveTo>
                  <a:lnTo>
                    <a:pt x="2313" y="2337"/>
                  </a:lnTo>
                  <a:lnTo>
                    <a:pt x="2313" y="2330"/>
                  </a:lnTo>
                  <a:lnTo>
                    <a:pt x="2313" y="2322"/>
                  </a:lnTo>
                  <a:lnTo>
                    <a:pt x="2313" y="2315"/>
                  </a:lnTo>
                  <a:lnTo>
                    <a:pt x="2313" y="2312"/>
                  </a:lnTo>
                  <a:lnTo>
                    <a:pt x="2311" y="2307"/>
                  </a:lnTo>
                  <a:lnTo>
                    <a:pt x="2311" y="2306"/>
                  </a:lnTo>
                  <a:lnTo>
                    <a:pt x="2310" y="2303"/>
                  </a:lnTo>
                  <a:lnTo>
                    <a:pt x="2310" y="2303"/>
                  </a:lnTo>
                  <a:lnTo>
                    <a:pt x="2310" y="2298"/>
                  </a:lnTo>
                  <a:lnTo>
                    <a:pt x="2310" y="2296"/>
                  </a:lnTo>
                  <a:lnTo>
                    <a:pt x="2310" y="2293"/>
                  </a:lnTo>
                  <a:lnTo>
                    <a:pt x="2315" y="2293"/>
                  </a:lnTo>
                  <a:lnTo>
                    <a:pt x="2318" y="2292"/>
                  </a:lnTo>
                  <a:lnTo>
                    <a:pt x="2319" y="2290"/>
                  </a:lnTo>
                  <a:lnTo>
                    <a:pt x="2321" y="2289"/>
                  </a:lnTo>
                  <a:lnTo>
                    <a:pt x="2322" y="2285"/>
                  </a:lnTo>
                  <a:lnTo>
                    <a:pt x="2324" y="2282"/>
                  </a:lnTo>
                  <a:lnTo>
                    <a:pt x="2324" y="2279"/>
                  </a:lnTo>
                  <a:lnTo>
                    <a:pt x="2326" y="2276"/>
                  </a:lnTo>
                  <a:lnTo>
                    <a:pt x="2327" y="2270"/>
                  </a:lnTo>
                  <a:lnTo>
                    <a:pt x="2329" y="2265"/>
                  </a:lnTo>
                  <a:lnTo>
                    <a:pt x="2330" y="2262"/>
                  </a:lnTo>
                  <a:lnTo>
                    <a:pt x="2332" y="2262"/>
                  </a:lnTo>
                  <a:lnTo>
                    <a:pt x="2334" y="2259"/>
                  </a:lnTo>
                  <a:lnTo>
                    <a:pt x="2335" y="2259"/>
                  </a:lnTo>
                  <a:lnTo>
                    <a:pt x="2337" y="2259"/>
                  </a:lnTo>
                  <a:lnTo>
                    <a:pt x="2338" y="2260"/>
                  </a:lnTo>
                  <a:lnTo>
                    <a:pt x="2340" y="2262"/>
                  </a:lnTo>
                  <a:lnTo>
                    <a:pt x="2340" y="2263"/>
                  </a:lnTo>
                  <a:lnTo>
                    <a:pt x="2341" y="2266"/>
                  </a:lnTo>
                  <a:lnTo>
                    <a:pt x="2343" y="2266"/>
                  </a:lnTo>
                  <a:lnTo>
                    <a:pt x="2343" y="2270"/>
                  </a:lnTo>
                  <a:lnTo>
                    <a:pt x="2343" y="2271"/>
                  </a:lnTo>
                  <a:lnTo>
                    <a:pt x="2343" y="2274"/>
                  </a:lnTo>
                  <a:lnTo>
                    <a:pt x="2343" y="2279"/>
                  </a:lnTo>
                  <a:lnTo>
                    <a:pt x="2340" y="2282"/>
                  </a:lnTo>
                  <a:lnTo>
                    <a:pt x="2340" y="2285"/>
                  </a:lnTo>
                  <a:lnTo>
                    <a:pt x="2338" y="2287"/>
                  </a:lnTo>
                  <a:lnTo>
                    <a:pt x="2337" y="2290"/>
                  </a:lnTo>
                  <a:lnTo>
                    <a:pt x="2335" y="2293"/>
                  </a:lnTo>
                  <a:lnTo>
                    <a:pt x="2335" y="2298"/>
                  </a:lnTo>
                  <a:lnTo>
                    <a:pt x="2335" y="2303"/>
                  </a:lnTo>
                  <a:lnTo>
                    <a:pt x="2337" y="2306"/>
                  </a:lnTo>
                  <a:lnTo>
                    <a:pt x="2337" y="2309"/>
                  </a:lnTo>
                  <a:lnTo>
                    <a:pt x="2337" y="2312"/>
                  </a:lnTo>
                  <a:lnTo>
                    <a:pt x="2338" y="2315"/>
                  </a:lnTo>
                  <a:lnTo>
                    <a:pt x="2338" y="2319"/>
                  </a:lnTo>
                  <a:lnTo>
                    <a:pt x="2340" y="2320"/>
                  </a:lnTo>
                  <a:lnTo>
                    <a:pt x="2340" y="2325"/>
                  </a:lnTo>
                  <a:lnTo>
                    <a:pt x="2340" y="2326"/>
                  </a:lnTo>
                  <a:lnTo>
                    <a:pt x="2340" y="2328"/>
                  </a:lnTo>
                  <a:lnTo>
                    <a:pt x="2338" y="2330"/>
                  </a:lnTo>
                  <a:lnTo>
                    <a:pt x="2337" y="2331"/>
                  </a:lnTo>
                  <a:lnTo>
                    <a:pt x="2335" y="2333"/>
                  </a:lnTo>
                  <a:lnTo>
                    <a:pt x="2334" y="2336"/>
                  </a:lnTo>
                  <a:lnTo>
                    <a:pt x="2332" y="2337"/>
                  </a:lnTo>
                  <a:lnTo>
                    <a:pt x="2330" y="2339"/>
                  </a:lnTo>
                  <a:lnTo>
                    <a:pt x="2330" y="2341"/>
                  </a:lnTo>
                  <a:lnTo>
                    <a:pt x="2329" y="2341"/>
                  </a:lnTo>
                  <a:lnTo>
                    <a:pt x="2329" y="2342"/>
                  </a:lnTo>
                  <a:lnTo>
                    <a:pt x="2329" y="2344"/>
                  </a:lnTo>
                  <a:lnTo>
                    <a:pt x="2329" y="2347"/>
                  </a:lnTo>
                  <a:lnTo>
                    <a:pt x="2330" y="2352"/>
                  </a:lnTo>
                  <a:lnTo>
                    <a:pt x="2330" y="2353"/>
                  </a:lnTo>
                  <a:lnTo>
                    <a:pt x="2332" y="2356"/>
                  </a:lnTo>
                  <a:lnTo>
                    <a:pt x="2334" y="2361"/>
                  </a:lnTo>
                  <a:lnTo>
                    <a:pt x="2335" y="2364"/>
                  </a:lnTo>
                  <a:lnTo>
                    <a:pt x="2335" y="2366"/>
                  </a:lnTo>
                  <a:lnTo>
                    <a:pt x="2335" y="2371"/>
                  </a:lnTo>
                  <a:lnTo>
                    <a:pt x="2335" y="2374"/>
                  </a:lnTo>
                  <a:lnTo>
                    <a:pt x="2335" y="2377"/>
                  </a:lnTo>
                  <a:lnTo>
                    <a:pt x="2334" y="2380"/>
                  </a:lnTo>
                  <a:lnTo>
                    <a:pt x="2334" y="2383"/>
                  </a:lnTo>
                  <a:lnTo>
                    <a:pt x="2332" y="2385"/>
                  </a:lnTo>
                  <a:lnTo>
                    <a:pt x="2330" y="2388"/>
                  </a:lnTo>
                  <a:lnTo>
                    <a:pt x="2330" y="2393"/>
                  </a:lnTo>
                  <a:lnTo>
                    <a:pt x="2330" y="2394"/>
                  </a:lnTo>
                  <a:lnTo>
                    <a:pt x="2327" y="2393"/>
                  </a:lnTo>
                  <a:lnTo>
                    <a:pt x="2326" y="2391"/>
                  </a:lnTo>
                  <a:lnTo>
                    <a:pt x="2324" y="2390"/>
                  </a:lnTo>
                  <a:lnTo>
                    <a:pt x="2324" y="2386"/>
                  </a:lnTo>
                  <a:lnTo>
                    <a:pt x="2324" y="2380"/>
                  </a:lnTo>
                  <a:lnTo>
                    <a:pt x="2324" y="2374"/>
                  </a:lnTo>
                  <a:lnTo>
                    <a:pt x="2324" y="2372"/>
                  </a:lnTo>
                  <a:lnTo>
                    <a:pt x="2324" y="2371"/>
                  </a:lnTo>
                  <a:lnTo>
                    <a:pt x="2322" y="2371"/>
                  </a:lnTo>
                  <a:lnTo>
                    <a:pt x="2322" y="2369"/>
                  </a:lnTo>
                  <a:lnTo>
                    <a:pt x="2319" y="2369"/>
                  </a:lnTo>
                  <a:lnTo>
                    <a:pt x="2318" y="2369"/>
                  </a:lnTo>
                  <a:lnTo>
                    <a:pt x="2316" y="2367"/>
                  </a:lnTo>
                  <a:lnTo>
                    <a:pt x="2315" y="2366"/>
                  </a:lnTo>
                  <a:lnTo>
                    <a:pt x="2315" y="2364"/>
                  </a:lnTo>
                  <a:lnTo>
                    <a:pt x="2315" y="2363"/>
                  </a:lnTo>
                  <a:lnTo>
                    <a:pt x="2315" y="2360"/>
                  </a:lnTo>
                  <a:lnTo>
                    <a:pt x="2315" y="2356"/>
                  </a:lnTo>
                  <a:lnTo>
                    <a:pt x="2315" y="2350"/>
                  </a:lnTo>
                  <a:lnTo>
                    <a:pt x="2313" y="2345"/>
                  </a:lnTo>
                  <a:close/>
                  <a:moveTo>
                    <a:pt x="2291" y="2435"/>
                  </a:moveTo>
                  <a:lnTo>
                    <a:pt x="2291" y="2440"/>
                  </a:lnTo>
                  <a:lnTo>
                    <a:pt x="2291" y="2443"/>
                  </a:lnTo>
                  <a:lnTo>
                    <a:pt x="2292" y="2446"/>
                  </a:lnTo>
                  <a:lnTo>
                    <a:pt x="2294" y="2449"/>
                  </a:lnTo>
                  <a:lnTo>
                    <a:pt x="2297" y="2464"/>
                  </a:lnTo>
                  <a:lnTo>
                    <a:pt x="2302" y="2478"/>
                  </a:lnTo>
                  <a:lnTo>
                    <a:pt x="2302" y="2481"/>
                  </a:lnTo>
                  <a:lnTo>
                    <a:pt x="2304" y="2484"/>
                  </a:lnTo>
                  <a:lnTo>
                    <a:pt x="2307" y="2486"/>
                  </a:lnTo>
                  <a:lnTo>
                    <a:pt x="2308" y="2489"/>
                  </a:lnTo>
                  <a:lnTo>
                    <a:pt x="2311" y="2489"/>
                  </a:lnTo>
                  <a:lnTo>
                    <a:pt x="2315" y="2490"/>
                  </a:lnTo>
                  <a:lnTo>
                    <a:pt x="2318" y="2492"/>
                  </a:lnTo>
                  <a:lnTo>
                    <a:pt x="2322" y="2492"/>
                  </a:lnTo>
                  <a:lnTo>
                    <a:pt x="2322" y="2486"/>
                  </a:lnTo>
                  <a:lnTo>
                    <a:pt x="2319" y="2483"/>
                  </a:lnTo>
                  <a:lnTo>
                    <a:pt x="2315" y="2476"/>
                  </a:lnTo>
                  <a:lnTo>
                    <a:pt x="2313" y="2473"/>
                  </a:lnTo>
                  <a:lnTo>
                    <a:pt x="2311" y="2470"/>
                  </a:lnTo>
                  <a:lnTo>
                    <a:pt x="2311" y="2467"/>
                  </a:lnTo>
                  <a:lnTo>
                    <a:pt x="2311" y="2464"/>
                  </a:lnTo>
                  <a:lnTo>
                    <a:pt x="2311" y="2456"/>
                  </a:lnTo>
                  <a:lnTo>
                    <a:pt x="2311" y="2451"/>
                  </a:lnTo>
                  <a:lnTo>
                    <a:pt x="2311" y="2446"/>
                  </a:lnTo>
                  <a:lnTo>
                    <a:pt x="2311" y="2438"/>
                  </a:lnTo>
                  <a:lnTo>
                    <a:pt x="2311" y="2435"/>
                  </a:lnTo>
                  <a:lnTo>
                    <a:pt x="2311" y="2432"/>
                  </a:lnTo>
                  <a:lnTo>
                    <a:pt x="2313" y="2431"/>
                  </a:lnTo>
                  <a:lnTo>
                    <a:pt x="2315" y="2426"/>
                  </a:lnTo>
                  <a:lnTo>
                    <a:pt x="2316" y="2419"/>
                  </a:lnTo>
                  <a:lnTo>
                    <a:pt x="2318" y="2415"/>
                  </a:lnTo>
                  <a:lnTo>
                    <a:pt x="2318" y="2402"/>
                  </a:lnTo>
                  <a:lnTo>
                    <a:pt x="2313" y="2405"/>
                  </a:lnTo>
                  <a:lnTo>
                    <a:pt x="2308" y="2407"/>
                  </a:lnTo>
                  <a:lnTo>
                    <a:pt x="2305" y="2408"/>
                  </a:lnTo>
                  <a:lnTo>
                    <a:pt x="2304" y="2410"/>
                  </a:lnTo>
                  <a:lnTo>
                    <a:pt x="2300" y="2413"/>
                  </a:lnTo>
                  <a:lnTo>
                    <a:pt x="2299" y="2413"/>
                  </a:lnTo>
                  <a:lnTo>
                    <a:pt x="2297" y="2416"/>
                  </a:lnTo>
                  <a:lnTo>
                    <a:pt x="2296" y="2418"/>
                  </a:lnTo>
                  <a:lnTo>
                    <a:pt x="2294" y="2421"/>
                  </a:lnTo>
                  <a:lnTo>
                    <a:pt x="2292" y="2424"/>
                  </a:lnTo>
                  <a:lnTo>
                    <a:pt x="2291" y="2426"/>
                  </a:lnTo>
                  <a:lnTo>
                    <a:pt x="2291" y="2431"/>
                  </a:lnTo>
                  <a:lnTo>
                    <a:pt x="2291" y="2432"/>
                  </a:lnTo>
                  <a:lnTo>
                    <a:pt x="2291" y="2435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43CEAC4B-9122-48C8-DA10-D77C556FFA48}"/>
                </a:ext>
              </a:extLst>
            </p:cNvPr>
            <p:cNvSpPr>
              <a:spLocks/>
            </p:cNvSpPr>
            <p:nvPr/>
          </p:nvSpPr>
          <p:spPr bwMode="auto">
            <a:xfrm rot="3335684">
              <a:off x="1571361" y="4442792"/>
              <a:ext cx="426787" cy="265607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67" y="10"/>
                </a:cxn>
                <a:cxn ang="0">
                  <a:pos x="76" y="11"/>
                </a:cxn>
                <a:cxn ang="0">
                  <a:pos x="77" y="16"/>
                </a:cxn>
                <a:cxn ang="0">
                  <a:pos x="79" y="14"/>
                </a:cxn>
                <a:cxn ang="0">
                  <a:pos x="87" y="16"/>
                </a:cxn>
                <a:cxn ang="0">
                  <a:pos x="95" y="18"/>
                </a:cxn>
                <a:cxn ang="0">
                  <a:pos x="91" y="14"/>
                </a:cxn>
                <a:cxn ang="0">
                  <a:pos x="96" y="20"/>
                </a:cxn>
                <a:cxn ang="0">
                  <a:pos x="98" y="23"/>
                </a:cxn>
                <a:cxn ang="0">
                  <a:pos x="101" y="25"/>
                </a:cxn>
                <a:cxn ang="0">
                  <a:pos x="104" y="23"/>
                </a:cxn>
                <a:cxn ang="0">
                  <a:pos x="104" y="29"/>
                </a:cxn>
                <a:cxn ang="0">
                  <a:pos x="116" y="36"/>
                </a:cxn>
                <a:cxn ang="0">
                  <a:pos x="119" y="41"/>
                </a:cxn>
                <a:cxn ang="0">
                  <a:pos x="119" y="45"/>
                </a:cxn>
                <a:cxn ang="0">
                  <a:pos x="126" y="53"/>
                </a:cxn>
                <a:cxn ang="0">
                  <a:pos x="139" y="55"/>
                </a:cxn>
                <a:cxn ang="0">
                  <a:pos x="119" y="36"/>
                </a:cxn>
                <a:cxn ang="0">
                  <a:pos x="108" y="17"/>
                </a:cxn>
                <a:cxn ang="0">
                  <a:pos x="101" y="7"/>
                </a:cxn>
                <a:cxn ang="0">
                  <a:pos x="105" y="5"/>
                </a:cxn>
                <a:cxn ang="0">
                  <a:pos x="106" y="4"/>
                </a:cxn>
                <a:cxn ang="0">
                  <a:pos x="115" y="28"/>
                </a:cxn>
                <a:cxn ang="0">
                  <a:pos x="134" y="52"/>
                </a:cxn>
                <a:cxn ang="0">
                  <a:pos x="153" y="42"/>
                </a:cxn>
                <a:cxn ang="0">
                  <a:pos x="172" y="41"/>
                </a:cxn>
                <a:cxn ang="0">
                  <a:pos x="188" y="46"/>
                </a:cxn>
                <a:cxn ang="0">
                  <a:pos x="181" y="61"/>
                </a:cxn>
                <a:cxn ang="0">
                  <a:pos x="173" y="70"/>
                </a:cxn>
                <a:cxn ang="0">
                  <a:pos x="160" y="71"/>
                </a:cxn>
                <a:cxn ang="0">
                  <a:pos x="149" y="67"/>
                </a:cxn>
                <a:cxn ang="0">
                  <a:pos x="136" y="71"/>
                </a:cxn>
                <a:cxn ang="0">
                  <a:pos x="124" y="86"/>
                </a:cxn>
                <a:cxn ang="0">
                  <a:pos x="110" y="86"/>
                </a:cxn>
                <a:cxn ang="0">
                  <a:pos x="93" y="97"/>
                </a:cxn>
                <a:cxn ang="0">
                  <a:pos x="76" y="115"/>
                </a:cxn>
                <a:cxn ang="0">
                  <a:pos x="58" y="111"/>
                </a:cxn>
                <a:cxn ang="0">
                  <a:pos x="47" y="103"/>
                </a:cxn>
                <a:cxn ang="0">
                  <a:pos x="56" y="85"/>
                </a:cxn>
                <a:cxn ang="0">
                  <a:pos x="45" y="64"/>
                </a:cxn>
                <a:cxn ang="0">
                  <a:pos x="30" y="59"/>
                </a:cxn>
                <a:cxn ang="0">
                  <a:pos x="9" y="58"/>
                </a:cxn>
                <a:cxn ang="0">
                  <a:pos x="18" y="43"/>
                </a:cxn>
                <a:cxn ang="0">
                  <a:pos x="34" y="28"/>
                </a:cxn>
                <a:cxn ang="0">
                  <a:pos x="45" y="25"/>
                </a:cxn>
                <a:cxn ang="0">
                  <a:pos x="52" y="22"/>
                </a:cxn>
                <a:cxn ang="0">
                  <a:pos x="58" y="20"/>
                </a:cxn>
                <a:cxn ang="0">
                  <a:pos x="59" y="16"/>
                </a:cxn>
                <a:cxn ang="0">
                  <a:pos x="55" y="11"/>
                </a:cxn>
                <a:cxn ang="0">
                  <a:pos x="54" y="7"/>
                </a:cxn>
                <a:cxn ang="0">
                  <a:pos x="54" y="1"/>
                </a:cxn>
                <a:cxn ang="0">
                  <a:pos x="59" y="2"/>
                </a:cxn>
              </a:cxnLst>
              <a:rect l="0" t="0" r="r" b="b"/>
              <a:pathLst>
                <a:path w="188" h="117">
                  <a:moveTo>
                    <a:pt x="59" y="2"/>
                  </a:moveTo>
                  <a:cubicBezTo>
                    <a:pt x="59" y="5"/>
                    <a:pt x="60" y="6"/>
                    <a:pt x="60" y="6"/>
                  </a:cubicBezTo>
                  <a:cubicBezTo>
                    <a:pt x="62" y="4"/>
                    <a:pt x="65" y="8"/>
                    <a:pt x="65" y="8"/>
                  </a:cubicBezTo>
                  <a:cubicBezTo>
                    <a:pt x="65" y="12"/>
                    <a:pt x="67" y="10"/>
                    <a:pt x="67" y="10"/>
                  </a:cubicBezTo>
                  <a:cubicBezTo>
                    <a:pt x="67" y="6"/>
                    <a:pt x="70" y="8"/>
                    <a:pt x="70" y="8"/>
                  </a:cubicBezTo>
                  <a:cubicBezTo>
                    <a:pt x="74" y="6"/>
                    <a:pt x="76" y="11"/>
                    <a:pt x="76" y="11"/>
                  </a:cubicBezTo>
                  <a:lnTo>
                    <a:pt x="76" y="11"/>
                  </a:lnTo>
                  <a:lnTo>
                    <a:pt x="77" y="16"/>
                  </a:lnTo>
                  <a:lnTo>
                    <a:pt x="77" y="16"/>
                  </a:lnTo>
                  <a:cubicBezTo>
                    <a:pt x="78" y="13"/>
                    <a:pt x="79" y="14"/>
                    <a:pt x="79" y="14"/>
                  </a:cubicBezTo>
                  <a:cubicBezTo>
                    <a:pt x="80" y="12"/>
                    <a:pt x="83" y="12"/>
                    <a:pt x="83" y="12"/>
                  </a:cubicBezTo>
                  <a:cubicBezTo>
                    <a:pt x="86" y="12"/>
                    <a:pt x="87" y="16"/>
                    <a:pt x="87" y="16"/>
                  </a:cubicBezTo>
                  <a:cubicBezTo>
                    <a:pt x="87" y="21"/>
                    <a:pt x="91" y="21"/>
                    <a:pt x="91" y="21"/>
                  </a:cubicBezTo>
                  <a:cubicBezTo>
                    <a:pt x="93" y="21"/>
                    <a:pt x="95" y="18"/>
                    <a:pt x="95" y="18"/>
                  </a:cubicBezTo>
                  <a:cubicBezTo>
                    <a:pt x="95" y="16"/>
                    <a:pt x="92" y="15"/>
                    <a:pt x="92" y="15"/>
                  </a:cubicBezTo>
                  <a:cubicBezTo>
                    <a:pt x="91" y="15"/>
                    <a:pt x="91" y="15"/>
                    <a:pt x="91" y="14"/>
                  </a:cubicBezTo>
                  <a:cubicBezTo>
                    <a:pt x="93" y="11"/>
                    <a:pt x="97" y="14"/>
                    <a:pt x="97" y="14"/>
                  </a:cubicBezTo>
                  <a:cubicBezTo>
                    <a:pt x="98" y="19"/>
                    <a:pt x="96" y="20"/>
                    <a:pt x="96" y="20"/>
                  </a:cubicBezTo>
                  <a:cubicBezTo>
                    <a:pt x="93" y="24"/>
                    <a:pt x="93" y="26"/>
                    <a:pt x="93" y="26"/>
                  </a:cubicBezTo>
                  <a:cubicBezTo>
                    <a:pt x="96" y="27"/>
                    <a:pt x="98" y="23"/>
                    <a:pt x="98" y="23"/>
                  </a:cubicBezTo>
                  <a:cubicBezTo>
                    <a:pt x="100" y="18"/>
                    <a:pt x="102" y="18"/>
                    <a:pt x="102" y="18"/>
                  </a:cubicBezTo>
                  <a:cubicBezTo>
                    <a:pt x="101" y="22"/>
                    <a:pt x="101" y="25"/>
                    <a:pt x="101" y="25"/>
                  </a:cubicBezTo>
                  <a:lnTo>
                    <a:pt x="101" y="25"/>
                  </a:lnTo>
                  <a:lnTo>
                    <a:pt x="104" y="23"/>
                  </a:lnTo>
                  <a:lnTo>
                    <a:pt x="104" y="23"/>
                  </a:lnTo>
                  <a:cubicBezTo>
                    <a:pt x="105" y="24"/>
                    <a:pt x="104" y="29"/>
                    <a:pt x="104" y="29"/>
                  </a:cubicBezTo>
                  <a:cubicBezTo>
                    <a:pt x="110" y="29"/>
                    <a:pt x="111" y="32"/>
                    <a:pt x="111" y="32"/>
                  </a:cubicBezTo>
                  <a:cubicBezTo>
                    <a:pt x="115" y="32"/>
                    <a:pt x="116" y="36"/>
                    <a:pt x="116" y="36"/>
                  </a:cubicBezTo>
                  <a:cubicBezTo>
                    <a:pt x="119" y="38"/>
                    <a:pt x="119" y="41"/>
                    <a:pt x="119" y="41"/>
                  </a:cubicBezTo>
                  <a:lnTo>
                    <a:pt x="119" y="41"/>
                  </a:lnTo>
                  <a:lnTo>
                    <a:pt x="119" y="45"/>
                  </a:lnTo>
                  <a:lnTo>
                    <a:pt x="119" y="45"/>
                  </a:lnTo>
                  <a:cubicBezTo>
                    <a:pt x="118" y="49"/>
                    <a:pt x="120" y="51"/>
                    <a:pt x="120" y="51"/>
                  </a:cubicBezTo>
                  <a:cubicBezTo>
                    <a:pt x="124" y="51"/>
                    <a:pt x="126" y="53"/>
                    <a:pt x="126" y="53"/>
                  </a:cubicBezTo>
                  <a:cubicBezTo>
                    <a:pt x="131" y="55"/>
                    <a:pt x="136" y="58"/>
                    <a:pt x="136" y="58"/>
                  </a:cubicBezTo>
                  <a:cubicBezTo>
                    <a:pt x="136" y="56"/>
                    <a:pt x="139" y="55"/>
                    <a:pt x="139" y="55"/>
                  </a:cubicBezTo>
                  <a:cubicBezTo>
                    <a:pt x="134" y="56"/>
                    <a:pt x="130" y="50"/>
                    <a:pt x="130" y="50"/>
                  </a:cubicBezTo>
                  <a:cubicBezTo>
                    <a:pt x="125" y="44"/>
                    <a:pt x="119" y="36"/>
                    <a:pt x="119" y="36"/>
                  </a:cubicBezTo>
                  <a:cubicBezTo>
                    <a:pt x="114" y="29"/>
                    <a:pt x="111" y="23"/>
                    <a:pt x="111" y="23"/>
                  </a:cubicBezTo>
                  <a:cubicBezTo>
                    <a:pt x="106" y="26"/>
                    <a:pt x="108" y="17"/>
                    <a:pt x="108" y="17"/>
                  </a:cubicBezTo>
                  <a:cubicBezTo>
                    <a:pt x="105" y="16"/>
                    <a:pt x="107" y="11"/>
                    <a:pt x="107" y="11"/>
                  </a:cubicBezTo>
                  <a:cubicBezTo>
                    <a:pt x="103" y="11"/>
                    <a:pt x="101" y="7"/>
                    <a:pt x="101" y="7"/>
                  </a:cubicBezTo>
                  <a:cubicBezTo>
                    <a:pt x="100" y="5"/>
                    <a:pt x="105" y="5"/>
                    <a:pt x="105" y="5"/>
                  </a:cubicBezTo>
                  <a:lnTo>
                    <a:pt x="105" y="5"/>
                  </a:lnTo>
                  <a:lnTo>
                    <a:pt x="106" y="4"/>
                  </a:lnTo>
                  <a:lnTo>
                    <a:pt x="106" y="4"/>
                  </a:lnTo>
                  <a:cubicBezTo>
                    <a:pt x="106" y="9"/>
                    <a:pt x="109" y="12"/>
                    <a:pt x="109" y="12"/>
                  </a:cubicBezTo>
                  <a:cubicBezTo>
                    <a:pt x="109" y="18"/>
                    <a:pt x="115" y="28"/>
                    <a:pt x="115" y="28"/>
                  </a:cubicBezTo>
                  <a:cubicBezTo>
                    <a:pt x="117" y="30"/>
                    <a:pt x="123" y="40"/>
                    <a:pt x="123" y="40"/>
                  </a:cubicBezTo>
                  <a:cubicBezTo>
                    <a:pt x="128" y="46"/>
                    <a:pt x="134" y="52"/>
                    <a:pt x="134" y="52"/>
                  </a:cubicBezTo>
                  <a:cubicBezTo>
                    <a:pt x="137" y="56"/>
                    <a:pt x="147" y="51"/>
                    <a:pt x="147" y="51"/>
                  </a:cubicBezTo>
                  <a:cubicBezTo>
                    <a:pt x="150" y="50"/>
                    <a:pt x="153" y="42"/>
                    <a:pt x="153" y="42"/>
                  </a:cubicBezTo>
                  <a:cubicBezTo>
                    <a:pt x="158" y="51"/>
                    <a:pt x="163" y="46"/>
                    <a:pt x="163" y="46"/>
                  </a:cubicBezTo>
                  <a:cubicBezTo>
                    <a:pt x="165" y="40"/>
                    <a:pt x="172" y="41"/>
                    <a:pt x="172" y="41"/>
                  </a:cubicBezTo>
                  <a:cubicBezTo>
                    <a:pt x="178" y="40"/>
                    <a:pt x="183" y="42"/>
                    <a:pt x="183" y="42"/>
                  </a:cubicBezTo>
                  <a:cubicBezTo>
                    <a:pt x="188" y="42"/>
                    <a:pt x="188" y="46"/>
                    <a:pt x="188" y="46"/>
                  </a:cubicBezTo>
                  <a:cubicBezTo>
                    <a:pt x="188" y="50"/>
                    <a:pt x="181" y="53"/>
                    <a:pt x="181" y="53"/>
                  </a:cubicBezTo>
                  <a:cubicBezTo>
                    <a:pt x="179" y="55"/>
                    <a:pt x="181" y="61"/>
                    <a:pt x="181" y="61"/>
                  </a:cubicBezTo>
                  <a:cubicBezTo>
                    <a:pt x="186" y="66"/>
                    <a:pt x="178" y="67"/>
                    <a:pt x="178" y="67"/>
                  </a:cubicBezTo>
                  <a:cubicBezTo>
                    <a:pt x="174" y="66"/>
                    <a:pt x="173" y="70"/>
                    <a:pt x="173" y="70"/>
                  </a:cubicBezTo>
                  <a:cubicBezTo>
                    <a:pt x="171" y="71"/>
                    <a:pt x="164" y="68"/>
                    <a:pt x="164" y="68"/>
                  </a:cubicBezTo>
                  <a:cubicBezTo>
                    <a:pt x="163" y="72"/>
                    <a:pt x="160" y="71"/>
                    <a:pt x="160" y="71"/>
                  </a:cubicBezTo>
                  <a:cubicBezTo>
                    <a:pt x="157" y="74"/>
                    <a:pt x="153" y="70"/>
                    <a:pt x="153" y="70"/>
                  </a:cubicBezTo>
                  <a:cubicBezTo>
                    <a:pt x="152" y="67"/>
                    <a:pt x="149" y="67"/>
                    <a:pt x="149" y="67"/>
                  </a:cubicBezTo>
                  <a:cubicBezTo>
                    <a:pt x="146" y="62"/>
                    <a:pt x="139" y="65"/>
                    <a:pt x="139" y="65"/>
                  </a:cubicBezTo>
                  <a:cubicBezTo>
                    <a:pt x="136" y="69"/>
                    <a:pt x="136" y="71"/>
                    <a:pt x="136" y="71"/>
                  </a:cubicBezTo>
                  <a:cubicBezTo>
                    <a:pt x="134" y="75"/>
                    <a:pt x="130" y="77"/>
                    <a:pt x="130" y="77"/>
                  </a:cubicBezTo>
                  <a:cubicBezTo>
                    <a:pt x="124" y="79"/>
                    <a:pt x="124" y="86"/>
                    <a:pt x="124" y="86"/>
                  </a:cubicBezTo>
                  <a:cubicBezTo>
                    <a:pt x="122" y="89"/>
                    <a:pt x="118" y="83"/>
                    <a:pt x="118" y="83"/>
                  </a:cubicBezTo>
                  <a:cubicBezTo>
                    <a:pt x="114" y="87"/>
                    <a:pt x="110" y="86"/>
                    <a:pt x="110" y="86"/>
                  </a:cubicBezTo>
                  <a:cubicBezTo>
                    <a:pt x="105" y="86"/>
                    <a:pt x="103" y="90"/>
                    <a:pt x="103" y="90"/>
                  </a:cubicBezTo>
                  <a:cubicBezTo>
                    <a:pt x="99" y="88"/>
                    <a:pt x="93" y="97"/>
                    <a:pt x="93" y="97"/>
                  </a:cubicBezTo>
                  <a:cubicBezTo>
                    <a:pt x="90" y="99"/>
                    <a:pt x="93" y="105"/>
                    <a:pt x="87" y="105"/>
                  </a:cubicBezTo>
                  <a:cubicBezTo>
                    <a:pt x="84" y="109"/>
                    <a:pt x="80" y="113"/>
                    <a:pt x="76" y="115"/>
                  </a:cubicBezTo>
                  <a:cubicBezTo>
                    <a:pt x="68" y="117"/>
                    <a:pt x="62" y="115"/>
                    <a:pt x="62" y="115"/>
                  </a:cubicBezTo>
                  <a:cubicBezTo>
                    <a:pt x="60" y="112"/>
                    <a:pt x="58" y="111"/>
                    <a:pt x="58" y="111"/>
                  </a:cubicBezTo>
                  <a:cubicBezTo>
                    <a:pt x="57" y="108"/>
                    <a:pt x="52" y="109"/>
                    <a:pt x="52" y="109"/>
                  </a:cubicBezTo>
                  <a:cubicBezTo>
                    <a:pt x="48" y="108"/>
                    <a:pt x="47" y="103"/>
                    <a:pt x="47" y="103"/>
                  </a:cubicBezTo>
                  <a:cubicBezTo>
                    <a:pt x="47" y="101"/>
                    <a:pt x="50" y="102"/>
                    <a:pt x="54" y="99"/>
                  </a:cubicBezTo>
                  <a:cubicBezTo>
                    <a:pt x="54" y="95"/>
                    <a:pt x="49" y="93"/>
                    <a:pt x="56" y="85"/>
                  </a:cubicBezTo>
                  <a:cubicBezTo>
                    <a:pt x="58" y="79"/>
                    <a:pt x="54" y="71"/>
                    <a:pt x="54" y="71"/>
                  </a:cubicBezTo>
                  <a:cubicBezTo>
                    <a:pt x="51" y="66"/>
                    <a:pt x="45" y="64"/>
                    <a:pt x="45" y="64"/>
                  </a:cubicBezTo>
                  <a:cubicBezTo>
                    <a:pt x="39" y="70"/>
                    <a:pt x="36" y="66"/>
                    <a:pt x="36" y="66"/>
                  </a:cubicBezTo>
                  <a:cubicBezTo>
                    <a:pt x="36" y="64"/>
                    <a:pt x="30" y="59"/>
                    <a:pt x="30" y="59"/>
                  </a:cubicBezTo>
                  <a:cubicBezTo>
                    <a:pt x="22" y="53"/>
                    <a:pt x="19" y="56"/>
                    <a:pt x="19" y="56"/>
                  </a:cubicBezTo>
                  <a:cubicBezTo>
                    <a:pt x="16" y="55"/>
                    <a:pt x="13" y="60"/>
                    <a:pt x="9" y="58"/>
                  </a:cubicBezTo>
                  <a:cubicBezTo>
                    <a:pt x="0" y="53"/>
                    <a:pt x="9" y="48"/>
                    <a:pt x="9" y="48"/>
                  </a:cubicBezTo>
                  <a:cubicBezTo>
                    <a:pt x="10" y="46"/>
                    <a:pt x="18" y="43"/>
                    <a:pt x="18" y="43"/>
                  </a:cubicBezTo>
                  <a:cubicBezTo>
                    <a:pt x="20" y="38"/>
                    <a:pt x="27" y="35"/>
                    <a:pt x="27" y="35"/>
                  </a:cubicBezTo>
                  <a:cubicBezTo>
                    <a:pt x="30" y="31"/>
                    <a:pt x="34" y="28"/>
                    <a:pt x="34" y="28"/>
                  </a:cubicBezTo>
                  <a:cubicBezTo>
                    <a:pt x="42" y="29"/>
                    <a:pt x="45" y="25"/>
                    <a:pt x="45" y="25"/>
                  </a:cubicBezTo>
                  <a:lnTo>
                    <a:pt x="45" y="25"/>
                  </a:lnTo>
                  <a:lnTo>
                    <a:pt x="52" y="22"/>
                  </a:lnTo>
                  <a:lnTo>
                    <a:pt x="52" y="22"/>
                  </a:lnTo>
                  <a:cubicBezTo>
                    <a:pt x="59" y="24"/>
                    <a:pt x="58" y="20"/>
                    <a:pt x="58" y="20"/>
                  </a:cubicBezTo>
                  <a:lnTo>
                    <a:pt x="58" y="20"/>
                  </a:lnTo>
                  <a:lnTo>
                    <a:pt x="59" y="16"/>
                  </a:lnTo>
                  <a:lnTo>
                    <a:pt x="59" y="16"/>
                  </a:lnTo>
                  <a:cubicBezTo>
                    <a:pt x="52" y="21"/>
                    <a:pt x="55" y="11"/>
                    <a:pt x="55" y="11"/>
                  </a:cubicBezTo>
                  <a:lnTo>
                    <a:pt x="55" y="11"/>
                  </a:lnTo>
                  <a:lnTo>
                    <a:pt x="54" y="7"/>
                  </a:lnTo>
                  <a:lnTo>
                    <a:pt x="54" y="7"/>
                  </a:lnTo>
                  <a:cubicBezTo>
                    <a:pt x="54" y="6"/>
                    <a:pt x="53" y="5"/>
                    <a:pt x="53" y="5"/>
                  </a:cubicBezTo>
                  <a:cubicBezTo>
                    <a:pt x="54" y="3"/>
                    <a:pt x="54" y="1"/>
                    <a:pt x="54" y="1"/>
                  </a:cubicBezTo>
                  <a:cubicBezTo>
                    <a:pt x="56" y="0"/>
                    <a:pt x="59" y="2"/>
                    <a:pt x="59" y="2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73" name="Oval 15">
              <a:extLst>
                <a:ext uri="{FF2B5EF4-FFF2-40B4-BE49-F238E27FC236}">
                  <a16:creationId xmlns:a16="http://schemas.microsoft.com/office/drawing/2014/main" id="{C64792F6-D612-6F7B-5644-3C385D405B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66453" y="3506144"/>
              <a:ext cx="63908" cy="639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74" name="Text Box 17">
              <a:extLst>
                <a:ext uri="{FF2B5EF4-FFF2-40B4-BE49-F238E27FC236}">
                  <a16:creationId xmlns:a16="http://schemas.microsoft.com/office/drawing/2014/main" id="{534ADFDE-7CF1-2C2A-F0E6-634093C20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9954" y="4138019"/>
              <a:ext cx="699000" cy="246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altLang="ru-RU" sz="1200" dirty="0">
                  <a:latin typeface="TT Firs Neue" panose="02000503030000020004" pitchFamily="2" charset="0"/>
                  <a:cs typeface="Arial" panose="020B0604020202020204" pitchFamily="34" charset="0"/>
                </a:rPr>
                <a:t>Москва</a:t>
              </a:r>
            </a:p>
          </p:txBody>
        </p:sp>
        <p:sp>
          <p:nvSpPr>
            <p:cNvPr id="75" name="Text Box 18">
              <a:extLst>
                <a:ext uri="{FF2B5EF4-FFF2-40B4-BE49-F238E27FC236}">
                  <a16:creationId xmlns:a16="http://schemas.microsoft.com/office/drawing/2014/main" id="{BE810BD2-CC8A-9BC6-7589-0300C265B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8726" y="2785546"/>
              <a:ext cx="2246050" cy="328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l"/>
              <a:r>
                <a:rPr lang="ru-RU" altLang="ru-RU" sz="1600" dirty="0">
                  <a:latin typeface="TT Firs Neue" panose="02000503030000020004" pitchFamily="2" charset="0"/>
                  <a:cs typeface="Arial" panose="020B0604020202020204" pitchFamily="34" charset="0"/>
                </a:rPr>
                <a:t>Санкт-Петербург</a:t>
              </a:r>
            </a:p>
          </p:txBody>
        </p:sp>
        <p:sp>
          <p:nvSpPr>
            <p:cNvPr id="76" name="Oval 19">
              <a:extLst>
                <a:ext uri="{FF2B5EF4-FFF2-40B4-BE49-F238E27FC236}">
                  <a16:creationId xmlns:a16="http://schemas.microsoft.com/office/drawing/2014/main" id="{9A6DB952-CD3A-7AA9-19E6-39117D19C31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 flipV="1">
              <a:off x="4405162" y="4646417"/>
              <a:ext cx="60999" cy="61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80" name="Oval 33">
              <a:extLst>
                <a:ext uri="{FF2B5EF4-FFF2-40B4-BE49-F238E27FC236}">
                  <a16:creationId xmlns:a16="http://schemas.microsoft.com/office/drawing/2014/main" id="{60358654-C6A2-88B4-8576-8BB2D6F0BB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10847" y="4697618"/>
              <a:ext cx="63908" cy="639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159" name="Text Box 17">
              <a:extLst>
                <a:ext uri="{FF2B5EF4-FFF2-40B4-BE49-F238E27FC236}">
                  <a16:creationId xmlns:a16="http://schemas.microsoft.com/office/drawing/2014/main" id="{CD5626E3-A181-7A18-91E1-4C3E7F851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76" y="3593574"/>
              <a:ext cx="547127" cy="246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altLang="ru-RU" sz="1200" dirty="0">
                  <a:latin typeface="TT Firs Neue" panose="02000503030000020004" pitchFamily="2" charset="0"/>
                  <a:cs typeface="Arial" panose="020B0604020202020204" pitchFamily="34" charset="0"/>
                </a:rPr>
                <a:t>Псков</a:t>
              </a:r>
            </a:p>
          </p:txBody>
        </p:sp>
        <p:sp>
          <p:nvSpPr>
            <p:cNvPr id="160" name="Text Box 17">
              <a:extLst>
                <a:ext uri="{FF2B5EF4-FFF2-40B4-BE49-F238E27FC236}">
                  <a16:creationId xmlns:a16="http://schemas.microsoft.com/office/drawing/2014/main" id="{1C628BFA-8D6A-7D61-2A92-2F661EB439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722" y="4763771"/>
              <a:ext cx="1246126" cy="246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altLang="ru-RU" sz="1200" dirty="0">
                  <a:latin typeface="TT Firs Neue" panose="02000503030000020004" pitchFamily="2" charset="0"/>
                  <a:cs typeface="Arial" panose="020B0604020202020204" pitchFamily="34" charset="0"/>
                </a:rPr>
                <a:t>Екатеринбург</a:t>
              </a:r>
            </a:p>
          </p:txBody>
        </p:sp>
        <p:sp>
          <p:nvSpPr>
            <p:cNvPr id="161" name="Oval 19">
              <a:extLst>
                <a:ext uri="{FF2B5EF4-FFF2-40B4-BE49-F238E27FC236}">
                  <a16:creationId xmlns:a16="http://schemas.microsoft.com/office/drawing/2014/main" id="{E51312FA-69FB-A260-B38E-FB1B20CBD3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70627" y="3538754"/>
              <a:ext cx="63908" cy="639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ru-RU" dirty="0">
                <a:latin typeface="Arial Обычный" charset="0"/>
              </a:endParaRPr>
            </a:p>
          </p:txBody>
        </p:sp>
        <p:sp>
          <p:nvSpPr>
            <p:cNvPr id="162" name="Text Box 17">
              <a:extLst>
                <a:ext uri="{FF2B5EF4-FFF2-40B4-BE49-F238E27FC236}">
                  <a16:creationId xmlns:a16="http://schemas.microsoft.com/office/drawing/2014/main" id="{F86099F6-0DF9-2642-DAA5-E84312921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7368" y="3452838"/>
              <a:ext cx="751570" cy="246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altLang="ru-RU" sz="1200" dirty="0">
                  <a:latin typeface="TT Firs Neue" panose="02000503030000020004" pitchFamily="2" charset="0"/>
                  <a:cs typeface="Arial" panose="020B0604020202020204" pitchFamily="34" charset="0"/>
                </a:rPr>
                <a:t>Вологда</a:t>
              </a:r>
            </a:p>
          </p:txBody>
        </p:sp>
        <p:sp>
          <p:nvSpPr>
            <p:cNvPr id="163" name="Text Box 17">
              <a:extLst>
                <a:ext uri="{FF2B5EF4-FFF2-40B4-BE49-F238E27FC236}">
                  <a16:creationId xmlns:a16="http://schemas.microsoft.com/office/drawing/2014/main" id="{081B514A-4C5B-CB01-DA0E-70A5C164A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1186" y="4834088"/>
              <a:ext cx="1162402" cy="246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ru-RU" altLang="ru-RU" sz="1200" dirty="0">
                  <a:latin typeface="TT Firs Neue" panose="02000503030000020004" pitchFamily="2" charset="0"/>
                  <a:cs typeface="Arial" panose="020B0604020202020204" pitchFamily="34" charset="0"/>
                </a:rPr>
                <a:t>Владивосток</a:t>
              </a:r>
            </a:p>
          </p:txBody>
        </p:sp>
        <p:sp>
          <p:nvSpPr>
            <p:cNvPr id="164" name="Oval 19">
              <a:extLst>
                <a:ext uri="{FF2B5EF4-FFF2-40B4-BE49-F238E27FC236}">
                  <a16:creationId xmlns:a16="http://schemas.microsoft.com/office/drawing/2014/main" id="{F8CB3025-F9A6-A39A-F249-5E0AC119F9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94629" y="4046928"/>
              <a:ext cx="63908" cy="639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ru-RU" dirty="0">
                <a:latin typeface="Arial Обычный" charset="0"/>
              </a:endParaRPr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673C912-B326-227A-6133-D0D306EF8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2748" y="3475715"/>
            <a:ext cx="180125" cy="2701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F36B7CDC-89BE-3DC8-F746-D0D4FC88B87C}"/>
                  </a:ext>
                </a:extLst>
              </p14:cNvPr>
              <p14:cNvContentPartPr/>
              <p14:nvPr/>
            </p14:nvContentPartPr>
            <p14:xfrm>
              <a:off x="5525106" y="4522334"/>
              <a:ext cx="360" cy="360"/>
            </p14:xfrm>
          </p:contentPart>
        </mc:Choice>
        <mc:Fallback xmlns=""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F36B7CDC-89BE-3DC8-F746-D0D4FC88B8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6466" y="45136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1" name="Рукописный ввод 120">
                <a:extLst>
                  <a:ext uri="{FF2B5EF4-FFF2-40B4-BE49-F238E27FC236}">
                    <a16:creationId xmlns:a16="http://schemas.microsoft.com/office/drawing/2014/main" id="{59C1F0FD-48C5-2D35-9652-C317DAD44A82}"/>
                  </a:ext>
                </a:extLst>
              </p14:cNvPr>
              <p14:cNvContentPartPr/>
              <p14:nvPr/>
            </p14:nvContentPartPr>
            <p14:xfrm>
              <a:off x="3641226" y="4421534"/>
              <a:ext cx="360" cy="360"/>
            </p14:xfrm>
          </p:contentPart>
        </mc:Choice>
        <mc:Fallback xmlns="">
          <p:pic>
            <p:nvPicPr>
              <p:cNvPr id="121" name="Рукописный ввод 120">
                <a:extLst>
                  <a:ext uri="{FF2B5EF4-FFF2-40B4-BE49-F238E27FC236}">
                    <a16:creationId xmlns:a16="http://schemas.microsoft.com/office/drawing/2014/main" id="{59C1F0FD-48C5-2D35-9652-C317DAD44A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2226" y="44128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2" name="Рукописный ввод 121">
                <a:extLst>
                  <a:ext uri="{FF2B5EF4-FFF2-40B4-BE49-F238E27FC236}">
                    <a16:creationId xmlns:a16="http://schemas.microsoft.com/office/drawing/2014/main" id="{073A83A3-7324-27F1-5B18-F1EE67C1CCF3}"/>
                  </a:ext>
                </a:extLst>
              </p14:cNvPr>
              <p14:cNvContentPartPr/>
              <p14:nvPr/>
            </p14:nvContentPartPr>
            <p14:xfrm>
              <a:off x="3641226" y="4489574"/>
              <a:ext cx="360" cy="360"/>
            </p14:xfrm>
          </p:contentPart>
        </mc:Choice>
        <mc:Fallback xmlns="">
          <p:pic>
            <p:nvPicPr>
              <p:cNvPr id="122" name="Рукописный ввод 121">
                <a:extLst>
                  <a:ext uri="{FF2B5EF4-FFF2-40B4-BE49-F238E27FC236}">
                    <a16:creationId xmlns:a16="http://schemas.microsoft.com/office/drawing/2014/main" id="{073A83A3-7324-27F1-5B18-F1EE67C1CC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2226" y="448057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1" name="TextBox 150">
            <a:extLst>
              <a:ext uri="{FF2B5EF4-FFF2-40B4-BE49-F238E27FC236}">
                <a16:creationId xmlns:a16="http://schemas.microsoft.com/office/drawing/2014/main" id="{78D0720D-CE90-C017-F9EC-B2D1CE4B23A1}"/>
              </a:ext>
            </a:extLst>
          </p:cNvPr>
          <p:cNvSpPr txBox="1"/>
          <p:nvPr/>
        </p:nvSpPr>
        <p:spPr>
          <a:xfrm>
            <a:off x="325411" y="541738"/>
            <a:ext cx="63761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latin typeface="TT Firs Neue" panose="02000503030000020004" pitchFamily="2" charset="0"/>
                <a:ea typeface="Arial" panose="020B0604020202020204" pitchFamily="34" charset="0"/>
              </a:rPr>
              <a:t>В числе наших постоянных клиентов более </a:t>
            </a:r>
            <a:r>
              <a:rPr lang="en-US" sz="3600" b="1" dirty="0">
                <a:solidFill>
                  <a:srgbClr val="0065AD"/>
                </a:solidFill>
                <a:latin typeface="TT Firs Neue DemiBold" panose="02000503030000020004" pitchFamily="2" charset="0"/>
                <a:ea typeface="Arial" panose="020B0604020202020204" pitchFamily="34" charset="0"/>
              </a:rPr>
              <a:t>14</a:t>
            </a:r>
            <a:r>
              <a:rPr lang="ru-RU" sz="3600" b="1" dirty="0">
                <a:solidFill>
                  <a:srgbClr val="0065AD"/>
                </a:solidFill>
                <a:effectLst/>
                <a:latin typeface="TT Firs Neue DemiBold" panose="02000503030000020004" pitchFamily="2" charset="0"/>
                <a:ea typeface="Arial" panose="020B0604020202020204" pitchFamily="34" charset="0"/>
              </a:rPr>
              <a:t>0</a:t>
            </a:r>
            <a:r>
              <a:rPr lang="en-US" sz="2400" dirty="0">
                <a:solidFill>
                  <a:srgbClr val="0065AD"/>
                </a:solidFill>
                <a:effectLst/>
                <a:latin typeface="TT Firs Neue Medium" panose="02000503030000020004" pitchFamily="2" charset="0"/>
                <a:ea typeface="Arial" panose="020B0604020202020204" pitchFamily="34" charset="0"/>
              </a:rPr>
              <a:t> </a:t>
            </a:r>
            <a:r>
              <a:rPr lang="ru-RU" sz="2400" dirty="0">
                <a:effectLst/>
                <a:latin typeface="TT Firs Neue" panose="02000503030000020004" pitchFamily="2" charset="0"/>
                <a:ea typeface="Arial" panose="020B0604020202020204" pitchFamily="34" charset="0"/>
              </a:rPr>
              <a:t>предприятий по всей России</a:t>
            </a:r>
          </a:p>
        </p:txBody>
      </p:sp>
      <p:sp>
        <p:nvSpPr>
          <p:cNvPr id="153" name="Шестиугольник 152">
            <a:extLst>
              <a:ext uri="{FF2B5EF4-FFF2-40B4-BE49-F238E27FC236}">
                <a16:creationId xmlns:a16="http://schemas.microsoft.com/office/drawing/2014/main" id="{C4316519-9779-0FCA-80DC-5AC774DCDD6E}"/>
              </a:ext>
            </a:extLst>
          </p:cNvPr>
          <p:cNvSpPr/>
          <p:nvPr/>
        </p:nvSpPr>
        <p:spPr>
          <a:xfrm rot="5400000">
            <a:off x="-412709" y="5624886"/>
            <a:ext cx="1599482" cy="1378864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Шестиугольник 153">
            <a:extLst>
              <a:ext uri="{FF2B5EF4-FFF2-40B4-BE49-F238E27FC236}">
                <a16:creationId xmlns:a16="http://schemas.microsoft.com/office/drawing/2014/main" id="{D6DAD651-C4A7-2A97-E33D-11DA98E5395C}"/>
              </a:ext>
            </a:extLst>
          </p:cNvPr>
          <p:cNvSpPr/>
          <p:nvPr/>
        </p:nvSpPr>
        <p:spPr>
          <a:xfrm rot="5400000">
            <a:off x="571160" y="4964015"/>
            <a:ext cx="1599482" cy="1378864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Oval 15">
            <a:extLst>
              <a:ext uri="{FF2B5EF4-FFF2-40B4-BE49-F238E27FC236}">
                <a16:creationId xmlns:a16="http://schemas.microsoft.com/office/drawing/2014/main" id="{7EE8E6B8-27EA-439F-8C07-21A9B392F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5695" y="3782453"/>
            <a:ext cx="50220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ru-RU" dirty="0">
              <a:latin typeface="Arial Обычный" charset="0"/>
            </a:endParaRPr>
          </a:p>
        </p:txBody>
      </p:sp>
      <p:cxnSp>
        <p:nvCxnSpPr>
          <p:cNvPr id="186" name="Скругленная соединительная линия 185">
            <a:extLst>
              <a:ext uri="{FF2B5EF4-FFF2-40B4-BE49-F238E27FC236}">
                <a16:creationId xmlns:a16="http://schemas.microsoft.com/office/drawing/2014/main" id="{41A82DF4-AA4E-997E-E096-22E1142645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39822" y="3874959"/>
            <a:ext cx="1109120" cy="1083057"/>
          </a:xfrm>
          <a:prstGeom prst="curvedConnector3">
            <a:avLst>
              <a:gd name="adj1" fmla="val 38821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Скругленная соединительная линия 188">
            <a:extLst>
              <a:ext uri="{FF2B5EF4-FFF2-40B4-BE49-F238E27FC236}">
                <a16:creationId xmlns:a16="http://schemas.microsoft.com/office/drawing/2014/main" id="{BB5B79AF-114E-8D57-1DFD-241E86BA65E4}"/>
              </a:ext>
            </a:extLst>
          </p:cNvPr>
          <p:cNvCxnSpPr>
            <a:cxnSpLocks/>
          </p:cNvCxnSpPr>
          <p:nvPr/>
        </p:nvCxnSpPr>
        <p:spPr>
          <a:xfrm>
            <a:off x="4285826" y="3839456"/>
            <a:ext cx="4387956" cy="1237440"/>
          </a:xfrm>
          <a:prstGeom prst="curvedConnector3">
            <a:avLst>
              <a:gd name="adj1" fmla="val 34557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Скругленная соединительная линия 194">
            <a:extLst>
              <a:ext uri="{FF2B5EF4-FFF2-40B4-BE49-F238E27FC236}">
                <a16:creationId xmlns:a16="http://schemas.microsoft.com/office/drawing/2014/main" id="{110C5249-A8DC-F9F6-E8BA-3A2080D06D7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38747" y="3824555"/>
            <a:ext cx="353615" cy="286557"/>
          </a:xfrm>
          <a:prstGeom prst="curvedConnector3">
            <a:avLst>
              <a:gd name="adj1" fmla="val 90126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Скругленная соединительная линия 218">
            <a:extLst>
              <a:ext uri="{FF2B5EF4-FFF2-40B4-BE49-F238E27FC236}">
                <a16:creationId xmlns:a16="http://schemas.microsoft.com/office/drawing/2014/main" id="{BC92D2F7-8CC1-DA35-77EA-648605CCAF21}"/>
              </a:ext>
            </a:extLst>
          </p:cNvPr>
          <p:cNvCxnSpPr/>
          <p:nvPr/>
        </p:nvCxnSpPr>
        <p:spPr>
          <a:xfrm>
            <a:off x="4280449" y="3861927"/>
            <a:ext cx="420561" cy="326875"/>
          </a:xfrm>
          <a:prstGeom prst="curvedConnector3">
            <a:avLst>
              <a:gd name="adj1" fmla="val 62284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Скругленная соединительная линия 221">
            <a:extLst>
              <a:ext uri="{FF2B5EF4-FFF2-40B4-BE49-F238E27FC236}">
                <a16:creationId xmlns:a16="http://schemas.microsoft.com/office/drawing/2014/main" id="{4BA021B5-FFB1-C3B2-D7B3-A3D391D1F3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94769" y="4180293"/>
            <a:ext cx="673778" cy="39232"/>
          </a:xfrm>
          <a:prstGeom prst="curvedConnector4">
            <a:avLst>
              <a:gd name="adj1" fmla="val 42681"/>
              <a:gd name="adj2" fmla="val 38372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5781E3DD-569C-7672-EFBB-84B92C843053}"/>
              </a:ext>
            </a:extLst>
          </p:cNvPr>
          <p:cNvSpPr txBox="1"/>
          <p:nvPr/>
        </p:nvSpPr>
        <p:spPr>
          <a:xfrm>
            <a:off x="494294" y="1447200"/>
            <a:ext cx="58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B3838"/>
                </a:solidFill>
                <a:latin typeface="TT Firs Neue" panose="02000503030000020004" pitchFamily="2" charset="0"/>
                <a:ea typeface="Arial" panose="020B0604020202020204" pitchFamily="34" charset="0"/>
              </a:rPr>
              <a:t>c </a:t>
            </a:r>
            <a:r>
              <a:rPr lang="ru-RU" sz="2400" dirty="0">
                <a:solidFill>
                  <a:srgbClr val="3B3838"/>
                </a:solidFill>
                <a:latin typeface="TT Firs Neue" panose="02000503030000020004" pitchFamily="2" charset="0"/>
                <a:ea typeface="Arial" panose="020B0604020202020204" pitchFamily="34" charset="0"/>
              </a:rPr>
              <a:t>о</a:t>
            </a:r>
            <a:r>
              <a:rPr lang="ru-RU" sz="2400" dirty="0">
                <a:solidFill>
                  <a:srgbClr val="3B3838"/>
                </a:solidFill>
                <a:effectLst/>
                <a:latin typeface="TT Firs Neue" panose="02000503030000020004" pitchFamily="2" charset="0"/>
                <a:ea typeface="Arial" panose="020B0604020202020204" pitchFamily="34" charset="0"/>
              </a:rPr>
              <a:t>боротом</a:t>
            </a:r>
            <a:r>
              <a:rPr lang="ru-RU" sz="3600" b="1" dirty="0">
                <a:solidFill>
                  <a:srgbClr val="0065AD"/>
                </a:solidFill>
                <a:effectLst/>
                <a:latin typeface="TT Firs Neue DemiBold" panose="02000503030000020004" pitchFamily="2" charset="0"/>
                <a:ea typeface="Arial" panose="020B0604020202020204" pitchFamily="34" charset="0"/>
              </a:rPr>
              <a:t> 50</a:t>
            </a:r>
            <a:r>
              <a:rPr lang="ru-RU" sz="3600" dirty="0">
                <a:effectLst/>
                <a:latin typeface="TT Firs Neue" panose="02000503030000020004" pitchFamily="2" charset="0"/>
                <a:ea typeface="Arial" panose="020B0604020202020204" pitchFamily="34" charset="0"/>
              </a:rPr>
              <a:t> </a:t>
            </a:r>
            <a:r>
              <a:rPr lang="ru-RU" sz="2400" dirty="0">
                <a:effectLst/>
                <a:latin typeface="TT Firs Neue" panose="02000503030000020004" pitchFamily="2" charset="0"/>
                <a:ea typeface="Arial" panose="020B0604020202020204" pitchFamily="34" charset="0"/>
              </a:rPr>
              <a:t>млрд рублей из всех сфер промышленности.</a:t>
            </a:r>
            <a:endParaRPr lang="ru-RU" sz="2400" dirty="0"/>
          </a:p>
        </p:txBody>
      </p:sp>
      <p:sp>
        <p:nvSpPr>
          <p:cNvPr id="253" name="Шестиугольник 252">
            <a:extLst>
              <a:ext uri="{FF2B5EF4-FFF2-40B4-BE49-F238E27FC236}">
                <a16:creationId xmlns:a16="http://schemas.microsoft.com/office/drawing/2014/main" id="{30446135-0260-1622-3C6D-A6BBFF4BD344}"/>
              </a:ext>
            </a:extLst>
          </p:cNvPr>
          <p:cNvSpPr/>
          <p:nvPr/>
        </p:nvSpPr>
        <p:spPr>
          <a:xfrm rot="16200000">
            <a:off x="761089" y="4925156"/>
            <a:ext cx="1460448" cy="1259007"/>
          </a:xfrm>
          <a:prstGeom prst="hexagon">
            <a:avLst/>
          </a:prstGeom>
          <a:noFill/>
          <a:ln>
            <a:solidFill>
              <a:srgbClr val="0065AD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5869DE17-5864-0BA7-3F4C-048D12ABDAFE}"/>
              </a:ext>
            </a:extLst>
          </p:cNvPr>
          <p:cNvSpPr txBox="1"/>
          <p:nvPr/>
        </p:nvSpPr>
        <p:spPr>
          <a:xfrm>
            <a:off x="8625016" y="-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8F9D705-CD5F-BB32-3B05-8FE841ED327F}"/>
              </a:ext>
            </a:extLst>
          </p:cNvPr>
          <p:cNvSpPr txBox="1"/>
          <p:nvPr/>
        </p:nvSpPr>
        <p:spPr>
          <a:xfrm>
            <a:off x="8609290" y="417693"/>
            <a:ext cx="1891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Наши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89920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3F53F713-26D3-DA20-8ACE-AB594D4986E9}"/>
              </a:ext>
            </a:extLst>
          </p:cNvPr>
          <p:cNvGrpSpPr/>
          <p:nvPr/>
        </p:nvGrpSpPr>
        <p:grpSpPr>
          <a:xfrm>
            <a:off x="-234157" y="5491829"/>
            <a:ext cx="7346449" cy="900000"/>
            <a:chOff x="-349970" y="4957514"/>
            <a:chExt cx="7346449" cy="986400"/>
          </a:xfrm>
          <a:solidFill>
            <a:srgbClr val="888484"/>
          </a:solidFill>
        </p:grpSpPr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id="{C47685A2-13E8-4139-5AC8-3639FB621887}"/>
                </a:ext>
              </a:extLst>
            </p:cNvPr>
            <p:cNvSpPr/>
            <p:nvPr/>
          </p:nvSpPr>
          <p:spPr>
            <a:xfrm rot="10800000">
              <a:off x="-349970" y="4957514"/>
              <a:ext cx="7346449" cy="986400"/>
            </a:xfrm>
            <a:prstGeom prst="hexagon">
              <a:avLst/>
            </a:prstGeom>
            <a:grpFill/>
            <a:ln>
              <a:solidFill>
                <a:schemeClr val="bg1">
                  <a:alpha val="49000"/>
                </a:schemeClr>
              </a:solidFill>
            </a:ln>
            <a:effectLst>
              <a:outerShdw blurRad="207637" dist="38100" dir="2700000" algn="tl" rotWithShape="0">
                <a:prstClr val="black">
                  <a:alpha val="23124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0F4C58-D6AD-57EA-D394-963D2B4FD5C7}"/>
                </a:ext>
              </a:extLst>
            </p:cNvPr>
            <p:cNvSpPr txBox="1"/>
            <p:nvPr/>
          </p:nvSpPr>
          <p:spPr>
            <a:xfrm>
              <a:off x="1039144" y="5275781"/>
              <a:ext cx="5547493" cy="37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TT Firs Neue" panose="02000503030000020004" pitchFamily="2" charset="0"/>
                  <a:ea typeface="Times New Roman" panose="02020603050405020304" pitchFamily="18" charset="0"/>
                </a:rPr>
                <a:t>Проверка работоспособности оборудования на стендах</a:t>
              </a:r>
              <a:endParaRPr lang="ru-RU" sz="1600" dirty="0">
                <a:solidFill>
                  <a:schemeClr val="bg1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D00D5BD-47AA-0D60-4640-CD6FF5D48BEA}"/>
                </a:ext>
              </a:extLst>
            </p:cNvPr>
            <p:cNvSpPr txBox="1"/>
            <p:nvPr/>
          </p:nvSpPr>
          <p:spPr>
            <a:xfrm>
              <a:off x="242553" y="5158328"/>
              <a:ext cx="761747" cy="6409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TT Firs Neue DemiBold" panose="02000503030000020004" pitchFamily="2" charset="0"/>
                </a:rPr>
                <a:t>05</a:t>
              </a:r>
            </a:p>
          </p:txBody>
        </p:sp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14CC319E-0AB6-1762-08FF-6F130864E288}"/>
              </a:ext>
            </a:extLst>
          </p:cNvPr>
          <p:cNvGrpSpPr/>
          <p:nvPr/>
        </p:nvGrpSpPr>
        <p:grpSpPr>
          <a:xfrm>
            <a:off x="-224508" y="4683496"/>
            <a:ext cx="6109113" cy="900000"/>
            <a:chOff x="-296895" y="4222216"/>
            <a:chExt cx="6109113" cy="986400"/>
          </a:xfrm>
          <a:solidFill>
            <a:srgbClr val="307CB4"/>
          </a:solidFill>
        </p:grpSpPr>
        <p:sp>
          <p:nvSpPr>
            <p:cNvPr id="62" name="Шестиугольник 61">
              <a:extLst>
                <a:ext uri="{FF2B5EF4-FFF2-40B4-BE49-F238E27FC236}">
                  <a16:creationId xmlns:a16="http://schemas.microsoft.com/office/drawing/2014/main" id="{F7CF8518-1271-A5D8-6CE4-64026095783C}"/>
                </a:ext>
              </a:extLst>
            </p:cNvPr>
            <p:cNvSpPr/>
            <p:nvPr/>
          </p:nvSpPr>
          <p:spPr>
            <a:xfrm rot="10800000">
              <a:off x="-296895" y="4222216"/>
              <a:ext cx="6109113" cy="986400"/>
            </a:xfrm>
            <a:prstGeom prst="hexagon">
              <a:avLst/>
            </a:prstGeom>
            <a:grpFill/>
            <a:ln>
              <a:solidFill>
                <a:schemeClr val="bg1">
                  <a:alpha val="49000"/>
                </a:schemeClr>
              </a:solidFill>
            </a:ln>
            <a:effectLst>
              <a:outerShdw blurRad="207637" dist="38100" dir="2700000" algn="tl" rotWithShape="0">
                <a:prstClr val="black">
                  <a:alpha val="23124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D8E0C37-C20A-C392-8C68-D07247992931}"/>
                </a:ext>
              </a:extLst>
            </p:cNvPr>
            <p:cNvSpPr txBox="1"/>
            <p:nvPr/>
          </p:nvSpPr>
          <p:spPr>
            <a:xfrm>
              <a:off x="1030118" y="4440015"/>
              <a:ext cx="4171210" cy="640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TT Firs Neue" panose="02000503030000020004" pitchFamily="2" charset="0"/>
                  <a:ea typeface="Times New Roman" panose="02020603050405020304" pitchFamily="18" charset="0"/>
                </a:rPr>
                <a:t> В</a:t>
              </a:r>
              <a:r>
                <a:rPr lang="ru-RU" sz="1600" dirty="0">
                  <a:solidFill>
                    <a:schemeClr val="bg1"/>
                  </a:solidFill>
                  <a:effectLst/>
                  <a:latin typeface="TT Firs Neue" panose="02000503030000020004" pitchFamily="2" charset="0"/>
                  <a:ea typeface="Times New Roman" panose="02020603050405020304" pitchFamily="18" charset="0"/>
                </a:rPr>
                <a:t>ыезд специалиста на места</a:t>
              </a:r>
            </a:p>
            <a:p>
              <a:r>
                <a:rPr lang="ru-RU" sz="1600" dirty="0">
                  <a:solidFill>
                    <a:schemeClr val="bg1"/>
                  </a:solidFill>
                  <a:effectLst/>
                  <a:latin typeface="TT Firs Neue" panose="02000503030000020004" pitchFamily="2" charset="0"/>
                  <a:ea typeface="Times New Roman" panose="02020603050405020304" pitchFamily="18" charset="0"/>
                </a:rPr>
                <a:t> сложных поломок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E9B175C-A228-86F8-42DF-B2A63CD98ADA}"/>
                </a:ext>
              </a:extLst>
            </p:cNvPr>
            <p:cNvSpPr txBox="1"/>
            <p:nvPr/>
          </p:nvSpPr>
          <p:spPr>
            <a:xfrm>
              <a:off x="272049" y="4423030"/>
              <a:ext cx="755335" cy="6409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TT Firs Neue DemiBold" panose="02000503030000020004" pitchFamily="2" charset="0"/>
                </a:rPr>
                <a:t>04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0DD8DC1-4741-8767-BC8B-361C128DCAEF}"/>
              </a:ext>
            </a:extLst>
          </p:cNvPr>
          <p:cNvGrpSpPr/>
          <p:nvPr/>
        </p:nvGrpSpPr>
        <p:grpSpPr>
          <a:xfrm>
            <a:off x="-238341" y="3845025"/>
            <a:ext cx="4941422" cy="900000"/>
            <a:chOff x="-259936" y="3465871"/>
            <a:chExt cx="4941422" cy="986400"/>
          </a:xfrm>
          <a:solidFill>
            <a:srgbClr val="73A5D6"/>
          </a:solidFill>
        </p:grpSpPr>
        <p:sp>
          <p:nvSpPr>
            <p:cNvPr id="61" name="Шестиугольник 60">
              <a:extLst>
                <a:ext uri="{FF2B5EF4-FFF2-40B4-BE49-F238E27FC236}">
                  <a16:creationId xmlns:a16="http://schemas.microsoft.com/office/drawing/2014/main" id="{3D969A3F-4128-46C3-1A36-AD2E9133804B}"/>
                </a:ext>
              </a:extLst>
            </p:cNvPr>
            <p:cNvSpPr/>
            <p:nvPr/>
          </p:nvSpPr>
          <p:spPr>
            <a:xfrm rot="10800000">
              <a:off x="-259936" y="3465871"/>
              <a:ext cx="4941422" cy="986400"/>
            </a:xfrm>
            <a:prstGeom prst="hexagon">
              <a:avLst/>
            </a:prstGeom>
            <a:grpFill/>
            <a:ln>
              <a:solidFill>
                <a:schemeClr val="bg1">
                  <a:alpha val="49000"/>
                </a:schemeClr>
              </a:solidFill>
            </a:ln>
            <a:effectLst>
              <a:outerShdw blurRad="207637" dist="38100" dir="2700000" algn="tl" rotWithShape="0">
                <a:prstClr val="black">
                  <a:alpha val="23124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F403F0-519A-3395-38E5-4D3F1B534C6A}"/>
                </a:ext>
              </a:extLst>
            </p:cNvPr>
            <p:cNvSpPr txBox="1"/>
            <p:nvPr/>
          </p:nvSpPr>
          <p:spPr>
            <a:xfrm>
              <a:off x="1078176" y="3790059"/>
              <a:ext cx="1899690" cy="371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dirty="0">
                  <a:solidFill>
                    <a:schemeClr val="bg1"/>
                  </a:solidFill>
                  <a:latin typeface="TT Firs Neue" panose="02000503030000020004" pitchFamily="2" charset="0"/>
                  <a:ea typeface="Times New Roman" panose="02020603050405020304" pitchFamily="18" charset="0"/>
                </a:rPr>
                <a:t>С</a:t>
              </a:r>
              <a:r>
                <a:rPr lang="ru-RU" sz="1600" dirty="0">
                  <a:solidFill>
                    <a:schemeClr val="bg1"/>
                  </a:solidFill>
                  <a:effectLst/>
                  <a:latin typeface="TT Firs Neue" panose="02000503030000020004" pitchFamily="2" charset="0"/>
                  <a:ea typeface="Times New Roman" panose="02020603050405020304" pitchFamily="18" charset="0"/>
                </a:rPr>
                <a:t>рочный ремонт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6342A14-220D-A435-EC60-EF17F855703C}"/>
                </a:ext>
              </a:extLst>
            </p:cNvPr>
            <p:cNvSpPr txBox="1"/>
            <p:nvPr/>
          </p:nvSpPr>
          <p:spPr>
            <a:xfrm>
              <a:off x="331041" y="3666685"/>
              <a:ext cx="755335" cy="6409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TT Firs Neue DemiBold" panose="02000503030000020004" pitchFamily="2" charset="0"/>
                </a:rPr>
                <a:t>03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4988BFE-68D1-DD91-1CCA-EC49FAEF2773}"/>
              </a:ext>
            </a:extLst>
          </p:cNvPr>
          <p:cNvGrpSpPr/>
          <p:nvPr/>
        </p:nvGrpSpPr>
        <p:grpSpPr>
          <a:xfrm>
            <a:off x="-268243" y="2979001"/>
            <a:ext cx="7346449" cy="900000"/>
            <a:chOff x="-292547" y="2740502"/>
            <a:chExt cx="7403502" cy="986400"/>
          </a:xfrm>
          <a:solidFill>
            <a:srgbClr val="93C5D1"/>
          </a:solidFill>
        </p:grpSpPr>
        <p:sp>
          <p:nvSpPr>
            <p:cNvPr id="60" name="Шестиугольник 59">
              <a:extLst>
                <a:ext uri="{FF2B5EF4-FFF2-40B4-BE49-F238E27FC236}">
                  <a16:creationId xmlns:a16="http://schemas.microsoft.com/office/drawing/2014/main" id="{9BAC98CE-2CAE-FE46-2AB1-2AFD3ECB4C32}"/>
                </a:ext>
              </a:extLst>
            </p:cNvPr>
            <p:cNvSpPr/>
            <p:nvPr/>
          </p:nvSpPr>
          <p:spPr>
            <a:xfrm rot="10800000">
              <a:off x="-292547" y="2740502"/>
              <a:ext cx="7403502" cy="986400"/>
            </a:xfrm>
            <a:prstGeom prst="hexagon">
              <a:avLst/>
            </a:prstGeom>
            <a:grpFill/>
            <a:ln>
              <a:solidFill>
                <a:schemeClr val="bg1">
                  <a:alpha val="49000"/>
                </a:schemeClr>
              </a:solidFill>
            </a:ln>
            <a:effectLst>
              <a:outerShdw blurRad="207637" dist="38100" dir="2700000" algn="tl" rotWithShape="0">
                <a:prstClr val="black">
                  <a:alpha val="23124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930B275-F67B-7250-32DD-DCC5E8AE82A7}"/>
                </a:ext>
              </a:extLst>
            </p:cNvPr>
            <p:cNvSpPr txBox="1"/>
            <p:nvPr/>
          </p:nvSpPr>
          <p:spPr>
            <a:xfrm>
              <a:off x="1153265" y="2960590"/>
              <a:ext cx="5579016" cy="64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TT Firs Neue" panose="02000503030000020004" pitchFamily="2" charset="0"/>
                  <a:ea typeface="Times New Roman" panose="02020603050405020304" pitchFamily="18" charset="0"/>
                </a:rPr>
                <a:t>Собственный склад запчастей, а также ускоренная поставка компонентов со всего мира (10-15 дней)</a:t>
              </a:r>
              <a:endParaRPr lang="ru-RU" sz="1600" dirty="0">
                <a:solidFill>
                  <a:schemeClr val="bg1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22C8636-FE9D-96EB-7DD5-71055C1FB80C}"/>
                </a:ext>
              </a:extLst>
            </p:cNvPr>
            <p:cNvSpPr txBox="1"/>
            <p:nvPr/>
          </p:nvSpPr>
          <p:spPr>
            <a:xfrm>
              <a:off x="330812" y="2941316"/>
              <a:ext cx="757970" cy="64091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TT Firs Neue DemiBold" panose="02000503030000020004" pitchFamily="2" charset="0"/>
                </a:rPr>
                <a:t>02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D5020AD-49F0-877F-9EBD-AB1E1544FA5C}"/>
              </a:ext>
            </a:extLst>
          </p:cNvPr>
          <p:cNvSpPr txBox="1"/>
          <p:nvPr/>
        </p:nvSpPr>
        <p:spPr>
          <a:xfrm>
            <a:off x="308306" y="888852"/>
            <a:ext cx="5700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ПРЕИМУЩЕСТВА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530843-1D14-A4F5-62EF-ABAAD9B87863}"/>
              </a:ext>
            </a:extLst>
          </p:cNvPr>
          <p:cNvSpPr txBox="1"/>
          <p:nvPr/>
        </p:nvSpPr>
        <p:spPr>
          <a:xfrm>
            <a:off x="299815" y="180268"/>
            <a:ext cx="2095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Наши</a:t>
            </a:r>
          </a:p>
        </p:txBody>
      </p:sp>
      <p:sp>
        <p:nvSpPr>
          <p:cNvPr id="45" name="Шестиугольник 44">
            <a:extLst>
              <a:ext uri="{FF2B5EF4-FFF2-40B4-BE49-F238E27FC236}">
                <a16:creationId xmlns:a16="http://schemas.microsoft.com/office/drawing/2014/main" id="{D869476C-5D65-06B7-2F4B-C85E1C1C57AA}"/>
              </a:ext>
            </a:extLst>
          </p:cNvPr>
          <p:cNvSpPr/>
          <p:nvPr/>
        </p:nvSpPr>
        <p:spPr>
          <a:xfrm rot="5400000">
            <a:off x="7170969" y="2542756"/>
            <a:ext cx="1349217" cy="1163118"/>
          </a:xfrm>
          <a:prstGeom prst="hexagon">
            <a:avLst/>
          </a:prstGeom>
          <a:noFill/>
          <a:ln w="28575">
            <a:solidFill>
              <a:srgbClr val="A2A1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A8F39CA5-9CF8-41DD-FFAF-4360B98788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719" t="1548" r="23891" b="75120"/>
          <a:stretch>
            <a:fillRect/>
          </a:stretch>
        </p:blipFill>
        <p:spPr>
          <a:xfrm>
            <a:off x="9696988" y="497421"/>
            <a:ext cx="1549942" cy="1784926"/>
          </a:xfrm>
          <a:custGeom>
            <a:avLst/>
            <a:gdLst>
              <a:gd name="connsiteX0" fmla="*/ 774970 w 1549942"/>
              <a:gd name="connsiteY0" fmla="*/ 0 h 1784926"/>
              <a:gd name="connsiteX1" fmla="*/ 1549942 w 1549942"/>
              <a:gd name="connsiteY1" fmla="*/ 387486 h 1784926"/>
              <a:gd name="connsiteX2" fmla="*/ 1549942 w 1549942"/>
              <a:gd name="connsiteY2" fmla="*/ 1397441 h 1784926"/>
              <a:gd name="connsiteX3" fmla="*/ 774970 w 1549942"/>
              <a:gd name="connsiteY3" fmla="*/ 1784926 h 1784926"/>
              <a:gd name="connsiteX4" fmla="*/ 0 w 1549942"/>
              <a:gd name="connsiteY4" fmla="*/ 1397441 h 1784926"/>
              <a:gd name="connsiteX5" fmla="*/ 0 w 1549942"/>
              <a:gd name="connsiteY5" fmla="*/ 387486 h 1784926"/>
              <a:gd name="connsiteX6" fmla="*/ 774970 w 1549942"/>
              <a:gd name="connsiteY6" fmla="*/ 0 h 178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9942" h="1784926">
                <a:moveTo>
                  <a:pt x="774970" y="0"/>
                </a:moveTo>
                <a:lnTo>
                  <a:pt x="1549942" y="387486"/>
                </a:lnTo>
                <a:lnTo>
                  <a:pt x="1549942" y="1397441"/>
                </a:lnTo>
                <a:lnTo>
                  <a:pt x="774970" y="1784926"/>
                </a:lnTo>
                <a:lnTo>
                  <a:pt x="0" y="1397441"/>
                </a:lnTo>
                <a:lnTo>
                  <a:pt x="0" y="387486"/>
                </a:lnTo>
                <a:lnTo>
                  <a:pt x="774970" y="0"/>
                </a:lnTo>
                <a:close/>
              </a:path>
            </a:pathLst>
          </a:cu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F14CF88F-7AF3-F9DC-EF9F-1661823C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64" t="19052" r="39730" b="51923"/>
          <a:stretch>
            <a:fillRect/>
          </a:stretch>
        </p:blipFill>
        <p:spPr>
          <a:xfrm>
            <a:off x="8510994" y="1836497"/>
            <a:ext cx="1928120" cy="2220437"/>
          </a:xfrm>
          <a:custGeom>
            <a:avLst/>
            <a:gdLst>
              <a:gd name="connsiteX0" fmla="*/ 964060 w 1928120"/>
              <a:gd name="connsiteY0" fmla="*/ 0 h 2220437"/>
              <a:gd name="connsiteX1" fmla="*/ 1928120 w 1928120"/>
              <a:gd name="connsiteY1" fmla="*/ 482030 h 2220437"/>
              <a:gd name="connsiteX2" fmla="*/ 1928120 w 1928120"/>
              <a:gd name="connsiteY2" fmla="*/ 1738407 h 2220437"/>
              <a:gd name="connsiteX3" fmla="*/ 964060 w 1928120"/>
              <a:gd name="connsiteY3" fmla="*/ 2220437 h 2220437"/>
              <a:gd name="connsiteX4" fmla="*/ 0 w 1928120"/>
              <a:gd name="connsiteY4" fmla="*/ 1738407 h 2220437"/>
              <a:gd name="connsiteX5" fmla="*/ 0 w 1928120"/>
              <a:gd name="connsiteY5" fmla="*/ 482030 h 2220437"/>
              <a:gd name="connsiteX6" fmla="*/ 964060 w 1928120"/>
              <a:gd name="connsiteY6" fmla="*/ 0 h 22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8120" h="2220437">
                <a:moveTo>
                  <a:pt x="964060" y="0"/>
                </a:moveTo>
                <a:lnTo>
                  <a:pt x="1928120" y="482030"/>
                </a:lnTo>
                <a:lnTo>
                  <a:pt x="1928120" y="1738407"/>
                </a:lnTo>
                <a:lnTo>
                  <a:pt x="964060" y="2220437"/>
                </a:lnTo>
                <a:lnTo>
                  <a:pt x="0" y="1738407"/>
                </a:lnTo>
                <a:lnTo>
                  <a:pt x="0" y="482030"/>
                </a:lnTo>
                <a:lnTo>
                  <a:pt x="964060" y="0"/>
                </a:lnTo>
                <a:close/>
              </a:path>
            </a:pathLst>
          </a:cu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E696C78F-259F-8A70-A3BD-74772573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07" t="19310" r="1288" b="51666"/>
          <a:stretch>
            <a:fillRect/>
          </a:stretch>
        </p:blipFill>
        <p:spPr>
          <a:xfrm>
            <a:off x="10471596" y="1856199"/>
            <a:ext cx="1928120" cy="2220437"/>
          </a:xfrm>
          <a:custGeom>
            <a:avLst/>
            <a:gdLst>
              <a:gd name="connsiteX0" fmla="*/ 964060 w 1928120"/>
              <a:gd name="connsiteY0" fmla="*/ 0 h 2220437"/>
              <a:gd name="connsiteX1" fmla="*/ 1928120 w 1928120"/>
              <a:gd name="connsiteY1" fmla="*/ 482030 h 2220437"/>
              <a:gd name="connsiteX2" fmla="*/ 1928120 w 1928120"/>
              <a:gd name="connsiteY2" fmla="*/ 1738407 h 2220437"/>
              <a:gd name="connsiteX3" fmla="*/ 964060 w 1928120"/>
              <a:gd name="connsiteY3" fmla="*/ 2220437 h 2220437"/>
              <a:gd name="connsiteX4" fmla="*/ 0 w 1928120"/>
              <a:gd name="connsiteY4" fmla="*/ 1738407 h 2220437"/>
              <a:gd name="connsiteX5" fmla="*/ 0 w 1928120"/>
              <a:gd name="connsiteY5" fmla="*/ 482030 h 2220437"/>
              <a:gd name="connsiteX6" fmla="*/ 964060 w 1928120"/>
              <a:gd name="connsiteY6" fmla="*/ 0 h 22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8120" h="2220437">
                <a:moveTo>
                  <a:pt x="964060" y="0"/>
                </a:moveTo>
                <a:lnTo>
                  <a:pt x="1928120" y="482030"/>
                </a:lnTo>
                <a:lnTo>
                  <a:pt x="1928120" y="1738407"/>
                </a:lnTo>
                <a:lnTo>
                  <a:pt x="964060" y="2220437"/>
                </a:lnTo>
                <a:lnTo>
                  <a:pt x="0" y="1738407"/>
                </a:lnTo>
                <a:lnTo>
                  <a:pt x="0" y="482030"/>
                </a:lnTo>
                <a:lnTo>
                  <a:pt x="964060" y="0"/>
                </a:lnTo>
                <a:close/>
              </a:path>
            </a:pathLst>
          </a:cu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D0F70A6C-27CB-6AE5-1955-0C2F803CB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8" t="41993" r="59847" b="28982"/>
          <a:stretch>
            <a:fillRect/>
          </a:stretch>
        </p:blipFill>
        <p:spPr>
          <a:xfrm>
            <a:off x="7485012" y="3591540"/>
            <a:ext cx="1928120" cy="2220437"/>
          </a:xfrm>
          <a:custGeom>
            <a:avLst/>
            <a:gdLst>
              <a:gd name="connsiteX0" fmla="*/ 964060 w 1928120"/>
              <a:gd name="connsiteY0" fmla="*/ 0 h 2220437"/>
              <a:gd name="connsiteX1" fmla="*/ 1928120 w 1928120"/>
              <a:gd name="connsiteY1" fmla="*/ 482030 h 2220437"/>
              <a:gd name="connsiteX2" fmla="*/ 1928120 w 1928120"/>
              <a:gd name="connsiteY2" fmla="*/ 1738407 h 2220437"/>
              <a:gd name="connsiteX3" fmla="*/ 964060 w 1928120"/>
              <a:gd name="connsiteY3" fmla="*/ 2220437 h 2220437"/>
              <a:gd name="connsiteX4" fmla="*/ 0 w 1928120"/>
              <a:gd name="connsiteY4" fmla="*/ 1738407 h 2220437"/>
              <a:gd name="connsiteX5" fmla="*/ 0 w 1928120"/>
              <a:gd name="connsiteY5" fmla="*/ 482030 h 2220437"/>
              <a:gd name="connsiteX6" fmla="*/ 964060 w 1928120"/>
              <a:gd name="connsiteY6" fmla="*/ 0 h 22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8120" h="2220437">
                <a:moveTo>
                  <a:pt x="964060" y="0"/>
                </a:moveTo>
                <a:lnTo>
                  <a:pt x="1928120" y="482030"/>
                </a:lnTo>
                <a:lnTo>
                  <a:pt x="1928120" y="1738407"/>
                </a:lnTo>
                <a:lnTo>
                  <a:pt x="964060" y="2220437"/>
                </a:lnTo>
                <a:lnTo>
                  <a:pt x="0" y="1738407"/>
                </a:lnTo>
                <a:lnTo>
                  <a:pt x="0" y="482030"/>
                </a:lnTo>
                <a:lnTo>
                  <a:pt x="964060" y="0"/>
                </a:lnTo>
                <a:close/>
              </a:path>
            </a:pathLst>
          </a:cu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4F7A917-B21E-F79E-68F4-AAF45DF59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421" t="42151" b="28824"/>
          <a:stretch>
            <a:fillRect/>
          </a:stretch>
        </p:blipFill>
        <p:spPr>
          <a:xfrm>
            <a:off x="11466842" y="3603605"/>
            <a:ext cx="998560" cy="2220437"/>
          </a:xfrm>
          <a:custGeom>
            <a:avLst/>
            <a:gdLst>
              <a:gd name="connsiteX0" fmla="*/ 964060 w 998560"/>
              <a:gd name="connsiteY0" fmla="*/ 0 h 2220437"/>
              <a:gd name="connsiteX1" fmla="*/ 998560 w 998560"/>
              <a:gd name="connsiteY1" fmla="*/ 17250 h 2220437"/>
              <a:gd name="connsiteX2" fmla="*/ 998560 w 998560"/>
              <a:gd name="connsiteY2" fmla="*/ 2203187 h 2220437"/>
              <a:gd name="connsiteX3" fmla="*/ 964060 w 998560"/>
              <a:gd name="connsiteY3" fmla="*/ 2220437 h 2220437"/>
              <a:gd name="connsiteX4" fmla="*/ 0 w 998560"/>
              <a:gd name="connsiteY4" fmla="*/ 1738407 h 2220437"/>
              <a:gd name="connsiteX5" fmla="*/ 0 w 998560"/>
              <a:gd name="connsiteY5" fmla="*/ 482030 h 2220437"/>
              <a:gd name="connsiteX6" fmla="*/ 964060 w 998560"/>
              <a:gd name="connsiteY6" fmla="*/ 0 h 22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60" h="2220437">
                <a:moveTo>
                  <a:pt x="964060" y="0"/>
                </a:moveTo>
                <a:lnTo>
                  <a:pt x="998560" y="17250"/>
                </a:lnTo>
                <a:lnTo>
                  <a:pt x="998560" y="2203187"/>
                </a:lnTo>
                <a:lnTo>
                  <a:pt x="964060" y="2220437"/>
                </a:lnTo>
                <a:lnTo>
                  <a:pt x="0" y="1738407"/>
                </a:lnTo>
                <a:lnTo>
                  <a:pt x="0" y="482030"/>
                </a:lnTo>
                <a:lnTo>
                  <a:pt x="964060" y="0"/>
                </a:lnTo>
                <a:close/>
              </a:path>
            </a:pathLst>
          </a:cu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58A3328D-4FAA-C21E-A010-52E5795089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01" t="42249" r="20793" b="28726"/>
          <a:stretch>
            <a:fillRect/>
          </a:stretch>
        </p:blipFill>
        <p:spPr>
          <a:xfrm>
            <a:off x="9476798" y="3611084"/>
            <a:ext cx="1928120" cy="2220437"/>
          </a:xfrm>
          <a:custGeom>
            <a:avLst/>
            <a:gdLst>
              <a:gd name="connsiteX0" fmla="*/ 964060 w 1928120"/>
              <a:gd name="connsiteY0" fmla="*/ 0 h 2220437"/>
              <a:gd name="connsiteX1" fmla="*/ 1928120 w 1928120"/>
              <a:gd name="connsiteY1" fmla="*/ 482030 h 2220437"/>
              <a:gd name="connsiteX2" fmla="*/ 1928120 w 1928120"/>
              <a:gd name="connsiteY2" fmla="*/ 1738407 h 2220437"/>
              <a:gd name="connsiteX3" fmla="*/ 964060 w 1928120"/>
              <a:gd name="connsiteY3" fmla="*/ 2220437 h 2220437"/>
              <a:gd name="connsiteX4" fmla="*/ 0 w 1928120"/>
              <a:gd name="connsiteY4" fmla="*/ 1738407 h 2220437"/>
              <a:gd name="connsiteX5" fmla="*/ 0 w 1928120"/>
              <a:gd name="connsiteY5" fmla="*/ 482030 h 2220437"/>
              <a:gd name="connsiteX6" fmla="*/ 964060 w 1928120"/>
              <a:gd name="connsiteY6" fmla="*/ 0 h 22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8120" h="2220437">
                <a:moveTo>
                  <a:pt x="964060" y="0"/>
                </a:moveTo>
                <a:lnTo>
                  <a:pt x="1928120" y="482030"/>
                </a:lnTo>
                <a:lnTo>
                  <a:pt x="1928120" y="1738407"/>
                </a:lnTo>
                <a:lnTo>
                  <a:pt x="964060" y="2220437"/>
                </a:lnTo>
                <a:lnTo>
                  <a:pt x="0" y="1738407"/>
                </a:lnTo>
                <a:lnTo>
                  <a:pt x="0" y="482030"/>
                </a:lnTo>
                <a:lnTo>
                  <a:pt x="964060" y="0"/>
                </a:lnTo>
                <a:close/>
              </a:path>
            </a:pathLst>
          </a:cu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5873CCA3-6E02-8417-4316-A3132192C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07" t="65446" r="1288" b="5530"/>
          <a:stretch>
            <a:fillRect/>
          </a:stretch>
        </p:blipFill>
        <p:spPr>
          <a:xfrm>
            <a:off x="10471594" y="5385670"/>
            <a:ext cx="1928120" cy="2220437"/>
          </a:xfrm>
          <a:custGeom>
            <a:avLst/>
            <a:gdLst>
              <a:gd name="connsiteX0" fmla="*/ 964060 w 1928120"/>
              <a:gd name="connsiteY0" fmla="*/ 0 h 2220437"/>
              <a:gd name="connsiteX1" fmla="*/ 1928120 w 1928120"/>
              <a:gd name="connsiteY1" fmla="*/ 482030 h 2220437"/>
              <a:gd name="connsiteX2" fmla="*/ 1928120 w 1928120"/>
              <a:gd name="connsiteY2" fmla="*/ 1738407 h 2220437"/>
              <a:gd name="connsiteX3" fmla="*/ 964060 w 1928120"/>
              <a:gd name="connsiteY3" fmla="*/ 2220437 h 2220437"/>
              <a:gd name="connsiteX4" fmla="*/ 0 w 1928120"/>
              <a:gd name="connsiteY4" fmla="*/ 1738407 h 2220437"/>
              <a:gd name="connsiteX5" fmla="*/ 0 w 1928120"/>
              <a:gd name="connsiteY5" fmla="*/ 482030 h 2220437"/>
              <a:gd name="connsiteX6" fmla="*/ 964060 w 1928120"/>
              <a:gd name="connsiteY6" fmla="*/ 0 h 22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8120" h="2220437">
                <a:moveTo>
                  <a:pt x="964060" y="0"/>
                </a:moveTo>
                <a:lnTo>
                  <a:pt x="1928120" y="482030"/>
                </a:lnTo>
                <a:lnTo>
                  <a:pt x="1928120" y="1738407"/>
                </a:lnTo>
                <a:lnTo>
                  <a:pt x="964060" y="2220437"/>
                </a:lnTo>
                <a:lnTo>
                  <a:pt x="0" y="1738407"/>
                </a:lnTo>
                <a:lnTo>
                  <a:pt x="0" y="482030"/>
                </a:lnTo>
                <a:lnTo>
                  <a:pt x="964060" y="0"/>
                </a:lnTo>
                <a:close/>
              </a:path>
            </a:pathLst>
          </a:cu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E605AAB8-CEFA-F1B7-7766-FFE5C092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98" t="65446" r="40696" b="5530"/>
          <a:stretch>
            <a:fillRect/>
          </a:stretch>
        </p:blipFill>
        <p:spPr>
          <a:xfrm>
            <a:off x="8461730" y="5385671"/>
            <a:ext cx="1928120" cy="2220437"/>
          </a:xfrm>
          <a:custGeom>
            <a:avLst/>
            <a:gdLst>
              <a:gd name="connsiteX0" fmla="*/ 964060 w 1928120"/>
              <a:gd name="connsiteY0" fmla="*/ 0 h 2220437"/>
              <a:gd name="connsiteX1" fmla="*/ 1928120 w 1928120"/>
              <a:gd name="connsiteY1" fmla="*/ 482030 h 2220437"/>
              <a:gd name="connsiteX2" fmla="*/ 1928120 w 1928120"/>
              <a:gd name="connsiteY2" fmla="*/ 1738407 h 2220437"/>
              <a:gd name="connsiteX3" fmla="*/ 964060 w 1928120"/>
              <a:gd name="connsiteY3" fmla="*/ 2220437 h 2220437"/>
              <a:gd name="connsiteX4" fmla="*/ 0 w 1928120"/>
              <a:gd name="connsiteY4" fmla="*/ 1738407 h 2220437"/>
              <a:gd name="connsiteX5" fmla="*/ 0 w 1928120"/>
              <a:gd name="connsiteY5" fmla="*/ 482030 h 2220437"/>
              <a:gd name="connsiteX6" fmla="*/ 964060 w 1928120"/>
              <a:gd name="connsiteY6" fmla="*/ 0 h 22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8120" h="2220437">
                <a:moveTo>
                  <a:pt x="964060" y="0"/>
                </a:moveTo>
                <a:lnTo>
                  <a:pt x="1928120" y="482030"/>
                </a:lnTo>
                <a:lnTo>
                  <a:pt x="1928120" y="1738407"/>
                </a:lnTo>
                <a:lnTo>
                  <a:pt x="964060" y="2220437"/>
                </a:lnTo>
                <a:lnTo>
                  <a:pt x="0" y="1738407"/>
                </a:lnTo>
                <a:lnTo>
                  <a:pt x="0" y="482030"/>
                </a:lnTo>
                <a:lnTo>
                  <a:pt x="964060" y="0"/>
                </a:lnTo>
                <a:close/>
              </a:path>
            </a:pathLst>
          </a:cu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01134A30-894F-47C5-F8D0-03AA1CC93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0" t="42377" r="-18226" b="29050"/>
          <a:stretch>
            <a:fillRect/>
          </a:stretch>
        </p:blipFill>
        <p:spPr>
          <a:xfrm>
            <a:off x="17173432" y="2449706"/>
            <a:ext cx="929560" cy="2185937"/>
          </a:xfrm>
          <a:custGeom>
            <a:avLst/>
            <a:gdLst>
              <a:gd name="connsiteX0" fmla="*/ 0 w 929560"/>
              <a:gd name="connsiteY0" fmla="*/ 0 h 2185937"/>
              <a:gd name="connsiteX1" fmla="*/ 929560 w 929560"/>
              <a:gd name="connsiteY1" fmla="*/ 464780 h 2185937"/>
              <a:gd name="connsiteX2" fmla="*/ 929560 w 929560"/>
              <a:gd name="connsiteY2" fmla="*/ 1721157 h 2185937"/>
              <a:gd name="connsiteX3" fmla="*/ 0 w 929560"/>
              <a:gd name="connsiteY3" fmla="*/ 2185937 h 2185937"/>
              <a:gd name="connsiteX4" fmla="*/ 0 w 929560"/>
              <a:gd name="connsiteY4" fmla="*/ 0 h 218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560" h="2185937">
                <a:moveTo>
                  <a:pt x="0" y="0"/>
                </a:moveTo>
                <a:lnTo>
                  <a:pt x="929560" y="464780"/>
                </a:lnTo>
                <a:lnTo>
                  <a:pt x="929560" y="1721157"/>
                </a:lnTo>
                <a:lnTo>
                  <a:pt x="0" y="218593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8" name="Шестиугольник 117">
            <a:extLst>
              <a:ext uri="{FF2B5EF4-FFF2-40B4-BE49-F238E27FC236}">
                <a16:creationId xmlns:a16="http://schemas.microsoft.com/office/drawing/2014/main" id="{3B722CC6-5AF2-1226-D404-5CA914AE8418}"/>
              </a:ext>
            </a:extLst>
          </p:cNvPr>
          <p:cNvSpPr/>
          <p:nvPr/>
        </p:nvSpPr>
        <p:spPr>
          <a:xfrm rot="5400000">
            <a:off x="8890473" y="-718655"/>
            <a:ext cx="1633555" cy="1408236"/>
          </a:xfrm>
          <a:prstGeom prst="hexagon">
            <a:avLst/>
          </a:prstGeom>
          <a:noFill/>
          <a:ln w="28575">
            <a:solidFill>
              <a:srgbClr val="A2A1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6DD1FCA3-3751-3495-1442-549493FDD995}"/>
              </a:ext>
            </a:extLst>
          </p:cNvPr>
          <p:cNvGrpSpPr/>
          <p:nvPr/>
        </p:nvGrpSpPr>
        <p:grpSpPr>
          <a:xfrm>
            <a:off x="-268243" y="2112975"/>
            <a:ext cx="6364243" cy="900000"/>
            <a:chOff x="-323505" y="2008613"/>
            <a:chExt cx="6364243" cy="982991"/>
          </a:xfrm>
          <a:solidFill>
            <a:schemeClr val="bg1">
              <a:lumMod val="75000"/>
            </a:schemeClr>
          </a:solidFill>
        </p:grpSpPr>
        <p:sp>
          <p:nvSpPr>
            <p:cNvPr id="59" name="Шестиугольник 58">
              <a:extLst>
                <a:ext uri="{FF2B5EF4-FFF2-40B4-BE49-F238E27FC236}">
                  <a16:creationId xmlns:a16="http://schemas.microsoft.com/office/drawing/2014/main" id="{138285F1-F83B-17C3-70F9-45A4E8342FDD}"/>
                </a:ext>
              </a:extLst>
            </p:cNvPr>
            <p:cNvSpPr/>
            <p:nvPr/>
          </p:nvSpPr>
          <p:spPr>
            <a:xfrm rot="10800000">
              <a:off x="-323505" y="2008613"/>
              <a:ext cx="6364243" cy="982991"/>
            </a:xfrm>
            <a:prstGeom prst="hexagon">
              <a:avLst/>
            </a:prstGeom>
            <a:grpFill/>
            <a:ln>
              <a:solidFill>
                <a:schemeClr val="bg1">
                  <a:alpha val="49000"/>
                </a:schemeClr>
              </a:solidFill>
            </a:ln>
            <a:effectLst>
              <a:outerShdw blurRad="207637" dist="38100" dir="2700000" algn="tl" rotWithShape="0">
                <a:prstClr val="black">
                  <a:alpha val="23124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237494-C454-EF0D-7CA7-EB06D746EE16}"/>
                </a:ext>
              </a:extLst>
            </p:cNvPr>
            <p:cNvSpPr txBox="1"/>
            <p:nvPr/>
          </p:nvSpPr>
          <p:spPr>
            <a:xfrm>
              <a:off x="1128451" y="2322960"/>
              <a:ext cx="4843195" cy="369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effectLst/>
                  <a:latin typeface="TT Firs Neue" panose="02000503030000020004" pitchFamily="2" charset="0"/>
                  <a:ea typeface="Times New Roman" panose="02020603050405020304" pitchFamily="18" charset="0"/>
                </a:rPr>
                <a:t>Первичная диагностика в течение суток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88C1EAC-3950-E43C-CFD0-93FE08C3BB67}"/>
                </a:ext>
              </a:extLst>
            </p:cNvPr>
            <p:cNvSpPr txBox="1"/>
            <p:nvPr/>
          </p:nvSpPr>
          <p:spPr>
            <a:xfrm>
              <a:off x="293570" y="2207722"/>
              <a:ext cx="649537" cy="6386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TT Firs Neue DemiBold" panose="02000503030000020004" pitchFamily="2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521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ACE49CBC-D1BF-501E-A404-D7C44675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330"/>
          <a:stretch/>
        </p:blipFill>
        <p:spPr>
          <a:xfrm rot="16200000">
            <a:off x="7113457" y="986355"/>
            <a:ext cx="6064898" cy="409218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33AAC0F-C4AB-099B-A30C-DCF93120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29" t="100000" r="52228" b="-1198"/>
          <a:stretch>
            <a:fillRect/>
          </a:stretch>
        </p:blipFill>
        <p:spPr>
          <a:xfrm>
            <a:off x="9813182" y="5096898"/>
            <a:ext cx="1478007" cy="67674"/>
          </a:xfrm>
          <a:custGeom>
            <a:avLst/>
            <a:gdLst>
              <a:gd name="connsiteX0" fmla="*/ 0 w 1478007"/>
              <a:gd name="connsiteY0" fmla="*/ 0 h 67674"/>
              <a:gd name="connsiteX1" fmla="*/ 1478007 w 1478007"/>
              <a:gd name="connsiteY1" fmla="*/ 0 h 67674"/>
              <a:gd name="connsiteX2" fmla="*/ 1444170 w 1478007"/>
              <a:gd name="connsiteY2" fmla="*/ 67674 h 67674"/>
              <a:gd name="connsiteX3" fmla="*/ 33837 w 1478007"/>
              <a:gd name="connsiteY3" fmla="*/ 67674 h 67674"/>
              <a:gd name="connsiteX4" fmla="*/ 0 w 1478007"/>
              <a:gd name="connsiteY4" fmla="*/ 0 h 6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007" h="67674">
                <a:moveTo>
                  <a:pt x="0" y="0"/>
                </a:moveTo>
                <a:lnTo>
                  <a:pt x="1478007" y="0"/>
                </a:lnTo>
                <a:lnTo>
                  <a:pt x="1444170" y="67674"/>
                </a:lnTo>
                <a:lnTo>
                  <a:pt x="33837" y="6767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F34EE-A3BE-845C-DD45-5D7D02BCEBB5}"/>
              </a:ext>
            </a:extLst>
          </p:cNvPr>
          <p:cNvSpPr txBox="1"/>
          <p:nvPr/>
        </p:nvSpPr>
        <p:spPr>
          <a:xfrm rot="16200000">
            <a:off x="-1057328" y="1648229"/>
            <a:ext cx="4187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spc="-300" dirty="0">
                <a:solidFill>
                  <a:srgbClr val="0165AC"/>
                </a:solidFill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УСЛОВИЯ РАБОТЫ</a:t>
            </a:r>
            <a:endParaRPr lang="ru-RU" sz="4400" spc="-300" dirty="0">
              <a:solidFill>
                <a:srgbClr val="0165AC"/>
              </a:solidFill>
              <a:effectLst/>
              <a:latin typeface="TT Firs Neue" panose="02000503030000020004" pitchFamily="2" charset="0"/>
              <a:ea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D9FDC2D-46F3-F519-D696-87F7EDC1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36" t="-786" r="52699" b="100000"/>
          <a:stretch>
            <a:fillRect/>
          </a:stretch>
        </p:blipFill>
        <p:spPr>
          <a:xfrm>
            <a:off x="7943428" y="-540489"/>
            <a:ext cx="1508436" cy="43488"/>
          </a:xfrm>
          <a:custGeom>
            <a:avLst/>
            <a:gdLst>
              <a:gd name="connsiteX0" fmla="*/ 21744 w 1508436"/>
              <a:gd name="connsiteY0" fmla="*/ 0 h 43488"/>
              <a:gd name="connsiteX1" fmla="*/ 1486692 w 1508436"/>
              <a:gd name="connsiteY1" fmla="*/ 0 h 43488"/>
              <a:gd name="connsiteX2" fmla="*/ 1508436 w 1508436"/>
              <a:gd name="connsiteY2" fmla="*/ 43488 h 43488"/>
              <a:gd name="connsiteX3" fmla="*/ 0 w 1508436"/>
              <a:gd name="connsiteY3" fmla="*/ 43488 h 43488"/>
              <a:gd name="connsiteX4" fmla="*/ 21744 w 1508436"/>
              <a:gd name="connsiteY4" fmla="*/ 0 h 4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436" h="43488">
                <a:moveTo>
                  <a:pt x="21744" y="0"/>
                </a:moveTo>
                <a:lnTo>
                  <a:pt x="1486692" y="0"/>
                </a:lnTo>
                <a:lnTo>
                  <a:pt x="1508436" y="43488"/>
                </a:lnTo>
                <a:lnTo>
                  <a:pt x="0" y="43488"/>
                </a:lnTo>
                <a:lnTo>
                  <a:pt x="21744" y="0"/>
                </a:lnTo>
                <a:close/>
              </a:path>
            </a:pathLst>
          </a:cu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7062E9-AAD2-0BFC-736C-BBD72A39A8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893" t="100000" r="28276" b="-285"/>
          <a:stretch>
            <a:fillRect/>
          </a:stretch>
        </p:blipFill>
        <p:spPr>
          <a:xfrm>
            <a:off x="9999246" y="5033696"/>
            <a:ext cx="1480714" cy="15765"/>
          </a:xfrm>
          <a:custGeom>
            <a:avLst/>
            <a:gdLst>
              <a:gd name="connsiteX0" fmla="*/ 0 w 1480714"/>
              <a:gd name="connsiteY0" fmla="*/ 0 h 15765"/>
              <a:gd name="connsiteX1" fmla="*/ 1480714 w 1480714"/>
              <a:gd name="connsiteY1" fmla="*/ 0 h 15765"/>
              <a:gd name="connsiteX2" fmla="*/ 1472831 w 1480714"/>
              <a:gd name="connsiteY2" fmla="*/ 15765 h 15765"/>
              <a:gd name="connsiteX3" fmla="*/ 7883 w 1480714"/>
              <a:gd name="connsiteY3" fmla="*/ 15765 h 15765"/>
              <a:gd name="connsiteX4" fmla="*/ 0 w 1480714"/>
              <a:gd name="connsiteY4" fmla="*/ 0 h 1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714" h="15765">
                <a:moveTo>
                  <a:pt x="0" y="0"/>
                </a:moveTo>
                <a:lnTo>
                  <a:pt x="1480714" y="0"/>
                </a:lnTo>
                <a:lnTo>
                  <a:pt x="1472831" y="15765"/>
                </a:lnTo>
                <a:lnTo>
                  <a:pt x="7883" y="1576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3" name="Шестиугольник 82">
            <a:extLst>
              <a:ext uri="{FF2B5EF4-FFF2-40B4-BE49-F238E27FC236}">
                <a16:creationId xmlns:a16="http://schemas.microsoft.com/office/drawing/2014/main" id="{8E180E31-96C1-2B9D-29E5-1D3F5AE4B302}"/>
              </a:ext>
            </a:extLst>
          </p:cNvPr>
          <p:cNvSpPr/>
          <p:nvPr/>
        </p:nvSpPr>
        <p:spPr>
          <a:xfrm rot="5400000">
            <a:off x="2116046" y="92033"/>
            <a:ext cx="4873028" cy="2408400"/>
          </a:xfrm>
          <a:prstGeom prst="hexagon">
            <a:avLst/>
          </a:prstGeom>
          <a:solidFill>
            <a:srgbClr val="EFEFEF"/>
          </a:solidFill>
          <a:ln>
            <a:solidFill>
              <a:srgbClr val="307BB4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Шестиугольник 83">
            <a:extLst>
              <a:ext uri="{FF2B5EF4-FFF2-40B4-BE49-F238E27FC236}">
                <a16:creationId xmlns:a16="http://schemas.microsoft.com/office/drawing/2014/main" id="{2B401369-67FF-8E0F-BDE2-E3F61395F301}"/>
              </a:ext>
            </a:extLst>
          </p:cNvPr>
          <p:cNvSpPr/>
          <p:nvPr/>
        </p:nvSpPr>
        <p:spPr>
          <a:xfrm rot="5400000">
            <a:off x="3525807" y="1627589"/>
            <a:ext cx="2057498" cy="1773705"/>
          </a:xfrm>
          <a:prstGeom prst="hexagon">
            <a:avLst/>
          </a:prstGeom>
          <a:solidFill>
            <a:schemeClr val="bg1"/>
          </a:solidFill>
          <a:ln>
            <a:solidFill>
              <a:srgbClr val="888484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Шестиугольник 86">
            <a:extLst>
              <a:ext uri="{FF2B5EF4-FFF2-40B4-BE49-F238E27FC236}">
                <a16:creationId xmlns:a16="http://schemas.microsoft.com/office/drawing/2014/main" id="{0F13F6A1-D1E5-E051-7EB8-29945644EED0}"/>
              </a:ext>
            </a:extLst>
          </p:cNvPr>
          <p:cNvSpPr/>
          <p:nvPr/>
        </p:nvSpPr>
        <p:spPr>
          <a:xfrm rot="5400000">
            <a:off x="4211390" y="4035491"/>
            <a:ext cx="4873028" cy="2408400"/>
          </a:xfrm>
          <a:prstGeom prst="hexagon">
            <a:avLst/>
          </a:prstGeom>
          <a:solidFill>
            <a:srgbClr val="EFEFEF"/>
          </a:solidFill>
          <a:ln w="38100">
            <a:solidFill>
              <a:schemeClr val="bg1"/>
            </a:solidFill>
          </a:ln>
          <a:effectLst>
            <a:outerShdw blurRad="555624" dist="38100" dir="5818129" sx="102714" sy="102714" algn="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Шестиугольник 88">
            <a:extLst>
              <a:ext uri="{FF2B5EF4-FFF2-40B4-BE49-F238E27FC236}">
                <a16:creationId xmlns:a16="http://schemas.microsoft.com/office/drawing/2014/main" id="{B80512A2-CC82-49BD-923D-66D430926E9B}"/>
              </a:ext>
            </a:extLst>
          </p:cNvPr>
          <p:cNvSpPr/>
          <p:nvPr/>
        </p:nvSpPr>
        <p:spPr>
          <a:xfrm rot="5400000">
            <a:off x="6304672" y="89955"/>
            <a:ext cx="4873028" cy="2407070"/>
          </a:xfrm>
          <a:prstGeom prst="hexagon">
            <a:avLst/>
          </a:prstGeom>
          <a:solidFill>
            <a:srgbClr val="EFEFEF"/>
          </a:solidFill>
          <a:ln>
            <a:solidFill>
              <a:srgbClr val="307BB4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Шестиугольник 90">
            <a:extLst>
              <a:ext uri="{FF2B5EF4-FFF2-40B4-BE49-F238E27FC236}">
                <a16:creationId xmlns:a16="http://schemas.microsoft.com/office/drawing/2014/main" id="{BD88A9C0-F891-A848-CA39-254F037AD280}"/>
              </a:ext>
            </a:extLst>
          </p:cNvPr>
          <p:cNvSpPr/>
          <p:nvPr/>
        </p:nvSpPr>
        <p:spPr>
          <a:xfrm rot="5400000">
            <a:off x="8427473" y="4017681"/>
            <a:ext cx="4873028" cy="2408400"/>
          </a:xfrm>
          <a:prstGeom prst="hexagon">
            <a:avLst/>
          </a:prstGeom>
          <a:solidFill>
            <a:srgbClr val="EFEFEF"/>
          </a:solidFill>
          <a:ln w="38100">
            <a:solidFill>
              <a:schemeClr val="bg1"/>
            </a:solidFill>
          </a:ln>
          <a:effectLst>
            <a:outerShdw blurRad="555624" dist="38100" dir="5818129" sx="102714" sy="102714" algn="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Шестиугольник 91">
            <a:extLst>
              <a:ext uri="{FF2B5EF4-FFF2-40B4-BE49-F238E27FC236}">
                <a16:creationId xmlns:a16="http://schemas.microsoft.com/office/drawing/2014/main" id="{EC2430CB-9CC1-266F-386D-B99916D8D759}"/>
              </a:ext>
            </a:extLst>
          </p:cNvPr>
          <p:cNvSpPr/>
          <p:nvPr/>
        </p:nvSpPr>
        <p:spPr>
          <a:xfrm rot="5400000">
            <a:off x="5646698" y="3181297"/>
            <a:ext cx="2057498" cy="1773705"/>
          </a:xfrm>
          <a:prstGeom prst="hexagon">
            <a:avLst/>
          </a:prstGeom>
          <a:solidFill>
            <a:schemeClr val="bg1"/>
          </a:solidFill>
          <a:ln>
            <a:solidFill>
              <a:srgbClr val="888484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Шестиугольник 94">
            <a:extLst>
              <a:ext uri="{FF2B5EF4-FFF2-40B4-BE49-F238E27FC236}">
                <a16:creationId xmlns:a16="http://schemas.microsoft.com/office/drawing/2014/main" id="{5F392893-9FFF-C8BE-E456-068DFBB94D8B}"/>
              </a:ext>
            </a:extLst>
          </p:cNvPr>
          <p:cNvSpPr/>
          <p:nvPr/>
        </p:nvSpPr>
        <p:spPr>
          <a:xfrm rot="5400000">
            <a:off x="33024" y="4036696"/>
            <a:ext cx="4873028" cy="2408400"/>
          </a:xfrm>
          <a:prstGeom prst="hexagon">
            <a:avLst/>
          </a:prstGeom>
          <a:solidFill>
            <a:srgbClr val="EFEFEF"/>
          </a:solidFill>
          <a:ln w="38100">
            <a:solidFill>
              <a:schemeClr val="bg1"/>
            </a:solidFill>
          </a:ln>
          <a:effectLst>
            <a:outerShdw blurRad="555624" dist="38100" dir="5818129" sx="102714" sy="102714" algn="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Шестиугольник 95">
            <a:extLst>
              <a:ext uri="{FF2B5EF4-FFF2-40B4-BE49-F238E27FC236}">
                <a16:creationId xmlns:a16="http://schemas.microsoft.com/office/drawing/2014/main" id="{F375B7D0-3529-08C9-CAB3-9A0DD0719578}"/>
              </a:ext>
            </a:extLst>
          </p:cNvPr>
          <p:cNvSpPr/>
          <p:nvPr/>
        </p:nvSpPr>
        <p:spPr>
          <a:xfrm rot="5400000">
            <a:off x="1424409" y="3170392"/>
            <a:ext cx="2057498" cy="1773705"/>
          </a:xfrm>
          <a:prstGeom prst="hexagon">
            <a:avLst/>
          </a:prstGeom>
          <a:solidFill>
            <a:schemeClr val="bg1"/>
          </a:solidFill>
          <a:ln>
            <a:solidFill>
              <a:srgbClr val="888484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3EC97F-0E95-DC45-C6D4-8B71B33908C9}"/>
              </a:ext>
            </a:extLst>
          </p:cNvPr>
          <p:cNvSpPr txBox="1"/>
          <p:nvPr/>
        </p:nvSpPr>
        <p:spPr>
          <a:xfrm>
            <a:off x="3376940" y="545079"/>
            <a:ext cx="2325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Стоимость ремонта </a:t>
            </a:r>
          </a:p>
          <a:p>
            <a:pPr algn="ctr"/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- 15-50% стоимости нового </a:t>
            </a:r>
            <a:r>
              <a:rPr lang="ru-RU" sz="1600" dirty="0">
                <a:latin typeface="TT Firs Neue" panose="02000503030000020004" pitchFamily="2" charset="0"/>
                <a:ea typeface="Times New Roman" panose="02020603050405020304" pitchFamily="18" charset="0"/>
              </a:rPr>
              <a:t>оборудования</a:t>
            </a:r>
            <a:endParaRPr lang="ru-RU" sz="1600" dirty="0">
              <a:effectLst/>
              <a:latin typeface="TT Firs Neue" panose="02000503030000020004" pitchFamily="2" charset="0"/>
              <a:ea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42733F-A70A-C05D-E6D8-4521BA1A4CB0}"/>
              </a:ext>
            </a:extLst>
          </p:cNvPr>
          <p:cNvSpPr txBox="1"/>
          <p:nvPr/>
        </p:nvSpPr>
        <p:spPr>
          <a:xfrm>
            <a:off x="5273647" y="5291695"/>
            <a:ext cx="280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Любые формы оплаты:</a:t>
            </a:r>
          </a:p>
          <a:p>
            <a:pPr marL="285750" indent="-285750" algn="ctr">
              <a:buFontTx/>
              <a:buChar char="-"/>
            </a:pPr>
            <a:r>
              <a:rPr lang="ru-RU" sz="1600" dirty="0">
                <a:latin typeface="TT Firs Neue" panose="02000503030000020004" pitchFamily="2" charset="0"/>
                <a:ea typeface="Times New Roman" panose="02020603050405020304" pitchFamily="18" charset="0"/>
              </a:rPr>
              <a:t>по счету с НДС,</a:t>
            </a:r>
          </a:p>
          <a:p>
            <a:pPr marL="285750" indent="-285750" algn="ctr">
              <a:buFontTx/>
              <a:buChar char="-"/>
            </a:pPr>
            <a:r>
              <a:rPr lang="ru-RU" sz="1600" dirty="0">
                <a:latin typeface="TT Firs Neue" panose="02000503030000020004" pitchFamily="2" charset="0"/>
                <a:ea typeface="Times New Roman" panose="02020603050405020304" pitchFamily="18" charset="0"/>
              </a:rPr>
              <a:t>по счёту</a:t>
            </a:r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 без НДС,</a:t>
            </a:r>
          </a:p>
          <a:p>
            <a:pPr marL="285750" indent="-285750" algn="ctr">
              <a:buFontTx/>
              <a:buChar char="-"/>
            </a:pPr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по карте,</a:t>
            </a:r>
          </a:p>
          <a:p>
            <a:pPr marL="285750" indent="-285750" algn="ctr">
              <a:buFontTx/>
              <a:buChar char="-"/>
            </a:pPr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наличные.</a:t>
            </a:r>
            <a:endParaRPr lang="ru-RU" sz="1600" dirty="0">
              <a:effectLst/>
              <a:latin typeface="TT Firs Neue" panose="02000503030000020004" pitchFamily="2" charset="0"/>
              <a:ea typeface="Arial" panose="020B0604020202020204" pitchFamily="34" charset="0"/>
            </a:endParaRPr>
          </a:p>
        </p:txBody>
      </p:sp>
      <p:sp>
        <p:nvSpPr>
          <p:cNvPr id="90" name="Шестиугольник 89">
            <a:extLst>
              <a:ext uri="{FF2B5EF4-FFF2-40B4-BE49-F238E27FC236}">
                <a16:creationId xmlns:a16="http://schemas.microsoft.com/office/drawing/2014/main" id="{41793D33-FAD5-2EA3-C907-570ABCCAD829}"/>
              </a:ext>
            </a:extLst>
          </p:cNvPr>
          <p:cNvSpPr/>
          <p:nvPr/>
        </p:nvSpPr>
        <p:spPr>
          <a:xfrm rot="5400000">
            <a:off x="7759466" y="1624486"/>
            <a:ext cx="2057498" cy="1773705"/>
          </a:xfrm>
          <a:prstGeom prst="hexagon">
            <a:avLst/>
          </a:prstGeom>
          <a:solidFill>
            <a:schemeClr val="bg1"/>
          </a:solidFill>
          <a:ln>
            <a:solidFill>
              <a:srgbClr val="888484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0" name="Graphic 113">
            <a:extLst>
              <a:ext uri="{FF2B5EF4-FFF2-40B4-BE49-F238E27FC236}">
                <a16:creationId xmlns:a16="http://schemas.microsoft.com/office/drawing/2014/main" id="{4DA1FE1F-22B7-AA0F-5F6E-F4CEB398EB0C}"/>
              </a:ext>
            </a:extLst>
          </p:cNvPr>
          <p:cNvGrpSpPr>
            <a:grpSpLocks noChangeAspect="1"/>
          </p:cNvGrpSpPr>
          <p:nvPr/>
        </p:nvGrpSpPr>
        <p:grpSpPr>
          <a:xfrm>
            <a:off x="8332473" y="2097338"/>
            <a:ext cx="828000" cy="828000"/>
            <a:chOff x="8344973" y="4401275"/>
            <a:chExt cx="720000" cy="720000"/>
          </a:xfrm>
          <a:solidFill>
            <a:srgbClr val="307BB4"/>
          </a:solidFill>
          <a:effectLst>
            <a:outerShdw blurRad="50800" dist="38100" algn="l" rotWithShape="0">
              <a:schemeClr val="bg1">
                <a:lumMod val="65000"/>
                <a:alpha val="40000"/>
              </a:schemeClr>
            </a:outerShdw>
          </a:effectLst>
        </p:grpSpPr>
        <p:sp>
          <p:nvSpPr>
            <p:cNvPr id="101" name="Freeform: Shape 390">
              <a:extLst>
                <a:ext uri="{FF2B5EF4-FFF2-40B4-BE49-F238E27FC236}">
                  <a16:creationId xmlns:a16="http://schemas.microsoft.com/office/drawing/2014/main" id="{7C9BFB89-6DFC-D012-C456-24D06B7EE767}"/>
                </a:ext>
              </a:extLst>
            </p:cNvPr>
            <p:cNvSpPr/>
            <p:nvPr/>
          </p:nvSpPr>
          <p:spPr>
            <a:xfrm>
              <a:off x="8460380" y="4571770"/>
              <a:ext cx="604688" cy="549844"/>
            </a:xfrm>
            <a:custGeom>
              <a:avLst/>
              <a:gdLst/>
              <a:ahLst/>
              <a:cxnLst/>
              <a:rect l="0" t="0" r="0" b="0"/>
              <a:pathLst>
                <a:path w="604687" h="549843">
                  <a:moveTo>
                    <a:pt x="601278" y="165244"/>
                  </a:moveTo>
                  <a:cubicBezTo>
                    <a:pt x="596134" y="150638"/>
                    <a:pt x="585587" y="138954"/>
                    <a:pt x="571580" y="132348"/>
                  </a:cubicBezTo>
                  <a:cubicBezTo>
                    <a:pt x="568167" y="130738"/>
                    <a:pt x="564675" y="129496"/>
                    <a:pt x="561150" y="128597"/>
                  </a:cubicBezTo>
                  <a:cubicBezTo>
                    <a:pt x="564054" y="123265"/>
                    <a:pt x="563258" y="116456"/>
                    <a:pt x="558748" y="111942"/>
                  </a:cubicBezTo>
                  <a:lnTo>
                    <a:pt x="493712" y="46856"/>
                  </a:lnTo>
                  <a:cubicBezTo>
                    <a:pt x="491075" y="44218"/>
                    <a:pt x="487499" y="42735"/>
                    <a:pt x="483769" y="42733"/>
                  </a:cubicBezTo>
                  <a:cubicBezTo>
                    <a:pt x="483768" y="42733"/>
                    <a:pt x="483768" y="42733"/>
                    <a:pt x="483767" y="42733"/>
                  </a:cubicBezTo>
                  <a:cubicBezTo>
                    <a:pt x="480037" y="42733"/>
                    <a:pt x="476461" y="44215"/>
                    <a:pt x="473824" y="46852"/>
                  </a:cubicBezTo>
                  <a:lnTo>
                    <a:pt x="453330" y="67347"/>
                  </a:lnTo>
                  <a:cubicBezTo>
                    <a:pt x="435725" y="57156"/>
                    <a:pt x="416970" y="49382"/>
                    <a:pt x="397340" y="44144"/>
                  </a:cubicBezTo>
                  <a:lnTo>
                    <a:pt x="397340" y="15116"/>
                  </a:lnTo>
                  <a:cubicBezTo>
                    <a:pt x="397340" y="7349"/>
                    <a:pt x="391043" y="1055"/>
                    <a:pt x="383279" y="1055"/>
                  </a:cubicBezTo>
                  <a:lnTo>
                    <a:pt x="291265" y="1055"/>
                  </a:lnTo>
                  <a:cubicBezTo>
                    <a:pt x="283500" y="1055"/>
                    <a:pt x="277204" y="7350"/>
                    <a:pt x="277204" y="15116"/>
                  </a:cubicBezTo>
                  <a:lnTo>
                    <a:pt x="277204" y="44145"/>
                  </a:lnTo>
                  <a:cubicBezTo>
                    <a:pt x="257573" y="49383"/>
                    <a:pt x="238816" y="57156"/>
                    <a:pt x="221214" y="67348"/>
                  </a:cubicBezTo>
                  <a:lnTo>
                    <a:pt x="200719" y="46853"/>
                  </a:lnTo>
                  <a:cubicBezTo>
                    <a:pt x="198081" y="44215"/>
                    <a:pt x="194504" y="42733"/>
                    <a:pt x="190774" y="42735"/>
                  </a:cubicBezTo>
                  <a:cubicBezTo>
                    <a:pt x="187045" y="42735"/>
                    <a:pt x="183467" y="44218"/>
                    <a:pt x="180832" y="46858"/>
                  </a:cubicBezTo>
                  <a:lnTo>
                    <a:pt x="115794" y="111943"/>
                  </a:lnTo>
                  <a:cubicBezTo>
                    <a:pt x="110306" y="117435"/>
                    <a:pt x="110307" y="126335"/>
                    <a:pt x="115797" y="131825"/>
                  </a:cubicBezTo>
                  <a:lnTo>
                    <a:pt x="136269" y="152297"/>
                  </a:lnTo>
                  <a:cubicBezTo>
                    <a:pt x="126078" y="169902"/>
                    <a:pt x="118306" y="188657"/>
                    <a:pt x="113068" y="208287"/>
                  </a:cubicBezTo>
                  <a:lnTo>
                    <a:pt x="84140" y="208287"/>
                  </a:lnTo>
                  <a:cubicBezTo>
                    <a:pt x="80409" y="208287"/>
                    <a:pt x="76832" y="209770"/>
                    <a:pt x="74195" y="212408"/>
                  </a:cubicBezTo>
                  <a:cubicBezTo>
                    <a:pt x="71558" y="215048"/>
                    <a:pt x="70077" y="218627"/>
                    <a:pt x="70079" y="222356"/>
                  </a:cubicBezTo>
                  <a:lnTo>
                    <a:pt x="70129" y="314369"/>
                  </a:lnTo>
                  <a:cubicBezTo>
                    <a:pt x="70134" y="322133"/>
                    <a:pt x="76428" y="328421"/>
                    <a:pt x="84190" y="328421"/>
                  </a:cubicBezTo>
                  <a:lnTo>
                    <a:pt x="101124" y="328421"/>
                  </a:lnTo>
                  <a:lnTo>
                    <a:pt x="85795" y="343751"/>
                  </a:lnTo>
                  <a:cubicBezTo>
                    <a:pt x="76407" y="353139"/>
                    <a:pt x="71346" y="366133"/>
                    <a:pt x="71907" y="379398"/>
                  </a:cubicBezTo>
                  <a:cubicBezTo>
                    <a:pt x="72429" y="391683"/>
                    <a:pt x="77744" y="403322"/>
                    <a:pt x="86588" y="411775"/>
                  </a:cubicBezTo>
                  <a:lnTo>
                    <a:pt x="5173" y="493187"/>
                  </a:lnTo>
                  <a:cubicBezTo>
                    <a:pt x="-318" y="498679"/>
                    <a:pt x="-318" y="507582"/>
                    <a:pt x="5173" y="513075"/>
                  </a:cubicBezTo>
                  <a:cubicBezTo>
                    <a:pt x="7920" y="515820"/>
                    <a:pt x="11518" y="517193"/>
                    <a:pt x="15115" y="517193"/>
                  </a:cubicBezTo>
                  <a:cubicBezTo>
                    <a:pt x="18713" y="517193"/>
                    <a:pt x="22313" y="515820"/>
                    <a:pt x="25058" y="513075"/>
                  </a:cubicBezTo>
                  <a:lnTo>
                    <a:pt x="108088" y="430044"/>
                  </a:lnTo>
                  <a:lnTo>
                    <a:pt x="132352" y="450506"/>
                  </a:lnTo>
                  <a:lnTo>
                    <a:pt x="57404" y="525452"/>
                  </a:lnTo>
                  <a:cubicBezTo>
                    <a:pt x="51913" y="530944"/>
                    <a:pt x="51913" y="539847"/>
                    <a:pt x="57404" y="545340"/>
                  </a:cubicBezTo>
                  <a:cubicBezTo>
                    <a:pt x="60151" y="548085"/>
                    <a:pt x="63749" y="549458"/>
                    <a:pt x="67346" y="549458"/>
                  </a:cubicBezTo>
                  <a:cubicBezTo>
                    <a:pt x="70945" y="549458"/>
                    <a:pt x="74544" y="548085"/>
                    <a:pt x="77289" y="545340"/>
                  </a:cubicBezTo>
                  <a:lnTo>
                    <a:pt x="153925" y="468703"/>
                  </a:lnTo>
                  <a:lnTo>
                    <a:pt x="177793" y="488832"/>
                  </a:lnTo>
                  <a:lnTo>
                    <a:pt x="141128" y="525502"/>
                  </a:lnTo>
                  <a:cubicBezTo>
                    <a:pt x="135637" y="530993"/>
                    <a:pt x="135637" y="539896"/>
                    <a:pt x="141128" y="545389"/>
                  </a:cubicBezTo>
                  <a:cubicBezTo>
                    <a:pt x="143875" y="548134"/>
                    <a:pt x="147473" y="549508"/>
                    <a:pt x="151070" y="549508"/>
                  </a:cubicBezTo>
                  <a:cubicBezTo>
                    <a:pt x="154669" y="549508"/>
                    <a:pt x="158267" y="548134"/>
                    <a:pt x="161012" y="545389"/>
                  </a:cubicBezTo>
                  <a:lnTo>
                    <a:pt x="199936" y="506464"/>
                  </a:lnTo>
                  <a:cubicBezTo>
                    <a:pt x="201534" y="507073"/>
                    <a:pt x="203231" y="507395"/>
                    <a:pt x="204947" y="507395"/>
                  </a:cubicBezTo>
                  <a:cubicBezTo>
                    <a:pt x="206112" y="507395"/>
                    <a:pt x="207288" y="507248"/>
                    <a:pt x="208442" y="506953"/>
                  </a:cubicBezTo>
                  <a:lnTo>
                    <a:pt x="482769" y="436506"/>
                  </a:lnTo>
                  <a:cubicBezTo>
                    <a:pt x="486767" y="435480"/>
                    <a:pt x="490112" y="432750"/>
                    <a:pt x="491916" y="429037"/>
                  </a:cubicBezTo>
                  <a:lnTo>
                    <a:pt x="598746" y="209489"/>
                  </a:lnTo>
                  <a:cubicBezTo>
                    <a:pt x="605523" y="195563"/>
                    <a:pt x="606423" y="179850"/>
                    <a:pt x="601278" y="165244"/>
                  </a:cubicBezTo>
                  <a:close/>
                  <a:moveTo>
                    <a:pt x="98242" y="300298"/>
                  </a:moveTo>
                  <a:lnTo>
                    <a:pt x="98208" y="236409"/>
                  </a:lnTo>
                  <a:lnTo>
                    <a:pt x="124138" y="236409"/>
                  </a:lnTo>
                  <a:cubicBezTo>
                    <a:pt x="130767" y="236409"/>
                    <a:pt x="136493" y="231781"/>
                    <a:pt x="137885" y="225302"/>
                  </a:cubicBezTo>
                  <a:cubicBezTo>
                    <a:pt x="143055" y="201236"/>
                    <a:pt x="152462" y="178532"/>
                    <a:pt x="165847" y="157818"/>
                  </a:cubicBezTo>
                  <a:cubicBezTo>
                    <a:pt x="169446" y="152252"/>
                    <a:pt x="168668" y="144930"/>
                    <a:pt x="163981" y="140243"/>
                  </a:cubicBezTo>
                  <a:lnTo>
                    <a:pt x="145617" y="121878"/>
                  </a:lnTo>
                  <a:lnTo>
                    <a:pt x="190776" y="76686"/>
                  </a:lnTo>
                  <a:lnTo>
                    <a:pt x="209154" y="95065"/>
                  </a:lnTo>
                  <a:cubicBezTo>
                    <a:pt x="213842" y="99752"/>
                    <a:pt x="221163" y="100527"/>
                    <a:pt x="226729" y="96933"/>
                  </a:cubicBezTo>
                  <a:cubicBezTo>
                    <a:pt x="247441" y="83547"/>
                    <a:pt x="270147" y="74139"/>
                    <a:pt x="294214" y="68968"/>
                  </a:cubicBezTo>
                  <a:cubicBezTo>
                    <a:pt x="300694" y="67576"/>
                    <a:pt x="305320" y="61848"/>
                    <a:pt x="305320" y="55221"/>
                  </a:cubicBezTo>
                  <a:lnTo>
                    <a:pt x="305320" y="29180"/>
                  </a:lnTo>
                  <a:lnTo>
                    <a:pt x="369209" y="29180"/>
                  </a:lnTo>
                  <a:lnTo>
                    <a:pt x="369209" y="55222"/>
                  </a:lnTo>
                  <a:cubicBezTo>
                    <a:pt x="369209" y="61850"/>
                    <a:pt x="373837" y="67577"/>
                    <a:pt x="380316" y="68970"/>
                  </a:cubicBezTo>
                  <a:cubicBezTo>
                    <a:pt x="404382" y="74140"/>
                    <a:pt x="427088" y="83548"/>
                    <a:pt x="447799" y="96934"/>
                  </a:cubicBezTo>
                  <a:cubicBezTo>
                    <a:pt x="453365" y="100530"/>
                    <a:pt x="460684" y="99754"/>
                    <a:pt x="465374" y="95067"/>
                  </a:cubicBezTo>
                  <a:lnTo>
                    <a:pt x="483754" y="76687"/>
                  </a:lnTo>
                  <a:lnTo>
                    <a:pt x="528911" y="121880"/>
                  </a:lnTo>
                  <a:lnTo>
                    <a:pt x="512236" y="138556"/>
                  </a:lnTo>
                  <a:cubicBezTo>
                    <a:pt x="505759" y="143490"/>
                    <a:pt x="500234" y="149884"/>
                    <a:pt x="496192" y="157562"/>
                  </a:cubicBezTo>
                  <a:lnTo>
                    <a:pt x="409709" y="321832"/>
                  </a:lnTo>
                  <a:lnTo>
                    <a:pt x="372295" y="321832"/>
                  </a:lnTo>
                  <a:cubicBezTo>
                    <a:pt x="375899" y="314796"/>
                    <a:pt x="377936" y="306828"/>
                    <a:pt x="377936" y="298395"/>
                  </a:cubicBezTo>
                  <a:cubicBezTo>
                    <a:pt x="377936" y="269966"/>
                    <a:pt x="354808" y="246838"/>
                    <a:pt x="326378" y="246838"/>
                  </a:cubicBezTo>
                  <a:lnTo>
                    <a:pt x="247708" y="246838"/>
                  </a:lnTo>
                  <a:cubicBezTo>
                    <a:pt x="251635" y="230385"/>
                    <a:pt x="260035" y="215218"/>
                    <a:pt x="272150" y="203105"/>
                  </a:cubicBezTo>
                  <a:cubicBezTo>
                    <a:pt x="297260" y="177993"/>
                    <a:pt x="335092" y="169540"/>
                    <a:pt x="368519" y="181571"/>
                  </a:cubicBezTo>
                  <a:cubicBezTo>
                    <a:pt x="375824" y="184200"/>
                    <a:pt x="383883" y="180408"/>
                    <a:pt x="386510" y="173101"/>
                  </a:cubicBezTo>
                  <a:cubicBezTo>
                    <a:pt x="389140" y="165793"/>
                    <a:pt x="385347" y="157739"/>
                    <a:pt x="378040" y="155109"/>
                  </a:cubicBezTo>
                  <a:cubicBezTo>
                    <a:pt x="334406" y="139410"/>
                    <a:pt x="285038" y="150445"/>
                    <a:pt x="252264" y="183219"/>
                  </a:cubicBezTo>
                  <a:cubicBezTo>
                    <a:pt x="234863" y="200620"/>
                    <a:pt x="223330" y="222850"/>
                    <a:pt x="218996" y="246838"/>
                  </a:cubicBezTo>
                  <a:lnTo>
                    <a:pt x="215931" y="246838"/>
                  </a:lnTo>
                  <a:cubicBezTo>
                    <a:pt x="194507" y="246838"/>
                    <a:pt x="174363" y="255181"/>
                    <a:pt x="159215" y="270329"/>
                  </a:cubicBezTo>
                  <a:lnTo>
                    <a:pt x="129245" y="300299"/>
                  </a:lnTo>
                  <a:lnTo>
                    <a:pt x="98242" y="300299"/>
                  </a:lnTo>
                  <a:close/>
                  <a:moveTo>
                    <a:pt x="349816" y="298392"/>
                  </a:moveTo>
                  <a:cubicBezTo>
                    <a:pt x="349816" y="311314"/>
                    <a:pt x="339302" y="321829"/>
                    <a:pt x="326379" y="321829"/>
                  </a:cubicBezTo>
                  <a:lnTo>
                    <a:pt x="293618" y="321829"/>
                  </a:lnTo>
                  <a:lnTo>
                    <a:pt x="293618" y="274958"/>
                  </a:lnTo>
                  <a:lnTo>
                    <a:pt x="326379" y="274958"/>
                  </a:lnTo>
                  <a:cubicBezTo>
                    <a:pt x="339301" y="274958"/>
                    <a:pt x="349816" y="285472"/>
                    <a:pt x="349816" y="298392"/>
                  </a:cubicBezTo>
                  <a:close/>
                  <a:moveTo>
                    <a:pt x="265495" y="274958"/>
                  </a:moveTo>
                  <a:lnTo>
                    <a:pt x="265495" y="321829"/>
                  </a:lnTo>
                  <a:lnTo>
                    <a:pt x="231208" y="321829"/>
                  </a:lnTo>
                  <a:lnTo>
                    <a:pt x="210428" y="275251"/>
                  </a:lnTo>
                  <a:cubicBezTo>
                    <a:pt x="212245" y="275061"/>
                    <a:pt x="214080" y="274958"/>
                    <a:pt x="215932" y="274958"/>
                  </a:cubicBezTo>
                  <a:lnTo>
                    <a:pt x="265495" y="274958"/>
                  </a:lnTo>
                  <a:close/>
                  <a:moveTo>
                    <a:pt x="208472" y="477910"/>
                  </a:moveTo>
                  <a:lnTo>
                    <a:pt x="184262" y="457493"/>
                  </a:lnTo>
                  <a:lnTo>
                    <a:pt x="264981" y="409700"/>
                  </a:lnTo>
                  <a:cubicBezTo>
                    <a:pt x="284656" y="398053"/>
                    <a:pt x="309694" y="401207"/>
                    <a:pt x="325864" y="417376"/>
                  </a:cubicBezTo>
                  <a:lnTo>
                    <a:pt x="350043" y="441555"/>
                  </a:lnTo>
                  <a:lnTo>
                    <a:pt x="208472" y="477910"/>
                  </a:lnTo>
                  <a:close/>
                  <a:moveTo>
                    <a:pt x="573460" y="197184"/>
                  </a:moveTo>
                  <a:lnTo>
                    <a:pt x="469476" y="410884"/>
                  </a:lnTo>
                  <a:lnTo>
                    <a:pt x="381626" y="433444"/>
                  </a:lnTo>
                  <a:cubicBezTo>
                    <a:pt x="381392" y="433170"/>
                    <a:pt x="381157" y="432897"/>
                    <a:pt x="380898" y="432638"/>
                  </a:cubicBezTo>
                  <a:lnTo>
                    <a:pt x="345750" y="397491"/>
                  </a:lnTo>
                  <a:cubicBezTo>
                    <a:pt x="320492" y="372234"/>
                    <a:pt x="281390" y="367304"/>
                    <a:pt x="250652" y="385504"/>
                  </a:cubicBezTo>
                  <a:lnTo>
                    <a:pt x="161495" y="438294"/>
                  </a:lnTo>
                  <a:lnTo>
                    <a:pt x="106890" y="392244"/>
                  </a:lnTo>
                  <a:cubicBezTo>
                    <a:pt x="102681" y="388695"/>
                    <a:pt x="100234" y="383711"/>
                    <a:pt x="100001" y="378208"/>
                  </a:cubicBezTo>
                  <a:cubicBezTo>
                    <a:pt x="99767" y="372707"/>
                    <a:pt x="101784" y="367533"/>
                    <a:pt x="105678" y="363641"/>
                  </a:cubicBezTo>
                  <a:lnTo>
                    <a:pt x="179102" y="290216"/>
                  </a:lnTo>
                  <a:cubicBezTo>
                    <a:pt x="180742" y="288577"/>
                    <a:pt x="182477" y="287073"/>
                    <a:pt x="184286" y="285684"/>
                  </a:cubicBezTo>
                  <a:lnTo>
                    <a:pt x="205273" y="332724"/>
                  </a:lnTo>
                  <a:lnTo>
                    <a:pt x="186913" y="351083"/>
                  </a:lnTo>
                  <a:cubicBezTo>
                    <a:pt x="184168" y="353829"/>
                    <a:pt x="182794" y="357428"/>
                    <a:pt x="182794" y="361025"/>
                  </a:cubicBezTo>
                  <a:cubicBezTo>
                    <a:pt x="182794" y="364624"/>
                    <a:pt x="184168" y="368222"/>
                    <a:pt x="186913" y="370967"/>
                  </a:cubicBezTo>
                  <a:cubicBezTo>
                    <a:pt x="192406" y="376457"/>
                    <a:pt x="201306" y="376457"/>
                    <a:pt x="206800" y="370967"/>
                  </a:cubicBezTo>
                  <a:lnTo>
                    <a:pt x="227816" y="349951"/>
                  </a:lnTo>
                  <a:lnTo>
                    <a:pt x="418203" y="349951"/>
                  </a:lnTo>
                  <a:cubicBezTo>
                    <a:pt x="423423" y="349951"/>
                    <a:pt x="428213" y="347058"/>
                    <a:pt x="430645" y="342439"/>
                  </a:cubicBezTo>
                  <a:lnTo>
                    <a:pt x="440554" y="323616"/>
                  </a:lnTo>
                  <a:lnTo>
                    <a:pt x="464609" y="337507"/>
                  </a:lnTo>
                  <a:cubicBezTo>
                    <a:pt x="466824" y="338785"/>
                    <a:pt x="469243" y="339394"/>
                    <a:pt x="471628" y="339394"/>
                  </a:cubicBezTo>
                  <a:cubicBezTo>
                    <a:pt x="476488" y="339394"/>
                    <a:pt x="481213" y="336871"/>
                    <a:pt x="483819" y="332362"/>
                  </a:cubicBezTo>
                  <a:cubicBezTo>
                    <a:pt x="487703" y="325635"/>
                    <a:pt x="485398" y="317038"/>
                    <a:pt x="478673" y="313152"/>
                  </a:cubicBezTo>
                  <a:lnTo>
                    <a:pt x="453666" y="298711"/>
                  </a:lnTo>
                  <a:lnTo>
                    <a:pt x="486410" y="236514"/>
                  </a:lnTo>
                  <a:lnTo>
                    <a:pt x="508810" y="247074"/>
                  </a:lnTo>
                  <a:cubicBezTo>
                    <a:pt x="510748" y="247988"/>
                    <a:pt x="512789" y="248420"/>
                    <a:pt x="514798" y="248420"/>
                  </a:cubicBezTo>
                  <a:cubicBezTo>
                    <a:pt x="520073" y="248420"/>
                    <a:pt x="525129" y="245438"/>
                    <a:pt x="527526" y="240352"/>
                  </a:cubicBezTo>
                  <a:cubicBezTo>
                    <a:pt x="530838" y="233326"/>
                    <a:pt x="527829" y="224948"/>
                    <a:pt x="520804" y="221636"/>
                  </a:cubicBezTo>
                  <a:lnTo>
                    <a:pt x="499524" y="211604"/>
                  </a:lnTo>
                  <a:lnTo>
                    <a:pt x="521081" y="170657"/>
                  </a:lnTo>
                  <a:cubicBezTo>
                    <a:pt x="522828" y="167338"/>
                    <a:pt x="525131" y="164506"/>
                    <a:pt x="527798" y="162181"/>
                  </a:cubicBezTo>
                  <a:cubicBezTo>
                    <a:pt x="528736" y="161610"/>
                    <a:pt x="529629" y="160933"/>
                    <a:pt x="530440" y="160121"/>
                  </a:cubicBezTo>
                  <a:lnTo>
                    <a:pt x="530470" y="160092"/>
                  </a:lnTo>
                  <a:cubicBezTo>
                    <a:pt x="538797" y="154387"/>
                    <a:pt x="549815" y="153173"/>
                    <a:pt x="559582" y="157778"/>
                  </a:cubicBezTo>
                  <a:cubicBezTo>
                    <a:pt x="566737" y="161153"/>
                    <a:pt x="572123" y="167119"/>
                    <a:pt x="574750" y="174580"/>
                  </a:cubicBezTo>
                  <a:cubicBezTo>
                    <a:pt x="577381" y="182046"/>
                    <a:pt x="576922" y="190072"/>
                    <a:pt x="573460" y="1971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2" name="Freeform: Shape 391">
              <a:extLst>
                <a:ext uri="{FF2B5EF4-FFF2-40B4-BE49-F238E27FC236}">
                  <a16:creationId xmlns:a16="http://schemas.microsoft.com/office/drawing/2014/main" id="{E0BEDD56-26A2-6436-4750-72204B9F4F23}"/>
                </a:ext>
              </a:extLst>
            </p:cNvPr>
            <p:cNvSpPr/>
            <p:nvPr/>
          </p:nvSpPr>
          <p:spPr>
            <a:xfrm>
              <a:off x="8428122" y="5092039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5" y="5175"/>
                  </a:moveTo>
                  <a:cubicBezTo>
                    <a:pt x="22441" y="2558"/>
                    <a:pt x="18827" y="1055"/>
                    <a:pt x="15116" y="1055"/>
                  </a:cubicBezTo>
                  <a:cubicBezTo>
                    <a:pt x="11417" y="1055"/>
                    <a:pt x="7789" y="2558"/>
                    <a:pt x="5175" y="5175"/>
                  </a:cubicBezTo>
                  <a:cubicBezTo>
                    <a:pt x="2559" y="7791"/>
                    <a:pt x="1055" y="11419"/>
                    <a:pt x="1055" y="15116"/>
                  </a:cubicBezTo>
                  <a:cubicBezTo>
                    <a:pt x="1055" y="18814"/>
                    <a:pt x="2558" y="22442"/>
                    <a:pt x="5175" y="25055"/>
                  </a:cubicBezTo>
                  <a:cubicBezTo>
                    <a:pt x="7791" y="27671"/>
                    <a:pt x="11419" y="29177"/>
                    <a:pt x="15116" y="29177"/>
                  </a:cubicBezTo>
                  <a:cubicBezTo>
                    <a:pt x="18813" y="29177"/>
                    <a:pt x="22442" y="27672"/>
                    <a:pt x="25055" y="25055"/>
                  </a:cubicBezTo>
                  <a:cubicBezTo>
                    <a:pt x="27685" y="22441"/>
                    <a:pt x="29177" y="18813"/>
                    <a:pt x="29177" y="15116"/>
                  </a:cubicBezTo>
                  <a:cubicBezTo>
                    <a:pt x="29177" y="11419"/>
                    <a:pt x="27685" y="7791"/>
                    <a:pt x="25055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3" name="Freeform: Shape 392">
              <a:extLst>
                <a:ext uri="{FF2B5EF4-FFF2-40B4-BE49-F238E27FC236}">
                  <a16:creationId xmlns:a16="http://schemas.microsoft.com/office/drawing/2014/main" id="{9DA97895-71A8-91D7-04FC-59CC30C17A82}"/>
                </a:ext>
              </a:extLst>
            </p:cNvPr>
            <p:cNvSpPr/>
            <p:nvPr/>
          </p:nvSpPr>
          <p:spPr>
            <a:xfrm>
              <a:off x="8857066" y="4749291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586" y="5694"/>
                  </a:moveTo>
                  <a:lnTo>
                    <a:pt x="24982" y="5096"/>
                  </a:lnTo>
                  <a:cubicBezTo>
                    <a:pt x="19444" y="-354"/>
                    <a:pt x="10540" y="-281"/>
                    <a:pt x="5095" y="5252"/>
                  </a:cubicBezTo>
                  <a:cubicBezTo>
                    <a:pt x="-353" y="10787"/>
                    <a:pt x="-282" y="19689"/>
                    <a:pt x="5251" y="25138"/>
                  </a:cubicBezTo>
                  <a:lnTo>
                    <a:pt x="5700" y="25581"/>
                  </a:lnTo>
                  <a:cubicBezTo>
                    <a:pt x="8446" y="28326"/>
                    <a:pt x="12045" y="29700"/>
                    <a:pt x="15642" y="29700"/>
                  </a:cubicBezTo>
                  <a:cubicBezTo>
                    <a:pt x="19239" y="29700"/>
                    <a:pt x="22839" y="28326"/>
                    <a:pt x="25584" y="25581"/>
                  </a:cubicBezTo>
                  <a:cubicBezTo>
                    <a:pt x="31076" y="20090"/>
                    <a:pt x="31076" y="11187"/>
                    <a:pt x="25586" y="5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4" name="Freeform: Shape 393">
              <a:extLst>
                <a:ext uri="{FF2B5EF4-FFF2-40B4-BE49-F238E27FC236}">
                  <a16:creationId xmlns:a16="http://schemas.microsoft.com/office/drawing/2014/main" id="{460FBF8B-CF69-BD5E-2A47-866F592CB14C}"/>
                </a:ext>
              </a:extLst>
            </p:cNvPr>
            <p:cNvSpPr/>
            <p:nvPr/>
          </p:nvSpPr>
          <p:spPr>
            <a:xfrm>
              <a:off x="8430647" y="4489416"/>
              <a:ext cx="97031" cy="97031"/>
            </a:xfrm>
            <a:custGeom>
              <a:avLst/>
              <a:gdLst/>
              <a:ahLst/>
              <a:cxnLst/>
              <a:rect l="0" t="0" r="0" b="0"/>
              <a:pathLst>
                <a:path w="97031" h="97031">
                  <a:moveTo>
                    <a:pt x="48607" y="1055"/>
                  </a:moveTo>
                  <a:cubicBezTo>
                    <a:pt x="22389" y="1055"/>
                    <a:pt x="1055" y="22386"/>
                    <a:pt x="1055" y="48606"/>
                  </a:cubicBezTo>
                  <a:cubicBezTo>
                    <a:pt x="1055" y="74825"/>
                    <a:pt x="22388" y="96157"/>
                    <a:pt x="48606" y="96157"/>
                  </a:cubicBezTo>
                  <a:cubicBezTo>
                    <a:pt x="74824" y="96157"/>
                    <a:pt x="96158" y="74825"/>
                    <a:pt x="96158" y="48606"/>
                  </a:cubicBezTo>
                  <a:cubicBezTo>
                    <a:pt x="96158" y="22386"/>
                    <a:pt x="74825" y="1055"/>
                    <a:pt x="48607" y="1055"/>
                  </a:cubicBezTo>
                  <a:close/>
                  <a:moveTo>
                    <a:pt x="48606" y="68034"/>
                  </a:moveTo>
                  <a:cubicBezTo>
                    <a:pt x="37893" y="68034"/>
                    <a:pt x="29177" y="59318"/>
                    <a:pt x="29177" y="48606"/>
                  </a:cubicBezTo>
                  <a:cubicBezTo>
                    <a:pt x="29177" y="37893"/>
                    <a:pt x="37893" y="29177"/>
                    <a:pt x="48606" y="29177"/>
                  </a:cubicBezTo>
                  <a:cubicBezTo>
                    <a:pt x="59318" y="29177"/>
                    <a:pt x="68034" y="37893"/>
                    <a:pt x="68034" y="48606"/>
                  </a:cubicBezTo>
                  <a:cubicBezTo>
                    <a:pt x="68034" y="59320"/>
                    <a:pt x="59318" y="68034"/>
                    <a:pt x="48606" y="680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5" name="Freeform: Shape 394">
              <a:extLst>
                <a:ext uri="{FF2B5EF4-FFF2-40B4-BE49-F238E27FC236}">
                  <a16:creationId xmlns:a16="http://schemas.microsoft.com/office/drawing/2014/main" id="{C1AC06CB-7B9A-1E0C-2744-BD53CF3D76D4}"/>
                </a:ext>
              </a:extLst>
            </p:cNvPr>
            <p:cNvSpPr/>
            <p:nvPr/>
          </p:nvSpPr>
          <p:spPr>
            <a:xfrm>
              <a:off x="8343937" y="4400220"/>
              <a:ext cx="270000" cy="274219"/>
            </a:xfrm>
            <a:custGeom>
              <a:avLst/>
              <a:gdLst/>
              <a:ahLst/>
              <a:cxnLst/>
              <a:rect l="0" t="0" r="0" b="0"/>
              <a:pathLst>
                <a:path w="270000" h="274218">
                  <a:moveTo>
                    <a:pt x="264940" y="164564"/>
                  </a:moveTo>
                  <a:lnTo>
                    <a:pt x="245898" y="147364"/>
                  </a:lnTo>
                  <a:cubicBezTo>
                    <a:pt x="246171" y="144183"/>
                    <a:pt x="246309" y="140986"/>
                    <a:pt x="246309" y="137804"/>
                  </a:cubicBezTo>
                  <a:cubicBezTo>
                    <a:pt x="246309" y="134620"/>
                    <a:pt x="246171" y="131424"/>
                    <a:pt x="245898" y="128244"/>
                  </a:cubicBezTo>
                  <a:lnTo>
                    <a:pt x="264940" y="111045"/>
                  </a:lnTo>
                  <a:cubicBezTo>
                    <a:pt x="269865" y="106597"/>
                    <a:pt x="271008" y="99314"/>
                    <a:pt x="267686" y="93570"/>
                  </a:cubicBezTo>
                  <a:lnTo>
                    <a:pt x="239758" y="45281"/>
                  </a:lnTo>
                  <a:cubicBezTo>
                    <a:pt x="236441" y="39544"/>
                    <a:pt x="229571" y="36903"/>
                    <a:pt x="223263" y="38940"/>
                  </a:cubicBezTo>
                  <a:lnTo>
                    <a:pt x="198888" y="46818"/>
                  </a:lnTo>
                  <a:cubicBezTo>
                    <a:pt x="193645" y="43148"/>
                    <a:pt x="188108" y="39945"/>
                    <a:pt x="182323" y="37239"/>
                  </a:cubicBezTo>
                  <a:lnTo>
                    <a:pt x="176955" y="12175"/>
                  </a:lnTo>
                  <a:cubicBezTo>
                    <a:pt x="175566" y="5687"/>
                    <a:pt x="169838" y="1055"/>
                    <a:pt x="163206" y="1055"/>
                  </a:cubicBezTo>
                  <a:lnTo>
                    <a:pt x="107426" y="1055"/>
                  </a:lnTo>
                  <a:cubicBezTo>
                    <a:pt x="100794" y="1055"/>
                    <a:pt x="95066" y="5687"/>
                    <a:pt x="93677" y="12170"/>
                  </a:cubicBezTo>
                  <a:lnTo>
                    <a:pt x="88308" y="37233"/>
                  </a:lnTo>
                  <a:cubicBezTo>
                    <a:pt x="82524" y="39940"/>
                    <a:pt x="76986" y="43142"/>
                    <a:pt x="71744" y="46813"/>
                  </a:cubicBezTo>
                  <a:lnTo>
                    <a:pt x="47368" y="38935"/>
                  </a:lnTo>
                  <a:cubicBezTo>
                    <a:pt x="41061" y="36897"/>
                    <a:pt x="34190" y="39540"/>
                    <a:pt x="30872" y="45276"/>
                  </a:cubicBezTo>
                  <a:lnTo>
                    <a:pt x="2944" y="93566"/>
                  </a:lnTo>
                  <a:cubicBezTo>
                    <a:pt x="-377" y="99309"/>
                    <a:pt x="767" y="106592"/>
                    <a:pt x="5691" y="111040"/>
                  </a:cubicBezTo>
                  <a:lnTo>
                    <a:pt x="24733" y="128240"/>
                  </a:lnTo>
                  <a:cubicBezTo>
                    <a:pt x="24460" y="131421"/>
                    <a:pt x="24322" y="134618"/>
                    <a:pt x="24322" y="137800"/>
                  </a:cubicBezTo>
                  <a:cubicBezTo>
                    <a:pt x="24322" y="140984"/>
                    <a:pt x="24460" y="144180"/>
                    <a:pt x="24733" y="147360"/>
                  </a:cubicBezTo>
                  <a:lnTo>
                    <a:pt x="5691" y="164564"/>
                  </a:lnTo>
                  <a:cubicBezTo>
                    <a:pt x="767" y="169012"/>
                    <a:pt x="-377" y="176295"/>
                    <a:pt x="2944" y="182038"/>
                  </a:cubicBezTo>
                  <a:lnTo>
                    <a:pt x="30871" y="230327"/>
                  </a:lnTo>
                  <a:cubicBezTo>
                    <a:pt x="34188" y="236064"/>
                    <a:pt x="41059" y="238707"/>
                    <a:pt x="47366" y="236668"/>
                  </a:cubicBezTo>
                  <a:lnTo>
                    <a:pt x="71742" y="228790"/>
                  </a:lnTo>
                  <a:cubicBezTo>
                    <a:pt x="76986" y="232460"/>
                    <a:pt x="82523" y="235664"/>
                    <a:pt x="88307" y="238369"/>
                  </a:cubicBezTo>
                  <a:lnTo>
                    <a:pt x="93677" y="263433"/>
                  </a:lnTo>
                  <a:cubicBezTo>
                    <a:pt x="95066" y="269917"/>
                    <a:pt x="100797" y="274548"/>
                    <a:pt x="107426" y="274548"/>
                  </a:cubicBezTo>
                  <a:lnTo>
                    <a:pt x="163206" y="274548"/>
                  </a:lnTo>
                  <a:cubicBezTo>
                    <a:pt x="169838" y="274548"/>
                    <a:pt x="175566" y="269916"/>
                    <a:pt x="176955" y="263433"/>
                  </a:cubicBezTo>
                  <a:lnTo>
                    <a:pt x="182323" y="238369"/>
                  </a:lnTo>
                  <a:cubicBezTo>
                    <a:pt x="188108" y="235662"/>
                    <a:pt x="193646" y="232460"/>
                    <a:pt x="198888" y="228790"/>
                  </a:cubicBezTo>
                  <a:lnTo>
                    <a:pt x="223263" y="236668"/>
                  </a:lnTo>
                  <a:cubicBezTo>
                    <a:pt x="229571" y="238707"/>
                    <a:pt x="236441" y="236064"/>
                    <a:pt x="239758" y="230327"/>
                  </a:cubicBezTo>
                  <a:lnTo>
                    <a:pt x="267686" y="182038"/>
                  </a:lnTo>
                  <a:cubicBezTo>
                    <a:pt x="271008" y="176295"/>
                    <a:pt x="269865" y="169010"/>
                    <a:pt x="264940" y="164564"/>
                  </a:cubicBezTo>
                  <a:close/>
                  <a:moveTo>
                    <a:pt x="217182" y="124861"/>
                  </a:moveTo>
                  <a:cubicBezTo>
                    <a:pt x="217850" y="129122"/>
                    <a:pt x="218189" y="133474"/>
                    <a:pt x="218189" y="137801"/>
                  </a:cubicBezTo>
                  <a:cubicBezTo>
                    <a:pt x="218189" y="142128"/>
                    <a:pt x="217850" y="146481"/>
                    <a:pt x="217182" y="150742"/>
                  </a:cubicBezTo>
                  <a:cubicBezTo>
                    <a:pt x="216450" y="155430"/>
                    <a:pt x="218129" y="160172"/>
                    <a:pt x="221650" y="163353"/>
                  </a:cubicBezTo>
                  <a:lnTo>
                    <a:pt x="237650" y="177805"/>
                  </a:lnTo>
                  <a:lnTo>
                    <a:pt x="221103" y="206414"/>
                  </a:lnTo>
                  <a:lnTo>
                    <a:pt x="200596" y="199786"/>
                  </a:lnTo>
                  <a:cubicBezTo>
                    <a:pt x="196073" y="198326"/>
                    <a:pt x="191117" y="199247"/>
                    <a:pt x="187423" y="202238"/>
                  </a:cubicBezTo>
                  <a:cubicBezTo>
                    <a:pt x="180661" y="207714"/>
                    <a:pt x="173136" y="212065"/>
                    <a:pt x="165054" y="215175"/>
                  </a:cubicBezTo>
                  <a:cubicBezTo>
                    <a:pt x="160620" y="216880"/>
                    <a:pt x="157348" y="220710"/>
                    <a:pt x="156352" y="225353"/>
                  </a:cubicBezTo>
                  <a:lnTo>
                    <a:pt x="151838" y="246424"/>
                  </a:lnTo>
                  <a:lnTo>
                    <a:pt x="118795" y="246424"/>
                  </a:lnTo>
                  <a:lnTo>
                    <a:pt x="114281" y="225353"/>
                  </a:lnTo>
                  <a:cubicBezTo>
                    <a:pt x="113286" y="220708"/>
                    <a:pt x="110013" y="216879"/>
                    <a:pt x="105580" y="215175"/>
                  </a:cubicBezTo>
                  <a:cubicBezTo>
                    <a:pt x="97499" y="212067"/>
                    <a:pt x="89973" y="207713"/>
                    <a:pt x="83210" y="202238"/>
                  </a:cubicBezTo>
                  <a:cubicBezTo>
                    <a:pt x="79512" y="199245"/>
                    <a:pt x="74556" y="198323"/>
                    <a:pt x="70037" y="199785"/>
                  </a:cubicBezTo>
                  <a:lnTo>
                    <a:pt x="49529" y="206412"/>
                  </a:lnTo>
                  <a:lnTo>
                    <a:pt x="32985" y="177806"/>
                  </a:lnTo>
                  <a:lnTo>
                    <a:pt x="48985" y="163353"/>
                  </a:lnTo>
                  <a:cubicBezTo>
                    <a:pt x="52506" y="160172"/>
                    <a:pt x="54185" y="155429"/>
                    <a:pt x="53453" y="150742"/>
                  </a:cubicBezTo>
                  <a:cubicBezTo>
                    <a:pt x="52783" y="146481"/>
                    <a:pt x="52446" y="142127"/>
                    <a:pt x="52446" y="137801"/>
                  </a:cubicBezTo>
                  <a:cubicBezTo>
                    <a:pt x="52446" y="133474"/>
                    <a:pt x="52783" y="129122"/>
                    <a:pt x="53453" y="124861"/>
                  </a:cubicBezTo>
                  <a:cubicBezTo>
                    <a:pt x="54185" y="120173"/>
                    <a:pt x="52506" y="115431"/>
                    <a:pt x="48985" y="112250"/>
                  </a:cubicBezTo>
                  <a:lnTo>
                    <a:pt x="32985" y="97796"/>
                  </a:lnTo>
                  <a:lnTo>
                    <a:pt x="49531" y="69189"/>
                  </a:lnTo>
                  <a:lnTo>
                    <a:pt x="70038" y="75817"/>
                  </a:lnTo>
                  <a:cubicBezTo>
                    <a:pt x="74562" y="77278"/>
                    <a:pt x="79517" y="76355"/>
                    <a:pt x="83210" y="73364"/>
                  </a:cubicBezTo>
                  <a:cubicBezTo>
                    <a:pt x="89974" y="67887"/>
                    <a:pt x="97499" y="63536"/>
                    <a:pt x="105580" y="60428"/>
                  </a:cubicBezTo>
                  <a:cubicBezTo>
                    <a:pt x="110013" y="58722"/>
                    <a:pt x="113286" y="54893"/>
                    <a:pt x="114281" y="50250"/>
                  </a:cubicBezTo>
                  <a:lnTo>
                    <a:pt x="118795" y="29178"/>
                  </a:lnTo>
                  <a:lnTo>
                    <a:pt x="151840" y="29178"/>
                  </a:lnTo>
                  <a:lnTo>
                    <a:pt x="156354" y="50250"/>
                  </a:lnTo>
                  <a:cubicBezTo>
                    <a:pt x="157349" y="54894"/>
                    <a:pt x="160622" y="58724"/>
                    <a:pt x="165055" y="60428"/>
                  </a:cubicBezTo>
                  <a:cubicBezTo>
                    <a:pt x="173137" y="63536"/>
                    <a:pt x="180663" y="67890"/>
                    <a:pt x="187425" y="73364"/>
                  </a:cubicBezTo>
                  <a:cubicBezTo>
                    <a:pt x="191117" y="76354"/>
                    <a:pt x="196070" y="77276"/>
                    <a:pt x="200597" y="75817"/>
                  </a:cubicBezTo>
                  <a:lnTo>
                    <a:pt x="221104" y="69189"/>
                  </a:lnTo>
                  <a:lnTo>
                    <a:pt x="237653" y="97796"/>
                  </a:lnTo>
                  <a:lnTo>
                    <a:pt x="221653" y="112248"/>
                  </a:lnTo>
                  <a:cubicBezTo>
                    <a:pt x="218129" y="115429"/>
                    <a:pt x="216450" y="120173"/>
                    <a:pt x="217182" y="124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6" name="Freeform: Shape 395">
              <a:extLst>
                <a:ext uri="{FF2B5EF4-FFF2-40B4-BE49-F238E27FC236}">
                  <a16:creationId xmlns:a16="http://schemas.microsoft.com/office/drawing/2014/main" id="{65518829-EE72-0197-12CA-ED2B2ED2B6BE}"/>
                </a:ext>
              </a:extLst>
            </p:cNvPr>
            <p:cNvSpPr/>
            <p:nvPr/>
          </p:nvSpPr>
          <p:spPr>
            <a:xfrm>
              <a:off x="8840752" y="4400220"/>
              <a:ext cx="182813" cy="185625"/>
            </a:xfrm>
            <a:custGeom>
              <a:avLst/>
              <a:gdLst/>
              <a:ahLst/>
              <a:cxnLst/>
              <a:rect l="0" t="0" r="0" b="0"/>
              <a:pathLst>
                <a:path w="182812" h="185625">
                  <a:moveTo>
                    <a:pt x="177557" y="106443"/>
                  </a:moveTo>
                  <a:lnTo>
                    <a:pt x="167280" y="97161"/>
                  </a:lnTo>
                  <a:cubicBezTo>
                    <a:pt x="167349" y="95842"/>
                    <a:pt x="167383" y="94521"/>
                    <a:pt x="167383" y="93203"/>
                  </a:cubicBezTo>
                  <a:cubicBezTo>
                    <a:pt x="167383" y="91886"/>
                    <a:pt x="167349" y="90565"/>
                    <a:pt x="167280" y="89246"/>
                  </a:cubicBezTo>
                  <a:lnTo>
                    <a:pt x="177557" y="79962"/>
                  </a:lnTo>
                  <a:cubicBezTo>
                    <a:pt x="182482" y="75514"/>
                    <a:pt x="183625" y="68231"/>
                    <a:pt x="180303" y="62487"/>
                  </a:cubicBezTo>
                  <a:lnTo>
                    <a:pt x="162526" y="31752"/>
                  </a:lnTo>
                  <a:cubicBezTo>
                    <a:pt x="159208" y="26014"/>
                    <a:pt x="152339" y="23373"/>
                    <a:pt x="146030" y="25411"/>
                  </a:cubicBezTo>
                  <a:lnTo>
                    <a:pt x="132883" y="29659"/>
                  </a:lnTo>
                  <a:cubicBezTo>
                    <a:pt x="130666" y="28216"/>
                    <a:pt x="128376" y="26892"/>
                    <a:pt x="126021" y="25691"/>
                  </a:cubicBezTo>
                  <a:lnTo>
                    <a:pt x="123124" y="12168"/>
                  </a:lnTo>
                  <a:cubicBezTo>
                    <a:pt x="121733" y="5687"/>
                    <a:pt x="116004" y="1055"/>
                    <a:pt x="109374" y="1055"/>
                  </a:cubicBezTo>
                  <a:lnTo>
                    <a:pt x="73870" y="1055"/>
                  </a:lnTo>
                  <a:cubicBezTo>
                    <a:pt x="67238" y="1055"/>
                    <a:pt x="61510" y="5687"/>
                    <a:pt x="60121" y="12170"/>
                  </a:cubicBezTo>
                  <a:lnTo>
                    <a:pt x="57224" y="25692"/>
                  </a:lnTo>
                  <a:cubicBezTo>
                    <a:pt x="54869" y="26893"/>
                    <a:pt x="52579" y="28218"/>
                    <a:pt x="50362" y="29661"/>
                  </a:cubicBezTo>
                  <a:lnTo>
                    <a:pt x="37215" y="25412"/>
                  </a:lnTo>
                  <a:cubicBezTo>
                    <a:pt x="30905" y="23373"/>
                    <a:pt x="24037" y="26017"/>
                    <a:pt x="20719" y="31753"/>
                  </a:cubicBezTo>
                  <a:lnTo>
                    <a:pt x="2944" y="62488"/>
                  </a:lnTo>
                  <a:cubicBezTo>
                    <a:pt x="-377" y="68231"/>
                    <a:pt x="767" y="75514"/>
                    <a:pt x="5691" y="79962"/>
                  </a:cubicBezTo>
                  <a:lnTo>
                    <a:pt x="15966" y="89246"/>
                  </a:lnTo>
                  <a:cubicBezTo>
                    <a:pt x="15897" y="90567"/>
                    <a:pt x="15864" y="91887"/>
                    <a:pt x="15864" y="93203"/>
                  </a:cubicBezTo>
                  <a:cubicBezTo>
                    <a:pt x="15864" y="94520"/>
                    <a:pt x="15897" y="95840"/>
                    <a:pt x="15966" y="97161"/>
                  </a:cubicBezTo>
                  <a:lnTo>
                    <a:pt x="5691" y="106443"/>
                  </a:lnTo>
                  <a:cubicBezTo>
                    <a:pt x="767" y="110893"/>
                    <a:pt x="-377" y="118174"/>
                    <a:pt x="2944" y="123919"/>
                  </a:cubicBezTo>
                  <a:lnTo>
                    <a:pt x="20721" y="154654"/>
                  </a:lnTo>
                  <a:cubicBezTo>
                    <a:pt x="24038" y="160391"/>
                    <a:pt x="30906" y="163035"/>
                    <a:pt x="37216" y="160995"/>
                  </a:cubicBezTo>
                  <a:lnTo>
                    <a:pt x="50363" y="156746"/>
                  </a:lnTo>
                  <a:cubicBezTo>
                    <a:pt x="52581" y="158189"/>
                    <a:pt x="54870" y="159514"/>
                    <a:pt x="57226" y="160715"/>
                  </a:cubicBezTo>
                  <a:lnTo>
                    <a:pt x="60122" y="174237"/>
                  </a:lnTo>
                  <a:cubicBezTo>
                    <a:pt x="61512" y="180721"/>
                    <a:pt x="67242" y="185352"/>
                    <a:pt x="73871" y="185352"/>
                  </a:cubicBezTo>
                  <a:lnTo>
                    <a:pt x="109375" y="185352"/>
                  </a:lnTo>
                  <a:cubicBezTo>
                    <a:pt x="116007" y="185352"/>
                    <a:pt x="121734" y="180720"/>
                    <a:pt x="123124" y="174237"/>
                  </a:cubicBezTo>
                  <a:lnTo>
                    <a:pt x="126021" y="160715"/>
                  </a:lnTo>
                  <a:cubicBezTo>
                    <a:pt x="128376" y="159514"/>
                    <a:pt x="130666" y="158189"/>
                    <a:pt x="132883" y="156746"/>
                  </a:cubicBezTo>
                  <a:lnTo>
                    <a:pt x="146030" y="160995"/>
                  </a:lnTo>
                  <a:cubicBezTo>
                    <a:pt x="152339" y="163035"/>
                    <a:pt x="159208" y="160390"/>
                    <a:pt x="162526" y="154654"/>
                  </a:cubicBezTo>
                  <a:lnTo>
                    <a:pt x="180303" y="123919"/>
                  </a:lnTo>
                  <a:cubicBezTo>
                    <a:pt x="183625" y="118176"/>
                    <a:pt x="182482" y="110891"/>
                    <a:pt x="177557" y="106443"/>
                  </a:cubicBezTo>
                  <a:close/>
                  <a:moveTo>
                    <a:pt x="138678" y="85762"/>
                  </a:moveTo>
                  <a:cubicBezTo>
                    <a:pt x="139061" y="88211"/>
                    <a:pt x="139256" y="90716"/>
                    <a:pt x="139256" y="93206"/>
                  </a:cubicBezTo>
                  <a:cubicBezTo>
                    <a:pt x="139256" y="95697"/>
                    <a:pt x="139061" y="98201"/>
                    <a:pt x="138678" y="100651"/>
                  </a:cubicBezTo>
                  <a:cubicBezTo>
                    <a:pt x="137943" y="105339"/>
                    <a:pt x="139622" y="110083"/>
                    <a:pt x="143145" y="113264"/>
                  </a:cubicBezTo>
                  <a:lnTo>
                    <a:pt x="150262" y="119692"/>
                  </a:lnTo>
                  <a:lnTo>
                    <a:pt x="143866" y="130745"/>
                  </a:lnTo>
                  <a:lnTo>
                    <a:pt x="134744" y="127796"/>
                  </a:lnTo>
                  <a:cubicBezTo>
                    <a:pt x="130223" y="126337"/>
                    <a:pt x="125266" y="127257"/>
                    <a:pt x="121570" y="130250"/>
                  </a:cubicBezTo>
                  <a:cubicBezTo>
                    <a:pt x="117682" y="133398"/>
                    <a:pt x="113357" y="135900"/>
                    <a:pt x="108715" y="137686"/>
                  </a:cubicBezTo>
                  <a:cubicBezTo>
                    <a:pt x="104282" y="139392"/>
                    <a:pt x="101009" y="143221"/>
                    <a:pt x="100014" y="147864"/>
                  </a:cubicBezTo>
                  <a:lnTo>
                    <a:pt x="98005" y="157234"/>
                  </a:lnTo>
                  <a:lnTo>
                    <a:pt x="85240" y="157234"/>
                  </a:lnTo>
                  <a:lnTo>
                    <a:pt x="83231" y="147864"/>
                  </a:lnTo>
                  <a:cubicBezTo>
                    <a:pt x="82236" y="143220"/>
                    <a:pt x="78963" y="139392"/>
                    <a:pt x="74530" y="137687"/>
                  </a:cubicBezTo>
                  <a:cubicBezTo>
                    <a:pt x="69885" y="135900"/>
                    <a:pt x="65560" y="133398"/>
                    <a:pt x="61674" y="130251"/>
                  </a:cubicBezTo>
                  <a:cubicBezTo>
                    <a:pt x="57978" y="127259"/>
                    <a:pt x="53024" y="126335"/>
                    <a:pt x="48500" y="127797"/>
                  </a:cubicBezTo>
                  <a:lnTo>
                    <a:pt x="39377" y="130746"/>
                  </a:lnTo>
                  <a:lnTo>
                    <a:pt x="32983" y="119692"/>
                  </a:lnTo>
                  <a:lnTo>
                    <a:pt x="40099" y="113264"/>
                  </a:lnTo>
                  <a:cubicBezTo>
                    <a:pt x="43622" y="110081"/>
                    <a:pt x="45301" y="105341"/>
                    <a:pt x="44568" y="100655"/>
                  </a:cubicBezTo>
                  <a:cubicBezTo>
                    <a:pt x="44184" y="98194"/>
                    <a:pt x="43989" y="95688"/>
                    <a:pt x="43989" y="93205"/>
                  </a:cubicBezTo>
                  <a:cubicBezTo>
                    <a:pt x="43989" y="90721"/>
                    <a:pt x="44184" y="88215"/>
                    <a:pt x="44568" y="85755"/>
                  </a:cubicBezTo>
                  <a:cubicBezTo>
                    <a:pt x="45301" y="81068"/>
                    <a:pt x="43622" y="76328"/>
                    <a:pt x="40100" y="73149"/>
                  </a:cubicBezTo>
                  <a:lnTo>
                    <a:pt x="32985" y="66721"/>
                  </a:lnTo>
                  <a:lnTo>
                    <a:pt x="39379" y="55666"/>
                  </a:lnTo>
                  <a:lnTo>
                    <a:pt x="48501" y="58615"/>
                  </a:lnTo>
                  <a:cubicBezTo>
                    <a:pt x="53027" y="60076"/>
                    <a:pt x="57982" y="59155"/>
                    <a:pt x="61675" y="56161"/>
                  </a:cubicBezTo>
                  <a:cubicBezTo>
                    <a:pt x="65562" y="53014"/>
                    <a:pt x="69887" y="50511"/>
                    <a:pt x="74531" y="48725"/>
                  </a:cubicBezTo>
                  <a:cubicBezTo>
                    <a:pt x="78963" y="47019"/>
                    <a:pt x="82236" y="43192"/>
                    <a:pt x="83233" y="38548"/>
                  </a:cubicBezTo>
                  <a:lnTo>
                    <a:pt x="85240" y="29178"/>
                  </a:lnTo>
                  <a:lnTo>
                    <a:pt x="98005" y="29178"/>
                  </a:lnTo>
                  <a:lnTo>
                    <a:pt x="100014" y="38548"/>
                  </a:lnTo>
                  <a:cubicBezTo>
                    <a:pt x="101009" y="43193"/>
                    <a:pt x="104282" y="47022"/>
                    <a:pt x="108715" y="48727"/>
                  </a:cubicBezTo>
                  <a:cubicBezTo>
                    <a:pt x="113359" y="50512"/>
                    <a:pt x="117682" y="53014"/>
                    <a:pt x="121570" y="56163"/>
                  </a:cubicBezTo>
                  <a:cubicBezTo>
                    <a:pt x="125266" y="59154"/>
                    <a:pt x="130218" y="60075"/>
                    <a:pt x="134744" y="58617"/>
                  </a:cubicBezTo>
                  <a:lnTo>
                    <a:pt x="143866" y="55668"/>
                  </a:lnTo>
                  <a:lnTo>
                    <a:pt x="150262" y="66721"/>
                  </a:lnTo>
                  <a:lnTo>
                    <a:pt x="143145" y="73149"/>
                  </a:lnTo>
                  <a:cubicBezTo>
                    <a:pt x="139622" y="76330"/>
                    <a:pt x="137943" y="81072"/>
                    <a:pt x="138678" y="857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7" name="Freeform: Shape 396">
              <a:extLst>
                <a:ext uri="{FF2B5EF4-FFF2-40B4-BE49-F238E27FC236}">
                  <a16:creationId xmlns:a16="http://schemas.microsoft.com/office/drawing/2014/main" id="{C9FBE6B0-27C6-BBE4-12E7-82D8FBA9AC3A}"/>
                </a:ext>
              </a:extLst>
            </p:cNvPr>
            <p:cNvSpPr/>
            <p:nvPr/>
          </p:nvSpPr>
          <p:spPr>
            <a:xfrm>
              <a:off x="8917259" y="4478302"/>
              <a:ext cx="29531" cy="29531"/>
            </a:xfrm>
            <a:custGeom>
              <a:avLst/>
              <a:gdLst/>
              <a:ahLst/>
              <a:cxnLst/>
              <a:rect l="0" t="0" r="0" b="0"/>
              <a:pathLst>
                <a:path w="29531" h="29531">
                  <a:moveTo>
                    <a:pt x="25057" y="5175"/>
                  </a:moveTo>
                  <a:cubicBezTo>
                    <a:pt x="22441" y="2559"/>
                    <a:pt x="18813" y="1055"/>
                    <a:pt x="15116" y="1055"/>
                  </a:cubicBezTo>
                  <a:cubicBezTo>
                    <a:pt x="11417" y="1055"/>
                    <a:pt x="7789" y="2559"/>
                    <a:pt x="5176" y="5175"/>
                  </a:cubicBezTo>
                  <a:cubicBezTo>
                    <a:pt x="2561" y="7805"/>
                    <a:pt x="1055" y="11419"/>
                    <a:pt x="1055" y="15116"/>
                  </a:cubicBezTo>
                  <a:cubicBezTo>
                    <a:pt x="1055" y="18814"/>
                    <a:pt x="2559" y="22442"/>
                    <a:pt x="5176" y="25071"/>
                  </a:cubicBezTo>
                  <a:cubicBezTo>
                    <a:pt x="7791" y="27686"/>
                    <a:pt x="11420" y="29177"/>
                    <a:pt x="15116" y="29177"/>
                  </a:cubicBezTo>
                  <a:cubicBezTo>
                    <a:pt x="18814" y="29177"/>
                    <a:pt x="22442" y="27686"/>
                    <a:pt x="25057" y="25071"/>
                  </a:cubicBezTo>
                  <a:cubicBezTo>
                    <a:pt x="27672" y="22441"/>
                    <a:pt x="29177" y="18827"/>
                    <a:pt x="29177" y="15116"/>
                  </a:cubicBezTo>
                  <a:cubicBezTo>
                    <a:pt x="29177" y="11419"/>
                    <a:pt x="27674" y="7791"/>
                    <a:pt x="25057" y="51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grpSp>
        <p:nvGrpSpPr>
          <p:cNvPr id="115" name="Graphic 815">
            <a:extLst>
              <a:ext uri="{FF2B5EF4-FFF2-40B4-BE49-F238E27FC236}">
                <a16:creationId xmlns:a16="http://schemas.microsoft.com/office/drawing/2014/main" id="{14C4807A-0636-0FCF-46DE-583ED6D7761F}"/>
              </a:ext>
            </a:extLst>
          </p:cNvPr>
          <p:cNvGrpSpPr>
            <a:grpSpLocks noChangeAspect="1"/>
          </p:cNvGrpSpPr>
          <p:nvPr/>
        </p:nvGrpSpPr>
        <p:grpSpPr>
          <a:xfrm>
            <a:off x="6256015" y="3654149"/>
            <a:ext cx="828000" cy="828000"/>
            <a:chOff x="908142" y="4379398"/>
            <a:chExt cx="720000" cy="720000"/>
          </a:xfrm>
          <a:solidFill>
            <a:srgbClr val="307BB4"/>
          </a:solidFill>
          <a:effectLst>
            <a:outerShdw blurRad="50800" dist="38100" algn="l" rotWithShape="0">
              <a:schemeClr val="bg1">
                <a:lumMod val="65000"/>
                <a:alpha val="40000"/>
              </a:schemeClr>
            </a:outerShdw>
          </a:effectLst>
        </p:grpSpPr>
        <p:sp>
          <p:nvSpPr>
            <p:cNvPr id="116" name="Freeform: Shape 444">
              <a:extLst>
                <a:ext uri="{FF2B5EF4-FFF2-40B4-BE49-F238E27FC236}">
                  <a16:creationId xmlns:a16="http://schemas.microsoft.com/office/drawing/2014/main" id="{E064BB3B-2EF8-5CF6-6C83-3EE4D95EB1EF}"/>
                </a:ext>
              </a:extLst>
            </p:cNvPr>
            <p:cNvSpPr/>
            <p:nvPr/>
          </p:nvSpPr>
          <p:spPr>
            <a:xfrm>
              <a:off x="954281" y="4377766"/>
              <a:ext cx="628640" cy="722175"/>
            </a:xfrm>
            <a:custGeom>
              <a:avLst/>
              <a:gdLst/>
              <a:ahLst/>
              <a:cxnLst/>
              <a:rect l="0" t="0" r="0" b="0"/>
              <a:pathLst>
                <a:path w="628640" h="722175">
                  <a:moveTo>
                    <a:pt x="603734" y="125822"/>
                  </a:moveTo>
                  <a:lnTo>
                    <a:pt x="383601" y="6620"/>
                  </a:lnTo>
                  <a:cubicBezTo>
                    <a:pt x="362719" y="-4692"/>
                    <a:pt x="334006" y="4009"/>
                    <a:pt x="322695" y="24892"/>
                  </a:cubicBezTo>
                  <a:lnTo>
                    <a:pt x="193921" y="264166"/>
                  </a:lnTo>
                  <a:lnTo>
                    <a:pt x="37305" y="264166"/>
                  </a:lnTo>
                  <a:cubicBezTo>
                    <a:pt x="17293" y="264166"/>
                    <a:pt x="1631" y="279828"/>
                    <a:pt x="1631" y="299840"/>
                  </a:cubicBezTo>
                  <a:lnTo>
                    <a:pt x="1631" y="362487"/>
                  </a:lnTo>
                  <a:lnTo>
                    <a:pt x="1631" y="687031"/>
                  </a:lnTo>
                  <a:cubicBezTo>
                    <a:pt x="1631" y="707043"/>
                    <a:pt x="17293" y="722704"/>
                    <a:pt x="37305" y="722704"/>
                  </a:cubicBezTo>
                  <a:lnTo>
                    <a:pt x="537607" y="722704"/>
                  </a:lnTo>
                  <a:cubicBezTo>
                    <a:pt x="557619" y="722704"/>
                    <a:pt x="573281" y="707043"/>
                    <a:pt x="573281" y="687031"/>
                  </a:cubicBezTo>
                  <a:lnTo>
                    <a:pt x="573281" y="596541"/>
                  </a:lnTo>
                  <a:lnTo>
                    <a:pt x="588073" y="596541"/>
                  </a:lnTo>
                  <a:cubicBezTo>
                    <a:pt x="595903" y="596541"/>
                    <a:pt x="601994" y="590450"/>
                    <a:pt x="601994" y="582620"/>
                  </a:cubicBezTo>
                  <a:lnTo>
                    <a:pt x="601994" y="479079"/>
                  </a:lnTo>
                  <a:cubicBezTo>
                    <a:pt x="601994" y="471248"/>
                    <a:pt x="595903" y="465157"/>
                    <a:pt x="588073" y="465157"/>
                  </a:cubicBezTo>
                  <a:lnTo>
                    <a:pt x="573281" y="465157"/>
                  </a:lnTo>
                  <a:lnTo>
                    <a:pt x="573281" y="363357"/>
                  </a:lnTo>
                  <a:cubicBezTo>
                    <a:pt x="573281" y="346825"/>
                    <a:pt x="561100" y="332034"/>
                    <a:pt x="545438" y="328553"/>
                  </a:cubicBezTo>
                  <a:lnTo>
                    <a:pt x="622006" y="186728"/>
                  </a:lnTo>
                  <a:cubicBezTo>
                    <a:pt x="633317" y="164976"/>
                    <a:pt x="625486" y="138003"/>
                    <a:pt x="603734" y="125822"/>
                  </a:cubicBezTo>
                  <a:close/>
                  <a:moveTo>
                    <a:pt x="447118" y="72747"/>
                  </a:moveTo>
                  <a:lnTo>
                    <a:pt x="309644" y="327683"/>
                  </a:lnTo>
                  <a:lnTo>
                    <a:pt x="270489" y="327683"/>
                  </a:lnTo>
                  <a:lnTo>
                    <a:pt x="417535" y="57085"/>
                  </a:lnTo>
                  <a:lnTo>
                    <a:pt x="447118" y="72747"/>
                  </a:lnTo>
                  <a:close/>
                  <a:moveTo>
                    <a:pt x="347927" y="37943"/>
                  </a:moveTo>
                  <a:cubicBezTo>
                    <a:pt x="352278" y="30112"/>
                    <a:pt x="362719" y="26632"/>
                    <a:pt x="370550" y="30982"/>
                  </a:cubicBezTo>
                  <a:lnTo>
                    <a:pt x="392302" y="43163"/>
                  </a:lnTo>
                  <a:lnTo>
                    <a:pt x="239166" y="327683"/>
                  </a:lnTo>
                  <a:lnTo>
                    <a:pt x="191311" y="327683"/>
                  </a:lnTo>
                  <a:lnTo>
                    <a:pt x="347927" y="37943"/>
                  </a:lnTo>
                  <a:close/>
                  <a:moveTo>
                    <a:pt x="28604" y="298970"/>
                  </a:moveTo>
                  <a:cubicBezTo>
                    <a:pt x="28604" y="296360"/>
                    <a:pt x="32085" y="292009"/>
                    <a:pt x="36435" y="292009"/>
                  </a:cubicBezTo>
                  <a:lnTo>
                    <a:pt x="178260" y="292009"/>
                  </a:lnTo>
                  <a:lnTo>
                    <a:pt x="159118" y="326813"/>
                  </a:lnTo>
                  <a:lnTo>
                    <a:pt x="36435" y="326813"/>
                  </a:lnTo>
                  <a:cubicBezTo>
                    <a:pt x="33825" y="326813"/>
                    <a:pt x="31215" y="326813"/>
                    <a:pt x="28604" y="327683"/>
                  </a:cubicBezTo>
                  <a:lnTo>
                    <a:pt x="28604" y="298970"/>
                  </a:lnTo>
                  <a:close/>
                  <a:moveTo>
                    <a:pt x="544568" y="687031"/>
                  </a:moveTo>
                  <a:cubicBezTo>
                    <a:pt x="544568" y="691381"/>
                    <a:pt x="541088" y="694861"/>
                    <a:pt x="536737" y="694861"/>
                  </a:cubicBezTo>
                  <a:lnTo>
                    <a:pt x="36435" y="694861"/>
                  </a:lnTo>
                  <a:cubicBezTo>
                    <a:pt x="32085" y="694861"/>
                    <a:pt x="28604" y="691381"/>
                    <a:pt x="28604" y="687031"/>
                  </a:cubicBezTo>
                  <a:lnTo>
                    <a:pt x="28604" y="363357"/>
                  </a:lnTo>
                  <a:cubicBezTo>
                    <a:pt x="28604" y="359006"/>
                    <a:pt x="32085" y="355526"/>
                    <a:pt x="36435" y="355526"/>
                  </a:cubicBezTo>
                  <a:lnTo>
                    <a:pt x="167819" y="355526"/>
                  </a:lnTo>
                  <a:lnTo>
                    <a:pt x="223505" y="355526"/>
                  </a:lnTo>
                  <a:lnTo>
                    <a:pt x="325305" y="355526"/>
                  </a:lnTo>
                  <a:lnTo>
                    <a:pt x="521076" y="355526"/>
                  </a:lnTo>
                  <a:lnTo>
                    <a:pt x="535867" y="355526"/>
                  </a:lnTo>
                  <a:cubicBezTo>
                    <a:pt x="540218" y="355526"/>
                    <a:pt x="543698" y="359006"/>
                    <a:pt x="543698" y="363357"/>
                  </a:cubicBezTo>
                  <a:lnTo>
                    <a:pt x="543698" y="465157"/>
                  </a:lnTo>
                  <a:lnTo>
                    <a:pt x="490622" y="465157"/>
                  </a:lnTo>
                  <a:lnTo>
                    <a:pt x="490622" y="465157"/>
                  </a:lnTo>
                  <a:cubicBezTo>
                    <a:pt x="467130" y="465157"/>
                    <a:pt x="448858" y="484299"/>
                    <a:pt x="448858" y="506922"/>
                  </a:cubicBezTo>
                  <a:lnTo>
                    <a:pt x="448858" y="554777"/>
                  </a:lnTo>
                  <a:cubicBezTo>
                    <a:pt x="448858" y="578269"/>
                    <a:pt x="468000" y="596541"/>
                    <a:pt x="490622" y="596541"/>
                  </a:cubicBezTo>
                  <a:lnTo>
                    <a:pt x="544568" y="596541"/>
                  </a:lnTo>
                  <a:lnTo>
                    <a:pt x="544568" y="687031"/>
                  </a:lnTo>
                  <a:close/>
                  <a:moveTo>
                    <a:pt x="572411" y="493000"/>
                  </a:moveTo>
                  <a:lnTo>
                    <a:pt x="573281" y="493000"/>
                  </a:lnTo>
                  <a:lnTo>
                    <a:pt x="573281" y="568698"/>
                  </a:lnTo>
                  <a:lnTo>
                    <a:pt x="572411" y="568698"/>
                  </a:lnTo>
                  <a:lnTo>
                    <a:pt x="490622" y="568698"/>
                  </a:lnTo>
                  <a:cubicBezTo>
                    <a:pt x="482792" y="568698"/>
                    <a:pt x="476701" y="562608"/>
                    <a:pt x="476701" y="554777"/>
                  </a:cubicBezTo>
                  <a:lnTo>
                    <a:pt x="476701" y="506922"/>
                  </a:lnTo>
                  <a:cubicBezTo>
                    <a:pt x="476701" y="499091"/>
                    <a:pt x="482792" y="493000"/>
                    <a:pt x="490622" y="493000"/>
                  </a:cubicBezTo>
                  <a:lnTo>
                    <a:pt x="572411" y="493000"/>
                  </a:lnTo>
                  <a:close/>
                  <a:moveTo>
                    <a:pt x="596773" y="172807"/>
                  </a:moveTo>
                  <a:lnTo>
                    <a:pt x="513245" y="327683"/>
                  </a:lnTo>
                  <a:lnTo>
                    <a:pt x="340967" y="327683"/>
                  </a:lnTo>
                  <a:lnTo>
                    <a:pt x="471480" y="86668"/>
                  </a:lnTo>
                  <a:lnTo>
                    <a:pt x="589813" y="151055"/>
                  </a:lnTo>
                  <a:cubicBezTo>
                    <a:pt x="598514" y="154535"/>
                    <a:pt x="601124" y="164976"/>
                    <a:pt x="596773" y="1728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17" name="Freeform: Shape 445">
              <a:extLst>
                <a:ext uri="{FF2B5EF4-FFF2-40B4-BE49-F238E27FC236}">
                  <a16:creationId xmlns:a16="http://schemas.microsoft.com/office/drawing/2014/main" id="{B6DFD41B-9CAF-309B-B42B-DD7F488DA6CF}"/>
                </a:ext>
              </a:extLst>
            </p:cNvPr>
            <p:cNvSpPr/>
            <p:nvPr/>
          </p:nvSpPr>
          <p:spPr>
            <a:xfrm>
              <a:off x="1425759" y="4528093"/>
              <a:ext cx="91360" cy="95710"/>
            </a:xfrm>
            <a:custGeom>
              <a:avLst/>
              <a:gdLst/>
              <a:ahLst/>
              <a:cxnLst/>
              <a:rect l="0" t="0" r="0" b="0"/>
              <a:pathLst>
                <a:path w="91359" h="95709">
                  <a:moveTo>
                    <a:pt x="72220" y="9429"/>
                  </a:moveTo>
                  <a:lnTo>
                    <a:pt x="65259" y="5948"/>
                  </a:lnTo>
                  <a:cubicBezTo>
                    <a:pt x="47857" y="-3623"/>
                    <a:pt x="24365" y="3338"/>
                    <a:pt x="14794" y="20740"/>
                  </a:cubicBezTo>
                  <a:lnTo>
                    <a:pt x="6093" y="37271"/>
                  </a:lnTo>
                  <a:cubicBezTo>
                    <a:pt x="1743" y="45972"/>
                    <a:pt x="3" y="56413"/>
                    <a:pt x="3483" y="65985"/>
                  </a:cubicBezTo>
                  <a:cubicBezTo>
                    <a:pt x="6093" y="75556"/>
                    <a:pt x="13054" y="83386"/>
                    <a:pt x="21755" y="87737"/>
                  </a:cubicBezTo>
                  <a:lnTo>
                    <a:pt x="28715" y="91217"/>
                  </a:lnTo>
                  <a:cubicBezTo>
                    <a:pt x="33936" y="93827"/>
                    <a:pt x="40027" y="95568"/>
                    <a:pt x="46117" y="95568"/>
                  </a:cubicBezTo>
                  <a:cubicBezTo>
                    <a:pt x="60039" y="95568"/>
                    <a:pt x="72220" y="87737"/>
                    <a:pt x="79181" y="76426"/>
                  </a:cubicBezTo>
                  <a:lnTo>
                    <a:pt x="87882" y="59894"/>
                  </a:lnTo>
                  <a:cubicBezTo>
                    <a:pt x="96583" y="41622"/>
                    <a:pt x="89622" y="19000"/>
                    <a:pt x="72220" y="9429"/>
                  </a:cubicBezTo>
                  <a:close/>
                  <a:moveTo>
                    <a:pt x="62649" y="46842"/>
                  </a:moveTo>
                  <a:lnTo>
                    <a:pt x="53948" y="63374"/>
                  </a:lnTo>
                  <a:cubicBezTo>
                    <a:pt x="51338" y="67725"/>
                    <a:pt x="45247" y="69465"/>
                    <a:pt x="40897" y="66855"/>
                  </a:cubicBezTo>
                  <a:lnTo>
                    <a:pt x="33936" y="62504"/>
                  </a:lnTo>
                  <a:cubicBezTo>
                    <a:pt x="32196" y="61634"/>
                    <a:pt x="30456" y="59024"/>
                    <a:pt x="29586" y="57284"/>
                  </a:cubicBezTo>
                  <a:cubicBezTo>
                    <a:pt x="28715" y="54673"/>
                    <a:pt x="28715" y="52063"/>
                    <a:pt x="30456" y="50323"/>
                  </a:cubicBezTo>
                  <a:lnTo>
                    <a:pt x="39157" y="33791"/>
                  </a:lnTo>
                  <a:cubicBezTo>
                    <a:pt x="40897" y="31181"/>
                    <a:pt x="44377" y="28571"/>
                    <a:pt x="47857" y="28571"/>
                  </a:cubicBezTo>
                  <a:cubicBezTo>
                    <a:pt x="49598" y="28571"/>
                    <a:pt x="50468" y="28571"/>
                    <a:pt x="52208" y="29441"/>
                  </a:cubicBezTo>
                  <a:lnTo>
                    <a:pt x="59169" y="32921"/>
                  </a:lnTo>
                  <a:cubicBezTo>
                    <a:pt x="62649" y="36401"/>
                    <a:pt x="64389" y="41622"/>
                    <a:pt x="62649" y="468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grpSp>
        <p:nvGrpSpPr>
          <p:cNvPr id="118" name="Graphic 801">
            <a:extLst>
              <a:ext uri="{FF2B5EF4-FFF2-40B4-BE49-F238E27FC236}">
                <a16:creationId xmlns:a16="http://schemas.microsoft.com/office/drawing/2014/main" id="{693B6F4E-70E4-7AB0-99D9-EFD282BF1BE8}"/>
              </a:ext>
            </a:extLst>
          </p:cNvPr>
          <p:cNvGrpSpPr>
            <a:grpSpLocks noChangeAspect="1"/>
          </p:cNvGrpSpPr>
          <p:nvPr/>
        </p:nvGrpSpPr>
        <p:grpSpPr>
          <a:xfrm>
            <a:off x="4140556" y="2100441"/>
            <a:ext cx="828000" cy="828000"/>
            <a:chOff x="10502359" y="4379398"/>
            <a:chExt cx="720000" cy="720000"/>
          </a:xfrm>
          <a:solidFill>
            <a:srgbClr val="307BB4"/>
          </a:solidFill>
          <a:effectLst>
            <a:outerShdw blurRad="50800" dist="38100" algn="l" rotWithShape="0">
              <a:schemeClr val="bg1">
                <a:lumMod val="65000"/>
                <a:alpha val="40000"/>
              </a:schemeClr>
            </a:outerShdw>
          </a:effectLst>
        </p:grpSpPr>
        <p:sp>
          <p:nvSpPr>
            <p:cNvPr id="119" name="Freeform: Shape 441">
              <a:extLst>
                <a:ext uri="{FF2B5EF4-FFF2-40B4-BE49-F238E27FC236}">
                  <a16:creationId xmlns:a16="http://schemas.microsoft.com/office/drawing/2014/main" id="{764C3953-FCD4-6B55-5255-D2F5AE172875}"/>
                </a:ext>
              </a:extLst>
            </p:cNvPr>
            <p:cNvSpPr/>
            <p:nvPr/>
          </p:nvSpPr>
          <p:spPr>
            <a:xfrm>
              <a:off x="10565954" y="4377721"/>
              <a:ext cx="590311" cy="722236"/>
            </a:xfrm>
            <a:custGeom>
              <a:avLst/>
              <a:gdLst/>
              <a:ahLst/>
              <a:cxnLst/>
              <a:rect l="0" t="0" r="0" b="0"/>
              <a:pathLst>
                <a:path w="590310" h="722236">
                  <a:moveTo>
                    <a:pt x="559789" y="634919"/>
                  </a:moveTo>
                  <a:cubicBezTo>
                    <a:pt x="557106" y="624186"/>
                    <a:pt x="555317" y="595565"/>
                    <a:pt x="554422" y="569627"/>
                  </a:cubicBezTo>
                  <a:cubicBezTo>
                    <a:pt x="549950" y="456037"/>
                    <a:pt x="541901" y="230646"/>
                    <a:pt x="362124" y="188609"/>
                  </a:cubicBezTo>
                  <a:cubicBezTo>
                    <a:pt x="363913" y="185925"/>
                    <a:pt x="364807" y="183242"/>
                    <a:pt x="364807" y="180559"/>
                  </a:cubicBezTo>
                  <a:cubicBezTo>
                    <a:pt x="364807" y="173404"/>
                    <a:pt x="359441" y="167143"/>
                    <a:pt x="351391" y="166248"/>
                  </a:cubicBezTo>
                  <a:cubicBezTo>
                    <a:pt x="380907" y="137627"/>
                    <a:pt x="407739" y="91118"/>
                    <a:pt x="419366" y="31193"/>
                  </a:cubicBezTo>
                  <a:cubicBezTo>
                    <a:pt x="421155" y="24037"/>
                    <a:pt x="419366" y="17776"/>
                    <a:pt x="414894" y="12410"/>
                  </a:cubicBezTo>
                  <a:cubicBezTo>
                    <a:pt x="406845" y="2571"/>
                    <a:pt x="391640" y="1677"/>
                    <a:pt x="379118" y="1677"/>
                  </a:cubicBezTo>
                  <a:cubicBezTo>
                    <a:pt x="360335" y="1677"/>
                    <a:pt x="334398" y="5255"/>
                    <a:pt x="306671" y="8832"/>
                  </a:cubicBezTo>
                  <a:cubicBezTo>
                    <a:pt x="276261" y="13304"/>
                    <a:pt x="244062" y="16882"/>
                    <a:pt x="219019" y="16882"/>
                  </a:cubicBezTo>
                  <a:cubicBezTo>
                    <a:pt x="205602" y="16882"/>
                    <a:pt x="195764" y="15988"/>
                    <a:pt x="188609" y="13304"/>
                  </a:cubicBezTo>
                  <a:cubicBezTo>
                    <a:pt x="184137" y="11516"/>
                    <a:pt x="179665" y="12410"/>
                    <a:pt x="176087" y="15093"/>
                  </a:cubicBezTo>
                  <a:cubicBezTo>
                    <a:pt x="172509" y="17776"/>
                    <a:pt x="169826" y="22248"/>
                    <a:pt x="169826" y="26720"/>
                  </a:cubicBezTo>
                  <a:cubicBezTo>
                    <a:pt x="169826" y="76807"/>
                    <a:pt x="201130" y="132261"/>
                    <a:pt x="236012" y="166248"/>
                  </a:cubicBezTo>
                  <a:cubicBezTo>
                    <a:pt x="229752" y="168037"/>
                    <a:pt x="225279" y="173404"/>
                    <a:pt x="225279" y="179665"/>
                  </a:cubicBezTo>
                  <a:cubicBezTo>
                    <a:pt x="225279" y="183242"/>
                    <a:pt x="226174" y="185925"/>
                    <a:pt x="228857" y="188609"/>
                  </a:cubicBezTo>
                  <a:cubicBezTo>
                    <a:pt x="50870" y="233329"/>
                    <a:pt x="42820" y="456037"/>
                    <a:pt x="38348" y="569627"/>
                  </a:cubicBezTo>
                  <a:cubicBezTo>
                    <a:pt x="37453" y="595565"/>
                    <a:pt x="36559" y="625081"/>
                    <a:pt x="32981" y="634919"/>
                  </a:cubicBezTo>
                  <a:cubicBezTo>
                    <a:pt x="15093" y="637603"/>
                    <a:pt x="1677" y="652808"/>
                    <a:pt x="1677" y="671590"/>
                  </a:cubicBezTo>
                  <a:lnTo>
                    <a:pt x="1677" y="683217"/>
                  </a:lnTo>
                  <a:cubicBezTo>
                    <a:pt x="1677" y="703789"/>
                    <a:pt x="18671" y="720783"/>
                    <a:pt x="39242" y="720783"/>
                  </a:cubicBezTo>
                  <a:lnTo>
                    <a:pt x="552634" y="720783"/>
                  </a:lnTo>
                  <a:cubicBezTo>
                    <a:pt x="573205" y="720783"/>
                    <a:pt x="590199" y="703789"/>
                    <a:pt x="590199" y="683217"/>
                  </a:cubicBezTo>
                  <a:lnTo>
                    <a:pt x="590199" y="671590"/>
                  </a:lnTo>
                  <a:cubicBezTo>
                    <a:pt x="591093" y="653702"/>
                    <a:pt x="577677" y="637603"/>
                    <a:pt x="559789" y="634919"/>
                  </a:cubicBezTo>
                  <a:close/>
                  <a:moveTo>
                    <a:pt x="201130" y="44609"/>
                  </a:moveTo>
                  <a:cubicBezTo>
                    <a:pt x="228857" y="47292"/>
                    <a:pt x="271789" y="41925"/>
                    <a:pt x="311143" y="36559"/>
                  </a:cubicBezTo>
                  <a:cubicBezTo>
                    <a:pt x="337975" y="32981"/>
                    <a:pt x="362124" y="29404"/>
                    <a:pt x="380012" y="29404"/>
                  </a:cubicBezTo>
                  <a:cubicBezTo>
                    <a:pt x="385379" y="29404"/>
                    <a:pt x="388957" y="29404"/>
                    <a:pt x="391640" y="30298"/>
                  </a:cubicBezTo>
                  <a:cubicBezTo>
                    <a:pt x="374646" y="106323"/>
                    <a:pt x="332609" y="152832"/>
                    <a:pt x="304882" y="165354"/>
                  </a:cubicBezTo>
                  <a:lnTo>
                    <a:pt x="284311" y="165354"/>
                  </a:lnTo>
                  <a:cubicBezTo>
                    <a:pt x="254795" y="151938"/>
                    <a:pt x="209180" y="97379"/>
                    <a:pt x="201130" y="44609"/>
                  </a:cubicBezTo>
                  <a:close/>
                  <a:moveTo>
                    <a:pt x="562472" y="684112"/>
                  </a:moveTo>
                  <a:cubicBezTo>
                    <a:pt x="562472" y="688584"/>
                    <a:pt x="558894" y="693056"/>
                    <a:pt x="553528" y="693056"/>
                  </a:cubicBezTo>
                  <a:lnTo>
                    <a:pt x="40137" y="693056"/>
                  </a:lnTo>
                  <a:cubicBezTo>
                    <a:pt x="35665" y="693056"/>
                    <a:pt x="31193" y="689478"/>
                    <a:pt x="31193" y="684112"/>
                  </a:cubicBezTo>
                  <a:lnTo>
                    <a:pt x="31193" y="672485"/>
                  </a:lnTo>
                  <a:cubicBezTo>
                    <a:pt x="31193" y="668012"/>
                    <a:pt x="34770" y="663540"/>
                    <a:pt x="40137" y="663540"/>
                  </a:cubicBezTo>
                  <a:cubicBezTo>
                    <a:pt x="65180" y="663540"/>
                    <a:pt x="66075" y="632236"/>
                    <a:pt x="67863" y="570522"/>
                  </a:cubicBezTo>
                  <a:cubicBezTo>
                    <a:pt x="72335" y="444410"/>
                    <a:pt x="81280" y="209180"/>
                    <a:pt x="296832" y="209180"/>
                  </a:cubicBezTo>
                  <a:cubicBezTo>
                    <a:pt x="512385" y="209180"/>
                    <a:pt x="521329" y="444410"/>
                    <a:pt x="525801" y="570522"/>
                  </a:cubicBezTo>
                  <a:cubicBezTo>
                    <a:pt x="528484" y="632236"/>
                    <a:pt x="529379" y="663540"/>
                    <a:pt x="553528" y="663540"/>
                  </a:cubicBezTo>
                  <a:cubicBezTo>
                    <a:pt x="558000" y="663540"/>
                    <a:pt x="562472" y="667118"/>
                    <a:pt x="562472" y="672485"/>
                  </a:cubicBezTo>
                  <a:lnTo>
                    <a:pt x="562472" y="6841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20" name="Freeform: Shape 442">
              <a:extLst>
                <a:ext uri="{FF2B5EF4-FFF2-40B4-BE49-F238E27FC236}">
                  <a16:creationId xmlns:a16="http://schemas.microsoft.com/office/drawing/2014/main" id="{B8A2FD91-1FD5-1DEA-A46D-4294DC97154B}"/>
                </a:ext>
              </a:extLst>
            </p:cNvPr>
            <p:cNvSpPr/>
            <p:nvPr/>
          </p:nvSpPr>
          <p:spPr>
            <a:xfrm>
              <a:off x="10807444" y="4725646"/>
              <a:ext cx="111801" cy="232547"/>
            </a:xfrm>
            <a:custGeom>
              <a:avLst/>
              <a:gdLst/>
              <a:ahLst/>
              <a:cxnLst/>
              <a:rect l="0" t="0" r="0" b="0"/>
              <a:pathLst>
                <a:path w="111801" h="232546">
                  <a:moveTo>
                    <a:pt x="106323" y="134050"/>
                  </a:moveTo>
                  <a:cubicBezTo>
                    <a:pt x="104534" y="131366"/>
                    <a:pt x="103640" y="128683"/>
                    <a:pt x="101851" y="126000"/>
                  </a:cubicBezTo>
                  <a:cubicBezTo>
                    <a:pt x="100062" y="123317"/>
                    <a:pt x="97379" y="121528"/>
                    <a:pt x="95590" y="118845"/>
                  </a:cubicBezTo>
                  <a:cubicBezTo>
                    <a:pt x="92907" y="116161"/>
                    <a:pt x="90224" y="114373"/>
                    <a:pt x="87540" y="112584"/>
                  </a:cubicBezTo>
                  <a:cubicBezTo>
                    <a:pt x="84857" y="110795"/>
                    <a:pt x="82174" y="109006"/>
                    <a:pt x="78596" y="107217"/>
                  </a:cubicBezTo>
                  <a:cubicBezTo>
                    <a:pt x="75019" y="105429"/>
                    <a:pt x="72335" y="103640"/>
                    <a:pt x="68758" y="102745"/>
                  </a:cubicBezTo>
                  <a:cubicBezTo>
                    <a:pt x="65180" y="100957"/>
                    <a:pt x="61602" y="100062"/>
                    <a:pt x="58919" y="98273"/>
                  </a:cubicBezTo>
                  <a:cubicBezTo>
                    <a:pt x="57130" y="97379"/>
                    <a:pt x="55342" y="97379"/>
                    <a:pt x="53553" y="96484"/>
                  </a:cubicBezTo>
                  <a:cubicBezTo>
                    <a:pt x="51764" y="95590"/>
                    <a:pt x="49975" y="94696"/>
                    <a:pt x="48186" y="93801"/>
                  </a:cubicBezTo>
                  <a:cubicBezTo>
                    <a:pt x="46398" y="92907"/>
                    <a:pt x="45503" y="92012"/>
                    <a:pt x="43714" y="91118"/>
                  </a:cubicBezTo>
                  <a:cubicBezTo>
                    <a:pt x="42820" y="90224"/>
                    <a:pt x="41031" y="88435"/>
                    <a:pt x="40137" y="87540"/>
                  </a:cubicBezTo>
                  <a:cubicBezTo>
                    <a:pt x="39242" y="85752"/>
                    <a:pt x="38348" y="84857"/>
                    <a:pt x="37453" y="83068"/>
                  </a:cubicBezTo>
                  <a:cubicBezTo>
                    <a:pt x="36559" y="81279"/>
                    <a:pt x="36559" y="79491"/>
                    <a:pt x="35665" y="77702"/>
                  </a:cubicBezTo>
                  <a:cubicBezTo>
                    <a:pt x="35665" y="75913"/>
                    <a:pt x="35665" y="74124"/>
                    <a:pt x="35665" y="72335"/>
                  </a:cubicBezTo>
                  <a:cubicBezTo>
                    <a:pt x="35665" y="70547"/>
                    <a:pt x="36559" y="68758"/>
                    <a:pt x="37453" y="66969"/>
                  </a:cubicBezTo>
                  <a:cubicBezTo>
                    <a:pt x="38348" y="65180"/>
                    <a:pt x="39242" y="63391"/>
                    <a:pt x="40137" y="62497"/>
                  </a:cubicBezTo>
                  <a:cubicBezTo>
                    <a:pt x="41031" y="60708"/>
                    <a:pt x="42820" y="59814"/>
                    <a:pt x="44609" y="58919"/>
                  </a:cubicBezTo>
                  <a:cubicBezTo>
                    <a:pt x="46398" y="58025"/>
                    <a:pt x="48186" y="57130"/>
                    <a:pt x="49975" y="56236"/>
                  </a:cubicBezTo>
                  <a:cubicBezTo>
                    <a:pt x="51764" y="55342"/>
                    <a:pt x="54447" y="55342"/>
                    <a:pt x="56236" y="55342"/>
                  </a:cubicBezTo>
                  <a:cubicBezTo>
                    <a:pt x="58025" y="55342"/>
                    <a:pt x="58919" y="55342"/>
                    <a:pt x="59814" y="55342"/>
                  </a:cubicBezTo>
                  <a:cubicBezTo>
                    <a:pt x="60708" y="55342"/>
                    <a:pt x="62497" y="55342"/>
                    <a:pt x="64286" y="55342"/>
                  </a:cubicBezTo>
                  <a:cubicBezTo>
                    <a:pt x="66075" y="55342"/>
                    <a:pt x="68758" y="55342"/>
                    <a:pt x="70547" y="56236"/>
                  </a:cubicBezTo>
                  <a:cubicBezTo>
                    <a:pt x="72335" y="56236"/>
                    <a:pt x="75019" y="57130"/>
                    <a:pt x="76807" y="57130"/>
                  </a:cubicBezTo>
                  <a:cubicBezTo>
                    <a:pt x="78596" y="57130"/>
                    <a:pt x="80385" y="58025"/>
                    <a:pt x="81280" y="58025"/>
                  </a:cubicBezTo>
                  <a:cubicBezTo>
                    <a:pt x="83068" y="58919"/>
                    <a:pt x="84857" y="58919"/>
                    <a:pt x="85752" y="59814"/>
                  </a:cubicBezTo>
                  <a:lnTo>
                    <a:pt x="92012" y="61602"/>
                  </a:lnTo>
                  <a:lnTo>
                    <a:pt x="92907" y="54447"/>
                  </a:lnTo>
                  <a:lnTo>
                    <a:pt x="95590" y="34770"/>
                  </a:lnTo>
                  <a:lnTo>
                    <a:pt x="96484" y="30298"/>
                  </a:lnTo>
                  <a:lnTo>
                    <a:pt x="92012" y="28509"/>
                  </a:lnTo>
                  <a:cubicBezTo>
                    <a:pt x="90224" y="27615"/>
                    <a:pt x="88435" y="27615"/>
                    <a:pt x="87540" y="27615"/>
                  </a:cubicBezTo>
                  <a:cubicBezTo>
                    <a:pt x="86646" y="27615"/>
                    <a:pt x="84857" y="26720"/>
                    <a:pt x="83068" y="26720"/>
                  </a:cubicBezTo>
                  <a:cubicBezTo>
                    <a:pt x="81280" y="25826"/>
                    <a:pt x="79491" y="25826"/>
                    <a:pt x="77702" y="25826"/>
                  </a:cubicBezTo>
                  <a:cubicBezTo>
                    <a:pt x="75913" y="25826"/>
                    <a:pt x="73230" y="24932"/>
                    <a:pt x="71441" y="24932"/>
                  </a:cubicBezTo>
                  <a:lnTo>
                    <a:pt x="69652" y="24932"/>
                  </a:lnTo>
                  <a:lnTo>
                    <a:pt x="69652" y="7043"/>
                  </a:lnTo>
                  <a:lnTo>
                    <a:pt x="69652" y="1677"/>
                  </a:lnTo>
                  <a:lnTo>
                    <a:pt x="64286" y="1677"/>
                  </a:lnTo>
                  <a:lnTo>
                    <a:pt x="47292" y="1677"/>
                  </a:lnTo>
                  <a:lnTo>
                    <a:pt x="41925" y="1677"/>
                  </a:lnTo>
                  <a:lnTo>
                    <a:pt x="41925" y="7043"/>
                  </a:lnTo>
                  <a:lnTo>
                    <a:pt x="41925" y="25826"/>
                  </a:lnTo>
                  <a:lnTo>
                    <a:pt x="40137" y="26720"/>
                  </a:lnTo>
                  <a:cubicBezTo>
                    <a:pt x="36559" y="27615"/>
                    <a:pt x="32981" y="29404"/>
                    <a:pt x="29404" y="31193"/>
                  </a:cubicBezTo>
                  <a:cubicBezTo>
                    <a:pt x="25826" y="32981"/>
                    <a:pt x="23143" y="34770"/>
                    <a:pt x="20460" y="37453"/>
                  </a:cubicBezTo>
                  <a:cubicBezTo>
                    <a:pt x="17776" y="40137"/>
                    <a:pt x="15093" y="42820"/>
                    <a:pt x="13304" y="45503"/>
                  </a:cubicBezTo>
                  <a:cubicBezTo>
                    <a:pt x="11516" y="48186"/>
                    <a:pt x="9727" y="51764"/>
                    <a:pt x="7938" y="55342"/>
                  </a:cubicBezTo>
                  <a:cubicBezTo>
                    <a:pt x="6149" y="58919"/>
                    <a:pt x="5255" y="62497"/>
                    <a:pt x="4360" y="66075"/>
                  </a:cubicBezTo>
                  <a:cubicBezTo>
                    <a:pt x="3466" y="69652"/>
                    <a:pt x="3466" y="74124"/>
                    <a:pt x="3466" y="78596"/>
                  </a:cubicBezTo>
                  <a:cubicBezTo>
                    <a:pt x="3466" y="82174"/>
                    <a:pt x="3466" y="84857"/>
                    <a:pt x="4360" y="88435"/>
                  </a:cubicBezTo>
                  <a:cubicBezTo>
                    <a:pt x="5255" y="92012"/>
                    <a:pt x="6149" y="94696"/>
                    <a:pt x="7938" y="98273"/>
                  </a:cubicBezTo>
                  <a:cubicBezTo>
                    <a:pt x="9727" y="100957"/>
                    <a:pt x="11516" y="103640"/>
                    <a:pt x="13304" y="106323"/>
                  </a:cubicBezTo>
                  <a:cubicBezTo>
                    <a:pt x="15093" y="109006"/>
                    <a:pt x="17776" y="110795"/>
                    <a:pt x="19565" y="113478"/>
                  </a:cubicBezTo>
                  <a:cubicBezTo>
                    <a:pt x="22248" y="115267"/>
                    <a:pt x="24932" y="117950"/>
                    <a:pt x="27615" y="119739"/>
                  </a:cubicBezTo>
                  <a:cubicBezTo>
                    <a:pt x="30298" y="121528"/>
                    <a:pt x="33876" y="123317"/>
                    <a:pt x="36559" y="125106"/>
                  </a:cubicBezTo>
                  <a:cubicBezTo>
                    <a:pt x="40137" y="126894"/>
                    <a:pt x="43714" y="128683"/>
                    <a:pt x="46398" y="129578"/>
                  </a:cubicBezTo>
                  <a:cubicBezTo>
                    <a:pt x="49975" y="131366"/>
                    <a:pt x="53553" y="132261"/>
                    <a:pt x="57130" y="134050"/>
                  </a:cubicBezTo>
                  <a:cubicBezTo>
                    <a:pt x="58919" y="134944"/>
                    <a:pt x="60708" y="134944"/>
                    <a:pt x="62497" y="135839"/>
                  </a:cubicBezTo>
                  <a:cubicBezTo>
                    <a:pt x="64286" y="136733"/>
                    <a:pt x="66075" y="137627"/>
                    <a:pt x="66969" y="138522"/>
                  </a:cubicBezTo>
                  <a:cubicBezTo>
                    <a:pt x="68758" y="139416"/>
                    <a:pt x="69652" y="140311"/>
                    <a:pt x="71441" y="141205"/>
                  </a:cubicBezTo>
                  <a:cubicBezTo>
                    <a:pt x="72335" y="142099"/>
                    <a:pt x="74124" y="143888"/>
                    <a:pt x="75019" y="144783"/>
                  </a:cubicBezTo>
                  <a:cubicBezTo>
                    <a:pt x="75913" y="146571"/>
                    <a:pt x="76807" y="147466"/>
                    <a:pt x="77702" y="149255"/>
                  </a:cubicBezTo>
                  <a:cubicBezTo>
                    <a:pt x="78596" y="151043"/>
                    <a:pt x="78596" y="152832"/>
                    <a:pt x="78596" y="154621"/>
                  </a:cubicBezTo>
                  <a:cubicBezTo>
                    <a:pt x="78596" y="156410"/>
                    <a:pt x="78596" y="158199"/>
                    <a:pt x="78596" y="159988"/>
                  </a:cubicBezTo>
                  <a:cubicBezTo>
                    <a:pt x="78596" y="161776"/>
                    <a:pt x="77702" y="163565"/>
                    <a:pt x="76807" y="165354"/>
                  </a:cubicBezTo>
                  <a:cubicBezTo>
                    <a:pt x="75913" y="167143"/>
                    <a:pt x="75019" y="168037"/>
                    <a:pt x="73230" y="169826"/>
                  </a:cubicBezTo>
                  <a:cubicBezTo>
                    <a:pt x="72335" y="170720"/>
                    <a:pt x="70547" y="172509"/>
                    <a:pt x="68758" y="173404"/>
                  </a:cubicBezTo>
                  <a:cubicBezTo>
                    <a:pt x="66969" y="174298"/>
                    <a:pt x="65180" y="175193"/>
                    <a:pt x="63391" y="175193"/>
                  </a:cubicBezTo>
                  <a:cubicBezTo>
                    <a:pt x="61602" y="176087"/>
                    <a:pt x="59814" y="176087"/>
                    <a:pt x="58025" y="176087"/>
                  </a:cubicBezTo>
                  <a:cubicBezTo>
                    <a:pt x="56236" y="176087"/>
                    <a:pt x="55342" y="176087"/>
                    <a:pt x="53553" y="176087"/>
                  </a:cubicBezTo>
                  <a:cubicBezTo>
                    <a:pt x="51764" y="176087"/>
                    <a:pt x="49975" y="176087"/>
                    <a:pt x="49081" y="176087"/>
                  </a:cubicBezTo>
                  <a:cubicBezTo>
                    <a:pt x="47292" y="176087"/>
                    <a:pt x="44609" y="176087"/>
                    <a:pt x="42820" y="175193"/>
                  </a:cubicBezTo>
                  <a:cubicBezTo>
                    <a:pt x="41031" y="175193"/>
                    <a:pt x="38348" y="174298"/>
                    <a:pt x="36559" y="174298"/>
                  </a:cubicBezTo>
                  <a:cubicBezTo>
                    <a:pt x="33876" y="173404"/>
                    <a:pt x="31193" y="173404"/>
                    <a:pt x="28509" y="172509"/>
                  </a:cubicBezTo>
                  <a:cubicBezTo>
                    <a:pt x="25826" y="171615"/>
                    <a:pt x="23143" y="170720"/>
                    <a:pt x="20460" y="169826"/>
                  </a:cubicBezTo>
                  <a:cubicBezTo>
                    <a:pt x="19565" y="169826"/>
                    <a:pt x="18671" y="168932"/>
                    <a:pt x="16882" y="168037"/>
                  </a:cubicBezTo>
                  <a:cubicBezTo>
                    <a:pt x="15988" y="167143"/>
                    <a:pt x="15093" y="167143"/>
                    <a:pt x="13304" y="166248"/>
                  </a:cubicBezTo>
                  <a:lnTo>
                    <a:pt x="6149" y="162671"/>
                  </a:lnTo>
                  <a:lnTo>
                    <a:pt x="5255" y="170720"/>
                  </a:lnTo>
                  <a:lnTo>
                    <a:pt x="2571" y="192186"/>
                  </a:lnTo>
                  <a:lnTo>
                    <a:pt x="1677" y="196658"/>
                  </a:lnTo>
                  <a:lnTo>
                    <a:pt x="5255" y="198447"/>
                  </a:lnTo>
                  <a:cubicBezTo>
                    <a:pt x="7938" y="199342"/>
                    <a:pt x="10621" y="201130"/>
                    <a:pt x="13304" y="202025"/>
                  </a:cubicBezTo>
                  <a:cubicBezTo>
                    <a:pt x="15988" y="202919"/>
                    <a:pt x="18671" y="203814"/>
                    <a:pt x="22248" y="204708"/>
                  </a:cubicBezTo>
                  <a:cubicBezTo>
                    <a:pt x="24932" y="205602"/>
                    <a:pt x="28509" y="206497"/>
                    <a:pt x="31193" y="207391"/>
                  </a:cubicBezTo>
                  <a:cubicBezTo>
                    <a:pt x="34770" y="208286"/>
                    <a:pt x="37453" y="208286"/>
                    <a:pt x="41031" y="209180"/>
                  </a:cubicBezTo>
                  <a:lnTo>
                    <a:pt x="42820" y="209180"/>
                  </a:lnTo>
                  <a:lnTo>
                    <a:pt x="42820" y="227068"/>
                  </a:lnTo>
                  <a:lnTo>
                    <a:pt x="42820" y="232435"/>
                  </a:lnTo>
                  <a:lnTo>
                    <a:pt x="48186" y="232435"/>
                  </a:lnTo>
                  <a:lnTo>
                    <a:pt x="64286" y="232435"/>
                  </a:lnTo>
                  <a:lnTo>
                    <a:pt x="69652" y="232435"/>
                  </a:lnTo>
                  <a:lnTo>
                    <a:pt x="69652" y="227068"/>
                  </a:lnTo>
                  <a:lnTo>
                    <a:pt x="69652" y="208286"/>
                  </a:lnTo>
                  <a:lnTo>
                    <a:pt x="71441" y="208286"/>
                  </a:lnTo>
                  <a:cubicBezTo>
                    <a:pt x="75019" y="207391"/>
                    <a:pt x="79491" y="205602"/>
                    <a:pt x="83068" y="203814"/>
                  </a:cubicBezTo>
                  <a:cubicBezTo>
                    <a:pt x="86646" y="202025"/>
                    <a:pt x="89329" y="200236"/>
                    <a:pt x="92907" y="197553"/>
                  </a:cubicBezTo>
                  <a:cubicBezTo>
                    <a:pt x="95590" y="194870"/>
                    <a:pt x="98273" y="192186"/>
                    <a:pt x="100957" y="189503"/>
                  </a:cubicBezTo>
                  <a:cubicBezTo>
                    <a:pt x="102745" y="186820"/>
                    <a:pt x="105429" y="183242"/>
                    <a:pt x="106323" y="179665"/>
                  </a:cubicBezTo>
                  <a:cubicBezTo>
                    <a:pt x="108112" y="176087"/>
                    <a:pt x="109006" y="172509"/>
                    <a:pt x="109901" y="168037"/>
                  </a:cubicBezTo>
                  <a:cubicBezTo>
                    <a:pt x="110795" y="164460"/>
                    <a:pt x="110795" y="159988"/>
                    <a:pt x="110795" y="156410"/>
                  </a:cubicBezTo>
                  <a:cubicBezTo>
                    <a:pt x="110795" y="149255"/>
                    <a:pt x="109901" y="145677"/>
                    <a:pt x="109901" y="142994"/>
                  </a:cubicBezTo>
                  <a:cubicBezTo>
                    <a:pt x="109006" y="139416"/>
                    <a:pt x="108112" y="136733"/>
                    <a:pt x="106323" y="134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7DA4D035-7D22-9AA6-CC3B-0A15F7078443}"/>
              </a:ext>
            </a:extLst>
          </p:cNvPr>
          <p:cNvSpPr txBox="1"/>
          <p:nvPr/>
        </p:nvSpPr>
        <p:spPr>
          <a:xfrm>
            <a:off x="7164001" y="542862"/>
            <a:ext cx="3216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Гарантия </a:t>
            </a:r>
          </a:p>
          <a:p>
            <a:pPr algn="ctr"/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на </a:t>
            </a:r>
            <a:r>
              <a:rPr lang="ru-RU" sz="1600" dirty="0">
                <a:latin typeface="TT Firs Neue" panose="02000503030000020004" pitchFamily="2" charset="0"/>
                <a:ea typeface="Times New Roman" panose="02020603050405020304" pitchFamily="18" charset="0"/>
              </a:rPr>
              <a:t>оборудование</a:t>
            </a:r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до 12 месяцев</a:t>
            </a:r>
            <a:endParaRPr lang="ru-RU" sz="1600" dirty="0">
              <a:effectLst/>
              <a:latin typeface="TT Firs Neue" panose="02000503030000020004" pitchFamily="2" charset="0"/>
              <a:ea typeface="Arial" panose="020B060402020202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D63627EE-EA7C-F6F0-417C-DCA331F814CA}"/>
              </a:ext>
            </a:extLst>
          </p:cNvPr>
          <p:cNvSpPr txBox="1"/>
          <p:nvPr/>
        </p:nvSpPr>
        <p:spPr>
          <a:xfrm>
            <a:off x="1272349" y="5269964"/>
            <a:ext cx="2361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Средний срок ремонта </a:t>
            </a:r>
          </a:p>
          <a:p>
            <a:pPr algn="ctr"/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от 2х до </a:t>
            </a:r>
            <a:r>
              <a:rPr lang="ru-RU" sz="1600" dirty="0">
                <a:latin typeface="TT Firs Neue" panose="02000503030000020004" pitchFamily="2" charset="0"/>
                <a:ea typeface="Times New Roman" panose="02020603050405020304" pitchFamily="18" charset="0"/>
              </a:rPr>
              <a:t>20</a:t>
            </a:r>
            <a:r>
              <a:rPr lang="ru-RU" sz="1600" dirty="0">
                <a:effectLst/>
                <a:latin typeface="TT Firs Neue" panose="02000503030000020004" pitchFamily="2" charset="0"/>
                <a:ea typeface="Times New Roman" panose="02020603050405020304" pitchFamily="18" charset="0"/>
              </a:rPr>
              <a:t> раб. дней</a:t>
            </a:r>
            <a:endParaRPr lang="ru-RU" sz="1600" dirty="0">
              <a:effectLst/>
              <a:latin typeface="TT Firs Neue" panose="02000503030000020004" pitchFamily="2" charset="0"/>
              <a:ea typeface="Arial" panose="020B0604020202020204" pitchFamily="34" charset="0"/>
            </a:endParaRPr>
          </a:p>
        </p:txBody>
      </p:sp>
      <p:grpSp>
        <p:nvGrpSpPr>
          <p:cNvPr id="154" name="Рисунок 1193">
            <a:extLst>
              <a:ext uri="{FF2B5EF4-FFF2-40B4-BE49-F238E27FC236}">
                <a16:creationId xmlns:a16="http://schemas.microsoft.com/office/drawing/2014/main" id="{FCD0B9B5-4FC7-4B6B-5C48-6958E342391D}"/>
              </a:ext>
            </a:extLst>
          </p:cNvPr>
          <p:cNvGrpSpPr>
            <a:grpSpLocks noChangeAspect="1"/>
          </p:cNvGrpSpPr>
          <p:nvPr/>
        </p:nvGrpSpPr>
        <p:grpSpPr>
          <a:xfrm>
            <a:off x="2093833" y="3643244"/>
            <a:ext cx="756429" cy="828000"/>
            <a:chOff x="9779565" y="2489641"/>
            <a:chExt cx="778929" cy="852637"/>
          </a:xfrm>
          <a:solidFill>
            <a:srgbClr val="307BB4"/>
          </a:solidFill>
          <a:effectLst>
            <a:outerShdw blurRad="50800" dist="38100" algn="l" rotWithShape="0">
              <a:schemeClr val="bg1">
                <a:lumMod val="65000"/>
                <a:alpha val="40000"/>
              </a:schemeClr>
            </a:outerShdw>
          </a:effectLst>
        </p:grpSpPr>
        <p:sp>
          <p:nvSpPr>
            <p:cNvPr id="155" name="Полилиния: фигура 353">
              <a:extLst>
                <a:ext uri="{FF2B5EF4-FFF2-40B4-BE49-F238E27FC236}">
                  <a16:creationId xmlns:a16="http://schemas.microsoft.com/office/drawing/2014/main" id="{8BC2FB7D-2F74-6204-9851-392B982E994C}"/>
                </a:ext>
              </a:extLst>
            </p:cNvPr>
            <p:cNvSpPr/>
            <p:nvPr/>
          </p:nvSpPr>
          <p:spPr>
            <a:xfrm>
              <a:off x="9846008" y="3240527"/>
              <a:ext cx="35301" cy="35301"/>
            </a:xfrm>
            <a:custGeom>
              <a:avLst/>
              <a:gdLst>
                <a:gd name="connsiteX0" fmla="*/ 18170 w 35301"/>
                <a:gd name="connsiteY0" fmla="*/ 1557 h 35301"/>
                <a:gd name="connsiteX1" fmla="*/ 1557 w 35301"/>
                <a:gd name="connsiteY1" fmla="*/ 18170 h 35301"/>
                <a:gd name="connsiteX2" fmla="*/ 18170 w 35301"/>
                <a:gd name="connsiteY2" fmla="*/ 34782 h 35301"/>
                <a:gd name="connsiteX3" fmla="*/ 34782 w 35301"/>
                <a:gd name="connsiteY3" fmla="*/ 18170 h 35301"/>
                <a:gd name="connsiteX4" fmla="*/ 18170 w 35301"/>
                <a:gd name="connsiteY4" fmla="*/ 1557 h 35301"/>
                <a:gd name="connsiteX5" fmla="*/ 18170 w 35301"/>
                <a:gd name="connsiteY5" fmla="*/ 1557 h 3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01" h="35301">
                  <a:moveTo>
                    <a:pt x="18170" y="1557"/>
                  </a:moveTo>
                  <a:cubicBezTo>
                    <a:pt x="9004" y="1557"/>
                    <a:pt x="1557" y="8996"/>
                    <a:pt x="1557" y="18170"/>
                  </a:cubicBezTo>
                  <a:cubicBezTo>
                    <a:pt x="1557" y="27336"/>
                    <a:pt x="9004" y="34782"/>
                    <a:pt x="18170" y="34782"/>
                  </a:cubicBezTo>
                  <a:cubicBezTo>
                    <a:pt x="27344" y="34782"/>
                    <a:pt x="34782" y="27336"/>
                    <a:pt x="34782" y="18170"/>
                  </a:cubicBezTo>
                  <a:cubicBezTo>
                    <a:pt x="34782" y="8996"/>
                    <a:pt x="27344" y="1557"/>
                    <a:pt x="18170" y="1557"/>
                  </a:cubicBezTo>
                  <a:lnTo>
                    <a:pt x="18170" y="1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: фигура 354">
              <a:extLst>
                <a:ext uri="{FF2B5EF4-FFF2-40B4-BE49-F238E27FC236}">
                  <a16:creationId xmlns:a16="http://schemas.microsoft.com/office/drawing/2014/main" id="{B770FE62-0E9C-0410-0B58-BAC8681AE6D2}"/>
                </a:ext>
              </a:extLst>
            </p:cNvPr>
            <p:cNvSpPr/>
            <p:nvPr/>
          </p:nvSpPr>
          <p:spPr>
            <a:xfrm>
              <a:off x="9779565" y="2675705"/>
              <a:ext cx="666567" cy="666573"/>
            </a:xfrm>
            <a:custGeom>
              <a:avLst/>
              <a:gdLst>
                <a:gd name="connsiteX0" fmla="*/ 1557 w 666573"/>
                <a:gd name="connsiteY0" fmla="*/ 250744 h 666573"/>
                <a:gd name="connsiteX1" fmla="*/ 1557 w 666573"/>
                <a:gd name="connsiteY1" fmla="*/ 649442 h 666573"/>
                <a:gd name="connsiteX2" fmla="*/ 18170 w 666573"/>
                <a:gd name="connsiteY2" fmla="*/ 666055 h 666573"/>
                <a:gd name="connsiteX3" fmla="*/ 117844 w 666573"/>
                <a:gd name="connsiteY3" fmla="*/ 666055 h 666573"/>
                <a:gd name="connsiteX4" fmla="*/ 163732 w 666573"/>
                <a:gd name="connsiteY4" fmla="*/ 635652 h 666573"/>
                <a:gd name="connsiteX5" fmla="*/ 453386 w 666573"/>
                <a:gd name="connsiteY5" fmla="*/ 666055 h 666573"/>
                <a:gd name="connsiteX6" fmla="*/ 499930 w 666573"/>
                <a:gd name="connsiteY6" fmla="*/ 666055 h 666573"/>
                <a:gd name="connsiteX7" fmla="*/ 566380 w 666573"/>
                <a:gd name="connsiteY7" fmla="*/ 599605 h 666573"/>
                <a:gd name="connsiteX8" fmla="*/ 555252 w 666573"/>
                <a:gd name="connsiteY8" fmla="*/ 562615 h 666573"/>
                <a:gd name="connsiteX9" fmla="*/ 599605 w 666573"/>
                <a:gd name="connsiteY9" fmla="*/ 499930 h 666573"/>
                <a:gd name="connsiteX10" fmla="*/ 588362 w 666573"/>
                <a:gd name="connsiteY10" fmla="*/ 462982 h 666573"/>
                <a:gd name="connsiteX11" fmla="*/ 632830 w 666573"/>
                <a:gd name="connsiteY11" fmla="*/ 400256 h 666573"/>
                <a:gd name="connsiteX12" fmla="*/ 621587 w 666573"/>
                <a:gd name="connsiteY12" fmla="*/ 363308 h 666573"/>
                <a:gd name="connsiteX13" fmla="*/ 666055 w 666573"/>
                <a:gd name="connsiteY13" fmla="*/ 300581 h 666573"/>
                <a:gd name="connsiteX14" fmla="*/ 599605 w 666573"/>
                <a:gd name="connsiteY14" fmla="*/ 234131 h 666573"/>
                <a:gd name="connsiteX15" fmla="*/ 457517 w 666573"/>
                <a:gd name="connsiteY15" fmla="*/ 234131 h 666573"/>
                <a:gd name="connsiteX16" fmla="*/ 461173 w 666573"/>
                <a:gd name="connsiteY16" fmla="*/ 225111 h 666573"/>
                <a:gd name="connsiteX17" fmla="*/ 483318 w 666573"/>
                <a:gd name="connsiteY17" fmla="*/ 117844 h 666573"/>
                <a:gd name="connsiteX18" fmla="*/ 412748 w 666573"/>
                <a:gd name="connsiteY18" fmla="*/ 1557 h 666573"/>
                <a:gd name="connsiteX19" fmla="*/ 383643 w 666573"/>
                <a:gd name="connsiteY19" fmla="*/ 1557 h 666573"/>
                <a:gd name="connsiteX20" fmla="*/ 367031 w 666573"/>
                <a:gd name="connsiteY20" fmla="*/ 18170 h 666573"/>
                <a:gd name="connsiteX21" fmla="*/ 335235 w 666573"/>
                <a:gd name="connsiteY21" fmla="*/ 136955 h 666573"/>
                <a:gd name="connsiteX22" fmla="*/ 253990 w 666573"/>
                <a:gd name="connsiteY22" fmla="*/ 216188 h 666573"/>
                <a:gd name="connsiteX23" fmla="*/ 151069 w 666573"/>
                <a:gd name="connsiteY23" fmla="*/ 234131 h 666573"/>
                <a:gd name="connsiteX24" fmla="*/ 18170 w 666573"/>
                <a:gd name="connsiteY24" fmla="*/ 234131 h 666573"/>
                <a:gd name="connsiteX25" fmla="*/ 1557 w 666573"/>
                <a:gd name="connsiteY25" fmla="*/ 250744 h 666573"/>
                <a:gd name="connsiteX26" fmla="*/ 1557 w 666573"/>
                <a:gd name="connsiteY26" fmla="*/ 250744 h 666573"/>
                <a:gd name="connsiteX27" fmla="*/ 265240 w 666573"/>
                <a:gd name="connsiteY27" fmla="*/ 247450 h 666573"/>
                <a:gd name="connsiteX28" fmla="*/ 364477 w 666573"/>
                <a:gd name="connsiteY28" fmla="*/ 152722 h 666573"/>
                <a:gd name="connsiteX29" fmla="*/ 399647 w 666573"/>
                <a:gd name="connsiteY29" fmla="*/ 34782 h 666573"/>
                <a:gd name="connsiteX30" fmla="*/ 412748 w 666573"/>
                <a:gd name="connsiteY30" fmla="*/ 34782 h 666573"/>
                <a:gd name="connsiteX31" fmla="*/ 450093 w 666573"/>
                <a:gd name="connsiteY31" fmla="*/ 117844 h 666573"/>
                <a:gd name="connsiteX32" fmla="*/ 430432 w 666573"/>
                <a:gd name="connsiteY32" fmla="*/ 212521 h 666573"/>
                <a:gd name="connsiteX33" fmla="*/ 421850 w 666573"/>
                <a:gd name="connsiteY33" fmla="*/ 234131 h 666573"/>
                <a:gd name="connsiteX34" fmla="*/ 383643 w 666573"/>
                <a:gd name="connsiteY34" fmla="*/ 234131 h 666573"/>
                <a:gd name="connsiteX35" fmla="*/ 367031 w 666573"/>
                <a:gd name="connsiteY35" fmla="*/ 250744 h 666573"/>
                <a:gd name="connsiteX36" fmla="*/ 383643 w 666573"/>
                <a:gd name="connsiteY36" fmla="*/ 267356 h 666573"/>
                <a:gd name="connsiteX37" fmla="*/ 599605 w 666573"/>
                <a:gd name="connsiteY37" fmla="*/ 267356 h 666573"/>
                <a:gd name="connsiteX38" fmla="*/ 632830 w 666573"/>
                <a:gd name="connsiteY38" fmla="*/ 300581 h 666573"/>
                <a:gd name="connsiteX39" fmla="*/ 599605 w 666573"/>
                <a:gd name="connsiteY39" fmla="*/ 333806 h 666573"/>
                <a:gd name="connsiteX40" fmla="*/ 483318 w 666573"/>
                <a:gd name="connsiteY40" fmla="*/ 333806 h 666573"/>
                <a:gd name="connsiteX41" fmla="*/ 466705 w 666573"/>
                <a:gd name="connsiteY41" fmla="*/ 350418 h 666573"/>
                <a:gd name="connsiteX42" fmla="*/ 483318 w 666573"/>
                <a:gd name="connsiteY42" fmla="*/ 367031 h 666573"/>
                <a:gd name="connsiteX43" fmla="*/ 566380 w 666573"/>
                <a:gd name="connsiteY43" fmla="*/ 367031 h 666573"/>
                <a:gd name="connsiteX44" fmla="*/ 599605 w 666573"/>
                <a:gd name="connsiteY44" fmla="*/ 400256 h 666573"/>
                <a:gd name="connsiteX45" fmla="*/ 566380 w 666573"/>
                <a:gd name="connsiteY45" fmla="*/ 433481 h 666573"/>
                <a:gd name="connsiteX46" fmla="*/ 483318 w 666573"/>
                <a:gd name="connsiteY46" fmla="*/ 433481 h 666573"/>
                <a:gd name="connsiteX47" fmla="*/ 466705 w 666573"/>
                <a:gd name="connsiteY47" fmla="*/ 450093 h 666573"/>
                <a:gd name="connsiteX48" fmla="*/ 483318 w 666573"/>
                <a:gd name="connsiteY48" fmla="*/ 466705 h 666573"/>
                <a:gd name="connsiteX49" fmla="*/ 533155 w 666573"/>
                <a:gd name="connsiteY49" fmla="*/ 466705 h 666573"/>
                <a:gd name="connsiteX50" fmla="*/ 566380 w 666573"/>
                <a:gd name="connsiteY50" fmla="*/ 499930 h 666573"/>
                <a:gd name="connsiteX51" fmla="*/ 533155 w 666573"/>
                <a:gd name="connsiteY51" fmla="*/ 533155 h 666573"/>
                <a:gd name="connsiteX52" fmla="*/ 483318 w 666573"/>
                <a:gd name="connsiteY52" fmla="*/ 533155 h 666573"/>
                <a:gd name="connsiteX53" fmla="*/ 466705 w 666573"/>
                <a:gd name="connsiteY53" fmla="*/ 549768 h 666573"/>
                <a:gd name="connsiteX54" fmla="*/ 483318 w 666573"/>
                <a:gd name="connsiteY54" fmla="*/ 566380 h 666573"/>
                <a:gd name="connsiteX55" fmla="*/ 499930 w 666573"/>
                <a:gd name="connsiteY55" fmla="*/ 566380 h 666573"/>
                <a:gd name="connsiteX56" fmla="*/ 500589 w 666573"/>
                <a:gd name="connsiteY56" fmla="*/ 566395 h 666573"/>
                <a:gd name="connsiteX57" fmla="*/ 501066 w 666573"/>
                <a:gd name="connsiteY57" fmla="*/ 566411 h 666573"/>
                <a:gd name="connsiteX58" fmla="*/ 533155 w 666573"/>
                <a:gd name="connsiteY58" fmla="*/ 599605 h 666573"/>
                <a:gd name="connsiteX59" fmla="*/ 499930 w 666573"/>
                <a:gd name="connsiteY59" fmla="*/ 632830 h 666573"/>
                <a:gd name="connsiteX60" fmla="*/ 453386 w 666573"/>
                <a:gd name="connsiteY60" fmla="*/ 632830 h 666573"/>
                <a:gd name="connsiteX61" fmla="*/ 167682 w 666573"/>
                <a:gd name="connsiteY61" fmla="*/ 602564 h 666573"/>
                <a:gd name="connsiteX62" fmla="*/ 167682 w 666573"/>
                <a:gd name="connsiteY62" fmla="*/ 266933 h 666573"/>
                <a:gd name="connsiteX63" fmla="*/ 265240 w 666573"/>
                <a:gd name="connsiteY63" fmla="*/ 247450 h 666573"/>
                <a:gd name="connsiteX64" fmla="*/ 265240 w 666573"/>
                <a:gd name="connsiteY64" fmla="*/ 247450 h 666573"/>
                <a:gd name="connsiteX65" fmla="*/ 34782 w 666573"/>
                <a:gd name="connsiteY65" fmla="*/ 267356 h 666573"/>
                <a:gd name="connsiteX66" fmla="*/ 134457 w 666573"/>
                <a:gd name="connsiteY66" fmla="*/ 267356 h 666573"/>
                <a:gd name="connsiteX67" fmla="*/ 134457 w 666573"/>
                <a:gd name="connsiteY67" fmla="*/ 616217 h 666573"/>
                <a:gd name="connsiteX68" fmla="*/ 117844 w 666573"/>
                <a:gd name="connsiteY68" fmla="*/ 632830 h 666573"/>
                <a:gd name="connsiteX69" fmla="*/ 34782 w 666573"/>
                <a:gd name="connsiteY69" fmla="*/ 632830 h 666573"/>
                <a:gd name="connsiteX70" fmla="*/ 34782 w 666573"/>
                <a:gd name="connsiteY70" fmla="*/ 267356 h 6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66573" h="666573">
                  <a:moveTo>
                    <a:pt x="1557" y="250744"/>
                  </a:moveTo>
                  <a:lnTo>
                    <a:pt x="1557" y="649442"/>
                  </a:lnTo>
                  <a:cubicBezTo>
                    <a:pt x="1557" y="658616"/>
                    <a:pt x="8996" y="666055"/>
                    <a:pt x="18170" y="666055"/>
                  </a:cubicBezTo>
                  <a:lnTo>
                    <a:pt x="117844" y="666055"/>
                  </a:lnTo>
                  <a:cubicBezTo>
                    <a:pt x="138440" y="666055"/>
                    <a:pt x="156149" y="653498"/>
                    <a:pt x="163732" y="635652"/>
                  </a:cubicBezTo>
                  <a:cubicBezTo>
                    <a:pt x="264671" y="655387"/>
                    <a:pt x="343248" y="666055"/>
                    <a:pt x="453386" y="666055"/>
                  </a:cubicBezTo>
                  <a:lnTo>
                    <a:pt x="499930" y="666055"/>
                  </a:lnTo>
                  <a:cubicBezTo>
                    <a:pt x="536571" y="666055"/>
                    <a:pt x="566380" y="636235"/>
                    <a:pt x="566380" y="599605"/>
                  </a:cubicBezTo>
                  <a:cubicBezTo>
                    <a:pt x="566380" y="585887"/>
                    <a:pt x="562293" y="573177"/>
                    <a:pt x="555252" y="562615"/>
                  </a:cubicBezTo>
                  <a:cubicBezTo>
                    <a:pt x="580795" y="553628"/>
                    <a:pt x="599605" y="529172"/>
                    <a:pt x="599605" y="499930"/>
                  </a:cubicBezTo>
                  <a:cubicBezTo>
                    <a:pt x="599605" y="486269"/>
                    <a:pt x="595460" y="473550"/>
                    <a:pt x="588362" y="462982"/>
                  </a:cubicBezTo>
                  <a:cubicBezTo>
                    <a:pt x="614029" y="454009"/>
                    <a:pt x="632830" y="429489"/>
                    <a:pt x="632830" y="400256"/>
                  </a:cubicBezTo>
                  <a:cubicBezTo>
                    <a:pt x="632830" y="386594"/>
                    <a:pt x="628685" y="373875"/>
                    <a:pt x="621587" y="363308"/>
                  </a:cubicBezTo>
                  <a:cubicBezTo>
                    <a:pt x="647253" y="354335"/>
                    <a:pt x="666055" y="329815"/>
                    <a:pt x="666055" y="300581"/>
                  </a:cubicBezTo>
                  <a:cubicBezTo>
                    <a:pt x="666055" y="263940"/>
                    <a:pt x="636246" y="234131"/>
                    <a:pt x="599605" y="234131"/>
                  </a:cubicBezTo>
                  <a:lnTo>
                    <a:pt x="457517" y="234131"/>
                  </a:lnTo>
                  <a:cubicBezTo>
                    <a:pt x="458740" y="231064"/>
                    <a:pt x="459965" y="228064"/>
                    <a:pt x="461173" y="225111"/>
                  </a:cubicBezTo>
                  <a:cubicBezTo>
                    <a:pt x="473058" y="196070"/>
                    <a:pt x="483318" y="170998"/>
                    <a:pt x="483318" y="117844"/>
                  </a:cubicBezTo>
                  <a:cubicBezTo>
                    <a:pt x="483318" y="61834"/>
                    <a:pt x="461240" y="1557"/>
                    <a:pt x="412748" y="1557"/>
                  </a:cubicBezTo>
                  <a:lnTo>
                    <a:pt x="383643" y="1557"/>
                  </a:lnTo>
                  <a:cubicBezTo>
                    <a:pt x="374469" y="1557"/>
                    <a:pt x="367031" y="8987"/>
                    <a:pt x="367031" y="18170"/>
                  </a:cubicBezTo>
                  <a:cubicBezTo>
                    <a:pt x="367031" y="55643"/>
                    <a:pt x="355149" y="100055"/>
                    <a:pt x="335235" y="136955"/>
                  </a:cubicBezTo>
                  <a:cubicBezTo>
                    <a:pt x="313649" y="176968"/>
                    <a:pt x="284797" y="205107"/>
                    <a:pt x="253990" y="216188"/>
                  </a:cubicBezTo>
                  <a:cubicBezTo>
                    <a:pt x="220910" y="228095"/>
                    <a:pt x="186281" y="234131"/>
                    <a:pt x="151069" y="234131"/>
                  </a:cubicBezTo>
                  <a:lnTo>
                    <a:pt x="18170" y="234131"/>
                  </a:lnTo>
                  <a:cubicBezTo>
                    <a:pt x="8996" y="234131"/>
                    <a:pt x="1557" y="241561"/>
                    <a:pt x="1557" y="250744"/>
                  </a:cubicBezTo>
                  <a:lnTo>
                    <a:pt x="1557" y="250744"/>
                  </a:lnTo>
                  <a:close/>
                  <a:moveTo>
                    <a:pt x="265240" y="247450"/>
                  </a:moveTo>
                  <a:cubicBezTo>
                    <a:pt x="303762" y="233604"/>
                    <a:pt x="338997" y="199958"/>
                    <a:pt x="364477" y="152722"/>
                  </a:cubicBezTo>
                  <a:cubicBezTo>
                    <a:pt x="384358" y="115888"/>
                    <a:pt x="396825" y="73774"/>
                    <a:pt x="399647" y="34782"/>
                  </a:cubicBezTo>
                  <a:lnTo>
                    <a:pt x="412748" y="34782"/>
                  </a:lnTo>
                  <a:cubicBezTo>
                    <a:pt x="438228" y="34782"/>
                    <a:pt x="450093" y="84343"/>
                    <a:pt x="450093" y="117844"/>
                  </a:cubicBezTo>
                  <a:cubicBezTo>
                    <a:pt x="450093" y="164469"/>
                    <a:pt x="441845" y="184618"/>
                    <a:pt x="430432" y="212521"/>
                  </a:cubicBezTo>
                  <a:cubicBezTo>
                    <a:pt x="427755" y="219051"/>
                    <a:pt x="424842" y="226197"/>
                    <a:pt x="421850" y="234131"/>
                  </a:cubicBezTo>
                  <a:lnTo>
                    <a:pt x="383643" y="234131"/>
                  </a:lnTo>
                  <a:cubicBezTo>
                    <a:pt x="374469" y="234131"/>
                    <a:pt x="367031" y="241561"/>
                    <a:pt x="367031" y="250744"/>
                  </a:cubicBezTo>
                  <a:cubicBezTo>
                    <a:pt x="367031" y="259918"/>
                    <a:pt x="374469" y="267356"/>
                    <a:pt x="383643" y="267356"/>
                  </a:cubicBezTo>
                  <a:lnTo>
                    <a:pt x="599605" y="267356"/>
                  </a:lnTo>
                  <a:cubicBezTo>
                    <a:pt x="617930" y="267356"/>
                    <a:pt x="632830" y="282256"/>
                    <a:pt x="632830" y="300581"/>
                  </a:cubicBezTo>
                  <a:cubicBezTo>
                    <a:pt x="632830" y="318928"/>
                    <a:pt x="617962" y="333806"/>
                    <a:pt x="599605" y="333806"/>
                  </a:cubicBezTo>
                  <a:lnTo>
                    <a:pt x="483318" y="333806"/>
                  </a:lnTo>
                  <a:cubicBezTo>
                    <a:pt x="474144" y="333806"/>
                    <a:pt x="466705" y="341236"/>
                    <a:pt x="466705" y="350418"/>
                  </a:cubicBezTo>
                  <a:cubicBezTo>
                    <a:pt x="466705" y="359593"/>
                    <a:pt x="474144" y="367031"/>
                    <a:pt x="483318" y="367031"/>
                  </a:cubicBezTo>
                  <a:lnTo>
                    <a:pt x="566380" y="367031"/>
                  </a:lnTo>
                  <a:cubicBezTo>
                    <a:pt x="584706" y="367031"/>
                    <a:pt x="599605" y="381930"/>
                    <a:pt x="599605" y="400256"/>
                  </a:cubicBezTo>
                  <a:cubicBezTo>
                    <a:pt x="599605" y="418602"/>
                    <a:pt x="584737" y="433481"/>
                    <a:pt x="566380" y="433481"/>
                  </a:cubicBezTo>
                  <a:lnTo>
                    <a:pt x="483318" y="433481"/>
                  </a:lnTo>
                  <a:cubicBezTo>
                    <a:pt x="474144" y="433481"/>
                    <a:pt x="466705" y="440910"/>
                    <a:pt x="466705" y="450093"/>
                  </a:cubicBezTo>
                  <a:cubicBezTo>
                    <a:pt x="466705" y="459267"/>
                    <a:pt x="474144" y="466705"/>
                    <a:pt x="483318" y="466705"/>
                  </a:cubicBezTo>
                  <a:lnTo>
                    <a:pt x="533155" y="466705"/>
                  </a:lnTo>
                  <a:cubicBezTo>
                    <a:pt x="551481" y="466705"/>
                    <a:pt x="566380" y="481605"/>
                    <a:pt x="566380" y="499930"/>
                  </a:cubicBezTo>
                  <a:cubicBezTo>
                    <a:pt x="566380" y="518277"/>
                    <a:pt x="551512" y="533155"/>
                    <a:pt x="533155" y="533155"/>
                  </a:cubicBezTo>
                  <a:lnTo>
                    <a:pt x="483318" y="533155"/>
                  </a:lnTo>
                  <a:cubicBezTo>
                    <a:pt x="474144" y="533155"/>
                    <a:pt x="466705" y="540585"/>
                    <a:pt x="466705" y="549768"/>
                  </a:cubicBezTo>
                  <a:cubicBezTo>
                    <a:pt x="466705" y="558942"/>
                    <a:pt x="474144" y="566380"/>
                    <a:pt x="483318" y="566380"/>
                  </a:cubicBezTo>
                  <a:lnTo>
                    <a:pt x="499930" y="566380"/>
                  </a:lnTo>
                  <a:cubicBezTo>
                    <a:pt x="500159" y="566380"/>
                    <a:pt x="500377" y="566380"/>
                    <a:pt x="500589" y="566395"/>
                  </a:cubicBezTo>
                  <a:cubicBezTo>
                    <a:pt x="500742" y="566403"/>
                    <a:pt x="500904" y="566411"/>
                    <a:pt x="501066" y="566411"/>
                  </a:cubicBezTo>
                  <a:cubicBezTo>
                    <a:pt x="519057" y="566995"/>
                    <a:pt x="533155" y="581572"/>
                    <a:pt x="533155" y="599605"/>
                  </a:cubicBezTo>
                  <a:cubicBezTo>
                    <a:pt x="533155" y="617920"/>
                    <a:pt x="518256" y="632830"/>
                    <a:pt x="499930" y="632830"/>
                  </a:cubicBezTo>
                  <a:lnTo>
                    <a:pt x="453386" y="632830"/>
                  </a:lnTo>
                  <a:cubicBezTo>
                    <a:pt x="345065" y="632830"/>
                    <a:pt x="267763" y="622210"/>
                    <a:pt x="167682" y="602564"/>
                  </a:cubicBezTo>
                  <a:lnTo>
                    <a:pt x="167682" y="266933"/>
                  </a:lnTo>
                  <a:cubicBezTo>
                    <a:pt x="201012" y="265303"/>
                    <a:pt x="233760" y="258782"/>
                    <a:pt x="265240" y="247450"/>
                  </a:cubicBezTo>
                  <a:lnTo>
                    <a:pt x="265240" y="247450"/>
                  </a:lnTo>
                  <a:close/>
                  <a:moveTo>
                    <a:pt x="34782" y="267356"/>
                  </a:moveTo>
                  <a:lnTo>
                    <a:pt x="134457" y="267356"/>
                  </a:lnTo>
                  <a:lnTo>
                    <a:pt x="134457" y="616217"/>
                  </a:lnTo>
                  <a:cubicBezTo>
                    <a:pt x="134457" y="625375"/>
                    <a:pt x="127010" y="632830"/>
                    <a:pt x="117844" y="632830"/>
                  </a:cubicBezTo>
                  <a:lnTo>
                    <a:pt x="34782" y="632830"/>
                  </a:lnTo>
                  <a:lnTo>
                    <a:pt x="34782" y="2673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7" name="Полилиния: фигура 355">
              <a:extLst>
                <a:ext uri="{FF2B5EF4-FFF2-40B4-BE49-F238E27FC236}">
                  <a16:creationId xmlns:a16="http://schemas.microsoft.com/office/drawing/2014/main" id="{EE1C4644-D38A-01BB-4988-66A054A5DB99}"/>
                </a:ext>
              </a:extLst>
            </p:cNvPr>
            <p:cNvSpPr/>
            <p:nvPr/>
          </p:nvSpPr>
          <p:spPr>
            <a:xfrm>
              <a:off x="9834295" y="2489641"/>
              <a:ext cx="269950" cy="278258"/>
            </a:xfrm>
            <a:custGeom>
              <a:avLst/>
              <a:gdLst>
                <a:gd name="connsiteX0" fmla="*/ 219347 w 269951"/>
                <a:gd name="connsiteY0" fmla="*/ 98944 h 278258"/>
                <a:gd name="connsiteX1" fmla="*/ 223548 w 269951"/>
                <a:gd name="connsiteY1" fmla="*/ 81910 h 278258"/>
                <a:gd name="connsiteX2" fmla="*/ 210131 w 269951"/>
                <a:gd name="connsiteY2" fmla="*/ 70603 h 278258"/>
                <a:gd name="connsiteX3" fmla="*/ 153277 w 269951"/>
                <a:gd name="connsiteY3" fmla="*/ 62344 h 278258"/>
                <a:gd name="connsiteX4" fmla="*/ 127856 w 269951"/>
                <a:gd name="connsiteY4" fmla="*/ 10821 h 278258"/>
                <a:gd name="connsiteX5" fmla="*/ 112955 w 269951"/>
                <a:gd name="connsiteY5" fmla="*/ 1557 h 278258"/>
                <a:gd name="connsiteX6" fmla="*/ 98064 w 269951"/>
                <a:gd name="connsiteY6" fmla="*/ 10821 h 278258"/>
                <a:gd name="connsiteX7" fmla="*/ 72641 w 269951"/>
                <a:gd name="connsiteY7" fmla="*/ 62344 h 278258"/>
                <a:gd name="connsiteX8" fmla="*/ 15781 w 269951"/>
                <a:gd name="connsiteY8" fmla="*/ 70603 h 278258"/>
                <a:gd name="connsiteX9" fmla="*/ 2372 w 269951"/>
                <a:gd name="connsiteY9" fmla="*/ 81910 h 278258"/>
                <a:gd name="connsiteX10" fmla="*/ 6573 w 269951"/>
                <a:gd name="connsiteY10" fmla="*/ 98944 h 278258"/>
                <a:gd name="connsiteX11" fmla="*/ 47714 w 269951"/>
                <a:gd name="connsiteY11" fmla="*/ 139048 h 278258"/>
                <a:gd name="connsiteX12" fmla="*/ 37998 w 269951"/>
                <a:gd name="connsiteY12" fmla="*/ 195667 h 278258"/>
                <a:gd name="connsiteX13" fmla="*/ 44599 w 269951"/>
                <a:gd name="connsiteY13" fmla="*/ 211923 h 278258"/>
                <a:gd name="connsiteX14" fmla="*/ 62096 w 269951"/>
                <a:gd name="connsiteY14" fmla="*/ 213187 h 278258"/>
                <a:gd name="connsiteX15" fmla="*/ 112955 w 269951"/>
                <a:gd name="connsiteY15" fmla="*/ 186452 h 278258"/>
                <a:gd name="connsiteX16" fmla="*/ 163824 w 269951"/>
                <a:gd name="connsiteY16" fmla="*/ 213187 h 278258"/>
                <a:gd name="connsiteX17" fmla="*/ 181961 w 269951"/>
                <a:gd name="connsiteY17" fmla="*/ 211379 h 278258"/>
                <a:gd name="connsiteX18" fmla="*/ 240931 w 269951"/>
                <a:gd name="connsiteY18" fmla="*/ 272629 h 278258"/>
                <a:gd name="connsiteX19" fmla="*/ 264423 w 269951"/>
                <a:gd name="connsiteY19" fmla="*/ 273083 h 278258"/>
                <a:gd name="connsiteX20" fmla="*/ 264869 w 269951"/>
                <a:gd name="connsiteY20" fmla="*/ 249591 h 278258"/>
                <a:gd name="connsiteX21" fmla="*/ 182488 w 269951"/>
                <a:gd name="connsiteY21" fmla="*/ 164031 h 278258"/>
                <a:gd name="connsiteX22" fmla="*/ 178204 w 269951"/>
                <a:gd name="connsiteY22" fmla="*/ 139048 h 278258"/>
                <a:gd name="connsiteX23" fmla="*/ 219347 w 269951"/>
                <a:gd name="connsiteY23" fmla="*/ 98944 h 278258"/>
                <a:gd name="connsiteX24" fmla="*/ 120686 w 269951"/>
                <a:gd name="connsiteY24" fmla="*/ 152976 h 278258"/>
                <a:gd name="connsiteX25" fmla="*/ 105234 w 269951"/>
                <a:gd name="connsiteY25" fmla="*/ 152976 h 278258"/>
                <a:gd name="connsiteX26" fmla="*/ 76437 w 269951"/>
                <a:gd name="connsiteY26" fmla="*/ 168112 h 278258"/>
                <a:gd name="connsiteX27" fmla="*/ 81937 w 269951"/>
                <a:gd name="connsiteY27" fmla="*/ 136056 h 278258"/>
                <a:gd name="connsiteX28" fmla="*/ 77159 w 269951"/>
                <a:gd name="connsiteY28" fmla="*/ 121348 h 278258"/>
                <a:gd name="connsiteX29" fmla="*/ 53871 w 269951"/>
                <a:gd name="connsiteY29" fmla="*/ 98645 h 278258"/>
                <a:gd name="connsiteX30" fmla="*/ 86057 w 269951"/>
                <a:gd name="connsiteY30" fmla="*/ 93964 h 278258"/>
                <a:gd name="connsiteX31" fmla="*/ 98575 w 269951"/>
                <a:gd name="connsiteY31" fmla="*/ 84879 h 278258"/>
                <a:gd name="connsiteX32" fmla="*/ 112955 w 269951"/>
                <a:gd name="connsiteY32" fmla="*/ 55718 h 278258"/>
                <a:gd name="connsiteX33" fmla="*/ 127345 w 269951"/>
                <a:gd name="connsiteY33" fmla="*/ 84879 h 278258"/>
                <a:gd name="connsiteX34" fmla="*/ 139855 w 269951"/>
                <a:gd name="connsiteY34" fmla="*/ 93964 h 278258"/>
                <a:gd name="connsiteX35" fmla="*/ 172047 w 269951"/>
                <a:gd name="connsiteY35" fmla="*/ 98645 h 278258"/>
                <a:gd name="connsiteX36" fmla="*/ 148761 w 269951"/>
                <a:gd name="connsiteY36" fmla="*/ 121348 h 278258"/>
                <a:gd name="connsiteX37" fmla="*/ 143983 w 269951"/>
                <a:gd name="connsiteY37" fmla="*/ 136056 h 278258"/>
                <a:gd name="connsiteX38" fmla="*/ 149481 w 269951"/>
                <a:gd name="connsiteY38" fmla="*/ 168112 h 278258"/>
                <a:gd name="connsiteX39" fmla="*/ 120686 w 269951"/>
                <a:gd name="connsiteY39" fmla="*/ 152976 h 27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9951" h="278258">
                  <a:moveTo>
                    <a:pt x="219347" y="98944"/>
                  </a:moveTo>
                  <a:cubicBezTo>
                    <a:pt x="223872" y="94531"/>
                    <a:pt x="225504" y="87921"/>
                    <a:pt x="223548" y="81910"/>
                  </a:cubicBezTo>
                  <a:cubicBezTo>
                    <a:pt x="221594" y="75900"/>
                    <a:pt x="216394" y="71519"/>
                    <a:pt x="210131" y="70603"/>
                  </a:cubicBezTo>
                  <a:lnTo>
                    <a:pt x="153277" y="62344"/>
                  </a:lnTo>
                  <a:lnTo>
                    <a:pt x="127856" y="10821"/>
                  </a:lnTo>
                  <a:cubicBezTo>
                    <a:pt x="125059" y="5144"/>
                    <a:pt x="119282" y="1557"/>
                    <a:pt x="112955" y="1557"/>
                  </a:cubicBezTo>
                  <a:cubicBezTo>
                    <a:pt x="106636" y="1557"/>
                    <a:pt x="100861" y="5144"/>
                    <a:pt x="98064" y="10821"/>
                  </a:cubicBezTo>
                  <a:lnTo>
                    <a:pt x="72641" y="62344"/>
                  </a:lnTo>
                  <a:lnTo>
                    <a:pt x="15781" y="70603"/>
                  </a:lnTo>
                  <a:cubicBezTo>
                    <a:pt x="9518" y="71510"/>
                    <a:pt x="4326" y="75900"/>
                    <a:pt x="2372" y="81910"/>
                  </a:cubicBezTo>
                  <a:cubicBezTo>
                    <a:pt x="416" y="87921"/>
                    <a:pt x="2046" y="94531"/>
                    <a:pt x="6573" y="98944"/>
                  </a:cubicBezTo>
                  <a:lnTo>
                    <a:pt x="47714" y="139048"/>
                  </a:lnTo>
                  <a:lnTo>
                    <a:pt x="37998" y="195667"/>
                  </a:lnTo>
                  <a:cubicBezTo>
                    <a:pt x="36926" y="201903"/>
                    <a:pt x="39491" y="208199"/>
                    <a:pt x="44599" y="211923"/>
                  </a:cubicBezTo>
                  <a:cubicBezTo>
                    <a:pt x="49718" y="215638"/>
                    <a:pt x="56500" y="216132"/>
                    <a:pt x="62096" y="213187"/>
                  </a:cubicBezTo>
                  <a:lnTo>
                    <a:pt x="112955" y="186452"/>
                  </a:lnTo>
                  <a:lnTo>
                    <a:pt x="163824" y="213187"/>
                  </a:lnTo>
                  <a:cubicBezTo>
                    <a:pt x="169379" y="216107"/>
                    <a:pt x="176485" y="215808"/>
                    <a:pt x="181961" y="211379"/>
                  </a:cubicBezTo>
                  <a:lnTo>
                    <a:pt x="240931" y="272629"/>
                  </a:lnTo>
                  <a:cubicBezTo>
                    <a:pt x="247291" y="279240"/>
                    <a:pt x="257803" y="279442"/>
                    <a:pt x="264423" y="273083"/>
                  </a:cubicBezTo>
                  <a:cubicBezTo>
                    <a:pt x="271033" y="266715"/>
                    <a:pt x="271228" y="256203"/>
                    <a:pt x="264869" y="249591"/>
                  </a:cubicBezTo>
                  <a:lnTo>
                    <a:pt x="182488" y="164031"/>
                  </a:lnTo>
                  <a:lnTo>
                    <a:pt x="178204" y="139048"/>
                  </a:lnTo>
                  <a:lnTo>
                    <a:pt x="219347" y="98944"/>
                  </a:lnTo>
                  <a:close/>
                  <a:moveTo>
                    <a:pt x="120686" y="152976"/>
                  </a:moveTo>
                  <a:cubicBezTo>
                    <a:pt x="115843" y="150436"/>
                    <a:pt x="110069" y="150436"/>
                    <a:pt x="105234" y="152976"/>
                  </a:cubicBezTo>
                  <a:lnTo>
                    <a:pt x="76437" y="168112"/>
                  </a:lnTo>
                  <a:lnTo>
                    <a:pt x="81937" y="136056"/>
                  </a:lnTo>
                  <a:cubicBezTo>
                    <a:pt x="82862" y="130661"/>
                    <a:pt x="81078" y="125160"/>
                    <a:pt x="77159" y="121348"/>
                  </a:cubicBezTo>
                  <a:lnTo>
                    <a:pt x="53871" y="98645"/>
                  </a:lnTo>
                  <a:lnTo>
                    <a:pt x="86057" y="93964"/>
                  </a:lnTo>
                  <a:cubicBezTo>
                    <a:pt x="91477" y="93177"/>
                    <a:pt x="96149" y="89778"/>
                    <a:pt x="98575" y="84879"/>
                  </a:cubicBezTo>
                  <a:lnTo>
                    <a:pt x="112955" y="55718"/>
                  </a:lnTo>
                  <a:lnTo>
                    <a:pt x="127345" y="84879"/>
                  </a:lnTo>
                  <a:cubicBezTo>
                    <a:pt x="129763" y="89778"/>
                    <a:pt x="134443" y="93177"/>
                    <a:pt x="139855" y="93964"/>
                  </a:cubicBezTo>
                  <a:lnTo>
                    <a:pt x="172047" y="98645"/>
                  </a:lnTo>
                  <a:lnTo>
                    <a:pt x="148761" y="121348"/>
                  </a:lnTo>
                  <a:cubicBezTo>
                    <a:pt x="144842" y="125160"/>
                    <a:pt x="143059" y="130669"/>
                    <a:pt x="143983" y="136056"/>
                  </a:cubicBezTo>
                  <a:lnTo>
                    <a:pt x="149481" y="168112"/>
                  </a:lnTo>
                  <a:lnTo>
                    <a:pt x="120686" y="1529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8" name="Полилиния: фигура 356">
              <a:extLst>
                <a:ext uri="{FF2B5EF4-FFF2-40B4-BE49-F238E27FC236}">
                  <a16:creationId xmlns:a16="http://schemas.microsoft.com/office/drawing/2014/main" id="{710EB02A-73C9-D7BA-8DA6-CFAC309EE577}"/>
                </a:ext>
              </a:extLst>
            </p:cNvPr>
            <p:cNvSpPr/>
            <p:nvPr/>
          </p:nvSpPr>
          <p:spPr>
            <a:xfrm>
              <a:off x="10290621" y="2489641"/>
              <a:ext cx="267873" cy="274104"/>
            </a:xfrm>
            <a:custGeom>
              <a:avLst/>
              <a:gdLst>
                <a:gd name="connsiteX0" fmla="*/ 6196 w 267875"/>
                <a:gd name="connsiteY0" fmla="*/ 246485 h 274105"/>
                <a:gd name="connsiteX1" fmla="*/ 6659 w 267875"/>
                <a:gd name="connsiteY1" fmla="*/ 269977 h 274105"/>
                <a:gd name="connsiteX2" fmla="*/ 30149 w 267875"/>
                <a:gd name="connsiteY2" fmla="*/ 269514 h 274105"/>
                <a:gd name="connsiteX3" fmla="*/ 86023 w 267875"/>
                <a:gd name="connsiteY3" fmla="*/ 211395 h 274105"/>
                <a:gd name="connsiteX4" fmla="*/ 104143 w 267875"/>
                <a:gd name="connsiteY4" fmla="*/ 213187 h 274105"/>
                <a:gd name="connsiteX5" fmla="*/ 155002 w 267875"/>
                <a:gd name="connsiteY5" fmla="*/ 186452 h 274105"/>
                <a:gd name="connsiteX6" fmla="*/ 205871 w 267875"/>
                <a:gd name="connsiteY6" fmla="*/ 213187 h 274105"/>
                <a:gd name="connsiteX7" fmla="*/ 223366 w 267875"/>
                <a:gd name="connsiteY7" fmla="*/ 211923 h 274105"/>
                <a:gd name="connsiteX8" fmla="*/ 229970 w 267875"/>
                <a:gd name="connsiteY8" fmla="*/ 195667 h 274105"/>
                <a:gd name="connsiteX9" fmla="*/ 220251 w 267875"/>
                <a:gd name="connsiteY9" fmla="*/ 139048 h 274105"/>
                <a:gd name="connsiteX10" fmla="*/ 261394 w 267875"/>
                <a:gd name="connsiteY10" fmla="*/ 98944 h 274105"/>
                <a:gd name="connsiteX11" fmla="*/ 265595 w 267875"/>
                <a:gd name="connsiteY11" fmla="*/ 81910 h 274105"/>
                <a:gd name="connsiteX12" fmla="*/ 252178 w 267875"/>
                <a:gd name="connsiteY12" fmla="*/ 70603 h 274105"/>
                <a:gd name="connsiteX13" fmla="*/ 195324 w 267875"/>
                <a:gd name="connsiteY13" fmla="*/ 62344 h 274105"/>
                <a:gd name="connsiteX14" fmla="*/ 169903 w 267875"/>
                <a:gd name="connsiteY14" fmla="*/ 10821 h 274105"/>
                <a:gd name="connsiteX15" fmla="*/ 155002 w 267875"/>
                <a:gd name="connsiteY15" fmla="*/ 1557 h 274105"/>
                <a:gd name="connsiteX16" fmla="*/ 140111 w 267875"/>
                <a:gd name="connsiteY16" fmla="*/ 10821 h 274105"/>
                <a:gd name="connsiteX17" fmla="*/ 114688 w 267875"/>
                <a:gd name="connsiteY17" fmla="*/ 62344 h 274105"/>
                <a:gd name="connsiteX18" fmla="*/ 57827 w 267875"/>
                <a:gd name="connsiteY18" fmla="*/ 70603 h 274105"/>
                <a:gd name="connsiteX19" fmla="*/ 44419 w 267875"/>
                <a:gd name="connsiteY19" fmla="*/ 81910 h 274105"/>
                <a:gd name="connsiteX20" fmla="*/ 48620 w 267875"/>
                <a:gd name="connsiteY20" fmla="*/ 98944 h 274105"/>
                <a:gd name="connsiteX21" fmla="*/ 89761 w 267875"/>
                <a:gd name="connsiteY21" fmla="*/ 139048 h 274105"/>
                <a:gd name="connsiteX22" fmla="*/ 85470 w 267875"/>
                <a:gd name="connsiteY22" fmla="*/ 164031 h 274105"/>
                <a:gd name="connsiteX23" fmla="*/ 6196 w 267875"/>
                <a:gd name="connsiteY23" fmla="*/ 246485 h 274105"/>
                <a:gd name="connsiteX24" fmla="*/ 128104 w 267875"/>
                <a:gd name="connsiteY24" fmla="*/ 93964 h 274105"/>
                <a:gd name="connsiteX25" fmla="*/ 140622 w 267875"/>
                <a:gd name="connsiteY25" fmla="*/ 84879 h 274105"/>
                <a:gd name="connsiteX26" fmla="*/ 155002 w 267875"/>
                <a:gd name="connsiteY26" fmla="*/ 55718 h 274105"/>
                <a:gd name="connsiteX27" fmla="*/ 169392 w 267875"/>
                <a:gd name="connsiteY27" fmla="*/ 84879 h 274105"/>
                <a:gd name="connsiteX28" fmla="*/ 181902 w 267875"/>
                <a:gd name="connsiteY28" fmla="*/ 93964 h 274105"/>
                <a:gd name="connsiteX29" fmla="*/ 214094 w 267875"/>
                <a:gd name="connsiteY29" fmla="*/ 98645 h 274105"/>
                <a:gd name="connsiteX30" fmla="*/ 190808 w 267875"/>
                <a:gd name="connsiteY30" fmla="*/ 121348 h 274105"/>
                <a:gd name="connsiteX31" fmla="*/ 186030 w 267875"/>
                <a:gd name="connsiteY31" fmla="*/ 136056 h 274105"/>
                <a:gd name="connsiteX32" fmla="*/ 191537 w 267875"/>
                <a:gd name="connsiteY32" fmla="*/ 168120 h 274105"/>
                <a:gd name="connsiteX33" fmla="*/ 162733 w 267875"/>
                <a:gd name="connsiteY33" fmla="*/ 152976 h 274105"/>
                <a:gd name="connsiteX34" fmla="*/ 155002 w 267875"/>
                <a:gd name="connsiteY34" fmla="*/ 151069 h 274105"/>
                <a:gd name="connsiteX35" fmla="*/ 147281 w 267875"/>
                <a:gd name="connsiteY35" fmla="*/ 152976 h 274105"/>
                <a:gd name="connsiteX36" fmla="*/ 118484 w 267875"/>
                <a:gd name="connsiteY36" fmla="*/ 168112 h 274105"/>
                <a:gd name="connsiteX37" fmla="*/ 123984 w 267875"/>
                <a:gd name="connsiteY37" fmla="*/ 136056 h 274105"/>
                <a:gd name="connsiteX38" fmla="*/ 119206 w 267875"/>
                <a:gd name="connsiteY38" fmla="*/ 121348 h 274105"/>
                <a:gd name="connsiteX39" fmla="*/ 95918 w 267875"/>
                <a:gd name="connsiteY39" fmla="*/ 98645 h 274105"/>
                <a:gd name="connsiteX40" fmla="*/ 128104 w 267875"/>
                <a:gd name="connsiteY40" fmla="*/ 93964 h 27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67875" h="274105">
                  <a:moveTo>
                    <a:pt x="6196" y="246485"/>
                  </a:moveTo>
                  <a:cubicBezTo>
                    <a:pt x="-162" y="253105"/>
                    <a:pt x="39" y="263616"/>
                    <a:pt x="6659" y="269977"/>
                  </a:cubicBezTo>
                  <a:cubicBezTo>
                    <a:pt x="13262" y="276327"/>
                    <a:pt x="23774" y="276134"/>
                    <a:pt x="30149" y="269514"/>
                  </a:cubicBezTo>
                  <a:lnTo>
                    <a:pt x="86023" y="211395"/>
                  </a:lnTo>
                  <a:cubicBezTo>
                    <a:pt x="91571" y="215856"/>
                    <a:pt x="98669" y="216067"/>
                    <a:pt x="104143" y="213187"/>
                  </a:cubicBezTo>
                  <a:lnTo>
                    <a:pt x="155002" y="186452"/>
                  </a:lnTo>
                  <a:lnTo>
                    <a:pt x="205871" y="213187"/>
                  </a:lnTo>
                  <a:cubicBezTo>
                    <a:pt x="211467" y="216124"/>
                    <a:pt x="218247" y="215638"/>
                    <a:pt x="223366" y="211923"/>
                  </a:cubicBezTo>
                  <a:cubicBezTo>
                    <a:pt x="228477" y="208199"/>
                    <a:pt x="231041" y="201897"/>
                    <a:pt x="229970" y="195667"/>
                  </a:cubicBezTo>
                  <a:lnTo>
                    <a:pt x="220251" y="139048"/>
                  </a:lnTo>
                  <a:lnTo>
                    <a:pt x="261394" y="98944"/>
                  </a:lnTo>
                  <a:cubicBezTo>
                    <a:pt x="265919" y="94531"/>
                    <a:pt x="267551" y="87921"/>
                    <a:pt x="265595" y="81910"/>
                  </a:cubicBezTo>
                  <a:cubicBezTo>
                    <a:pt x="263641" y="75900"/>
                    <a:pt x="258441" y="71510"/>
                    <a:pt x="252178" y="70603"/>
                  </a:cubicBezTo>
                  <a:lnTo>
                    <a:pt x="195324" y="62344"/>
                  </a:lnTo>
                  <a:lnTo>
                    <a:pt x="169903" y="10821"/>
                  </a:lnTo>
                  <a:cubicBezTo>
                    <a:pt x="167106" y="5144"/>
                    <a:pt x="161329" y="1557"/>
                    <a:pt x="155002" y="1557"/>
                  </a:cubicBezTo>
                  <a:cubicBezTo>
                    <a:pt x="148683" y="1557"/>
                    <a:pt x="142908" y="5144"/>
                    <a:pt x="140111" y="10821"/>
                  </a:cubicBezTo>
                  <a:lnTo>
                    <a:pt x="114688" y="62344"/>
                  </a:lnTo>
                  <a:lnTo>
                    <a:pt x="57827" y="70603"/>
                  </a:lnTo>
                  <a:cubicBezTo>
                    <a:pt x="51565" y="71510"/>
                    <a:pt x="46373" y="75900"/>
                    <a:pt x="44419" y="81910"/>
                  </a:cubicBezTo>
                  <a:cubicBezTo>
                    <a:pt x="42463" y="87921"/>
                    <a:pt x="44093" y="94531"/>
                    <a:pt x="48620" y="98944"/>
                  </a:cubicBezTo>
                  <a:lnTo>
                    <a:pt x="89761" y="139048"/>
                  </a:lnTo>
                  <a:lnTo>
                    <a:pt x="85470" y="164031"/>
                  </a:lnTo>
                  <a:lnTo>
                    <a:pt x="6196" y="246485"/>
                  </a:lnTo>
                  <a:close/>
                  <a:moveTo>
                    <a:pt x="128104" y="93964"/>
                  </a:moveTo>
                  <a:cubicBezTo>
                    <a:pt x="133524" y="93177"/>
                    <a:pt x="138196" y="89778"/>
                    <a:pt x="140622" y="84879"/>
                  </a:cubicBezTo>
                  <a:lnTo>
                    <a:pt x="155002" y="55718"/>
                  </a:lnTo>
                  <a:lnTo>
                    <a:pt x="169392" y="84879"/>
                  </a:lnTo>
                  <a:cubicBezTo>
                    <a:pt x="171809" y="89778"/>
                    <a:pt x="176490" y="93177"/>
                    <a:pt x="181902" y="93964"/>
                  </a:cubicBezTo>
                  <a:lnTo>
                    <a:pt x="214094" y="98645"/>
                  </a:lnTo>
                  <a:lnTo>
                    <a:pt x="190808" y="121348"/>
                  </a:lnTo>
                  <a:cubicBezTo>
                    <a:pt x="186889" y="125160"/>
                    <a:pt x="185106" y="130669"/>
                    <a:pt x="186030" y="136056"/>
                  </a:cubicBezTo>
                  <a:lnTo>
                    <a:pt x="191537" y="168120"/>
                  </a:lnTo>
                  <a:lnTo>
                    <a:pt x="162733" y="152976"/>
                  </a:lnTo>
                  <a:cubicBezTo>
                    <a:pt x="160316" y="151703"/>
                    <a:pt x="157664" y="151069"/>
                    <a:pt x="155002" y="151069"/>
                  </a:cubicBezTo>
                  <a:cubicBezTo>
                    <a:pt x="152350" y="151069"/>
                    <a:pt x="149698" y="151703"/>
                    <a:pt x="147281" y="152976"/>
                  </a:cubicBezTo>
                  <a:lnTo>
                    <a:pt x="118484" y="168112"/>
                  </a:lnTo>
                  <a:lnTo>
                    <a:pt x="123984" y="136056"/>
                  </a:lnTo>
                  <a:cubicBezTo>
                    <a:pt x="124908" y="130669"/>
                    <a:pt x="123125" y="125160"/>
                    <a:pt x="119206" y="121348"/>
                  </a:cubicBezTo>
                  <a:lnTo>
                    <a:pt x="95918" y="98645"/>
                  </a:lnTo>
                  <a:lnTo>
                    <a:pt x="128104" y="939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: фигура 357">
              <a:extLst>
                <a:ext uri="{FF2B5EF4-FFF2-40B4-BE49-F238E27FC236}">
                  <a16:creationId xmlns:a16="http://schemas.microsoft.com/office/drawing/2014/main" id="{D8895FAB-B3E4-2C01-3A57-BC5FE7AE7251}"/>
                </a:ext>
              </a:extLst>
            </p:cNvPr>
            <p:cNvSpPr/>
            <p:nvPr/>
          </p:nvSpPr>
          <p:spPr>
            <a:xfrm>
              <a:off x="9846102" y="3074405"/>
              <a:ext cx="35301" cy="134976"/>
            </a:xfrm>
            <a:custGeom>
              <a:avLst/>
              <a:gdLst>
                <a:gd name="connsiteX0" fmla="*/ 18170 w 35301"/>
                <a:gd name="connsiteY0" fmla="*/ 1557 h 134975"/>
                <a:gd name="connsiteX1" fmla="*/ 1557 w 35301"/>
                <a:gd name="connsiteY1" fmla="*/ 18170 h 134975"/>
                <a:gd name="connsiteX2" fmla="*/ 1557 w 35301"/>
                <a:gd name="connsiteY2" fmla="*/ 117844 h 134975"/>
                <a:gd name="connsiteX3" fmla="*/ 18170 w 35301"/>
                <a:gd name="connsiteY3" fmla="*/ 134457 h 134975"/>
                <a:gd name="connsiteX4" fmla="*/ 34782 w 35301"/>
                <a:gd name="connsiteY4" fmla="*/ 117844 h 134975"/>
                <a:gd name="connsiteX5" fmla="*/ 34782 w 35301"/>
                <a:gd name="connsiteY5" fmla="*/ 18170 h 134975"/>
                <a:gd name="connsiteX6" fmla="*/ 18170 w 35301"/>
                <a:gd name="connsiteY6" fmla="*/ 1557 h 134975"/>
                <a:gd name="connsiteX7" fmla="*/ 18170 w 35301"/>
                <a:gd name="connsiteY7" fmla="*/ 1557 h 13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01" h="134975">
                  <a:moveTo>
                    <a:pt x="18170" y="1557"/>
                  </a:moveTo>
                  <a:cubicBezTo>
                    <a:pt x="8996" y="1557"/>
                    <a:pt x="1557" y="8987"/>
                    <a:pt x="1557" y="18170"/>
                  </a:cubicBezTo>
                  <a:lnTo>
                    <a:pt x="1557" y="117844"/>
                  </a:lnTo>
                  <a:cubicBezTo>
                    <a:pt x="1557" y="127019"/>
                    <a:pt x="8996" y="134457"/>
                    <a:pt x="18170" y="134457"/>
                  </a:cubicBezTo>
                  <a:cubicBezTo>
                    <a:pt x="27352" y="134457"/>
                    <a:pt x="34782" y="127019"/>
                    <a:pt x="34782" y="117844"/>
                  </a:cubicBezTo>
                  <a:lnTo>
                    <a:pt x="34782" y="18170"/>
                  </a:lnTo>
                  <a:cubicBezTo>
                    <a:pt x="34782" y="8987"/>
                    <a:pt x="27352" y="1557"/>
                    <a:pt x="18170" y="1557"/>
                  </a:cubicBezTo>
                  <a:lnTo>
                    <a:pt x="18170" y="1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8" name="Шестиугольник 87">
            <a:extLst>
              <a:ext uri="{FF2B5EF4-FFF2-40B4-BE49-F238E27FC236}">
                <a16:creationId xmlns:a16="http://schemas.microsoft.com/office/drawing/2014/main" id="{62CD07BB-8C0C-AEEC-2E20-4038E65E8219}"/>
              </a:ext>
            </a:extLst>
          </p:cNvPr>
          <p:cNvSpPr/>
          <p:nvPr/>
        </p:nvSpPr>
        <p:spPr>
          <a:xfrm rot="5400000">
            <a:off x="9831818" y="3216864"/>
            <a:ext cx="2057498" cy="1773705"/>
          </a:xfrm>
          <a:prstGeom prst="hexagon">
            <a:avLst/>
          </a:prstGeom>
          <a:solidFill>
            <a:schemeClr val="bg1"/>
          </a:solidFill>
          <a:ln>
            <a:solidFill>
              <a:srgbClr val="888484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Рисунок 58">
            <a:extLst>
              <a:ext uri="{FF2B5EF4-FFF2-40B4-BE49-F238E27FC236}">
                <a16:creationId xmlns:a16="http://schemas.microsoft.com/office/drawing/2014/main" id="{A568CBAC-9762-C741-6C6D-03FF93EE2508}"/>
              </a:ext>
            </a:extLst>
          </p:cNvPr>
          <p:cNvGrpSpPr>
            <a:grpSpLocks noChangeAspect="1"/>
          </p:cNvGrpSpPr>
          <p:nvPr/>
        </p:nvGrpSpPr>
        <p:grpSpPr>
          <a:xfrm>
            <a:off x="10463950" y="3689716"/>
            <a:ext cx="828000" cy="828000"/>
            <a:chOff x="10501891" y="4363539"/>
            <a:chExt cx="720000" cy="720000"/>
          </a:xfrm>
          <a:solidFill>
            <a:srgbClr val="307BB4"/>
          </a:solidFill>
          <a:effectLst>
            <a:outerShdw blurRad="50800" dist="38100" algn="l" rotWithShape="0">
              <a:schemeClr val="bg1">
                <a:lumMod val="65000"/>
                <a:alpha val="40000"/>
              </a:schemeClr>
            </a:outerShdw>
          </a:effectLst>
        </p:grpSpPr>
        <p:sp>
          <p:nvSpPr>
            <p:cNvPr id="137" name="Полилиния: фигура 315">
              <a:extLst>
                <a:ext uri="{FF2B5EF4-FFF2-40B4-BE49-F238E27FC236}">
                  <a16:creationId xmlns:a16="http://schemas.microsoft.com/office/drawing/2014/main" id="{2BB76DDF-6C0C-A1F7-9CE0-552904173BDD}"/>
                </a:ext>
              </a:extLst>
            </p:cNvPr>
            <p:cNvSpPr/>
            <p:nvPr/>
          </p:nvSpPr>
          <p:spPr>
            <a:xfrm>
              <a:off x="10503521" y="4362484"/>
              <a:ext cx="715781" cy="721406"/>
            </a:xfrm>
            <a:custGeom>
              <a:avLst/>
              <a:gdLst>
                <a:gd name="connsiteX0" fmla="*/ 701626 w 715781"/>
                <a:gd name="connsiteY0" fmla="*/ 605455 h 721406"/>
                <a:gd name="connsiteX1" fmla="*/ 419048 w 715781"/>
                <a:gd name="connsiteY1" fmla="*/ 605455 h 721406"/>
                <a:gd name="connsiteX2" fmla="*/ 404986 w 715781"/>
                <a:gd name="connsiteY2" fmla="*/ 619518 h 721406"/>
                <a:gd name="connsiteX3" fmla="*/ 381554 w 715781"/>
                <a:gd name="connsiteY3" fmla="*/ 642950 h 721406"/>
                <a:gd name="connsiteX4" fmla="*/ 334823 w 715781"/>
                <a:gd name="connsiteY4" fmla="*/ 642950 h 721406"/>
                <a:gd name="connsiteX5" fmla="*/ 311390 w 715781"/>
                <a:gd name="connsiteY5" fmla="*/ 619518 h 721406"/>
                <a:gd name="connsiteX6" fmla="*/ 297328 w 715781"/>
                <a:gd name="connsiteY6" fmla="*/ 605455 h 721406"/>
                <a:gd name="connsiteX7" fmla="*/ 77788 w 715781"/>
                <a:gd name="connsiteY7" fmla="*/ 605455 h 721406"/>
                <a:gd name="connsiteX8" fmla="*/ 77788 w 715781"/>
                <a:gd name="connsiteY8" fmla="*/ 244104 h 721406"/>
                <a:gd name="connsiteX9" fmla="*/ 107090 w 715781"/>
                <a:gd name="connsiteY9" fmla="*/ 214802 h 721406"/>
                <a:gd name="connsiteX10" fmla="*/ 282471 w 715781"/>
                <a:gd name="connsiteY10" fmla="*/ 214802 h 721406"/>
                <a:gd name="connsiteX11" fmla="*/ 282599 w 715781"/>
                <a:gd name="connsiteY11" fmla="*/ 216034 h 721406"/>
                <a:gd name="connsiteX12" fmla="*/ 253380 w 715781"/>
                <a:gd name="connsiteY12" fmla="*/ 243610 h 721406"/>
                <a:gd name="connsiteX13" fmla="*/ 253088 w 715781"/>
                <a:gd name="connsiteY13" fmla="*/ 243893 h 721406"/>
                <a:gd name="connsiteX14" fmla="*/ 213484 w 715781"/>
                <a:gd name="connsiteY14" fmla="*/ 339510 h 721406"/>
                <a:gd name="connsiteX15" fmla="*/ 213484 w 715781"/>
                <a:gd name="connsiteY15" fmla="*/ 402303 h 721406"/>
                <a:gd name="connsiteX16" fmla="*/ 221835 w 715781"/>
                <a:gd name="connsiteY16" fmla="*/ 415153 h 721406"/>
                <a:gd name="connsiteX17" fmla="*/ 227545 w 715781"/>
                <a:gd name="connsiteY17" fmla="*/ 416365 h 721406"/>
                <a:gd name="connsiteX18" fmla="*/ 236969 w 715781"/>
                <a:gd name="connsiteY18" fmla="*/ 412744 h 721406"/>
                <a:gd name="connsiteX19" fmla="*/ 298505 w 715781"/>
                <a:gd name="connsiteY19" fmla="*/ 357223 h 721406"/>
                <a:gd name="connsiteX20" fmla="*/ 306648 w 715781"/>
                <a:gd name="connsiteY20" fmla="*/ 363622 h 721406"/>
                <a:gd name="connsiteX21" fmla="*/ 357519 w 715781"/>
                <a:gd name="connsiteY21" fmla="*/ 371067 h 721406"/>
                <a:gd name="connsiteX22" fmla="*/ 358142 w 715781"/>
                <a:gd name="connsiteY22" fmla="*/ 371069 h 721406"/>
                <a:gd name="connsiteX23" fmla="*/ 409631 w 715781"/>
                <a:gd name="connsiteY23" fmla="*/ 363622 h 721406"/>
                <a:gd name="connsiteX24" fmla="*/ 417915 w 715781"/>
                <a:gd name="connsiteY24" fmla="*/ 356939 h 721406"/>
                <a:gd name="connsiteX25" fmla="*/ 479775 w 715781"/>
                <a:gd name="connsiteY25" fmla="*/ 412751 h 721406"/>
                <a:gd name="connsiteX26" fmla="*/ 489198 w 715781"/>
                <a:gd name="connsiteY26" fmla="*/ 416372 h 721406"/>
                <a:gd name="connsiteX27" fmla="*/ 494909 w 715781"/>
                <a:gd name="connsiteY27" fmla="*/ 415160 h 721406"/>
                <a:gd name="connsiteX28" fmla="*/ 503259 w 715781"/>
                <a:gd name="connsiteY28" fmla="*/ 402310 h 721406"/>
                <a:gd name="connsiteX29" fmla="*/ 503259 w 715781"/>
                <a:gd name="connsiteY29" fmla="*/ 339517 h 721406"/>
                <a:gd name="connsiteX30" fmla="*/ 463655 w 715781"/>
                <a:gd name="connsiteY30" fmla="*/ 243900 h 721406"/>
                <a:gd name="connsiteX31" fmla="*/ 436631 w 715781"/>
                <a:gd name="connsiteY31" fmla="*/ 216876 h 721406"/>
                <a:gd name="connsiteX32" fmla="*/ 436892 w 715781"/>
                <a:gd name="connsiteY32" fmla="*/ 214799 h 721406"/>
                <a:gd name="connsiteX33" fmla="*/ 609653 w 715781"/>
                <a:gd name="connsiteY33" fmla="*/ 214799 h 721406"/>
                <a:gd name="connsiteX34" fmla="*/ 638955 w 715781"/>
                <a:gd name="connsiteY34" fmla="*/ 244101 h 721406"/>
                <a:gd name="connsiteX35" fmla="*/ 638955 w 715781"/>
                <a:gd name="connsiteY35" fmla="*/ 501929 h 721406"/>
                <a:gd name="connsiteX36" fmla="*/ 653018 w 715781"/>
                <a:gd name="connsiteY36" fmla="*/ 515991 h 721406"/>
                <a:gd name="connsiteX37" fmla="*/ 667080 w 715781"/>
                <a:gd name="connsiteY37" fmla="*/ 501929 h 721406"/>
                <a:gd name="connsiteX38" fmla="*/ 667080 w 715781"/>
                <a:gd name="connsiteY38" fmla="*/ 244104 h 721406"/>
                <a:gd name="connsiteX39" fmla="*/ 609653 w 715781"/>
                <a:gd name="connsiteY39" fmla="*/ 186677 h 721406"/>
                <a:gd name="connsiteX40" fmla="*/ 440144 w 715781"/>
                <a:gd name="connsiteY40" fmla="*/ 186677 h 721406"/>
                <a:gd name="connsiteX41" fmla="*/ 380219 w 715781"/>
                <a:gd name="connsiteY41" fmla="*/ 11659 h 721406"/>
                <a:gd name="connsiteX42" fmla="*/ 377747 w 715781"/>
                <a:gd name="connsiteY42" fmla="*/ 8935 h 721406"/>
                <a:gd name="connsiteX43" fmla="*/ 359966 w 715781"/>
                <a:gd name="connsiteY43" fmla="*/ 1055 h 721406"/>
                <a:gd name="connsiteX44" fmla="*/ 359788 w 715781"/>
                <a:gd name="connsiteY44" fmla="*/ 1055 h 721406"/>
                <a:gd name="connsiteX45" fmla="*/ 341948 w 715781"/>
                <a:gd name="connsiteY45" fmla="*/ 9201 h 721406"/>
                <a:gd name="connsiteX46" fmla="*/ 337289 w 715781"/>
                <a:gd name="connsiteY46" fmla="*/ 14494 h 721406"/>
                <a:gd name="connsiteX47" fmla="*/ 279653 w 715781"/>
                <a:gd name="connsiteY47" fmla="*/ 186677 h 721406"/>
                <a:gd name="connsiteX48" fmla="*/ 107092 w 715781"/>
                <a:gd name="connsiteY48" fmla="*/ 186677 h 721406"/>
                <a:gd name="connsiteX49" fmla="*/ 49665 w 715781"/>
                <a:gd name="connsiteY49" fmla="*/ 244104 h 721406"/>
                <a:gd name="connsiteX50" fmla="*/ 49665 w 715781"/>
                <a:gd name="connsiteY50" fmla="*/ 605455 h 721406"/>
                <a:gd name="connsiteX51" fmla="*/ 15117 w 715781"/>
                <a:gd name="connsiteY51" fmla="*/ 605455 h 721406"/>
                <a:gd name="connsiteX52" fmla="*/ 1055 w 715781"/>
                <a:gd name="connsiteY52" fmla="*/ 619518 h 721406"/>
                <a:gd name="connsiteX53" fmla="*/ 1055 w 715781"/>
                <a:gd name="connsiteY53" fmla="*/ 641441 h 721406"/>
                <a:gd name="connsiteX54" fmla="*/ 80667 w 715781"/>
                <a:gd name="connsiteY54" fmla="*/ 721055 h 721406"/>
                <a:gd name="connsiteX55" fmla="*/ 636072 w 715781"/>
                <a:gd name="connsiteY55" fmla="*/ 721055 h 721406"/>
                <a:gd name="connsiteX56" fmla="*/ 715686 w 715781"/>
                <a:gd name="connsiteY56" fmla="*/ 641443 h 721406"/>
                <a:gd name="connsiteX57" fmla="*/ 715686 w 715781"/>
                <a:gd name="connsiteY57" fmla="*/ 619518 h 721406"/>
                <a:gd name="connsiteX58" fmla="*/ 701626 w 715781"/>
                <a:gd name="connsiteY58" fmla="*/ 605455 h 721406"/>
                <a:gd name="connsiteX59" fmla="*/ 425458 w 715781"/>
                <a:gd name="connsiteY59" fmla="*/ 305446 h 721406"/>
                <a:gd name="connsiteX60" fmla="*/ 432174 w 715781"/>
                <a:gd name="connsiteY60" fmla="*/ 252200 h 721406"/>
                <a:gd name="connsiteX61" fmla="*/ 443766 w 715781"/>
                <a:gd name="connsiteY61" fmla="*/ 263790 h 721406"/>
                <a:gd name="connsiteX62" fmla="*/ 475134 w 715781"/>
                <a:gd name="connsiteY62" fmla="*/ 339519 h 721406"/>
                <a:gd name="connsiteX63" fmla="*/ 475134 w 715781"/>
                <a:gd name="connsiteY63" fmla="*/ 370685 h 721406"/>
                <a:gd name="connsiteX64" fmla="*/ 423146 w 715781"/>
                <a:gd name="connsiteY64" fmla="*/ 323779 h 721406"/>
                <a:gd name="connsiteX65" fmla="*/ 425458 w 715781"/>
                <a:gd name="connsiteY65" fmla="*/ 305446 h 721406"/>
                <a:gd name="connsiteX66" fmla="*/ 358403 w 715781"/>
                <a:gd name="connsiteY66" fmla="*/ 33075 h 721406"/>
                <a:gd name="connsiteX67" fmla="*/ 360013 w 715781"/>
                <a:gd name="connsiteY67" fmla="*/ 31247 h 721406"/>
                <a:gd name="connsiteX68" fmla="*/ 411100 w 715781"/>
                <a:gd name="connsiteY68" fmla="*/ 194524 h 721406"/>
                <a:gd name="connsiteX69" fmla="*/ 407867 w 715781"/>
                <a:gd name="connsiteY69" fmla="*/ 220158 h 721406"/>
                <a:gd name="connsiteX70" fmla="*/ 407862 w 715781"/>
                <a:gd name="connsiteY70" fmla="*/ 220189 h 721406"/>
                <a:gd name="connsiteX71" fmla="*/ 394324 w 715781"/>
                <a:gd name="connsiteY71" fmla="*/ 327541 h 721406"/>
                <a:gd name="connsiteX72" fmla="*/ 394324 w 715781"/>
                <a:gd name="connsiteY72" fmla="*/ 327544 h 721406"/>
                <a:gd name="connsiteX73" fmla="*/ 392884 w 715781"/>
                <a:gd name="connsiteY73" fmla="*/ 338964 h 721406"/>
                <a:gd name="connsiteX74" fmla="*/ 358144 w 715781"/>
                <a:gd name="connsiteY74" fmla="*/ 342944 h 721406"/>
                <a:gd name="connsiteX75" fmla="*/ 357616 w 715781"/>
                <a:gd name="connsiteY75" fmla="*/ 342942 h 721406"/>
                <a:gd name="connsiteX76" fmla="*/ 323618 w 715781"/>
                <a:gd name="connsiteY76" fmla="*/ 339015 h 721406"/>
                <a:gd name="connsiteX77" fmla="*/ 312538 w 715781"/>
                <a:gd name="connsiteY77" fmla="*/ 232073 h 721406"/>
                <a:gd name="connsiteX78" fmla="*/ 311292 w 715781"/>
                <a:gd name="connsiteY78" fmla="*/ 220044 h 721406"/>
                <a:gd name="connsiteX79" fmla="*/ 311290 w 715781"/>
                <a:gd name="connsiteY79" fmla="*/ 220039 h 721406"/>
                <a:gd name="connsiteX80" fmla="*/ 308201 w 715781"/>
                <a:gd name="connsiteY80" fmla="*/ 190223 h 721406"/>
                <a:gd name="connsiteX81" fmla="*/ 358403 w 715781"/>
                <a:gd name="connsiteY81" fmla="*/ 33075 h 721406"/>
                <a:gd name="connsiteX82" fmla="*/ 293743 w 715781"/>
                <a:gd name="connsiteY82" fmla="*/ 323637 h 721406"/>
                <a:gd name="connsiteX83" fmla="*/ 241609 w 715781"/>
                <a:gd name="connsiteY83" fmla="*/ 370676 h 721406"/>
                <a:gd name="connsiteX84" fmla="*/ 241609 w 715781"/>
                <a:gd name="connsiteY84" fmla="*/ 339511 h 721406"/>
                <a:gd name="connsiteX85" fmla="*/ 272836 w 715781"/>
                <a:gd name="connsiteY85" fmla="*/ 263922 h 721406"/>
                <a:gd name="connsiteX86" fmla="*/ 286246 w 715781"/>
                <a:gd name="connsiteY86" fmla="*/ 251265 h 721406"/>
                <a:gd name="connsiteX87" fmla="*/ 293743 w 715781"/>
                <a:gd name="connsiteY87" fmla="*/ 323637 h 721406"/>
                <a:gd name="connsiteX88" fmla="*/ 636075 w 715781"/>
                <a:gd name="connsiteY88" fmla="*/ 692930 h 721406"/>
                <a:gd name="connsiteX89" fmla="*/ 80667 w 715781"/>
                <a:gd name="connsiteY89" fmla="*/ 692930 h 721406"/>
                <a:gd name="connsiteX90" fmla="*/ 29178 w 715781"/>
                <a:gd name="connsiteY90" fmla="*/ 641441 h 721406"/>
                <a:gd name="connsiteX91" fmla="*/ 29178 w 715781"/>
                <a:gd name="connsiteY91" fmla="*/ 633580 h 721406"/>
                <a:gd name="connsiteX92" fmla="*/ 285211 w 715781"/>
                <a:gd name="connsiteY92" fmla="*/ 633580 h 721406"/>
                <a:gd name="connsiteX93" fmla="*/ 334820 w 715781"/>
                <a:gd name="connsiteY93" fmla="*/ 671075 h 721406"/>
                <a:gd name="connsiteX94" fmla="*/ 381551 w 715781"/>
                <a:gd name="connsiteY94" fmla="*/ 671075 h 721406"/>
                <a:gd name="connsiteX95" fmla="*/ 431159 w 715781"/>
                <a:gd name="connsiteY95" fmla="*/ 633580 h 721406"/>
                <a:gd name="connsiteX96" fmla="*/ 687559 w 715781"/>
                <a:gd name="connsiteY96" fmla="*/ 633580 h 721406"/>
                <a:gd name="connsiteX97" fmla="*/ 687559 w 715781"/>
                <a:gd name="connsiteY97" fmla="*/ 641443 h 721406"/>
                <a:gd name="connsiteX98" fmla="*/ 687562 w 715781"/>
                <a:gd name="connsiteY98" fmla="*/ 641443 h 721406"/>
                <a:gd name="connsiteX99" fmla="*/ 636075 w 715781"/>
                <a:gd name="connsiteY99" fmla="*/ 692930 h 7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715781" h="721406">
                  <a:moveTo>
                    <a:pt x="701626" y="605455"/>
                  </a:moveTo>
                  <a:lnTo>
                    <a:pt x="419048" y="605455"/>
                  </a:lnTo>
                  <a:cubicBezTo>
                    <a:pt x="411283" y="605455"/>
                    <a:pt x="404986" y="611753"/>
                    <a:pt x="404986" y="619518"/>
                  </a:cubicBezTo>
                  <a:cubicBezTo>
                    <a:pt x="404986" y="632438"/>
                    <a:pt x="394474" y="642950"/>
                    <a:pt x="381554" y="642950"/>
                  </a:cubicBezTo>
                  <a:lnTo>
                    <a:pt x="334823" y="642950"/>
                  </a:lnTo>
                  <a:cubicBezTo>
                    <a:pt x="321902" y="642950"/>
                    <a:pt x="311390" y="632438"/>
                    <a:pt x="311390" y="619518"/>
                  </a:cubicBezTo>
                  <a:cubicBezTo>
                    <a:pt x="311390" y="611753"/>
                    <a:pt x="305093" y="605455"/>
                    <a:pt x="297328" y="605455"/>
                  </a:cubicBezTo>
                  <a:lnTo>
                    <a:pt x="77788" y="605455"/>
                  </a:lnTo>
                  <a:lnTo>
                    <a:pt x="77788" y="244104"/>
                  </a:lnTo>
                  <a:cubicBezTo>
                    <a:pt x="77788" y="227947"/>
                    <a:pt x="90934" y="214802"/>
                    <a:pt x="107090" y="214802"/>
                  </a:cubicBezTo>
                  <a:lnTo>
                    <a:pt x="282471" y="214802"/>
                  </a:lnTo>
                  <a:lnTo>
                    <a:pt x="282599" y="216034"/>
                  </a:lnTo>
                  <a:lnTo>
                    <a:pt x="253380" y="243610"/>
                  </a:lnTo>
                  <a:cubicBezTo>
                    <a:pt x="253283" y="243703"/>
                    <a:pt x="253184" y="243799"/>
                    <a:pt x="253088" y="243893"/>
                  </a:cubicBezTo>
                  <a:cubicBezTo>
                    <a:pt x="227550" y="269435"/>
                    <a:pt x="213484" y="303393"/>
                    <a:pt x="213484" y="339510"/>
                  </a:cubicBezTo>
                  <a:lnTo>
                    <a:pt x="213484" y="402303"/>
                  </a:lnTo>
                  <a:cubicBezTo>
                    <a:pt x="213484" y="407859"/>
                    <a:pt x="216757" y="412895"/>
                    <a:pt x="221835" y="415153"/>
                  </a:cubicBezTo>
                  <a:cubicBezTo>
                    <a:pt x="223668" y="415969"/>
                    <a:pt x="225615" y="416365"/>
                    <a:pt x="227545" y="416365"/>
                  </a:cubicBezTo>
                  <a:cubicBezTo>
                    <a:pt x="230961" y="416365"/>
                    <a:pt x="234333" y="415121"/>
                    <a:pt x="236969" y="412744"/>
                  </a:cubicBezTo>
                  <a:lnTo>
                    <a:pt x="298505" y="357223"/>
                  </a:lnTo>
                  <a:cubicBezTo>
                    <a:pt x="300277" y="360253"/>
                    <a:pt x="303144" y="362588"/>
                    <a:pt x="306648" y="363622"/>
                  </a:cubicBezTo>
                  <a:cubicBezTo>
                    <a:pt x="323173" y="368504"/>
                    <a:pt x="340289" y="371008"/>
                    <a:pt x="357519" y="371067"/>
                  </a:cubicBezTo>
                  <a:cubicBezTo>
                    <a:pt x="357726" y="371067"/>
                    <a:pt x="357934" y="371069"/>
                    <a:pt x="358142" y="371069"/>
                  </a:cubicBezTo>
                  <a:cubicBezTo>
                    <a:pt x="375578" y="371069"/>
                    <a:pt x="392899" y="368564"/>
                    <a:pt x="409631" y="363622"/>
                  </a:cubicBezTo>
                  <a:cubicBezTo>
                    <a:pt x="413235" y="362557"/>
                    <a:pt x="416159" y="360105"/>
                    <a:pt x="417915" y="356939"/>
                  </a:cubicBezTo>
                  <a:lnTo>
                    <a:pt x="479775" y="412751"/>
                  </a:lnTo>
                  <a:cubicBezTo>
                    <a:pt x="482411" y="415128"/>
                    <a:pt x="485782" y="416372"/>
                    <a:pt x="489198" y="416372"/>
                  </a:cubicBezTo>
                  <a:cubicBezTo>
                    <a:pt x="491129" y="416372"/>
                    <a:pt x="493075" y="415976"/>
                    <a:pt x="494909" y="415160"/>
                  </a:cubicBezTo>
                  <a:cubicBezTo>
                    <a:pt x="499985" y="412903"/>
                    <a:pt x="503259" y="407866"/>
                    <a:pt x="503259" y="402310"/>
                  </a:cubicBezTo>
                  <a:lnTo>
                    <a:pt x="503259" y="339517"/>
                  </a:lnTo>
                  <a:cubicBezTo>
                    <a:pt x="503259" y="303398"/>
                    <a:pt x="489194" y="269442"/>
                    <a:pt x="463655" y="243900"/>
                  </a:cubicBezTo>
                  <a:lnTo>
                    <a:pt x="436631" y="216876"/>
                  </a:lnTo>
                  <a:lnTo>
                    <a:pt x="436892" y="214799"/>
                  </a:lnTo>
                  <a:lnTo>
                    <a:pt x="609653" y="214799"/>
                  </a:lnTo>
                  <a:cubicBezTo>
                    <a:pt x="625809" y="214799"/>
                    <a:pt x="638955" y="227945"/>
                    <a:pt x="638955" y="244101"/>
                  </a:cubicBezTo>
                  <a:lnTo>
                    <a:pt x="638955" y="501929"/>
                  </a:lnTo>
                  <a:cubicBezTo>
                    <a:pt x="638955" y="509694"/>
                    <a:pt x="645252" y="515991"/>
                    <a:pt x="653018" y="515991"/>
                  </a:cubicBezTo>
                  <a:cubicBezTo>
                    <a:pt x="660783" y="515991"/>
                    <a:pt x="667080" y="509694"/>
                    <a:pt x="667080" y="501929"/>
                  </a:cubicBezTo>
                  <a:lnTo>
                    <a:pt x="667080" y="244104"/>
                  </a:lnTo>
                  <a:cubicBezTo>
                    <a:pt x="667080" y="212438"/>
                    <a:pt x="641319" y="186677"/>
                    <a:pt x="609653" y="186677"/>
                  </a:cubicBezTo>
                  <a:lnTo>
                    <a:pt x="440144" y="186677"/>
                  </a:lnTo>
                  <a:cubicBezTo>
                    <a:pt x="445071" y="122694"/>
                    <a:pt x="423565" y="59470"/>
                    <a:pt x="380219" y="11659"/>
                  </a:cubicBezTo>
                  <a:lnTo>
                    <a:pt x="377747" y="8935"/>
                  </a:lnTo>
                  <a:cubicBezTo>
                    <a:pt x="373202" y="3921"/>
                    <a:pt x="366729" y="1055"/>
                    <a:pt x="359966" y="1055"/>
                  </a:cubicBezTo>
                  <a:cubicBezTo>
                    <a:pt x="359907" y="1055"/>
                    <a:pt x="359847" y="1055"/>
                    <a:pt x="359788" y="1055"/>
                  </a:cubicBezTo>
                  <a:cubicBezTo>
                    <a:pt x="352960" y="1105"/>
                    <a:pt x="346458" y="4075"/>
                    <a:pt x="341948" y="9201"/>
                  </a:cubicBezTo>
                  <a:lnTo>
                    <a:pt x="337289" y="14494"/>
                  </a:lnTo>
                  <a:cubicBezTo>
                    <a:pt x="295748" y="61699"/>
                    <a:pt x="274932" y="124123"/>
                    <a:pt x="279653" y="186677"/>
                  </a:cubicBezTo>
                  <a:lnTo>
                    <a:pt x="107092" y="186677"/>
                  </a:lnTo>
                  <a:cubicBezTo>
                    <a:pt x="75426" y="186677"/>
                    <a:pt x="49665" y="212438"/>
                    <a:pt x="49665" y="244104"/>
                  </a:cubicBezTo>
                  <a:lnTo>
                    <a:pt x="49665" y="605455"/>
                  </a:lnTo>
                  <a:lnTo>
                    <a:pt x="15117" y="605455"/>
                  </a:lnTo>
                  <a:cubicBezTo>
                    <a:pt x="7352" y="605455"/>
                    <a:pt x="1055" y="611753"/>
                    <a:pt x="1055" y="619518"/>
                  </a:cubicBezTo>
                  <a:lnTo>
                    <a:pt x="1055" y="641441"/>
                  </a:lnTo>
                  <a:cubicBezTo>
                    <a:pt x="1055" y="685340"/>
                    <a:pt x="36771" y="721055"/>
                    <a:pt x="80667" y="721055"/>
                  </a:cubicBezTo>
                  <a:lnTo>
                    <a:pt x="636072" y="721055"/>
                  </a:lnTo>
                  <a:cubicBezTo>
                    <a:pt x="679971" y="721055"/>
                    <a:pt x="715686" y="685342"/>
                    <a:pt x="715686" y="641443"/>
                  </a:cubicBezTo>
                  <a:lnTo>
                    <a:pt x="715686" y="619518"/>
                  </a:lnTo>
                  <a:cubicBezTo>
                    <a:pt x="715688" y="611751"/>
                    <a:pt x="709391" y="605455"/>
                    <a:pt x="701626" y="605455"/>
                  </a:cubicBezTo>
                  <a:close/>
                  <a:moveTo>
                    <a:pt x="425458" y="305446"/>
                  </a:moveTo>
                  <a:lnTo>
                    <a:pt x="432174" y="252200"/>
                  </a:lnTo>
                  <a:lnTo>
                    <a:pt x="443766" y="263790"/>
                  </a:lnTo>
                  <a:cubicBezTo>
                    <a:pt x="463994" y="284019"/>
                    <a:pt x="475134" y="310913"/>
                    <a:pt x="475134" y="339519"/>
                  </a:cubicBezTo>
                  <a:lnTo>
                    <a:pt x="475134" y="370685"/>
                  </a:lnTo>
                  <a:lnTo>
                    <a:pt x="423146" y="323779"/>
                  </a:lnTo>
                  <a:lnTo>
                    <a:pt x="425458" y="305446"/>
                  </a:lnTo>
                  <a:close/>
                  <a:moveTo>
                    <a:pt x="358403" y="33075"/>
                  </a:moveTo>
                  <a:lnTo>
                    <a:pt x="360013" y="31247"/>
                  </a:lnTo>
                  <a:cubicBezTo>
                    <a:pt x="399968" y="75720"/>
                    <a:pt x="418586" y="135176"/>
                    <a:pt x="411100" y="194524"/>
                  </a:cubicBezTo>
                  <a:lnTo>
                    <a:pt x="407867" y="220158"/>
                  </a:lnTo>
                  <a:cubicBezTo>
                    <a:pt x="407866" y="220170"/>
                    <a:pt x="407863" y="220179"/>
                    <a:pt x="407862" y="220189"/>
                  </a:cubicBezTo>
                  <a:lnTo>
                    <a:pt x="394324" y="327541"/>
                  </a:lnTo>
                  <a:cubicBezTo>
                    <a:pt x="394324" y="327542"/>
                    <a:pt x="394324" y="327542"/>
                    <a:pt x="394324" y="327544"/>
                  </a:cubicBezTo>
                  <a:lnTo>
                    <a:pt x="392884" y="338964"/>
                  </a:lnTo>
                  <a:cubicBezTo>
                    <a:pt x="381497" y="341608"/>
                    <a:pt x="369854" y="342944"/>
                    <a:pt x="358144" y="342944"/>
                  </a:cubicBezTo>
                  <a:cubicBezTo>
                    <a:pt x="357968" y="342944"/>
                    <a:pt x="357792" y="342944"/>
                    <a:pt x="357616" y="342942"/>
                  </a:cubicBezTo>
                  <a:cubicBezTo>
                    <a:pt x="346158" y="342903"/>
                    <a:pt x="334761" y="341584"/>
                    <a:pt x="323618" y="339015"/>
                  </a:cubicBezTo>
                  <a:lnTo>
                    <a:pt x="312538" y="232073"/>
                  </a:lnTo>
                  <a:lnTo>
                    <a:pt x="311292" y="220044"/>
                  </a:lnTo>
                  <a:cubicBezTo>
                    <a:pt x="311292" y="220043"/>
                    <a:pt x="311292" y="220042"/>
                    <a:pt x="311290" y="220039"/>
                  </a:cubicBezTo>
                  <a:lnTo>
                    <a:pt x="308201" y="190223"/>
                  </a:lnTo>
                  <a:cubicBezTo>
                    <a:pt x="302304" y="133308"/>
                    <a:pt x="320603" y="76029"/>
                    <a:pt x="358403" y="33075"/>
                  </a:cubicBezTo>
                  <a:close/>
                  <a:moveTo>
                    <a:pt x="293743" y="323637"/>
                  </a:moveTo>
                  <a:lnTo>
                    <a:pt x="241609" y="370676"/>
                  </a:lnTo>
                  <a:lnTo>
                    <a:pt x="241609" y="339511"/>
                  </a:lnTo>
                  <a:cubicBezTo>
                    <a:pt x="241609" y="310971"/>
                    <a:pt x="252699" y="284134"/>
                    <a:pt x="272836" y="263922"/>
                  </a:cubicBezTo>
                  <a:lnTo>
                    <a:pt x="286246" y="251265"/>
                  </a:lnTo>
                  <a:lnTo>
                    <a:pt x="293743" y="323637"/>
                  </a:lnTo>
                  <a:close/>
                  <a:moveTo>
                    <a:pt x="636075" y="692930"/>
                  </a:moveTo>
                  <a:lnTo>
                    <a:pt x="80667" y="692930"/>
                  </a:lnTo>
                  <a:cubicBezTo>
                    <a:pt x="52276" y="692930"/>
                    <a:pt x="29178" y="669832"/>
                    <a:pt x="29178" y="641441"/>
                  </a:cubicBezTo>
                  <a:lnTo>
                    <a:pt x="29178" y="633580"/>
                  </a:lnTo>
                  <a:lnTo>
                    <a:pt x="285211" y="633580"/>
                  </a:lnTo>
                  <a:cubicBezTo>
                    <a:pt x="291347" y="655197"/>
                    <a:pt x="311264" y="671075"/>
                    <a:pt x="334820" y="671075"/>
                  </a:cubicBezTo>
                  <a:lnTo>
                    <a:pt x="381551" y="671075"/>
                  </a:lnTo>
                  <a:cubicBezTo>
                    <a:pt x="405107" y="671075"/>
                    <a:pt x="425024" y="655197"/>
                    <a:pt x="431159" y="633580"/>
                  </a:cubicBezTo>
                  <a:lnTo>
                    <a:pt x="687559" y="633580"/>
                  </a:lnTo>
                  <a:lnTo>
                    <a:pt x="687559" y="641443"/>
                  </a:lnTo>
                  <a:lnTo>
                    <a:pt x="687562" y="641443"/>
                  </a:lnTo>
                  <a:cubicBezTo>
                    <a:pt x="687563" y="669832"/>
                    <a:pt x="664466" y="692930"/>
                    <a:pt x="636075" y="692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: фигура 316">
              <a:extLst>
                <a:ext uri="{FF2B5EF4-FFF2-40B4-BE49-F238E27FC236}">
                  <a16:creationId xmlns:a16="http://schemas.microsoft.com/office/drawing/2014/main" id="{9A5D38D2-3E93-E3CE-7795-7BD044342936}"/>
                </a:ext>
              </a:extLst>
            </p:cNvPr>
            <p:cNvSpPr/>
            <p:nvPr/>
          </p:nvSpPr>
          <p:spPr>
            <a:xfrm>
              <a:off x="10614048" y="4607623"/>
              <a:ext cx="499219" cy="330469"/>
            </a:xfrm>
            <a:custGeom>
              <a:avLst/>
              <a:gdLst>
                <a:gd name="connsiteX0" fmla="*/ 485291 w 499218"/>
                <a:gd name="connsiteY0" fmla="*/ 1055 h 330468"/>
                <a:gd name="connsiteX1" fmla="*/ 414498 w 499218"/>
                <a:gd name="connsiteY1" fmla="*/ 1055 h 330468"/>
                <a:gd name="connsiteX2" fmla="*/ 400435 w 499218"/>
                <a:gd name="connsiteY2" fmla="*/ 15117 h 330468"/>
                <a:gd name="connsiteX3" fmla="*/ 414498 w 499218"/>
                <a:gd name="connsiteY3" fmla="*/ 29180 h 330468"/>
                <a:gd name="connsiteX4" fmla="*/ 471229 w 499218"/>
                <a:gd name="connsiteY4" fmla="*/ 29180 h 330468"/>
                <a:gd name="connsiteX5" fmla="*/ 471229 w 499218"/>
                <a:gd name="connsiteY5" fmla="*/ 301628 h 330468"/>
                <a:gd name="connsiteX6" fmla="*/ 29180 w 499218"/>
                <a:gd name="connsiteY6" fmla="*/ 301628 h 330468"/>
                <a:gd name="connsiteX7" fmla="*/ 29180 w 499218"/>
                <a:gd name="connsiteY7" fmla="*/ 29180 h 330468"/>
                <a:gd name="connsiteX8" fmla="*/ 73783 w 499218"/>
                <a:gd name="connsiteY8" fmla="*/ 29180 h 330468"/>
                <a:gd name="connsiteX9" fmla="*/ 87846 w 499218"/>
                <a:gd name="connsiteY9" fmla="*/ 15117 h 330468"/>
                <a:gd name="connsiteX10" fmla="*/ 73783 w 499218"/>
                <a:gd name="connsiteY10" fmla="*/ 1055 h 330468"/>
                <a:gd name="connsiteX11" fmla="*/ 15117 w 499218"/>
                <a:gd name="connsiteY11" fmla="*/ 1055 h 330468"/>
                <a:gd name="connsiteX12" fmla="*/ 1055 w 499218"/>
                <a:gd name="connsiteY12" fmla="*/ 15117 h 330468"/>
                <a:gd name="connsiteX13" fmla="*/ 1055 w 499218"/>
                <a:gd name="connsiteY13" fmla="*/ 315691 h 330468"/>
                <a:gd name="connsiteX14" fmla="*/ 15117 w 499218"/>
                <a:gd name="connsiteY14" fmla="*/ 329753 h 330468"/>
                <a:gd name="connsiteX15" fmla="*/ 485290 w 499218"/>
                <a:gd name="connsiteY15" fmla="*/ 329753 h 330468"/>
                <a:gd name="connsiteX16" fmla="*/ 499352 w 499218"/>
                <a:gd name="connsiteY16" fmla="*/ 315691 h 330468"/>
                <a:gd name="connsiteX17" fmla="*/ 499352 w 499218"/>
                <a:gd name="connsiteY17" fmla="*/ 15117 h 330468"/>
                <a:gd name="connsiteX18" fmla="*/ 485291 w 499218"/>
                <a:gd name="connsiteY18" fmla="*/ 1055 h 33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9218" h="330468">
                  <a:moveTo>
                    <a:pt x="485291" y="1055"/>
                  </a:moveTo>
                  <a:lnTo>
                    <a:pt x="414498" y="1055"/>
                  </a:lnTo>
                  <a:cubicBezTo>
                    <a:pt x="406733" y="1055"/>
                    <a:pt x="400435" y="7352"/>
                    <a:pt x="400435" y="15117"/>
                  </a:cubicBezTo>
                  <a:cubicBezTo>
                    <a:pt x="400435" y="22883"/>
                    <a:pt x="406733" y="29180"/>
                    <a:pt x="414498" y="29180"/>
                  </a:cubicBezTo>
                  <a:lnTo>
                    <a:pt x="471229" y="29180"/>
                  </a:lnTo>
                  <a:lnTo>
                    <a:pt x="471229" y="301628"/>
                  </a:lnTo>
                  <a:lnTo>
                    <a:pt x="29180" y="301628"/>
                  </a:lnTo>
                  <a:lnTo>
                    <a:pt x="29180" y="29180"/>
                  </a:lnTo>
                  <a:lnTo>
                    <a:pt x="73783" y="29180"/>
                  </a:lnTo>
                  <a:cubicBezTo>
                    <a:pt x="81548" y="29180"/>
                    <a:pt x="87846" y="22883"/>
                    <a:pt x="87846" y="15117"/>
                  </a:cubicBezTo>
                  <a:cubicBezTo>
                    <a:pt x="87846" y="7352"/>
                    <a:pt x="81548" y="1055"/>
                    <a:pt x="73783" y="1055"/>
                  </a:cubicBezTo>
                  <a:lnTo>
                    <a:pt x="15117" y="1055"/>
                  </a:lnTo>
                  <a:cubicBezTo>
                    <a:pt x="7352" y="1055"/>
                    <a:pt x="1055" y="7352"/>
                    <a:pt x="1055" y="15117"/>
                  </a:cubicBezTo>
                  <a:lnTo>
                    <a:pt x="1055" y="315691"/>
                  </a:lnTo>
                  <a:cubicBezTo>
                    <a:pt x="1055" y="323456"/>
                    <a:pt x="7352" y="329753"/>
                    <a:pt x="15117" y="329753"/>
                  </a:cubicBezTo>
                  <a:lnTo>
                    <a:pt x="485290" y="329753"/>
                  </a:lnTo>
                  <a:cubicBezTo>
                    <a:pt x="493055" y="329753"/>
                    <a:pt x="499352" y="323456"/>
                    <a:pt x="499352" y="315691"/>
                  </a:cubicBezTo>
                  <a:lnTo>
                    <a:pt x="499352" y="15117"/>
                  </a:lnTo>
                  <a:cubicBezTo>
                    <a:pt x="499354" y="7352"/>
                    <a:pt x="493057" y="1055"/>
                    <a:pt x="485291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9" name="Полилиния: фигура 317">
              <a:extLst>
                <a:ext uri="{FF2B5EF4-FFF2-40B4-BE49-F238E27FC236}">
                  <a16:creationId xmlns:a16="http://schemas.microsoft.com/office/drawing/2014/main" id="{E0E276CF-16BB-16BF-5D44-F845ED8412A5}"/>
                </a:ext>
              </a:extLst>
            </p:cNvPr>
            <p:cNvSpPr/>
            <p:nvPr/>
          </p:nvSpPr>
          <p:spPr>
            <a:xfrm>
              <a:off x="10846775" y="4496880"/>
              <a:ext cx="29531" cy="29531"/>
            </a:xfrm>
            <a:custGeom>
              <a:avLst/>
              <a:gdLst>
                <a:gd name="connsiteX0" fmla="*/ 29180 w 29531"/>
                <a:gd name="connsiteY0" fmla="*/ 15117 h 29531"/>
                <a:gd name="connsiteX1" fmla="*/ 15117 w 29531"/>
                <a:gd name="connsiteY1" fmla="*/ 29180 h 29531"/>
                <a:gd name="connsiteX2" fmla="*/ 1055 w 29531"/>
                <a:gd name="connsiteY2" fmla="*/ 15117 h 29531"/>
                <a:gd name="connsiteX3" fmla="*/ 15117 w 29531"/>
                <a:gd name="connsiteY3" fmla="*/ 1055 h 29531"/>
                <a:gd name="connsiteX4" fmla="*/ 29180 w 29531"/>
                <a:gd name="connsiteY4" fmla="*/ 15117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180" y="15117"/>
                  </a:moveTo>
                  <a:cubicBezTo>
                    <a:pt x="29180" y="22884"/>
                    <a:pt x="22884" y="29180"/>
                    <a:pt x="15117" y="29180"/>
                  </a:cubicBezTo>
                  <a:cubicBezTo>
                    <a:pt x="7351" y="29180"/>
                    <a:pt x="1055" y="22884"/>
                    <a:pt x="1055" y="15117"/>
                  </a:cubicBezTo>
                  <a:cubicBezTo>
                    <a:pt x="1055" y="7351"/>
                    <a:pt x="7351" y="1055"/>
                    <a:pt x="15117" y="1055"/>
                  </a:cubicBezTo>
                  <a:cubicBezTo>
                    <a:pt x="22884" y="1055"/>
                    <a:pt x="29180" y="7351"/>
                    <a:pt x="29180" y="151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: фигура 318">
              <a:extLst>
                <a:ext uri="{FF2B5EF4-FFF2-40B4-BE49-F238E27FC236}">
                  <a16:creationId xmlns:a16="http://schemas.microsoft.com/office/drawing/2014/main" id="{324CD5C5-F623-370D-AE04-7CA678641BBE}"/>
                </a:ext>
              </a:extLst>
            </p:cNvPr>
            <p:cNvSpPr/>
            <p:nvPr/>
          </p:nvSpPr>
          <p:spPr>
            <a:xfrm>
              <a:off x="11141427" y="4910598"/>
              <a:ext cx="29531" cy="29531"/>
            </a:xfrm>
            <a:custGeom>
              <a:avLst/>
              <a:gdLst>
                <a:gd name="connsiteX0" fmla="*/ 29180 w 29531"/>
                <a:gd name="connsiteY0" fmla="*/ 15117 h 29531"/>
                <a:gd name="connsiteX1" fmla="*/ 15117 w 29531"/>
                <a:gd name="connsiteY1" fmla="*/ 29180 h 29531"/>
                <a:gd name="connsiteX2" fmla="*/ 1055 w 29531"/>
                <a:gd name="connsiteY2" fmla="*/ 15117 h 29531"/>
                <a:gd name="connsiteX3" fmla="*/ 15117 w 29531"/>
                <a:gd name="connsiteY3" fmla="*/ 1055 h 29531"/>
                <a:gd name="connsiteX4" fmla="*/ 29180 w 29531"/>
                <a:gd name="connsiteY4" fmla="*/ 15117 h 2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1" h="29531">
                  <a:moveTo>
                    <a:pt x="29180" y="15117"/>
                  </a:moveTo>
                  <a:cubicBezTo>
                    <a:pt x="29180" y="22884"/>
                    <a:pt x="22884" y="29180"/>
                    <a:pt x="15117" y="29180"/>
                  </a:cubicBezTo>
                  <a:cubicBezTo>
                    <a:pt x="7351" y="29180"/>
                    <a:pt x="1055" y="22884"/>
                    <a:pt x="1055" y="15117"/>
                  </a:cubicBezTo>
                  <a:cubicBezTo>
                    <a:pt x="1055" y="7351"/>
                    <a:pt x="7351" y="1055"/>
                    <a:pt x="15117" y="1055"/>
                  </a:cubicBezTo>
                  <a:cubicBezTo>
                    <a:pt x="22884" y="1055"/>
                    <a:pt x="29180" y="7351"/>
                    <a:pt x="29180" y="151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: фигура 319">
              <a:extLst>
                <a:ext uri="{FF2B5EF4-FFF2-40B4-BE49-F238E27FC236}">
                  <a16:creationId xmlns:a16="http://schemas.microsoft.com/office/drawing/2014/main" id="{A0573F91-9D02-D195-D891-5D412605A7F5}"/>
                </a:ext>
              </a:extLst>
            </p:cNvPr>
            <p:cNvSpPr/>
            <p:nvPr/>
          </p:nvSpPr>
          <p:spPr>
            <a:xfrm>
              <a:off x="10810209" y="4752931"/>
              <a:ext cx="29531" cy="87188"/>
            </a:xfrm>
            <a:custGeom>
              <a:avLst/>
              <a:gdLst>
                <a:gd name="connsiteX0" fmla="*/ 15117 w 29531"/>
                <a:gd name="connsiteY0" fmla="*/ 1055 h 87187"/>
                <a:gd name="connsiteX1" fmla="*/ 1055 w 29531"/>
                <a:gd name="connsiteY1" fmla="*/ 15117 h 87187"/>
                <a:gd name="connsiteX2" fmla="*/ 1055 w 29531"/>
                <a:gd name="connsiteY2" fmla="*/ 72359 h 87187"/>
                <a:gd name="connsiteX3" fmla="*/ 15117 w 29531"/>
                <a:gd name="connsiteY3" fmla="*/ 86421 h 87187"/>
                <a:gd name="connsiteX4" fmla="*/ 29180 w 29531"/>
                <a:gd name="connsiteY4" fmla="*/ 72359 h 87187"/>
                <a:gd name="connsiteX5" fmla="*/ 29180 w 29531"/>
                <a:gd name="connsiteY5" fmla="*/ 15117 h 87187"/>
                <a:gd name="connsiteX6" fmla="*/ 15117 w 29531"/>
                <a:gd name="connsiteY6" fmla="*/ 1055 h 8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31" h="87187">
                  <a:moveTo>
                    <a:pt x="15117" y="1055"/>
                  </a:moveTo>
                  <a:cubicBezTo>
                    <a:pt x="7352" y="1055"/>
                    <a:pt x="1055" y="7352"/>
                    <a:pt x="1055" y="15117"/>
                  </a:cubicBezTo>
                  <a:lnTo>
                    <a:pt x="1055" y="72359"/>
                  </a:lnTo>
                  <a:cubicBezTo>
                    <a:pt x="1055" y="80124"/>
                    <a:pt x="7352" y="86421"/>
                    <a:pt x="15117" y="86421"/>
                  </a:cubicBezTo>
                  <a:cubicBezTo>
                    <a:pt x="22883" y="86421"/>
                    <a:pt x="29180" y="80125"/>
                    <a:pt x="29180" y="72359"/>
                  </a:cubicBezTo>
                  <a:lnTo>
                    <a:pt x="29180" y="15117"/>
                  </a:lnTo>
                  <a:cubicBezTo>
                    <a:pt x="29180" y="7352"/>
                    <a:pt x="22884" y="1055"/>
                    <a:pt x="15117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: фигура 320">
              <a:extLst>
                <a:ext uri="{FF2B5EF4-FFF2-40B4-BE49-F238E27FC236}">
                  <a16:creationId xmlns:a16="http://schemas.microsoft.com/office/drawing/2014/main" id="{5D8CE9B1-2FD1-3284-45D5-8414DC28CA51}"/>
                </a:ext>
              </a:extLst>
            </p:cNvPr>
            <p:cNvSpPr/>
            <p:nvPr/>
          </p:nvSpPr>
          <p:spPr>
            <a:xfrm>
              <a:off x="10881653" y="4749671"/>
              <a:ext cx="29531" cy="113906"/>
            </a:xfrm>
            <a:custGeom>
              <a:avLst/>
              <a:gdLst>
                <a:gd name="connsiteX0" fmla="*/ 15117 w 29531"/>
                <a:gd name="connsiteY0" fmla="*/ 1055 h 113906"/>
                <a:gd name="connsiteX1" fmla="*/ 1055 w 29531"/>
                <a:gd name="connsiteY1" fmla="*/ 15117 h 113906"/>
                <a:gd name="connsiteX2" fmla="*/ 1055 w 29531"/>
                <a:gd name="connsiteY2" fmla="*/ 99529 h 113906"/>
                <a:gd name="connsiteX3" fmla="*/ 15117 w 29531"/>
                <a:gd name="connsiteY3" fmla="*/ 113591 h 113906"/>
                <a:gd name="connsiteX4" fmla="*/ 29180 w 29531"/>
                <a:gd name="connsiteY4" fmla="*/ 99529 h 113906"/>
                <a:gd name="connsiteX5" fmla="*/ 29180 w 29531"/>
                <a:gd name="connsiteY5" fmla="*/ 15117 h 113906"/>
                <a:gd name="connsiteX6" fmla="*/ 15117 w 29531"/>
                <a:gd name="connsiteY6" fmla="*/ 1055 h 1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31" h="113906">
                  <a:moveTo>
                    <a:pt x="15117" y="1055"/>
                  </a:moveTo>
                  <a:cubicBezTo>
                    <a:pt x="7352" y="1055"/>
                    <a:pt x="1055" y="7352"/>
                    <a:pt x="1055" y="15117"/>
                  </a:cubicBezTo>
                  <a:lnTo>
                    <a:pt x="1055" y="99529"/>
                  </a:lnTo>
                  <a:cubicBezTo>
                    <a:pt x="1055" y="107294"/>
                    <a:pt x="7352" y="113591"/>
                    <a:pt x="15117" y="113591"/>
                  </a:cubicBezTo>
                  <a:cubicBezTo>
                    <a:pt x="22883" y="113591"/>
                    <a:pt x="29180" y="107295"/>
                    <a:pt x="29180" y="99529"/>
                  </a:cubicBezTo>
                  <a:lnTo>
                    <a:pt x="29180" y="15117"/>
                  </a:lnTo>
                  <a:cubicBezTo>
                    <a:pt x="29180" y="7352"/>
                    <a:pt x="22883" y="1055"/>
                    <a:pt x="15117" y="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C3846055-EC9D-3CC1-016D-AE18D8C9E2AD}"/>
              </a:ext>
            </a:extLst>
          </p:cNvPr>
          <p:cNvSpPr txBox="1"/>
          <p:nvPr/>
        </p:nvSpPr>
        <p:spPr>
          <a:xfrm>
            <a:off x="9736215" y="5327295"/>
            <a:ext cx="2248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T Firs Neue" panose="02000503030000020004" pitchFamily="2" charset="0"/>
              </a:rPr>
              <a:t>Принимаем оборудование</a:t>
            </a:r>
          </a:p>
          <a:p>
            <a:pPr algn="ctr"/>
            <a:r>
              <a:rPr lang="ru-RU" sz="1600" dirty="0">
                <a:latin typeface="TT Firs Neue" panose="02000503030000020004" pitchFamily="2" charset="0"/>
              </a:rPr>
              <a:t> со всей России</a:t>
            </a:r>
          </a:p>
          <a:p>
            <a:pPr algn="ctr"/>
            <a:r>
              <a:rPr lang="ru-RU" sz="1600" dirty="0">
                <a:latin typeface="TT Firs Neue" panose="02000503030000020004" pitchFamily="2" charset="0"/>
              </a:rPr>
              <a:t>и стран СНГ</a:t>
            </a:r>
          </a:p>
        </p:txBody>
      </p:sp>
    </p:spTree>
    <p:extLst>
      <p:ext uri="{BB962C8B-B14F-4D97-AF65-F5344CB8AC3E}">
        <p14:creationId xmlns:p14="http://schemas.microsoft.com/office/powerpoint/2010/main" val="265027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CB3D83-79BC-E641-1566-3DE9484F0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4" b="8329"/>
          <a:stretch/>
        </p:blipFill>
        <p:spPr>
          <a:xfrm>
            <a:off x="-39553" y="1"/>
            <a:ext cx="55114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020AD-49F0-877F-9EBD-AB1E1544FA5C}"/>
              </a:ext>
            </a:extLst>
          </p:cNvPr>
          <p:cNvSpPr txBox="1"/>
          <p:nvPr/>
        </p:nvSpPr>
        <p:spPr>
          <a:xfrm>
            <a:off x="7018108" y="1502646"/>
            <a:ext cx="4475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spc="-300" dirty="0">
                <a:solidFill>
                  <a:srgbClr val="0165AC"/>
                </a:solidFill>
                <a:latin typeface="TT Firs Neue" panose="02000503030000020004" pitchFamily="2" charset="0"/>
              </a:rPr>
              <a:t>ПОРТФОЛИО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836A6-B32E-1841-AFAB-7F8F9D906855}"/>
              </a:ext>
            </a:extLst>
          </p:cNvPr>
          <p:cNvSpPr txBox="1"/>
          <p:nvPr/>
        </p:nvSpPr>
        <p:spPr>
          <a:xfrm>
            <a:off x="6977137" y="2698213"/>
            <a:ext cx="4349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T Firs Neue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dirty="0">
                <a:effectLst/>
                <a:latin typeface="TT Firs Neue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аталог успешно завершенных работ всегда доступен по ссылке</a:t>
            </a:r>
            <a:r>
              <a:rPr lang="ru-RU" dirty="0">
                <a:effectLst/>
                <a:latin typeface="TT Firs Neue" panose="02000503030000020004" pitchFamily="2" charset="0"/>
              </a:rPr>
              <a:t> </a:t>
            </a:r>
            <a:endParaRPr lang="ru-RU" dirty="0">
              <a:latin typeface="TT Firs Neue" panose="02000503030000020004" pitchFamily="2" charset="0"/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77BB3898-B1CA-7286-9AE0-068177A08463}"/>
              </a:ext>
            </a:extLst>
          </p:cNvPr>
          <p:cNvSpPr/>
          <p:nvPr/>
        </p:nvSpPr>
        <p:spPr>
          <a:xfrm>
            <a:off x="9047301" y="5980349"/>
            <a:ext cx="2478767" cy="213686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3BEFB548-B9D9-4E55-1498-9FB2518B3B2F}"/>
              </a:ext>
            </a:extLst>
          </p:cNvPr>
          <p:cNvSpPr/>
          <p:nvPr/>
        </p:nvSpPr>
        <p:spPr>
          <a:xfrm>
            <a:off x="8782138" y="5867036"/>
            <a:ext cx="2505999" cy="2160343"/>
          </a:xfrm>
          <a:prstGeom prst="hexagon">
            <a:avLst/>
          </a:prstGeom>
          <a:noFill/>
          <a:ln>
            <a:solidFill>
              <a:srgbClr val="0065AD"/>
            </a:solidFill>
          </a:ln>
          <a:effectLst>
            <a:outerShdw blurRad="207637" dist="38100" dir="2700000" algn="tl" rotWithShape="0">
              <a:prstClr val="black">
                <a:alpha val="231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rId4"/>
            <a:extLst>
              <a:ext uri="{FF2B5EF4-FFF2-40B4-BE49-F238E27FC236}">
                <a16:creationId xmlns:a16="http://schemas.microsoft.com/office/drawing/2014/main" id="{AF6D21DD-0F96-10D7-964D-F3FC52665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957" y="3344362"/>
            <a:ext cx="1808162" cy="1808162"/>
          </a:xfrm>
          <a:prstGeom prst="rect">
            <a:avLst/>
          </a:prstGeom>
        </p:spPr>
      </p:pic>
      <p:pic>
        <p:nvPicPr>
          <p:cNvPr id="10" name="Рисунок 9" descr="Курсор">
            <a:extLst>
              <a:ext uri="{FF2B5EF4-FFF2-40B4-BE49-F238E27FC236}">
                <a16:creationId xmlns:a16="http://schemas.microsoft.com/office/drawing/2014/main" id="{BB0EA1F0-0FB0-AE74-8A18-F3C792A08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70409" y="4487796"/>
            <a:ext cx="664728" cy="6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20449</TotalTime>
  <Words>287</Words>
  <Application>Microsoft Office PowerPoint</Application>
  <PresentationFormat>Широкоэкранный</PresentationFormat>
  <Paragraphs>81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4" baseType="lpstr">
      <vt:lpstr>Arial</vt:lpstr>
      <vt:lpstr>Arial Обычный</vt:lpstr>
      <vt:lpstr>Calibri</vt:lpstr>
      <vt:lpstr>Calibri Light</vt:lpstr>
      <vt:lpstr>Gotham Pro</vt:lpstr>
      <vt:lpstr>Gotham Pro Black</vt:lpstr>
      <vt:lpstr>Roboto Black</vt:lpstr>
      <vt:lpstr>TT Firs Neue</vt:lpstr>
      <vt:lpstr>TT Firs Neue DemiBold</vt:lpstr>
      <vt:lpstr>TT Firs Neue ExtraLight</vt:lpstr>
      <vt:lpstr>TT Firs Neue Light</vt:lpstr>
      <vt:lpstr>TT Firs Neue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61</cp:revision>
  <dcterms:created xsi:type="dcterms:W3CDTF">2023-07-09T13:38:51Z</dcterms:created>
  <dcterms:modified xsi:type="dcterms:W3CDTF">2026-03-18T06:37:10Z</dcterms:modified>
</cp:coreProperties>
</file>