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20104100" cy="14160500"/>
  <p:notesSz cx="20104100" cy="141605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gz91C2opRFjiwdd1zsE4wYW51D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-1482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1062025"/>
            <a:ext cx="13403400" cy="5310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6726225"/>
            <a:ext cx="16083275" cy="637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2010400" y="6726225"/>
            <a:ext cx="16083275" cy="6372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1062025"/>
            <a:ext cx="13403400" cy="5310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65aa8be177_0_0:notes"/>
          <p:cNvSpPr txBox="1">
            <a:spLocks noGrp="1"/>
          </p:cNvSpPr>
          <p:nvPr>
            <p:ph type="body" idx="1"/>
          </p:nvPr>
        </p:nvSpPr>
        <p:spPr>
          <a:xfrm>
            <a:off x="2010400" y="6726225"/>
            <a:ext cx="16083300" cy="63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65aa8be1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1062025"/>
            <a:ext cx="13403400" cy="531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ftr" idx="11"/>
          </p:nvPr>
        </p:nvSpPr>
        <p:spPr>
          <a:xfrm>
            <a:off x="6835394" y="13169265"/>
            <a:ext cx="64333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dt" idx="10"/>
          </p:nvPr>
        </p:nvSpPr>
        <p:spPr>
          <a:xfrm>
            <a:off x="1005205" y="13169265"/>
            <a:ext cx="4623943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14474953" y="13169265"/>
            <a:ext cx="4623943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07807" y="4389755"/>
            <a:ext cx="17088486" cy="2973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3015615" y="7929880"/>
            <a:ext cx="14072870" cy="354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ftr" idx="11"/>
          </p:nvPr>
        </p:nvSpPr>
        <p:spPr>
          <a:xfrm>
            <a:off x="6835394" y="13169265"/>
            <a:ext cx="64333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dt" idx="10"/>
          </p:nvPr>
        </p:nvSpPr>
        <p:spPr>
          <a:xfrm>
            <a:off x="1005205" y="13169265"/>
            <a:ext cx="4623943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4474953" y="13169265"/>
            <a:ext cx="4623943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1005205" y="566420"/>
            <a:ext cx="18093690" cy="226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1005205" y="3256915"/>
            <a:ext cx="18093690" cy="934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ftr" idx="11"/>
          </p:nvPr>
        </p:nvSpPr>
        <p:spPr>
          <a:xfrm>
            <a:off x="6835394" y="13169265"/>
            <a:ext cx="64333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dt" idx="10"/>
          </p:nvPr>
        </p:nvSpPr>
        <p:spPr>
          <a:xfrm>
            <a:off x="1005205" y="13169265"/>
            <a:ext cx="4623943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4474953" y="13169265"/>
            <a:ext cx="4623943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005205" y="566420"/>
            <a:ext cx="18093690" cy="226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005205" y="3256915"/>
            <a:ext cx="8745284" cy="934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10353611" y="3256915"/>
            <a:ext cx="8745284" cy="934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6835394" y="13169265"/>
            <a:ext cx="64333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dt" idx="10"/>
          </p:nvPr>
        </p:nvSpPr>
        <p:spPr>
          <a:xfrm>
            <a:off x="1005205" y="13169265"/>
            <a:ext cx="4623943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14474953" y="13169265"/>
            <a:ext cx="4623943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1005205" y="566420"/>
            <a:ext cx="18093690" cy="226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ftr" idx="11"/>
          </p:nvPr>
        </p:nvSpPr>
        <p:spPr>
          <a:xfrm>
            <a:off x="6835394" y="13169265"/>
            <a:ext cx="64333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1005205" y="13169265"/>
            <a:ext cx="4623943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14474953" y="13169265"/>
            <a:ext cx="4623943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005205" y="566420"/>
            <a:ext cx="18093690" cy="226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005205" y="3256915"/>
            <a:ext cx="18093690" cy="934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ftr" idx="11"/>
          </p:nvPr>
        </p:nvSpPr>
        <p:spPr>
          <a:xfrm>
            <a:off x="6835394" y="13169265"/>
            <a:ext cx="64333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dt" idx="10"/>
          </p:nvPr>
        </p:nvSpPr>
        <p:spPr>
          <a:xfrm>
            <a:off x="1005205" y="13169265"/>
            <a:ext cx="4623943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4474953" y="13169265"/>
            <a:ext cx="4623943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jpe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4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1"/>
          <p:cNvGrpSpPr/>
          <p:nvPr/>
        </p:nvGrpSpPr>
        <p:grpSpPr>
          <a:xfrm>
            <a:off x="0" y="0"/>
            <a:ext cx="20104100" cy="4837548"/>
            <a:chOff x="0" y="0"/>
            <a:chExt cx="20104100" cy="4837548"/>
          </a:xfrm>
        </p:grpSpPr>
        <p:pic>
          <p:nvPicPr>
            <p:cNvPr id="44" name="Google Shape;44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931908"/>
              <a:ext cx="20104099" cy="3905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931908"/>
              <a:ext cx="20104099" cy="38218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Google Shape;46;p1"/>
            <p:cNvSpPr/>
            <p:nvPr/>
          </p:nvSpPr>
          <p:spPr>
            <a:xfrm>
              <a:off x="0" y="931910"/>
              <a:ext cx="20104100" cy="3822065"/>
            </a:xfrm>
            <a:custGeom>
              <a:avLst/>
              <a:gdLst/>
              <a:ahLst/>
              <a:cxnLst/>
              <a:rect l="l" t="t" r="r" b="b"/>
              <a:pathLst>
                <a:path w="20104100" h="3822065" extrusionOk="0">
                  <a:moveTo>
                    <a:pt x="20104100" y="0"/>
                  </a:moveTo>
                  <a:lnTo>
                    <a:pt x="0" y="0"/>
                  </a:lnTo>
                  <a:lnTo>
                    <a:pt x="0" y="3821874"/>
                  </a:lnTo>
                  <a:lnTo>
                    <a:pt x="20104100" y="3821874"/>
                  </a:lnTo>
                  <a:lnTo>
                    <a:pt x="20104100" y="0"/>
                  </a:lnTo>
                  <a:close/>
                </a:path>
              </a:pathLst>
            </a:custGeom>
            <a:solidFill>
              <a:srgbClr val="000000">
                <a:alpha val="1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47" name="Google Shape;47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20104099" cy="1015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" name="Google Shape;48;p1"/>
            <p:cNvSpPr/>
            <p:nvPr/>
          </p:nvSpPr>
          <p:spPr>
            <a:xfrm>
              <a:off x="0" y="0"/>
              <a:ext cx="20104100" cy="932180"/>
            </a:xfrm>
            <a:custGeom>
              <a:avLst/>
              <a:gdLst/>
              <a:ahLst/>
              <a:cxnLst/>
              <a:rect l="l" t="t" r="r" b="b"/>
              <a:pathLst>
                <a:path w="20104100" h="932180" extrusionOk="0">
                  <a:moveTo>
                    <a:pt x="20104099" y="0"/>
                  </a:moveTo>
                  <a:lnTo>
                    <a:pt x="0" y="0"/>
                  </a:lnTo>
                  <a:lnTo>
                    <a:pt x="0" y="931908"/>
                  </a:lnTo>
                  <a:lnTo>
                    <a:pt x="20104099" y="93190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49" name="Google Shape;49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329802" y="31412"/>
              <a:ext cx="2544425" cy="7539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334561" y="1779087"/>
              <a:ext cx="10501227" cy="226362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1" name="Google Shape;51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20880" y="7183027"/>
            <a:ext cx="2701488" cy="3193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61093" y="7183027"/>
            <a:ext cx="2701488" cy="3193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701306" y="7183027"/>
            <a:ext cx="2701488" cy="3193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041518" y="7183027"/>
            <a:ext cx="2701488" cy="3193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266550" y="7183027"/>
            <a:ext cx="2816668" cy="3193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910401" y="5838708"/>
            <a:ext cx="5992677" cy="37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009696" y="10614621"/>
            <a:ext cx="1804204" cy="720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444146" y="10614621"/>
            <a:ext cx="1748251" cy="720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752946" y="10698388"/>
            <a:ext cx="1951808" cy="720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2084829" y="10708860"/>
            <a:ext cx="2183625" cy="720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5398627" y="10705528"/>
            <a:ext cx="2197606" cy="723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1"/>
          <p:cNvGrpSpPr/>
          <p:nvPr/>
        </p:nvGrpSpPr>
        <p:grpSpPr>
          <a:xfrm>
            <a:off x="0" y="12345173"/>
            <a:ext cx="20104100" cy="1811655"/>
            <a:chOff x="0" y="12345173"/>
            <a:chExt cx="20104100" cy="1811655"/>
          </a:xfrm>
        </p:grpSpPr>
        <p:sp>
          <p:nvSpPr>
            <p:cNvPr id="63" name="Google Shape;63;p1"/>
            <p:cNvSpPr/>
            <p:nvPr/>
          </p:nvSpPr>
          <p:spPr>
            <a:xfrm>
              <a:off x="0" y="12345173"/>
              <a:ext cx="20104100" cy="1811655"/>
            </a:xfrm>
            <a:custGeom>
              <a:avLst/>
              <a:gdLst/>
              <a:ahLst/>
              <a:cxnLst/>
              <a:rect l="l" t="t" r="r" b="b"/>
              <a:pathLst>
                <a:path w="20104100" h="1811655" extrusionOk="0">
                  <a:moveTo>
                    <a:pt x="20104099" y="0"/>
                  </a:moveTo>
                  <a:lnTo>
                    <a:pt x="0" y="0"/>
                  </a:lnTo>
                  <a:lnTo>
                    <a:pt x="0" y="1811463"/>
                  </a:lnTo>
                  <a:lnTo>
                    <a:pt x="20104099" y="1811463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64" name="Google Shape;64;p1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582769" y="13072810"/>
              <a:ext cx="15491838" cy="255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583305" y="13615363"/>
              <a:ext cx="2418105" cy="23952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g165aa8be177_0_0"/>
          <p:cNvGrpSpPr/>
          <p:nvPr/>
        </p:nvGrpSpPr>
        <p:grpSpPr>
          <a:xfrm>
            <a:off x="0" y="0"/>
            <a:ext cx="20104103" cy="5696315"/>
            <a:chOff x="0" y="0"/>
            <a:chExt cx="20104103" cy="5696315"/>
          </a:xfrm>
        </p:grpSpPr>
        <p:pic>
          <p:nvPicPr>
            <p:cNvPr id="71" name="Google Shape;71;g165aa8be177_0_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0104103" cy="1015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Google Shape;72;g165aa8be177_0_0"/>
            <p:cNvSpPr/>
            <p:nvPr/>
          </p:nvSpPr>
          <p:spPr>
            <a:xfrm>
              <a:off x="0" y="0"/>
              <a:ext cx="20104100" cy="932180"/>
            </a:xfrm>
            <a:custGeom>
              <a:avLst/>
              <a:gdLst/>
              <a:ahLst/>
              <a:cxnLst/>
              <a:rect l="l" t="t" r="r" b="b"/>
              <a:pathLst>
                <a:path w="20104100" h="932180" extrusionOk="0">
                  <a:moveTo>
                    <a:pt x="20104099" y="0"/>
                  </a:moveTo>
                  <a:lnTo>
                    <a:pt x="0" y="0"/>
                  </a:lnTo>
                  <a:lnTo>
                    <a:pt x="0" y="931908"/>
                  </a:lnTo>
                  <a:lnTo>
                    <a:pt x="20104099" y="93190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73" name="Google Shape;73;g165aa8be177_0_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29802" y="31412"/>
              <a:ext cx="2544425" cy="7539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g165aa8be177_0_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931908"/>
              <a:ext cx="20104098" cy="47642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Google Shape;75;g165aa8be177_0_0"/>
            <p:cNvSpPr/>
            <p:nvPr/>
          </p:nvSpPr>
          <p:spPr>
            <a:xfrm>
              <a:off x="0" y="931910"/>
              <a:ext cx="20104100" cy="4764405"/>
            </a:xfrm>
            <a:custGeom>
              <a:avLst/>
              <a:gdLst/>
              <a:ahLst/>
              <a:cxnLst/>
              <a:rect l="l" t="t" r="r" b="b"/>
              <a:pathLst>
                <a:path w="20104100" h="4764405" extrusionOk="0">
                  <a:moveTo>
                    <a:pt x="20104100" y="0"/>
                  </a:moveTo>
                  <a:lnTo>
                    <a:pt x="0" y="0"/>
                  </a:lnTo>
                  <a:lnTo>
                    <a:pt x="0" y="4764252"/>
                  </a:lnTo>
                  <a:lnTo>
                    <a:pt x="20104100" y="4764252"/>
                  </a:lnTo>
                  <a:lnTo>
                    <a:pt x="20104100" y="0"/>
                  </a:lnTo>
                  <a:close/>
                </a:path>
              </a:pathLst>
            </a:custGeom>
            <a:solidFill>
              <a:srgbClr val="000000">
                <a:alpha val="19610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76" name="Google Shape;76;g165aa8be177_0_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350030" y="1320759"/>
              <a:ext cx="14864644" cy="113513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" name="Google Shape;77;g165aa8be177_0_0"/>
          <p:cNvGrpSpPr/>
          <p:nvPr/>
        </p:nvGrpSpPr>
        <p:grpSpPr>
          <a:xfrm>
            <a:off x="0" y="12345173"/>
            <a:ext cx="20104100" cy="1811655"/>
            <a:chOff x="0" y="12345173"/>
            <a:chExt cx="20104100" cy="1811655"/>
          </a:xfrm>
        </p:grpSpPr>
        <p:sp>
          <p:nvSpPr>
            <p:cNvPr id="78" name="Google Shape;78;g165aa8be177_0_0"/>
            <p:cNvSpPr/>
            <p:nvPr/>
          </p:nvSpPr>
          <p:spPr>
            <a:xfrm>
              <a:off x="0" y="12345173"/>
              <a:ext cx="20104100" cy="1811655"/>
            </a:xfrm>
            <a:custGeom>
              <a:avLst/>
              <a:gdLst/>
              <a:ahLst/>
              <a:cxnLst/>
              <a:rect l="l" t="t" r="r" b="b"/>
              <a:pathLst>
                <a:path w="20104100" h="1811655" extrusionOk="0">
                  <a:moveTo>
                    <a:pt x="20104099" y="0"/>
                  </a:moveTo>
                  <a:lnTo>
                    <a:pt x="0" y="0"/>
                  </a:lnTo>
                  <a:lnTo>
                    <a:pt x="0" y="1811463"/>
                  </a:lnTo>
                  <a:lnTo>
                    <a:pt x="20104099" y="1811463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79" name="Google Shape;79;g165aa8be177_0_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82769" y="13072810"/>
              <a:ext cx="15491838" cy="255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g165aa8be177_0_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583305" y="13615363"/>
              <a:ext cx="2418105" cy="23952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1" name="Google Shape;81;g165aa8be177_0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99485" y="8487842"/>
            <a:ext cx="2343767" cy="37855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165aa8be177_0_0"/>
          <p:cNvSpPr/>
          <p:nvPr/>
        </p:nvSpPr>
        <p:spPr>
          <a:xfrm>
            <a:off x="4391934" y="8492839"/>
            <a:ext cx="332739" cy="365759"/>
          </a:xfrm>
          <a:custGeom>
            <a:avLst/>
            <a:gdLst/>
            <a:ahLst/>
            <a:cxnLst/>
            <a:rect l="l" t="t" r="r" b="b"/>
            <a:pathLst>
              <a:path w="332739" h="365759" extrusionOk="0">
                <a:moveTo>
                  <a:pt x="194722" y="0"/>
                </a:moveTo>
                <a:lnTo>
                  <a:pt x="51938" y="0"/>
                </a:lnTo>
                <a:lnTo>
                  <a:pt x="51938" y="365529"/>
                </a:lnTo>
                <a:lnTo>
                  <a:pt x="128684" y="365529"/>
                </a:lnTo>
                <a:lnTo>
                  <a:pt x="128684" y="62825"/>
                </a:lnTo>
                <a:lnTo>
                  <a:pt x="319148" y="62825"/>
                </a:lnTo>
                <a:lnTo>
                  <a:pt x="283583" y="23916"/>
                </a:lnTo>
                <a:lnTo>
                  <a:pt x="234970" y="3881"/>
                </a:lnTo>
                <a:lnTo>
                  <a:pt x="215627" y="970"/>
                </a:lnTo>
                <a:lnTo>
                  <a:pt x="194722" y="0"/>
                </a:lnTo>
                <a:close/>
              </a:path>
              <a:path w="332739" h="365759" extrusionOk="0">
                <a:moveTo>
                  <a:pt x="51938" y="256834"/>
                </a:moveTo>
                <a:lnTo>
                  <a:pt x="0" y="256834"/>
                </a:lnTo>
                <a:lnTo>
                  <a:pt x="0" y="318767"/>
                </a:lnTo>
                <a:lnTo>
                  <a:pt x="51938" y="318767"/>
                </a:lnTo>
                <a:lnTo>
                  <a:pt x="51938" y="256834"/>
                </a:lnTo>
                <a:close/>
              </a:path>
              <a:path w="332739" h="365759" extrusionOk="0">
                <a:moveTo>
                  <a:pt x="208465" y="256834"/>
                </a:moveTo>
                <a:lnTo>
                  <a:pt x="128684" y="256834"/>
                </a:lnTo>
                <a:lnTo>
                  <a:pt x="128684" y="318767"/>
                </a:lnTo>
                <a:lnTo>
                  <a:pt x="208465" y="318767"/>
                </a:lnTo>
                <a:lnTo>
                  <a:pt x="208465" y="256834"/>
                </a:lnTo>
                <a:close/>
              </a:path>
              <a:path w="332739" h="365759" extrusionOk="0">
                <a:moveTo>
                  <a:pt x="51938" y="171341"/>
                </a:moveTo>
                <a:lnTo>
                  <a:pt x="0" y="171341"/>
                </a:lnTo>
                <a:lnTo>
                  <a:pt x="0" y="233274"/>
                </a:lnTo>
                <a:lnTo>
                  <a:pt x="51938" y="233274"/>
                </a:lnTo>
                <a:lnTo>
                  <a:pt x="51938" y="171341"/>
                </a:lnTo>
                <a:close/>
              </a:path>
              <a:path w="332739" h="365759" extrusionOk="0">
                <a:moveTo>
                  <a:pt x="319148" y="62825"/>
                </a:moveTo>
                <a:lnTo>
                  <a:pt x="194722" y="62825"/>
                </a:lnTo>
                <a:lnTo>
                  <a:pt x="204472" y="63293"/>
                </a:lnTo>
                <a:lnTo>
                  <a:pt x="213373" y="64699"/>
                </a:lnTo>
                <a:lnTo>
                  <a:pt x="248802" y="90489"/>
                </a:lnTo>
                <a:lnTo>
                  <a:pt x="255406" y="118868"/>
                </a:lnTo>
                <a:lnTo>
                  <a:pt x="254993" y="126632"/>
                </a:lnTo>
                <a:lnTo>
                  <a:pt x="234780" y="161369"/>
                </a:lnTo>
                <a:lnTo>
                  <a:pt x="192580" y="171341"/>
                </a:lnTo>
                <a:lnTo>
                  <a:pt x="128684" y="171341"/>
                </a:lnTo>
                <a:lnTo>
                  <a:pt x="128684" y="233274"/>
                </a:lnTo>
                <a:lnTo>
                  <a:pt x="194722" y="233274"/>
                </a:lnTo>
                <a:lnTo>
                  <a:pt x="215248" y="232393"/>
                </a:lnTo>
                <a:lnTo>
                  <a:pt x="268257" y="219174"/>
                </a:lnTo>
                <a:lnTo>
                  <a:pt x="306808" y="191398"/>
                </a:lnTo>
                <a:lnTo>
                  <a:pt x="328628" y="150950"/>
                </a:lnTo>
                <a:lnTo>
                  <a:pt x="332688" y="117975"/>
                </a:lnTo>
                <a:lnTo>
                  <a:pt x="331740" y="101555"/>
                </a:lnTo>
                <a:lnTo>
                  <a:pt x="328717" y="86027"/>
                </a:lnTo>
                <a:lnTo>
                  <a:pt x="323619" y="71392"/>
                </a:lnTo>
                <a:lnTo>
                  <a:pt x="319148" y="62825"/>
                </a:lnTo>
                <a:close/>
              </a:path>
            </a:pathLst>
          </a:custGeom>
          <a:solidFill>
            <a:srgbClr val="2F428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83" name="Google Shape;83;g165aa8be177_0_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73095" y="9019716"/>
            <a:ext cx="3363385" cy="65895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165aa8be177_0_0"/>
          <p:cNvSpPr/>
          <p:nvPr/>
        </p:nvSpPr>
        <p:spPr>
          <a:xfrm>
            <a:off x="7584639" y="8492839"/>
            <a:ext cx="256540" cy="365759"/>
          </a:xfrm>
          <a:custGeom>
            <a:avLst/>
            <a:gdLst/>
            <a:ahLst/>
            <a:cxnLst/>
            <a:rect l="l" t="t" r="r" b="b"/>
            <a:pathLst>
              <a:path w="256540" h="365759" extrusionOk="0">
                <a:moveTo>
                  <a:pt x="256477" y="0"/>
                </a:moveTo>
                <a:lnTo>
                  <a:pt x="0" y="0"/>
                </a:lnTo>
                <a:lnTo>
                  <a:pt x="0" y="63182"/>
                </a:lnTo>
                <a:lnTo>
                  <a:pt x="176517" y="63182"/>
                </a:lnTo>
                <a:lnTo>
                  <a:pt x="176517" y="65681"/>
                </a:lnTo>
                <a:lnTo>
                  <a:pt x="24987" y="365529"/>
                </a:lnTo>
                <a:lnTo>
                  <a:pt x="104768" y="365529"/>
                </a:lnTo>
                <a:lnTo>
                  <a:pt x="256477" y="64074"/>
                </a:lnTo>
                <a:lnTo>
                  <a:pt x="256477" y="0"/>
                </a:lnTo>
                <a:close/>
              </a:path>
            </a:pathLst>
          </a:custGeom>
          <a:solidFill>
            <a:srgbClr val="2F428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85" name="Google Shape;85;g165aa8be177_0_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935474" y="9016860"/>
            <a:ext cx="3575926" cy="72677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165aa8be177_0_0"/>
          <p:cNvSpPr/>
          <p:nvPr/>
        </p:nvSpPr>
        <p:spPr>
          <a:xfrm>
            <a:off x="11378781" y="8487842"/>
            <a:ext cx="1609090" cy="379095"/>
          </a:xfrm>
          <a:custGeom>
            <a:avLst/>
            <a:gdLst/>
            <a:ahLst/>
            <a:cxnLst/>
            <a:rect l="l" t="t" r="r" b="b"/>
            <a:pathLst>
              <a:path w="1609090" h="379095" extrusionOk="0">
                <a:moveTo>
                  <a:pt x="256477" y="4997"/>
                </a:moveTo>
                <a:lnTo>
                  <a:pt x="0" y="4997"/>
                </a:lnTo>
                <a:lnTo>
                  <a:pt x="0" y="68179"/>
                </a:lnTo>
                <a:lnTo>
                  <a:pt x="176517" y="68179"/>
                </a:lnTo>
                <a:lnTo>
                  <a:pt x="176517" y="70678"/>
                </a:lnTo>
                <a:lnTo>
                  <a:pt x="24987" y="370526"/>
                </a:lnTo>
                <a:lnTo>
                  <a:pt x="104768" y="370526"/>
                </a:lnTo>
                <a:lnTo>
                  <a:pt x="256477" y="69072"/>
                </a:lnTo>
                <a:lnTo>
                  <a:pt x="256477" y="4997"/>
                </a:lnTo>
                <a:close/>
              </a:path>
              <a:path w="1609090" h="379095" extrusionOk="0">
                <a:moveTo>
                  <a:pt x="554067" y="61218"/>
                </a:moveTo>
                <a:lnTo>
                  <a:pt x="434556" y="61218"/>
                </a:lnTo>
                <a:lnTo>
                  <a:pt x="442376" y="61620"/>
                </a:lnTo>
                <a:lnTo>
                  <a:pt x="449772" y="62825"/>
                </a:lnTo>
                <a:lnTo>
                  <a:pt x="483282" y="85670"/>
                </a:lnTo>
                <a:lnTo>
                  <a:pt x="490599" y="113335"/>
                </a:lnTo>
                <a:lnTo>
                  <a:pt x="490231" y="120441"/>
                </a:lnTo>
                <a:lnTo>
                  <a:pt x="472762" y="159060"/>
                </a:lnTo>
                <a:lnTo>
                  <a:pt x="439554" y="194365"/>
                </a:lnTo>
                <a:lnTo>
                  <a:pt x="309441" y="314840"/>
                </a:lnTo>
                <a:lnTo>
                  <a:pt x="309441" y="370526"/>
                </a:lnTo>
                <a:lnTo>
                  <a:pt x="570023" y="370526"/>
                </a:lnTo>
                <a:lnTo>
                  <a:pt x="570023" y="307344"/>
                </a:lnTo>
                <a:lnTo>
                  <a:pt x="416530" y="307344"/>
                </a:lnTo>
                <a:lnTo>
                  <a:pt x="416530" y="304845"/>
                </a:lnTo>
                <a:lnTo>
                  <a:pt x="469895" y="252550"/>
                </a:lnTo>
                <a:lnTo>
                  <a:pt x="487665" y="236029"/>
                </a:lnTo>
                <a:lnTo>
                  <a:pt x="503316" y="220736"/>
                </a:lnTo>
                <a:lnTo>
                  <a:pt x="537819" y="181794"/>
                </a:lnTo>
                <a:lnTo>
                  <a:pt x="560586" y="138913"/>
                </a:lnTo>
                <a:lnTo>
                  <a:pt x="565204" y="108159"/>
                </a:lnTo>
                <a:lnTo>
                  <a:pt x="564189" y="92810"/>
                </a:lnTo>
                <a:lnTo>
                  <a:pt x="561144" y="78353"/>
                </a:lnTo>
                <a:lnTo>
                  <a:pt x="556068" y="64788"/>
                </a:lnTo>
                <a:lnTo>
                  <a:pt x="554067" y="61218"/>
                </a:lnTo>
                <a:close/>
              </a:path>
              <a:path w="1609090" h="379095" extrusionOk="0">
                <a:moveTo>
                  <a:pt x="435092" y="0"/>
                </a:moveTo>
                <a:lnTo>
                  <a:pt x="382819" y="8132"/>
                </a:lnTo>
                <a:lnTo>
                  <a:pt x="341612" y="31903"/>
                </a:lnTo>
                <a:lnTo>
                  <a:pt x="315007" y="69127"/>
                </a:lnTo>
                <a:lnTo>
                  <a:pt x="305871" y="117618"/>
                </a:lnTo>
                <a:lnTo>
                  <a:pt x="379227" y="117618"/>
                </a:lnTo>
                <a:lnTo>
                  <a:pt x="379651" y="109174"/>
                </a:lnTo>
                <a:lnTo>
                  <a:pt x="380923" y="101332"/>
                </a:lnTo>
                <a:lnTo>
                  <a:pt x="405285" y="68001"/>
                </a:lnTo>
                <a:lnTo>
                  <a:pt x="434556" y="61218"/>
                </a:lnTo>
                <a:lnTo>
                  <a:pt x="554067" y="61218"/>
                </a:lnTo>
                <a:lnTo>
                  <a:pt x="548962" y="52116"/>
                </a:lnTo>
                <a:lnTo>
                  <a:pt x="517271" y="21462"/>
                </a:lnTo>
                <a:lnTo>
                  <a:pt x="471814" y="3480"/>
                </a:lnTo>
                <a:lnTo>
                  <a:pt x="454089" y="870"/>
                </a:lnTo>
                <a:lnTo>
                  <a:pt x="435092" y="0"/>
                </a:lnTo>
                <a:close/>
              </a:path>
              <a:path w="1609090" h="379095" extrusionOk="0">
                <a:moveTo>
                  <a:pt x="769342" y="0"/>
                </a:moveTo>
                <a:lnTo>
                  <a:pt x="726640" y="5532"/>
                </a:lnTo>
                <a:lnTo>
                  <a:pt x="690275" y="22131"/>
                </a:lnTo>
                <a:lnTo>
                  <a:pt x="661049" y="49126"/>
                </a:lnTo>
                <a:lnTo>
                  <a:pt x="639408" y="86206"/>
                </a:lnTo>
                <a:lnTo>
                  <a:pt x="626156" y="132745"/>
                </a:lnTo>
                <a:lnTo>
                  <a:pt x="621738" y="188118"/>
                </a:lnTo>
                <a:lnTo>
                  <a:pt x="622764" y="217021"/>
                </a:lnTo>
                <a:lnTo>
                  <a:pt x="631510" y="268335"/>
                </a:lnTo>
                <a:lnTo>
                  <a:pt x="649102" y="310813"/>
                </a:lnTo>
                <a:lnTo>
                  <a:pt x="674535" y="343386"/>
                </a:lnTo>
                <a:lnTo>
                  <a:pt x="707498" y="365741"/>
                </a:lnTo>
                <a:lnTo>
                  <a:pt x="747121" y="377074"/>
                </a:lnTo>
                <a:lnTo>
                  <a:pt x="769342" y="378558"/>
                </a:lnTo>
                <a:lnTo>
                  <a:pt x="791552" y="377152"/>
                </a:lnTo>
                <a:lnTo>
                  <a:pt x="831085" y="365908"/>
                </a:lnTo>
                <a:lnTo>
                  <a:pt x="863959" y="343564"/>
                </a:lnTo>
                <a:lnTo>
                  <a:pt x="886973" y="314483"/>
                </a:lnTo>
                <a:lnTo>
                  <a:pt x="769342" y="314483"/>
                </a:lnTo>
                <a:lnTo>
                  <a:pt x="759235" y="313613"/>
                </a:lnTo>
                <a:lnTo>
                  <a:pt x="725603" y="292641"/>
                </a:lnTo>
                <a:lnTo>
                  <a:pt x="705156" y="243403"/>
                </a:lnTo>
                <a:lnTo>
                  <a:pt x="700448" y="188118"/>
                </a:lnTo>
                <a:lnTo>
                  <a:pt x="701698" y="158915"/>
                </a:lnTo>
                <a:lnTo>
                  <a:pt x="711157" y="112152"/>
                </a:lnTo>
                <a:lnTo>
                  <a:pt x="741231" y="71169"/>
                </a:lnTo>
                <a:lnTo>
                  <a:pt x="769342" y="63360"/>
                </a:lnTo>
                <a:lnTo>
                  <a:pt x="887203" y="63360"/>
                </a:lnTo>
                <a:lnTo>
                  <a:pt x="877591" y="49260"/>
                </a:lnTo>
                <a:lnTo>
                  <a:pt x="848230" y="22131"/>
                </a:lnTo>
                <a:lnTo>
                  <a:pt x="811999" y="5532"/>
                </a:lnTo>
                <a:lnTo>
                  <a:pt x="791474" y="1383"/>
                </a:lnTo>
                <a:lnTo>
                  <a:pt x="769342" y="0"/>
                </a:lnTo>
                <a:close/>
              </a:path>
              <a:path w="1609090" h="379095" extrusionOk="0">
                <a:moveTo>
                  <a:pt x="887203" y="63360"/>
                </a:moveTo>
                <a:lnTo>
                  <a:pt x="769342" y="63360"/>
                </a:lnTo>
                <a:lnTo>
                  <a:pt x="779437" y="64230"/>
                </a:lnTo>
                <a:lnTo>
                  <a:pt x="788841" y="66841"/>
                </a:lnTo>
                <a:lnTo>
                  <a:pt x="819317" y="94639"/>
                </a:lnTo>
                <a:lnTo>
                  <a:pt x="833242" y="133593"/>
                </a:lnTo>
                <a:lnTo>
                  <a:pt x="838057" y="188118"/>
                </a:lnTo>
                <a:lnTo>
                  <a:pt x="836964" y="217735"/>
                </a:lnTo>
                <a:lnTo>
                  <a:pt x="827683" y="265122"/>
                </a:lnTo>
                <a:lnTo>
                  <a:pt x="797586" y="306585"/>
                </a:lnTo>
                <a:lnTo>
                  <a:pt x="769342" y="314483"/>
                </a:lnTo>
                <a:lnTo>
                  <a:pt x="886973" y="314483"/>
                </a:lnTo>
                <a:lnTo>
                  <a:pt x="906906" y="268502"/>
                </a:lnTo>
                <a:lnTo>
                  <a:pt x="915833" y="217021"/>
                </a:lnTo>
                <a:lnTo>
                  <a:pt x="916946" y="188118"/>
                </a:lnTo>
                <a:lnTo>
                  <a:pt x="915908" y="159338"/>
                </a:lnTo>
                <a:lnTo>
                  <a:pt x="912607" y="132745"/>
                </a:lnTo>
                <a:lnTo>
                  <a:pt x="907038" y="108371"/>
                </a:lnTo>
                <a:lnTo>
                  <a:pt x="899276" y="86384"/>
                </a:lnTo>
                <a:lnTo>
                  <a:pt x="889393" y="66573"/>
                </a:lnTo>
                <a:lnTo>
                  <a:pt x="887203" y="63360"/>
                </a:lnTo>
                <a:close/>
              </a:path>
              <a:path w="1609090" h="379095" extrusionOk="0">
                <a:moveTo>
                  <a:pt x="1115372" y="0"/>
                </a:moveTo>
                <a:lnTo>
                  <a:pt x="1072670" y="5532"/>
                </a:lnTo>
                <a:lnTo>
                  <a:pt x="1036305" y="22131"/>
                </a:lnTo>
                <a:lnTo>
                  <a:pt x="1007079" y="49126"/>
                </a:lnTo>
                <a:lnTo>
                  <a:pt x="985438" y="86206"/>
                </a:lnTo>
                <a:lnTo>
                  <a:pt x="972186" y="132745"/>
                </a:lnTo>
                <a:lnTo>
                  <a:pt x="967768" y="188118"/>
                </a:lnTo>
                <a:lnTo>
                  <a:pt x="968794" y="217021"/>
                </a:lnTo>
                <a:lnTo>
                  <a:pt x="977540" y="268335"/>
                </a:lnTo>
                <a:lnTo>
                  <a:pt x="995132" y="310813"/>
                </a:lnTo>
                <a:lnTo>
                  <a:pt x="1020565" y="343386"/>
                </a:lnTo>
                <a:lnTo>
                  <a:pt x="1053528" y="365741"/>
                </a:lnTo>
                <a:lnTo>
                  <a:pt x="1093151" y="377074"/>
                </a:lnTo>
                <a:lnTo>
                  <a:pt x="1115372" y="378558"/>
                </a:lnTo>
                <a:lnTo>
                  <a:pt x="1137582" y="377152"/>
                </a:lnTo>
                <a:lnTo>
                  <a:pt x="1177115" y="365908"/>
                </a:lnTo>
                <a:lnTo>
                  <a:pt x="1209989" y="343564"/>
                </a:lnTo>
                <a:lnTo>
                  <a:pt x="1233003" y="314483"/>
                </a:lnTo>
                <a:lnTo>
                  <a:pt x="1115372" y="314483"/>
                </a:lnTo>
                <a:lnTo>
                  <a:pt x="1105265" y="313613"/>
                </a:lnTo>
                <a:lnTo>
                  <a:pt x="1071633" y="292641"/>
                </a:lnTo>
                <a:lnTo>
                  <a:pt x="1051186" y="243403"/>
                </a:lnTo>
                <a:lnTo>
                  <a:pt x="1046478" y="188118"/>
                </a:lnTo>
                <a:lnTo>
                  <a:pt x="1047728" y="158915"/>
                </a:lnTo>
                <a:lnTo>
                  <a:pt x="1057187" y="112152"/>
                </a:lnTo>
                <a:lnTo>
                  <a:pt x="1087261" y="71169"/>
                </a:lnTo>
                <a:lnTo>
                  <a:pt x="1115372" y="63360"/>
                </a:lnTo>
                <a:lnTo>
                  <a:pt x="1233233" y="63360"/>
                </a:lnTo>
                <a:lnTo>
                  <a:pt x="1223621" y="49260"/>
                </a:lnTo>
                <a:lnTo>
                  <a:pt x="1194260" y="22131"/>
                </a:lnTo>
                <a:lnTo>
                  <a:pt x="1158029" y="5532"/>
                </a:lnTo>
                <a:lnTo>
                  <a:pt x="1137504" y="1383"/>
                </a:lnTo>
                <a:lnTo>
                  <a:pt x="1115372" y="0"/>
                </a:lnTo>
                <a:close/>
              </a:path>
              <a:path w="1609090" h="379095" extrusionOk="0">
                <a:moveTo>
                  <a:pt x="1233233" y="63360"/>
                </a:moveTo>
                <a:lnTo>
                  <a:pt x="1115372" y="63360"/>
                </a:lnTo>
                <a:lnTo>
                  <a:pt x="1125467" y="64230"/>
                </a:lnTo>
                <a:lnTo>
                  <a:pt x="1134871" y="66841"/>
                </a:lnTo>
                <a:lnTo>
                  <a:pt x="1165347" y="94639"/>
                </a:lnTo>
                <a:lnTo>
                  <a:pt x="1179272" y="133593"/>
                </a:lnTo>
                <a:lnTo>
                  <a:pt x="1184087" y="188118"/>
                </a:lnTo>
                <a:lnTo>
                  <a:pt x="1182994" y="217735"/>
                </a:lnTo>
                <a:lnTo>
                  <a:pt x="1173713" y="265122"/>
                </a:lnTo>
                <a:lnTo>
                  <a:pt x="1143617" y="306585"/>
                </a:lnTo>
                <a:lnTo>
                  <a:pt x="1115372" y="314483"/>
                </a:lnTo>
                <a:lnTo>
                  <a:pt x="1233003" y="314483"/>
                </a:lnTo>
                <a:lnTo>
                  <a:pt x="1252936" y="268502"/>
                </a:lnTo>
                <a:lnTo>
                  <a:pt x="1261863" y="217021"/>
                </a:lnTo>
                <a:lnTo>
                  <a:pt x="1262976" y="188118"/>
                </a:lnTo>
                <a:lnTo>
                  <a:pt x="1261938" y="159338"/>
                </a:lnTo>
                <a:lnTo>
                  <a:pt x="1258637" y="132745"/>
                </a:lnTo>
                <a:lnTo>
                  <a:pt x="1253068" y="108371"/>
                </a:lnTo>
                <a:lnTo>
                  <a:pt x="1245306" y="86384"/>
                </a:lnTo>
                <a:lnTo>
                  <a:pt x="1235423" y="66573"/>
                </a:lnTo>
                <a:lnTo>
                  <a:pt x="1233233" y="63360"/>
                </a:lnTo>
                <a:close/>
              </a:path>
              <a:path w="1609090" h="379095" extrusionOk="0">
                <a:moveTo>
                  <a:pt x="1461402" y="0"/>
                </a:moveTo>
                <a:lnTo>
                  <a:pt x="1418700" y="5532"/>
                </a:lnTo>
                <a:lnTo>
                  <a:pt x="1382335" y="22131"/>
                </a:lnTo>
                <a:lnTo>
                  <a:pt x="1353109" y="49126"/>
                </a:lnTo>
                <a:lnTo>
                  <a:pt x="1331468" y="86206"/>
                </a:lnTo>
                <a:lnTo>
                  <a:pt x="1318216" y="132745"/>
                </a:lnTo>
                <a:lnTo>
                  <a:pt x="1313798" y="188118"/>
                </a:lnTo>
                <a:lnTo>
                  <a:pt x="1314824" y="217021"/>
                </a:lnTo>
                <a:lnTo>
                  <a:pt x="1323570" y="268335"/>
                </a:lnTo>
                <a:lnTo>
                  <a:pt x="1341162" y="310813"/>
                </a:lnTo>
                <a:lnTo>
                  <a:pt x="1366595" y="343386"/>
                </a:lnTo>
                <a:lnTo>
                  <a:pt x="1399558" y="365741"/>
                </a:lnTo>
                <a:lnTo>
                  <a:pt x="1439181" y="377074"/>
                </a:lnTo>
                <a:lnTo>
                  <a:pt x="1461402" y="378558"/>
                </a:lnTo>
                <a:lnTo>
                  <a:pt x="1483612" y="377152"/>
                </a:lnTo>
                <a:lnTo>
                  <a:pt x="1523145" y="365908"/>
                </a:lnTo>
                <a:lnTo>
                  <a:pt x="1556019" y="343564"/>
                </a:lnTo>
                <a:lnTo>
                  <a:pt x="1579033" y="314483"/>
                </a:lnTo>
                <a:lnTo>
                  <a:pt x="1461402" y="314483"/>
                </a:lnTo>
                <a:lnTo>
                  <a:pt x="1451295" y="313613"/>
                </a:lnTo>
                <a:lnTo>
                  <a:pt x="1417663" y="292641"/>
                </a:lnTo>
                <a:lnTo>
                  <a:pt x="1397216" y="243403"/>
                </a:lnTo>
                <a:lnTo>
                  <a:pt x="1392508" y="188118"/>
                </a:lnTo>
                <a:lnTo>
                  <a:pt x="1393758" y="158915"/>
                </a:lnTo>
                <a:lnTo>
                  <a:pt x="1403217" y="112152"/>
                </a:lnTo>
                <a:lnTo>
                  <a:pt x="1433291" y="71169"/>
                </a:lnTo>
                <a:lnTo>
                  <a:pt x="1461402" y="63360"/>
                </a:lnTo>
                <a:lnTo>
                  <a:pt x="1579263" y="63360"/>
                </a:lnTo>
                <a:lnTo>
                  <a:pt x="1569651" y="49260"/>
                </a:lnTo>
                <a:lnTo>
                  <a:pt x="1540291" y="22131"/>
                </a:lnTo>
                <a:lnTo>
                  <a:pt x="1504059" y="5532"/>
                </a:lnTo>
                <a:lnTo>
                  <a:pt x="1483534" y="1383"/>
                </a:lnTo>
                <a:lnTo>
                  <a:pt x="1461402" y="0"/>
                </a:lnTo>
                <a:close/>
              </a:path>
              <a:path w="1609090" h="379095" extrusionOk="0">
                <a:moveTo>
                  <a:pt x="1579263" y="63360"/>
                </a:moveTo>
                <a:lnTo>
                  <a:pt x="1461402" y="63360"/>
                </a:lnTo>
                <a:lnTo>
                  <a:pt x="1471497" y="64230"/>
                </a:lnTo>
                <a:lnTo>
                  <a:pt x="1480901" y="66841"/>
                </a:lnTo>
                <a:lnTo>
                  <a:pt x="1511377" y="94639"/>
                </a:lnTo>
                <a:lnTo>
                  <a:pt x="1525302" y="133593"/>
                </a:lnTo>
                <a:lnTo>
                  <a:pt x="1530117" y="188118"/>
                </a:lnTo>
                <a:lnTo>
                  <a:pt x="1529024" y="217735"/>
                </a:lnTo>
                <a:lnTo>
                  <a:pt x="1519743" y="265122"/>
                </a:lnTo>
                <a:lnTo>
                  <a:pt x="1489647" y="306585"/>
                </a:lnTo>
                <a:lnTo>
                  <a:pt x="1461402" y="314483"/>
                </a:lnTo>
                <a:lnTo>
                  <a:pt x="1579033" y="314483"/>
                </a:lnTo>
                <a:lnTo>
                  <a:pt x="1598966" y="268502"/>
                </a:lnTo>
                <a:lnTo>
                  <a:pt x="1607893" y="217021"/>
                </a:lnTo>
                <a:lnTo>
                  <a:pt x="1609006" y="188118"/>
                </a:lnTo>
                <a:lnTo>
                  <a:pt x="1607968" y="159338"/>
                </a:lnTo>
                <a:lnTo>
                  <a:pt x="1604667" y="132745"/>
                </a:lnTo>
                <a:lnTo>
                  <a:pt x="1599098" y="108371"/>
                </a:lnTo>
                <a:lnTo>
                  <a:pt x="1591336" y="86384"/>
                </a:lnTo>
                <a:lnTo>
                  <a:pt x="1581453" y="66573"/>
                </a:lnTo>
                <a:lnTo>
                  <a:pt x="1579263" y="63360"/>
                </a:lnTo>
                <a:close/>
              </a:path>
            </a:pathLst>
          </a:custGeom>
          <a:solidFill>
            <a:srgbClr val="2F428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87" name="Google Shape;87;g165aa8be177_0_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414559" y="9023047"/>
            <a:ext cx="3633456" cy="312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165aa8be177_0_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258087" y="8582080"/>
            <a:ext cx="2809633" cy="37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165aa8be177_0_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4970852" y="9113953"/>
            <a:ext cx="3377782" cy="723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165aa8be177_0_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409999" y="3058926"/>
            <a:ext cx="5961385" cy="31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165aa8be177_0_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415592" y="3687179"/>
            <a:ext cx="5934196" cy="31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165aa8be177_0_0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415592" y="4318288"/>
            <a:ext cx="4089207" cy="3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165aa8be177_0_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415592" y="4946541"/>
            <a:ext cx="5780910" cy="300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Theme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2022-10-11T14:36:11Z</dcterms:created>
  <dcterms:modified xsi:type="dcterms:W3CDTF">2022-10-19T12:56:46Z</dcterms:modified>
</cp:coreProperties>
</file>