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5"/>
  </p:sldMasterIdLst>
  <p:notesMasterIdLst>
    <p:notesMasterId r:id="rId20"/>
  </p:notesMasterIdLst>
  <p:sldIdLst>
    <p:sldId id="258" r:id="rId6"/>
    <p:sldId id="278" r:id="rId7"/>
    <p:sldId id="260" r:id="rId8"/>
    <p:sldId id="269" r:id="rId9"/>
    <p:sldId id="264" r:id="rId10"/>
    <p:sldId id="262" r:id="rId11"/>
    <p:sldId id="265" r:id="rId12"/>
    <p:sldId id="267" r:id="rId13"/>
    <p:sldId id="271" r:id="rId14"/>
    <p:sldId id="272" r:id="rId15"/>
    <p:sldId id="274" r:id="rId16"/>
    <p:sldId id="273" r:id="rId17"/>
    <p:sldId id="277" r:id="rId18"/>
    <p:sldId id="276" r:id="rId19"/>
  </p:sldIdLst>
  <p:sldSz cx="10691813" cy="7559675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6433" autoAdjust="0"/>
  </p:normalViewPr>
  <p:slideViewPr>
    <p:cSldViewPr snapToGrid="0">
      <p:cViewPr varScale="1">
        <p:scale>
          <a:sx n="101" d="100"/>
          <a:sy n="101" d="100"/>
        </p:scale>
        <p:origin x="1404" y="108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04D48-4BA9-4A66-B6E7-E6AC69578033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92326-F36A-4BB2-8E92-3DAFF38D9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0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2326-F36A-4BB2-8E92-3DAFF38D91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6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2326-F36A-4BB2-8E92-3DAFF38D91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20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2326-F36A-4BB2-8E92-3DAFF38D91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8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2326-F36A-4BB2-8E92-3DAFF38D91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2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2326-F36A-4BB2-8E92-3DAFF38D91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6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2326-F36A-4BB2-8E92-3DAFF38D91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4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2326-F36A-4BB2-8E92-3DAFF38D91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3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2326-F36A-4BB2-8E92-3DAFF38D91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7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2326-F36A-4BB2-8E92-3DAFF38D91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0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2326-F36A-4BB2-8E92-3DAFF38D91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8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2326-F36A-4BB2-8E92-3DAFF38D91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0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3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2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2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8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2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0570" y="180000"/>
            <a:ext cx="9121429" cy="1080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05" y="1466849"/>
            <a:ext cx="9972000" cy="494698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9225" y="6971816"/>
            <a:ext cx="1292680" cy="27916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C551D6-A765-4697-99EF-C2051756222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0" name="Group 462"/>
          <p:cNvGrpSpPr/>
          <p:nvPr userDrawn="1"/>
        </p:nvGrpSpPr>
        <p:grpSpPr>
          <a:xfrm>
            <a:off x="500918" y="6731473"/>
            <a:ext cx="1449075" cy="609599"/>
            <a:chOff x="0" y="0"/>
            <a:chExt cx="4018267" cy="1690358"/>
          </a:xfrm>
          <a:solidFill>
            <a:schemeClr val="tx2"/>
          </a:solidFill>
        </p:grpSpPr>
        <p:sp>
          <p:nvSpPr>
            <p:cNvPr id="31" name="Shape 6"/>
            <p:cNvSpPr/>
            <p:nvPr/>
          </p:nvSpPr>
          <p:spPr>
            <a:xfrm>
              <a:off x="1409219" y="979929"/>
              <a:ext cx="136512" cy="255082"/>
            </a:xfrm>
            <a:custGeom>
              <a:avLst/>
              <a:gdLst/>
              <a:ahLst/>
              <a:cxnLst/>
              <a:rect l="0" t="0" r="0" b="0"/>
              <a:pathLst>
                <a:path w="136512" h="255082">
                  <a:moveTo>
                    <a:pt x="136512" y="0"/>
                  </a:moveTo>
                  <a:lnTo>
                    <a:pt x="136512" y="46905"/>
                  </a:lnTo>
                  <a:lnTo>
                    <a:pt x="113581" y="51438"/>
                  </a:lnTo>
                  <a:cubicBezTo>
                    <a:pt x="91255" y="60700"/>
                    <a:pt x="72631" y="84596"/>
                    <a:pt x="72631" y="127572"/>
                  </a:cubicBezTo>
                  <a:cubicBezTo>
                    <a:pt x="72631" y="170483"/>
                    <a:pt x="91255" y="194433"/>
                    <a:pt x="113581" y="203727"/>
                  </a:cubicBezTo>
                  <a:lnTo>
                    <a:pt x="136512" y="208279"/>
                  </a:lnTo>
                  <a:lnTo>
                    <a:pt x="136512" y="255082"/>
                  </a:lnTo>
                  <a:lnTo>
                    <a:pt x="81980" y="246789"/>
                  </a:lnTo>
                  <a:cubicBezTo>
                    <a:pt x="32476" y="230293"/>
                    <a:pt x="0" y="189552"/>
                    <a:pt x="0" y="127572"/>
                  </a:cubicBezTo>
                  <a:cubicBezTo>
                    <a:pt x="0" y="65651"/>
                    <a:pt x="32476" y="24846"/>
                    <a:pt x="81980" y="8313"/>
                  </a:cubicBezTo>
                  <a:lnTo>
                    <a:pt x="13651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7"/>
            <p:cNvSpPr/>
            <p:nvPr/>
          </p:nvSpPr>
          <p:spPr>
            <a:xfrm>
              <a:off x="1545731" y="979917"/>
              <a:ext cx="136525" cy="255105"/>
            </a:xfrm>
            <a:custGeom>
              <a:avLst/>
              <a:gdLst/>
              <a:ahLst/>
              <a:cxnLst/>
              <a:rect l="0" t="0" r="0" b="0"/>
              <a:pathLst>
                <a:path w="136525" h="255105">
                  <a:moveTo>
                    <a:pt x="76" y="0"/>
                  </a:moveTo>
                  <a:cubicBezTo>
                    <a:pt x="78702" y="0"/>
                    <a:pt x="136525" y="45022"/>
                    <a:pt x="136525" y="127584"/>
                  </a:cubicBezTo>
                  <a:cubicBezTo>
                    <a:pt x="136525" y="210223"/>
                    <a:pt x="78702" y="255105"/>
                    <a:pt x="76" y="255105"/>
                  </a:cubicBezTo>
                  <a:lnTo>
                    <a:pt x="0" y="255093"/>
                  </a:lnTo>
                  <a:lnTo>
                    <a:pt x="0" y="208290"/>
                  </a:lnTo>
                  <a:lnTo>
                    <a:pt x="76" y="208306"/>
                  </a:lnTo>
                  <a:cubicBezTo>
                    <a:pt x="30658" y="208306"/>
                    <a:pt x="63881" y="184798"/>
                    <a:pt x="63881" y="127584"/>
                  </a:cubicBezTo>
                  <a:cubicBezTo>
                    <a:pt x="63881" y="70282"/>
                    <a:pt x="30658" y="46901"/>
                    <a:pt x="76" y="46901"/>
                  </a:cubicBezTo>
                  <a:lnTo>
                    <a:pt x="0" y="46916"/>
                  </a:lnTo>
                  <a:lnTo>
                    <a:pt x="0" y="1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8"/>
            <p:cNvSpPr/>
            <p:nvPr/>
          </p:nvSpPr>
          <p:spPr>
            <a:xfrm>
              <a:off x="1967857" y="983845"/>
              <a:ext cx="235293" cy="247320"/>
            </a:xfrm>
            <a:custGeom>
              <a:avLst/>
              <a:gdLst/>
              <a:ahLst/>
              <a:cxnLst/>
              <a:rect l="0" t="0" r="0" b="0"/>
              <a:pathLst>
                <a:path w="235293" h="247320">
                  <a:moveTo>
                    <a:pt x="5664" y="0"/>
                  </a:moveTo>
                  <a:lnTo>
                    <a:pt x="229679" y="0"/>
                  </a:lnTo>
                  <a:cubicBezTo>
                    <a:pt x="232753" y="0"/>
                    <a:pt x="235293" y="2362"/>
                    <a:pt x="235293" y="5245"/>
                  </a:cubicBezTo>
                  <a:lnTo>
                    <a:pt x="235293" y="42596"/>
                  </a:lnTo>
                  <a:cubicBezTo>
                    <a:pt x="235293" y="45403"/>
                    <a:pt x="232753" y="47752"/>
                    <a:pt x="229679" y="47752"/>
                  </a:cubicBezTo>
                  <a:lnTo>
                    <a:pt x="152400" y="47752"/>
                  </a:lnTo>
                  <a:lnTo>
                    <a:pt x="152400" y="242088"/>
                  </a:lnTo>
                  <a:cubicBezTo>
                    <a:pt x="152400" y="245008"/>
                    <a:pt x="149974" y="247320"/>
                    <a:pt x="146799" y="247320"/>
                  </a:cubicBezTo>
                  <a:lnTo>
                    <a:pt x="88544" y="247320"/>
                  </a:lnTo>
                  <a:cubicBezTo>
                    <a:pt x="85293" y="247320"/>
                    <a:pt x="82766" y="245008"/>
                    <a:pt x="82766" y="242088"/>
                  </a:cubicBezTo>
                  <a:lnTo>
                    <a:pt x="82766" y="47752"/>
                  </a:lnTo>
                  <a:lnTo>
                    <a:pt x="5664" y="47752"/>
                  </a:lnTo>
                  <a:cubicBezTo>
                    <a:pt x="2540" y="47752"/>
                    <a:pt x="0" y="45403"/>
                    <a:pt x="0" y="42596"/>
                  </a:cubicBezTo>
                  <a:lnTo>
                    <a:pt x="0" y="5245"/>
                  </a:lnTo>
                  <a:cubicBezTo>
                    <a:pt x="0" y="2362"/>
                    <a:pt x="2540" y="0"/>
                    <a:pt x="566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9"/>
            <p:cNvSpPr/>
            <p:nvPr/>
          </p:nvSpPr>
          <p:spPr>
            <a:xfrm>
              <a:off x="1723036" y="983842"/>
              <a:ext cx="212890" cy="247307"/>
            </a:xfrm>
            <a:custGeom>
              <a:avLst/>
              <a:gdLst/>
              <a:ahLst/>
              <a:cxnLst/>
              <a:rect l="0" t="0" r="0" b="0"/>
              <a:pathLst>
                <a:path w="212890" h="247307">
                  <a:moveTo>
                    <a:pt x="143256" y="0"/>
                  </a:moveTo>
                  <a:lnTo>
                    <a:pt x="202717" y="0"/>
                  </a:lnTo>
                  <a:cubicBezTo>
                    <a:pt x="205854" y="0"/>
                    <a:pt x="208356" y="2362"/>
                    <a:pt x="208356" y="5258"/>
                  </a:cubicBezTo>
                  <a:lnTo>
                    <a:pt x="208356" y="42900"/>
                  </a:lnTo>
                  <a:cubicBezTo>
                    <a:pt x="208140" y="45567"/>
                    <a:pt x="205664" y="47765"/>
                    <a:pt x="202743" y="47765"/>
                  </a:cubicBezTo>
                  <a:lnTo>
                    <a:pt x="154953" y="47765"/>
                  </a:lnTo>
                  <a:cubicBezTo>
                    <a:pt x="108382" y="47765"/>
                    <a:pt x="72606" y="75044"/>
                    <a:pt x="72606" y="124574"/>
                  </a:cubicBezTo>
                  <a:cubicBezTo>
                    <a:pt x="72606" y="169532"/>
                    <a:pt x="105423" y="199327"/>
                    <a:pt x="154039" y="199327"/>
                  </a:cubicBezTo>
                  <a:cubicBezTo>
                    <a:pt x="163081" y="199327"/>
                    <a:pt x="205397" y="199441"/>
                    <a:pt x="207074" y="199441"/>
                  </a:cubicBezTo>
                  <a:cubicBezTo>
                    <a:pt x="210122" y="199441"/>
                    <a:pt x="212560" y="201752"/>
                    <a:pt x="212560" y="204610"/>
                  </a:cubicBezTo>
                  <a:lnTo>
                    <a:pt x="212890" y="242113"/>
                  </a:lnTo>
                  <a:cubicBezTo>
                    <a:pt x="212890" y="244970"/>
                    <a:pt x="210274" y="247307"/>
                    <a:pt x="207277" y="247307"/>
                  </a:cubicBezTo>
                  <a:lnTo>
                    <a:pt x="141999" y="247307"/>
                  </a:lnTo>
                  <a:cubicBezTo>
                    <a:pt x="47397" y="247307"/>
                    <a:pt x="0" y="186715"/>
                    <a:pt x="0" y="121323"/>
                  </a:cubicBezTo>
                  <a:cubicBezTo>
                    <a:pt x="0" y="55359"/>
                    <a:pt x="49009" y="0"/>
                    <a:pt x="14325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0"/>
            <p:cNvSpPr/>
            <p:nvPr/>
          </p:nvSpPr>
          <p:spPr>
            <a:xfrm>
              <a:off x="3119487" y="983849"/>
              <a:ext cx="246177" cy="247320"/>
            </a:xfrm>
            <a:custGeom>
              <a:avLst/>
              <a:gdLst/>
              <a:ahLst/>
              <a:cxnLst/>
              <a:rect l="0" t="0" r="0" b="0"/>
              <a:pathLst>
                <a:path w="246177" h="247320">
                  <a:moveTo>
                    <a:pt x="5652" y="0"/>
                  </a:moveTo>
                  <a:lnTo>
                    <a:pt x="64351" y="0"/>
                  </a:lnTo>
                  <a:cubicBezTo>
                    <a:pt x="67297" y="140"/>
                    <a:pt x="69545" y="2375"/>
                    <a:pt x="69545" y="5245"/>
                  </a:cubicBezTo>
                  <a:lnTo>
                    <a:pt x="69545" y="17247"/>
                  </a:lnTo>
                  <a:lnTo>
                    <a:pt x="69545" y="112243"/>
                  </a:lnTo>
                  <a:lnTo>
                    <a:pt x="72123" y="112243"/>
                  </a:lnTo>
                  <a:lnTo>
                    <a:pt x="154673" y="3061"/>
                  </a:lnTo>
                  <a:cubicBezTo>
                    <a:pt x="156718" y="1016"/>
                    <a:pt x="159410" y="0"/>
                    <a:pt x="162560" y="0"/>
                  </a:cubicBezTo>
                  <a:lnTo>
                    <a:pt x="227304" y="0"/>
                  </a:lnTo>
                  <a:cubicBezTo>
                    <a:pt x="231089" y="0"/>
                    <a:pt x="232359" y="2375"/>
                    <a:pt x="230632" y="4915"/>
                  </a:cubicBezTo>
                  <a:lnTo>
                    <a:pt x="224587" y="12027"/>
                  </a:lnTo>
                  <a:cubicBezTo>
                    <a:pt x="222225" y="14821"/>
                    <a:pt x="220154" y="17247"/>
                    <a:pt x="220154" y="17247"/>
                  </a:cubicBezTo>
                  <a:lnTo>
                    <a:pt x="220307" y="17247"/>
                  </a:lnTo>
                  <a:lnTo>
                    <a:pt x="136487" y="116929"/>
                  </a:lnTo>
                  <a:lnTo>
                    <a:pt x="244030" y="241986"/>
                  </a:lnTo>
                  <a:cubicBezTo>
                    <a:pt x="246177" y="244666"/>
                    <a:pt x="244970" y="247320"/>
                    <a:pt x="240881" y="247320"/>
                  </a:cubicBezTo>
                  <a:lnTo>
                    <a:pt x="166751" y="247320"/>
                  </a:lnTo>
                  <a:cubicBezTo>
                    <a:pt x="163056" y="247320"/>
                    <a:pt x="160223" y="246190"/>
                    <a:pt x="158140" y="243345"/>
                  </a:cubicBezTo>
                  <a:lnTo>
                    <a:pt x="72123" y="128931"/>
                  </a:lnTo>
                  <a:lnTo>
                    <a:pt x="69545" y="128931"/>
                  </a:lnTo>
                  <a:lnTo>
                    <a:pt x="69545" y="242100"/>
                  </a:lnTo>
                  <a:cubicBezTo>
                    <a:pt x="69545" y="245009"/>
                    <a:pt x="67056" y="247320"/>
                    <a:pt x="64034" y="247320"/>
                  </a:cubicBezTo>
                  <a:lnTo>
                    <a:pt x="5652" y="247320"/>
                  </a:lnTo>
                  <a:cubicBezTo>
                    <a:pt x="2502" y="247320"/>
                    <a:pt x="0" y="245009"/>
                    <a:pt x="0" y="242100"/>
                  </a:cubicBezTo>
                  <a:lnTo>
                    <a:pt x="0" y="5245"/>
                  </a:lnTo>
                  <a:cubicBezTo>
                    <a:pt x="0" y="2375"/>
                    <a:pt x="2565" y="0"/>
                    <a:pt x="565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1"/>
            <p:cNvSpPr/>
            <p:nvPr/>
          </p:nvSpPr>
          <p:spPr>
            <a:xfrm>
              <a:off x="1146994" y="896966"/>
              <a:ext cx="119615" cy="334201"/>
            </a:xfrm>
            <a:custGeom>
              <a:avLst/>
              <a:gdLst/>
              <a:ahLst/>
              <a:cxnLst/>
              <a:rect l="0" t="0" r="0" b="0"/>
              <a:pathLst>
                <a:path w="119615" h="334201">
                  <a:moveTo>
                    <a:pt x="25311" y="0"/>
                  </a:moveTo>
                  <a:lnTo>
                    <a:pt x="105842" y="0"/>
                  </a:lnTo>
                  <a:lnTo>
                    <a:pt x="119615" y="1158"/>
                  </a:lnTo>
                  <a:lnTo>
                    <a:pt x="119615" y="54514"/>
                  </a:lnTo>
                  <a:lnTo>
                    <a:pt x="105842" y="52515"/>
                  </a:lnTo>
                  <a:lnTo>
                    <a:pt x="72581" y="52515"/>
                  </a:lnTo>
                  <a:lnTo>
                    <a:pt x="72581" y="156096"/>
                  </a:lnTo>
                  <a:lnTo>
                    <a:pt x="105842" y="156096"/>
                  </a:lnTo>
                  <a:lnTo>
                    <a:pt x="119615" y="153742"/>
                  </a:lnTo>
                  <a:lnTo>
                    <a:pt x="119615" y="208590"/>
                  </a:lnTo>
                  <a:lnTo>
                    <a:pt x="119075" y="208636"/>
                  </a:lnTo>
                  <a:lnTo>
                    <a:pt x="72581" y="208636"/>
                  </a:lnTo>
                  <a:lnTo>
                    <a:pt x="72581" y="328968"/>
                  </a:lnTo>
                  <a:cubicBezTo>
                    <a:pt x="72581" y="331902"/>
                    <a:pt x="70079" y="334201"/>
                    <a:pt x="67005" y="334201"/>
                  </a:cubicBezTo>
                  <a:lnTo>
                    <a:pt x="5474" y="334201"/>
                  </a:lnTo>
                  <a:cubicBezTo>
                    <a:pt x="2401" y="334201"/>
                    <a:pt x="0" y="331902"/>
                    <a:pt x="0" y="328968"/>
                  </a:cubicBezTo>
                  <a:lnTo>
                    <a:pt x="0" y="24397"/>
                  </a:lnTo>
                  <a:cubicBezTo>
                    <a:pt x="1550" y="11938"/>
                    <a:pt x="12078" y="1931"/>
                    <a:pt x="2531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2"/>
            <p:cNvSpPr/>
            <p:nvPr/>
          </p:nvSpPr>
          <p:spPr>
            <a:xfrm>
              <a:off x="1266609" y="898124"/>
              <a:ext cx="123704" cy="207432"/>
            </a:xfrm>
            <a:custGeom>
              <a:avLst/>
              <a:gdLst/>
              <a:ahLst/>
              <a:cxnLst/>
              <a:rect l="0" t="0" r="0" b="0"/>
              <a:pathLst>
                <a:path w="123704" h="207432">
                  <a:moveTo>
                    <a:pt x="0" y="0"/>
                  </a:moveTo>
                  <a:lnTo>
                    <a:pt x="29406" y="2472"/>
                  </a:lnTo>
                  <a:cubicBezTo>
                    <a:pt x="117841" y="18746"/>
                    <a:pt x="123704" y="84996"/>
                    <a:pt x="123704" y="103465"/>
                  </a:cubicBezTo>
                  <a:cubicBezTo>
                    <a:pt x="123704" y="141881"/>
                    <a:pt x="98725" y="192704"/>
                    <a:pt x="31103" y="204809"/>
                  </a:cubicBezTo>
                  <a:lnTo>
                    <a:pt x="0" y="207432"/>
                  </a:lnTo>
                  <a:lnTo>
                    <a:pt x="0" y="152584"/>
                  </a:lnTo>
                  <a:lnTo>
                    <a:pt x="14250" y="150149"/>
                  </a:lnTo>
                  <a:cubicBezTo>
                    <a:pt x="37526" y="141053"/>
                    <a:pt x="47034" y="120489"/>
                    <a:pt x="47034" y="101496"/>
                  </a:cubicBezTo>
                  <a:cubicBezTo>
                    <a:pt x="47034" y="80732"/>
                    <a:pt x="36354" y="62911"/>
                    <a:pt x="13371" y="55298"/>
                  </a:cubicBezTo>
                  <a:lnTo>
                    <a:pt x="0" y="533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3"/>
            <p:cNvSpPr/>
            <p:nvPr/>
          </p:nvSpPr>
          <p:spPr>
            <a:xfrm>
              <a:off x="2486636" y="983845"/>
              <a:ext cx="274981" cy="247320"/>
            </a:xfrm>
            <a:custGeom>
              <a:avLst/>
              <a:gdLst/>
              <a:ahLst/>
              <a:cxnLst/>
              <a:rect l="0" t="0" r="0" b="0"/>
              <a:pathLst>
                <a:path w="274981" h="247320">
                  <a:moveTo>
                    <a:pt x="91872" y="0"/>
                  </a:moveTo>
                  <a:lnTo>
                    <a:pt x="108534" y="0"/>
                  </a:lnTo>
                  <a:lnTo>
                    <a:pt x="269646" y="0"/>
                  </a:lnTo>
                  <a:cubicBezTo>
                    <a:pt x="272643" y="152"/>
                    <a:pt x="274981" y="2362"/>
                    <a:pt x="274981" y="5245"/>
                  </a:cubicBezTo>
                  <a:lnTo>
                    <a:pt x="274981" y="242088"/>
                  </a:lnTo>
                  <a:cubicBezTo>
                    <a:pt x="274981" y="245008"/>
                    <a:pt x="272478" y="247320"/>
                    <a:pt x="269430" y="247320"/>
                  </a:cubicBezTo>
                  <a:lnTo>
                    <a:pt x="210960" y="247320"/>
                  </a:lnTo>
                  <a:cubicBezTo>
                    <a:pt x="208000" y="247320"/>
                    <a:pt x="205511" y="245008"/>
                    <a:pt x="205511" y="242088"/>
                  </a:cubicBezTo>
                  <a:lnTo>
                    <a:pt x="205511" y="47752"/>
                  </a:lnTo>
                  <a:lnTo>
                    <a:pt x="123774" y="47752"/>
                  </a:lnTo>
                  <a:lnTo>
                    <a:pt x="123774" y="122974"/>
                  </a:lnTo>
                  <a:cubicBezTo>
                    <a:pt x="123774" y="230225"/>
                    <a:pt x="56655" y="247167"/>
                    <a:pt x="20257" y="247167"/>
                  </a:cubicBezTo>
                  <a:cubicBezTo>
                    <a:pt x="13843" y="247167"/>
                    <a:pt x="8611" y="247307"/>
                    <a:pt x="5106" y="247307"/>
                  </a:cubicBezTo>
                  <a:cubicBezTo>
                    <a:pt x="2261" y="247040"/>
                    <a:pt x="0" y="244882"/>
                    <a:pt x="0" y="242088"/>
                  </a:cubicBezTo>
                  <a:lnTo>
                    <a:pt x="0" y="239624"/>
                  </a:lnTo>
                  <a:lnTo>
                    <a:pt x="0" y="203835"/>
                  </a:lnTo>
                  <a:cubicBezTo>
                    <a:pt x="89" y="201104"/>
                    <a:pt x="2477" y="199009"/>
                    <a:pt x="5410" y="198920"/>
                  </a:cubicBezTo>
                  <a:lnTo>
                    <a:pt x="7251" y="198920"/>
                  </a:lnTo>
                  <a:cubicBezTo>
                    <a:pt x="41796" y="198920"/>
                    <a:pt x="61760" y="171399"/>
                    <a:pt x="61760" y="122974"/>
                  </a:cubicBezTo>
                  <a:lnTo>
                    <a:pt x="61760" y="28143"/>
                  </a:lnTo>
                  <a:cubicBezTo>
                    <a:pt x="61760" y="12738"/>
                    <a:pt x="75324" y="0"/>
                    <a:pt x="9187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4"/>
            <p:cNvSpPr/>
            <p:nvPr/>
          </p:nvSpPr>
          <p:spPr>
            <a:xfrm>
              <a:off x="3680384" y="983861"/>
              <a:ext cx="337883" cy="247307"/>
            </a:xfrm>
            <a:custGeom>
              <a:avLst/>
              <a:gdLst/>
              <a:ahLst/>
              <a:cxnLst/>
              <a:rect l="0" t="0" r="0" b="0"/>
              <a:pathLst>
                <a:path w="337883" h="247307">
                  <a:moveTo>
                    <a:pt x="30073" y="0"/>
                  </a:moveTo>
                  <a:lnTo>
                    <a:pt x="38494" y="0"/>
                  </a:lnTo>
                  <a:lnTo>
                    <a:pt x="81293" y="0"/>
                  </a:lnTo>
                  <a:cubicBezTo>
                    <a:pt x="85217" y="0"/>
                    <a:pt x="89065" y="0"/>
                    <a:pt x="92418" y="4687"/>
                  </a:cubicBezTo>
                  <a:lnTo>
                    <a:pt x="92418" y="4750"/>
                  </a:lnTo>
                  <a:lnTo>
                    <a:pt x="168681" y="116789"/>
                  </a:lnTo>
                  <a:lnTo>
                    <a:pt x="245694" y="4687"/>
                  </a:lnTo>
                  <a:cubicBezTo>
                    <a:pt x="247929" y="1537"/>
                    <a:pt x="250380" y="534"/>
                    <a:pt x="252971" y="127"/>
                  </a:cubicBezTo>
                  <a:lnTo>
                    <a:pt x="307848" y="127"/>
                  </a:lnTo>
                  <a:cubicBezTo>
                    <a:pt x="324294" y="127"/>
                    <a:pt x="337883" y="12878"/>
                    <a:pt x="337883" y="28270"/>
                  </a:cubicBezTo>
                  <a:lnTo>
                    <a:pt x="337883" y="45619"/>
                  </a:lnTo>
                  <a:lnTo>
                    <a:pt x="337883" y="242075"/>
                  </a:lnTo>
                  <a:cubicBezTo>
                    <a:pt x="337883" y="245009"/>
                    <a:pt x="335496" y="247307"/>
                    <a:pt x="332448" y="247307"/>
                  </a:cubicBezTo>
                  <a:lnTo>
                    <a:pt x="274027" y="247307"/>
                  </a:lnTo>
                  <a:cubicBezTo>
                    <a:pt x="270904" y="247307"/>
                    <a:pt x="268477" y="245009"/>
                    <a:pt x="268477" y="242075"/>
                  </a:cubicBezTo>
                  <a:lnTo>
                    <a:pt x="268477" y="106477"/>
                  </a:lnTo>
                  <a:lnTo>
                    <a:pt x="270027" y="56083"/>
                  </a:lnTo>
                  <a:lnTo>
                    <a:pt x="267436" y="56083"/>
                  </a:lnTo>
                  <a:lnTo>
                    <a:pt x="177838" y="190170"/>
                  </a:lnTo>
                  <a:cubicBezTo>
                    <a:pt x="173444" y="196812"/>
                    <a:pt x="165062" y="196939"/>
                    <a:pt x="160350" y="190259"/>
                  </a:cubicBezTo>
                  <a:lnTo>
                    <a:pt x="70561" y="56083"/>
                  </a:lnTo>
                  <a:lnTo>
                    <a:pt x="68046" y="56083"/>
                  </a:lnTo>
                  <a:lnTo>
                    <a:pt x="69558" y="106477"/>
                  </a:lnTo>
                  <a:lnTo>
                    <a:pt x="69456" y="242075"/>
                  </a:lnTo>
                  <a:cubicBezTo>
                    <a:pt x="69456" y="245009"/>
                    <a:pt x="66928" y="247307"/>
                    <a:pt x="63919" y="247307"/>
                  </a:cubicBezTo>
                  <a:lnTo>
                    <a:pt x="5550" y="247307"/>
                  </a:lnTo>
                  <a:cubicBezTo>
                    <a:pt x="2527" y="247307"/>
                    <a:pt x="88" y="245123"/>
                    <a:pt x="0" y="242367"/>
                  </a:cubicBezTo>
                  <a:lnTo>
                    <a:pt x="0" y="134976"/>
                  </a:lnTo>
                  <a:lnTo>
                    <a:pt x="0" y="28143"/>
                  </a:lnTo>
                  <a:cubicBezTo>
                    <a:pt x="0" y="12713"/>
                    <a:pt x="13538" y="0"/>
                    <a:pt x="30073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5"/>
            <p:cNvSpPr/>
            <p:nvPr/>
          </p:nvSpPr>
          <p:spPr>
            <a:xfrm>
              <a:off x="3363283" y="979918"/>
              <a:ext cx="136455" cy="255103"/>
            </a:xfrm>
            <a:custGeom>
              <a:avLst/>
              <a:gdLst/>
              <a:ahLst/>
              <a:cxnLst/>
              <a:rect l="0" t="0" r="0" b="0"/>
              <a:pathLst>
                <a:path w="136455" h="255103">
                  <a:moveTo>
                    <a:pt x="136455" y="0"/>
                  </a:moveTo>
                  <a:lnTo>
                    <a:pt x="136455" y="46901"/>
                  </a:lnTo>
                  <a:lnTo>
                    <a:pt x="113511" y="51449"/>
                  </a:lnTo>
                  <a:cubicBezTo>
                    <a:pt x="91224" y="60710"/>
                    <a:pt x="72593" y="84606"/>
                    <a:pt x="72593" y="127583"/>
                  </a:cubicBezTo>
                  <a:cubicBezTo>
                    <a:pt x="72593" y="170493"/>
                    <a:pt x="91224" y="194444"/>
                    <a:pt x="113511" y="203737"/>
                  </a:cubicBezTo>
                  <a:lnTo>
                    <a:pt x="136455" y="208303"/>
                  </a:lnTo>
                  <a:lnTo>
                    <a:pt x="136455" y="255103"/>
                  </a:lnTo>
                  <a:lnTo>
                    <a:pt x="81916" y="246800"/>
                  </a:lnTo>
                  <a:cubicBezTo>
                    <a:pt x="32462" y="230303"/>
                    <a:pt x="0" y="189562"/>
                    <a:pt x="0" y="127583"/>
                  </a:cubicBezTo>
                  <a:cubicBezTo>
                    <a:pt x="0" y="65661"/>
                    <a:pt x="32462" y="24856"/>
                    <a:pt x="81916" y="8324"/>
                  </a:cubicBezTo>
                  <a:lnTo>
                    <a:pt x="13645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6"/>
            <p:cNvSpPr/>
            <p:nvPr/>
          </p:nvSpPr>
          <p:spPr>
            <a:xfrm>
              <a:off x="3499738" y="979917"/>
              <a:ext cx="136582" cy="255105"/>
            </a:xfrm>
            <a:custGeom>
              <a:avLst/>
              <a:gdLst/>
              <a:ahLst/>
              <a:cxnLst/>
              <a:rect l="0" t="0" r="0" b="0"/>
              <a:pathLst>
                <a:path w="136582" h="255105">
                  <a:moveTo>
                    <a:pt x="6" y="0"/>
                  </a:moveTo>
                  <a:cubicBezTo>
                    <a:pt x="78772" y="0"/>
                    <a:pt x="136582" y="45022"/>
                    <a:pt x="136582" y="127584"/>
                  </a:cubicBezTo>
                  <a:cubicBezTo>
                    <a:pt x="136582" y="210223"/>
                    <a:pt x="78772" y="255105"/>
                    <a:pt x="6" y="255105"/>
                  </a:cubicBezTo>
                  <a:lnTo>
                    <a:pt x="0" y="255104"/>
                  </a:lnTo>
                  <a:lnTo>
                    <a:pt x="0" y="208304"/>
                  </a:lnTo>
                  <a:lnTo>
                    <a:pt x="6" y="208306"/>
                  </a:lnTo>
                  <a:cubicBezTo>
                    <a:pt x="30753" y="208306"/>
                    <a:pt x="63862" y="184798"/>
                    <a:pt x="63862" y="127584"/>
                  </a:cubicBezTo>
                  <a:cubicBezTo>
                    <a:pt x="63862" y="70282"/>
                    <a:pt x="30753" y="46901"/>
                    <a:pt x="6" y="46901"/>
                  </a:cubicBezTo>
                  <a:lnTo>
                    <a:pt x="0" y="46902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17"/>
            <p:cNvSpPr/>
            <p:nvPr/>
          </p:nvSpPr>
          <p:spPr>
            <a:xfrm>
              <a:off x="2223893" y="980583"/>
              <a:ext cx="127140" cy="246806"/>
            </a:xfrm>
            <a:custGeom>
              <a:avLst/>
              <a:gdLst/>
              <a:ahLst/>
              <a:cxnLst/>
              <a:rect l="0" t="0" r="0" b="0"/>
              <a:pathLst>
                <a:path w="127140" h="246806">
                  <a:moveTo>
                    <a:pt x="127140" y="0"/>
                  </a:moveTo>
                  <a:lnTo>
                    <a:pt x="127140" y="44424"/>
                  </a:lnTo>
                  <a:lnTo>
                    <a:pt x="126835" y="44374"/>
                  </a:lnTo>
                  <a:cubicBezTo>
                    <a:pt x="96139" y="44374"/>
                    <a:pt x="73216" y="69609"/>
                    <a:pt x="72657" y="102160"/>
                  </a:cubicBezTo>
                  <a:lnTo>
                    <a:pt x="127140" y="102160"/>
                  </a:lnTo>
                  <a:lnTo>
                    <a:pt x="127140" y="146508"/>
                  </a:lnTo>
                  <a:lnTo>
                    <a:pt x="72657" y="146508"/>
                  </a:lnTo>
                  <a:cubicBezTo>
                    <a:pt x="73686" y="162275"/>
                    <a:pt x="83931" y="176217"/>
                    <a:pt x="99837" y="186216"/>
                  </a:cubicBezTo>
                  <a:lnTo>
                    <a:pt x="127140" y="197844"/>
                  </a:lnTo>
                  <a:lnTo>
                    <a:pt x="127140" y="246806"/>
                  </a:lnTo>
                  <a:lnTo>
                    <a:pt x="100100" y="243536"/>
                  </a:lnTo>
                  <a:cubicBezTo>
                    <a:pt x="44441" y="229232"/>
                    <a:pt x="0" y="192434"/>
                    <a:pt x="0" y="126912"/>
                  </a:cubicBezTo>
                  <a:cubicBezTo>
                    <a:pt x="0" y="67162"/>
                    <a:pt x="33705" y="25278"/>
                    <a:pt x="80523" y="8070"/>
                  </a:cubicBezTo>
                  <a:lnTo>
                    <a:pt x="12714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18"/>
            <p:cNvSpPr/>
            <p:nvPr/>
          </p:nvSpPr>
          <p:spPr>
            <a:xfrm>
              <a:off x="2351033" y="1178427"/>
              <a:ext cx="96520" cy="52728"/>
            </a:xfrm>
            <a:custGeom>
              <a:avLst/>
              <a:gdLst/>
              <a:ahLst/>
              <a:cxnLst/>
              <a:rect l="0" t="0" r="0" b="0"/>
              <a:pathLst>
                <a:path w="96520" h="52728">
                  <a:moveTo>
                    <a:pt x="0" y="0"/>
                  </a:moveTo>
                  <a:lnTo>
                    <a:pt x="355" y="151"/>
                  </a:lnTo>
                  <a:cubicBezTo>
                    <a:pt x="10692" y="2915"/>
                    <a:pt x="22000" y="4430"/>
                    <a:pt x="33833" y="4430"/>
                  </a:cubicBezTo>
                  <a:lnTo>
                    <a:pt x="90970" y="4430"/>
                  </a:lnTo>
                  <a:cubicBezTo>
                    <a:pt x="93853" y="4430"/>
                    <a:pt x="96215" y="6525"/>
                    <a:pt x="96520" y="9078"/>
                  </a:cubicBezTo>
                  <a:lnTo>
                    <a:pt x="96520" y="47788"/>
                  </a:lnTo>
                  <a:cubicBezTo>
                    <a:pt x="96444" y="50544"/>
                    <a:pt x="93853" y="52728"/>
                    <a:pt x="90970" y="52728"/>
                  </a:cubicBezTo>
                  <a:lnTo>
                    <a:pt x="31128" y="52728"/>
                  </a:lnTo>
                  <a:lnTo>
                    <a:pt x="0" y="489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19"/>
            <p:cNvSpPr/>
            <p:nvPr/>
          </p:nvSpPr>
          <p:spPr>
            <a:xfrm>
              <a:off x="2351033" y="979923"/>
              <a:ext cx="122758" cy="147168"/>
            </a:xfrm>
            <a:custGeom>
              <a:avLst/>
              <a:gdLst/>
              <a:ahLst/>
              <a:cxnLst/>
              <a:rect l="0" t="0" r="0" b="0"/>
              <a:pathLst>
                <a:path w="122758" h="147168">
                  <a:moveTo>
                    <a:pt x="3810" y="0"/>
                  </a:moveTo>
                  <a:cubicBezTo>
                    <a:pt x="102655" y="0"/>
                    <a:pt x="119723" y="74714"/>
                    <a:pt x="122758" y="113474"/>
                  </a:cubicBezTo>
                  <a:lnTo>
                    <a:pt x="122758" y="119126"/>
                  </a:lnTo>
                  <a:cubicBezTo>
                    <a:pt x="122758" y="134468"/>
                    <a:pt x="109093" y="147168"/>
                    <a:pt x="92659" y="147168"/>
                  </a:cubicBezTo>
                  <a:lnTo>
                    <a:pt x="0" y="147168"/>
                  </a:lnTo>
                  <a:lnTo>
                    <a:pt x="0" y="102819"/>
                  </a:lnTo>
                  <a:lnTo>
                    <a:pt x="54458" y="102819"/>
                  </a:lnTo>
                  <a:cubicBezTo>
                    <a:pt x="55220" y="71634"/>
                    <a:pt x="38408" y="54723"/>
                    <a:pt x="19175" y="48216"/>
                  </a:cubicBezTo>
                  <a:lnTo>
                    <a:pt x="0" y="45084"/>
                  </a:lnTo>
                  <a:lnTo>
                    <a:pt x="0" y="660"/>
                  </a:lnTo>
                  <a:lnTo>
                    <a:pt x="381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20"/>
            <p:cNvSpPr/>
            <p:nvPr/>
          </p:nvSpPr>
          <p:spPr>
            <a:xfrm>
              <a:off x="2811830" y="980564"/>
              <a:ext cx="127037" cy="246843"/>
            </a:xfrm>
            <a:custGeom>
              <a:avLst/>
              <a:gdLst/>
              <a:ahLst/>
              <a:cxnLst/>
              <a:rect l="0" t="0" r="0" b="0"/>
              <a:pathLst>
                <a:path w="127037" h="246843">
                  <a:moveTo>
                    <a:pt x="127037" y="0"/>
                  </a:moveTo>
                  <a:lnTo>
                    <a:pt x="127037" y="44430"/>
                  </a:lnTo>
                  <a:lnTo>
                    <a:pt x="126695" y="44375"/>
                  </a:lnTo>
                  <a:cubicBezTo>
                    <a:pt x="96063" y="44375"/>
                    <a:pt x="73089" y="69635"/>
                    <a:pt x="72593" y="102172"/>
                  </a:cubicBezTo>
                  <a:lnTo>
                    <a:pt x="127037" y="102172"/>
                  </a:lnTo>
                  <a:lnTo>
                    <a:pt x="127037" y="146521"/>
                  </a:lnTo>
                  <a:lnTo>
                    <a:pt x="72593" y="146521"/>
                  </a:lnTo>
                  <a:cubicBezTo>
                    <a:pt x="73552" y="162294"/>
                    <a:pt x="83776" y="175619"/>
                    <a:pt x="99665" y="185002"/>
                  </a:cubicBezTo>
                  <a:lnTo>
                    <a:pt x="127037" y="195827"/>
                  </a:lnTo>
                  <a:lnTo>
                    <a:pt x="127037" y="246843"/>
                  </a:lnTo>
                  <a:lnTo>
                    <a:pt x="99843" y="243559"/>
                  </a:lnTo>
                  <a:cubicBezTo>
                    <a:pt x="44184" y="229252"/>
                    <a:pt x="0" y="192450"/>
                    <a:pt x="0" y="126937"/>
                  </a:cubicBezTo>
                  <a:cubicBezTo>
                    <a:pt x="0" y="67187"/>
                    <a:pt x="33611" y="25296"/>
                    <a:pt x="80378" y="8085"/>
                  </a:cubicBezTo>
                  <a:lnTo>
                    <a:pt x="12703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21"/>
            <p:cNvSpPr/>
            <p:nvPr/>
          </p:nvSpPr>
          <p:spPr>
            <a:xfrm>
              <a:off x="2938867" y="1176391"/>
              <a:ext cx="101791" cy="54770"/>
            </a:xfrm>
            <a:custGeom>
              <a:avLst/>
              <a:gdLst/>
              <a:ahLst/>
              <a:cxnLst/>
              <a:rect l="0" t="0" r="0" b="0"/>
              <a:pathLst>
                <a:path w="101791" h="54770">
                  <a:moveTo>
                    <a:pt x="0" y="0"/>
                  </a:moveTo>
                  <a:lnTo>
                    <a:pt x="261" y="103"/>
                  </a:lnTo>
                  <a:cubicBezTo>
                    <a:pt x="10589" y="2636"/>
                    <a:pt x="21883" y="3995"/>
                    <a:pt x="33694" y="3995"/>
                  </a:cubicBezTo>
                  <a:cubicBezTo>
                    <a:pt x="60466" y="3995"/>
                    <a:pt x="96241" y="871"/>
                    <a:pt x="96241" y="871"/>
                  </a:cubicBezTo>
                  <a:cubicBezTo>
                    <a:pt x="99175" y="871"/>
                    <a:pt x="101524" y="2903"/>
                    <a:pt x="101791" y="5570"/>
                  </a:cubicBezTo>
                  <a:lnTo>
                    <a:pt x="101791" y="46667"/>
                  </a:lnTo>
                  <a:cubicBezTo>
                    <a:pt x="101715" y="49411"/>
                    <a:pt x="99175" y="51608"/>
                    <a:pt x="96241" y="51608"/>
                  </a:cubicBezTo>
                  <a:cubicBezTo>
                    <a:pt x="96241" y="51608"/>
                    <a:pt x="61990" y="54770"/>
                    <a:pt x="31078" y="54770"/>
                  </a:cubicBezTo>
                  <a:lnTo>
                    <a:pt x="0" y="510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22"/>
            <p:cNvSpPr/>
            <p:nvPr/>
          </p:nvSpPr>
          <p:spPr>
            <a:xfrm>
              <a:off x="2938867" y="979917"/>
              <a:ext cx="123165" cy="147168"/>
            </a:xfrm>
            <a:custGeom>
              <a:avLst/>
              <a:gdLst/>
              <a:ahLst/>
              <a:cxnLst/>
              <a:rect l="0" t="0" r="0" b="0"/>
              <a:pathLst>
                <a:path w="123165" h="147168">
                  <a:moveTo>
                    <a:pt x="3735" y="0"/>
                  </a:moveTo>
                  <a:cubicBezTo>
                    <a:pt x="107748" y="0"/>
                    <a:pt x="121248" y="82626"/>
                    <a:pt x="123165" y="119126"/>
                  </a:cubicBezTo>
                  <a:cubicBezTo>
                    <a:pt x="123051" y="134544"/>
                    <a:pt x="109399" y="147168"/>
                    <a:pt x="93028" y="147168"/>
                  </a:cubicBezTo>
                  <a:lnTo>
                    <a:pt x="0" y="147168"/>
                  </a:lnTo>
                  <a:lnTo>
                    <a:pt x="0" y="102819"/>
                  </a:lnTo>
                  <a:lnTo>
                    <a:pt x="54420" y="102819"/>
                  </a:lnTo>
                  <a:cubicBezTo>
                    <a:pt x="55163" y="71644"/>
                    <a:pt x="38419" y="54720"/>
                    <a:pt x="19177" y="48207"/>
                  </a:cubicBezTo>
                  <a:lnTo>
                    <a:pt x="0" y="45077"/>
                  </a:lnTo>
                  <a:lnTo>
                    <a:pt x="0" y="647"/>
                  </a:lnTo>
                  <a:lnTo>
                    <a:pt x="373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23"/>
            <p:cNvSpPr/>
            <p:nvPr/>
          </p:nvSpPr>
          <p:spPr>
            <a:xfrm>
              <a:off x="0" y="143726"/>
              <a:ext cx="829297" cy="1546632"/>
            </a:xfrm>
            <a:custGeom>
              <a:avLst/>
              <a:gdLst/>
              <a:ahLst/>
              <a:cxnLst/>
              <a:rect l="0" t="0" r="0" b="0"/>
              <a:pathLst>
                <a:path w="829297" h="1546632">
                  <a:moveTo>
                    <a:pt x="216395" y="0"/>
                  </a:moveTo>
                  <a:cubicBezTo>
                    <a:pt x="208813" y="13653"/>
                    <a:pt x="157366" y="83769"/>
                    <a:pt x="152870" y="239128"/>
                  </a:cubicBezTo>
                  <a:cubicBezTo>
                    <a:pt x="151359" y="332930"/>
                    <a:pt x="170993" y="426796"/>
                    <a:pt x="210350" y="513029"/>
                  </a:cubicBezTo>
                  <a:cubicBezTo>
                    <a:pt x="231572" y="559956"/>
                    <a:pt x="260286" y="605346"/>
                    <a:pt x="296608" y="650761"/>
                  </a:cubicBezTo>
                  <a:cubicBezTo>
                    <a:pt x="319329" y="679476"/>
                    <a:pt x="345072" y="708254"/>
                    <a:pt x="373799" y="736994"/>
                  </a:cubicBezTo>
                  <a:cubicBezTo>
                    <a:pt x="484276" y="855028"/>
                    <a:pt x="605333" y="927697"/>
                    <a:pt x="714299" y="1045718"/>
                  </a:cubicBezTo>
                  <a:cubicBezTo>
                    <a:pt x="789953" y="1124395"/>
                    <a:pt x="829297" y="1222756"/>
                    <a:pt x="829297" y="1310551"/>
                  </a:cubicBezTo>
                  <a:cubicBezTo>
                    <a:pt x="829297" y="1375613"/>
                    <a:pt x="808101" y="1434630"/>
                    <a:pt x="764222" y="1478496"/>
                  </a:cubicBezTo>
                  <a:cubicBezTo>
                    <a:pt x="720331" y="1525422"/>
                    <a:pt x="658292" y="1546632"/>
                    <a:pt x="591731" y="1546632"/>
                  </a:cubicBezTo>
                  <a:cubicBezTo>
                    <a:pt x="500913" y="1546632"/>
                    <a:pt x="401041" y="1505763"/>
                    <a:pt x="320840" y="1427074"/>
                  </a:cubicBezTo>
                  <a:cubicBezTo>
                    <a:pt x="313233" y="1421028"/>
                    <a:pt x="289077" y="1393762"/>
                    <a:pt x="286017" y="1389215"/>
                  </a:cubicBezTo>
                  <a:cubicBezTo>
                    <a:pt x="155892" y="1236396"/>
                    <a:pt x="0" y="880758"/>
                    <a:pt x="1511" y="544817"/>
                  </a:cubicBezTo>
                  <a:cubicBezTo>
                    <a:pt x="1511" y="339014"/>
                    <a:pt x="59029" y="140767"/>
                    <a:pt x="21639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24"/>
            <p:cNvSpPr/>
            <p:nvPr/>
          </p:nvSpPr>
          <p:spPr>
            <a:xfrm>
              <a:off x="200736" y="3579"/>
              <a:ext cx="585863" cy="805995"/>
            </a:xfrm>
            <a:custGeom>
              <a:avLst/>
              <a:gdLst/>
              <a:ahLst/>
              <a:cxnLst/>
              <a:rect l="0" t="0" r="0" b="0"/>
              <a:pathLst>
                <a:path w="585863" h="805995">
                  <a:moveTo>
                    <a:pt x="331062" y="329"/>
                  </a:moveTo>
                  <a:cubicBezTo>
                    <a:pt x="366192" y="526"/>
                    <a:pt x="400747" y="7687"/>
                    <a:pt x="431393" y="23561"/>
                  </a:cubicBezTo>
                  <a:cubicBezTo>
                    <a:pt x="585863" y="111534"/>
                    <a:pt x="507390" y="281942"/>
                    <a:pt x="487807" y="308142"/>
                  </a:cubicBezTo>
                  <a:cubicBezTo>
                    <a:pt x="446964" y="299036"/>
                    <a:pt x="407632" y="302110"/>
                    <a:pt x="368274" y="315699"/>
                  </a:cubicBezTo>
                  <a:cubicBezTo>
                    <a:pt x="183642" y="380786"/>
                    <a:pt x="126149" y="627433"/>
                    <a:pt x="174574" y="805995"/>
                  </a:cubicBezTo>
                  <a:cubicBezTo>
                    <a:pt x="160934" y="789371"/>
                    <a:pt x="0" y="633834"/>
                    <a:pt x="2044" y="379275"/>
                  </a:cubicBezTo>
                  <a:cubicBezTo>
                    <a:pt x="3569" y="318734"/>
                    <a:pt x="4991" y="145544"/>
                    <a:pt x="166040" y="49291"/>
                  </a:cubicBezTo>
                  <a:cubicBezTo>
                    <a:pt x="212363" y="19017"/>
                    <a:pt x="272512" y="0"/>
                    <a:pt x="331062" y="32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25"/>
            <p:cNvSpPr/>
            <p:nvPr/>
          </p:nvSpPr>
          <p:spPr>
            <a:xfrm>
              <a:off x="550850" y="0"/>
              <a:ext cx="522097" cy="921588"/>
            </a:xfrm>
            <a:custGeom>
              <a:avLst/>
              <a:gdLst/>
              <a:ahLst/>
              <a:cxnLst/>
              <a:rect l="0" t="0" r="0" b="0"/>
              <a:pathLst>
                <a:path w="522097" h="921588">
                  <a:moveTo>
                    <a:pt x="124079" y="0"/>
                  </a:moveTo>
                  <a:cubicBezTo>
                    <a:pt x="354127" y="43866"/>
                    <a:pt x="522097" y="255727"/>
                    <a:pt x="522097" y="494817"/>
                  </a:cubicBezTo>
                  <a:cubicBezTo>
                    <a:pt x="522097" y="587147"/>
                    <a:pt x="493332" y="702158"/>
                    <a:pt x="432778" y="789915"/>
                  </a:cubicBezTo>
                  <a:cubicBezTo>
                    <a:pt x="381355" y="867106"/>
                    <a:pt x="305689" y="921588"/>
                    <a:pt x="208813" y="921588"/>
                  </a:cubicBezTo>
                  <a:cubicBezTo>
                    <a:pt x="87731" y="921588"/>
                    <a:pt x="0" y="823202"/>
                    <a:pt x="0" y="703682"/>
                  </a:cubicBezTo>
                  <a:cubicBezTo>
                    <a:pt x="0" y="600774"/>
                    <a:pt x="55981" y="546278"/>
                    <a:pt x="110465" y="472123"/>
                  </a:cubicBezTo>
                  <a:cubicBezTo>
                    <a:pt x="160477" y="411036"/>
                    <a:pt x="350939" y="137363"/>
                    <a:pt x="1240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51" name="Прямоугольник 50"/>
          <p:cNvSpPr/>
          <p:nvPr userDrawn="1"/>
        </p:nvSpPr>
        <p:spPr>
          <a:xfrm>
            <a:off x="2312307" y="6971817"/>
            <a:ext cx="2695575" cy="279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ДЛЯ БИЗНЕСА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2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0570" y="180000"/>
            <a:ext cx="9121429" cy="1080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05" y="1466849"/>
            <a:ext cx="9972000" cy="494698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9225" y="6971816"/>
            <a:ext cx="1292680" cy="2791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C551D6-A765-4697-99EF-C2051756222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7" name="Group 462"/>
          <p:cNvGrpSpPr/>
          <p:nvPr userDrawn="1"/>
        </p:nvGrpSpPr>
        <p:grpSpPr>
          <a:xfrm>
            <a:off x="500918" y="6731473"/>
            <a:ext cx="1449075" cy="609599"/>
            <a:chOff x="0" y="0"/>
            <a:chExt cx="4018267" cy="1690358"/>
          </a:xfrm>
          <a:solidFill>
            <a:schemeClr val="bg1"/>
          </a:solidFill>
        </p:grpSpPr>
        <p:sp>
          <p:nvSpPr>
            <p:cNvPr id="28" name="Shape 6"/>
            <p:cNvSpPr/>
            <p:nvPr/>
          </p:nvSpPr>
          <p:spPr>
            <a:xfrm>
              <a:off x="1409219" y="979929"/>
              <a:ext cx="136512" cy="255082"/>
            </a:xfrm>
            <a:custGeom>
              <a:avLst/>
              <a:gdLst/>
              <a:ahLst/>
              <a:cxnLst/>
              <a:rect l="0" t="0" r="0" b="0"/>
              <a:pathLst>
                <a:path w="136512" h="255082">
                  <a:moveTo>
                    <a:pt x="136512" y="0"/>
                  </a:moveTo>
                  <a:lnTo>
                    <a:pt x="136512" y="46905"/>
                  </a:lnTo>
                  <a:lnTo>
                    <a:pt x="113581" y="51438"/>
                  </a:lnTo>
                  <a:cubicBezTo>
                    <a:pt x="91255" y="60700"/>
                    <a:pt x="72631" y="84596"/>
                    <a:pt x="72631" y="127572"/>
                  </a:cubicBezTo>
                  <a:cubicBezTo>
                    <a:pt x="72631" y="170483"/>
                    <a:pt x="91255" y="194433"/>
                    <a:pt x="113581" y="203727"/>
                  </a:cubicBezTo>
                  <a:lnTo>
                    <a:pt x="136512" y="208279"/>
                  </a:lnTo>
                  <a:lnTo>
                    <a:pt x="136512" y="255082"/>
                  </a:lnTo>
                  <a:lnTo>
                    <a:pt x="81980" y="246789"/>
                  </a:lnTo>
                  <a:cubicBezTo>
                    <a:pt x="32476" y="230293"/>
                    <a:pt x="0" y="189552"/>
                    <a:pt x="0" y="127572"/>
                  </a:cubicBezTo>
                  <a:cubicBezTo>
                    <a:pt x="0" y="65651"/>
                    <a:pt x="32476" y="24846"/>
                    <a:pt x="81980" y="8313"/>
                  </a:cubicBezTo>
                  <a:lnTo>
                    <a:pt x="13651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7"/>
            <p:cNvSpPr/>
            <p:nvPr/>
          </p:nvSpPr>
          <p:spPr>
            <a:xfrm>
              <a:off x="1545731" y="979917"/>
              <a:ext cx="136525" cy="255105"/>
            </a:xfrm>
            <a:custGeom>
              <a:avLst/>
              <a:gdLst/>
              <a:ahLst/>
              <a:cxnLst/>
              <a:rect l="0" t="0" r="0" b="0"/>
              <a:pathLst>
                <a:path w="136525" h="255105">
                  <a:moveTo>
                    <a:pt x="76" y="0"/>
                  </a:moveTo>
                  <a:cubicBezTo>
                    <a:pt x="78702" y="0"/>
                    <a:pt x="136525" y="45022"/>
                    <a:pt x="136525" y="127584"/>
                  </a:cubicBezTo>
                  <a:cubicBezTo>
                    <a:pt x="136525" y="210223"/>
                    <a:pt x="78702" y="255105"/>
                    <a:pt x="76" y="255105"/>
                  </a:cubicBezTo>
                  <a:lnTo>
                    <a:pt x="0" y="255093"/>
                  </a:lnTo>
                  <a:lnTo>
                    <a:pt x="0" y="208290"/>
                  </a:lnTo>
                  <a:lnTo>
                    <a:pt x="76" y="208306"/>
                  </a:lnTo>
                  <a:cubicBezTo>
                    <a:pt x="30658" y="208306"/>
                    <a:pt x="63881" y="184798"/>
                    <a:pt x="63881" y="127584"/>
                  </a:cubicBezTo>
                  <a:cubicBezTo>
                    <a:pt x="63881" y="70282"/>
                    <a:pt x="30658" y="46901"/>
                    <a:pt x="76" y="46901"/>
                  </a:cubicBezTo>
                  <a:lnTo>
                    <a:pt x="0" y="46916"/>
                  </a:lnTo>
                  <a:lnTo>
                    <a:pt x="0" y="1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8"/>
            <p:cNvSpPr/>
            <p:nvPr/>
          </p:nvSpPr>
          <p:spPr>
            <a:xfrm>
              <a:off x="1967857" y="983845"/>
              <a:ext cx="235293" cy="247320"/>
            </a:xfrm>
            <a:custGeom>
              <a:avLst/>
              <a:gdLst/>
              <a:ahLst/>
              <a:cxnLst/>
              <a:rect l="0" t="0" r="0" b="0"/>
              <a:pathLst>
                <a:path w="235293" h="247320">
                  <a:moveTo>
                    <a:pt x="5664" y="0"/>
                  </a:moveTo>
                  <a:lnTo>
                    <a:pt x="229679" y="0"/>
                  </a:lnTo>
                  <a:cubicBezTo>
                    <a:pt x="232753" y="0"/>
                    <a:pt x="235293" y="2362"/>
                    <a:pt x="235293" y="5245"/>
                  </a:cubicBezTo>
                  <a:lnTo>
                    <a:pt x="235293" y="42596"/>
                  </a:lnTo>
                  <a:cubicBezTo>
                    <a:pt x="235293" y="45403"/>
                    <a:pt x="232753" y="47752"/>
                    <a:pt x="229679" y="47752"/>
                  </a:cubicBezTo>
                  <a:lnTo>
                    <a:pt x="152400" y="47752"/>
                  </a:lnTo>
                  <a:lnTo>
                    <a:pt x="152400" y="242088"/>
                  </a:lnTo>
                  <a:cubicBezTo>
                    <a:pt x="152400" y="245008"/>
                    <a:pt x="149974" y="247320"/>
                    <a:pt x="146799" y="247320"/>
                  </a:cubicBezTo>
                  <a:lnTo>
                    <a:pt x="88544" y="247320"/>
                  </a:lnTo>
                  <a:cubicBezTo>
                    <a:pt x="85293" y="247320"/>
                    <a:pt x="82766" y="245008"/>
                    <a:pt x="82766" y="242088"/>
                  </a:cubicBezTo>
                  <a:lnTo>
                    <a:pt x="82766" y="47752"/>
                  </a:lnTo>
                  <a:lnTo>
                    <a:pt x="5664" y="47752"/>
                  </a:lnTo>
                  <a:cubicBezTo>
                    <a:pt x="2540" y="47752"/>
                    <a:pt x="0" y="45403"/>
                    <a:pt x="0" y="42596"/>
                  </a:cubicBezTo>
                  <a:lnTo>
                    <a:pt x="0" y="5245"/>
                  </a:lnTo>
                  <a:cubicBezTo>
                    <a:pt x="0" y="2362"/>
                    <a:pt x="2540" y="0"/>
                    <a:pt x="566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9"/>
            <p:cNvSpPr/>
            <p:nvPr/>
          </p:nvSpPr>
          <p:spPr>
            <a:xfrm>
              <a:off x="1723036" y="983842"/>
              <a:ext cx="212890" cy="247307"/>
            </a:xfrm>
            <a:custGeom>
              <a:avLst/>
              <a:gdLst/>
              <a:ahLst/>
              <a:cxnLst/>
              <a:rect l="0" t="0" r="0" b="0"/>
              <a:pathLst>
                <a:path w="212890" h="247307">
                  <a:moveTo>
                    <a:pt x="143256" y="0"/>
                  </a:moveTo>
                  <a:lnTo>
                    <a:pt x="202717" y="0"/>
                  </a:lnTo>
                  <a:cubicBezTo>
                    <a:pt x="205854" y="0"/>
                    <a:pt x="208356" y="2362"/>
                    <a:pt x="208356" y="5258"/>
                  </a:cubicBezTo>
                  <a:lnTo>
                    <a:pt x="208356" y="42900"/>
                  </a:lnTo>
                  <a:cubicBezTo>
                    <a:pt x="208140" y="45567"/>
                    <a:pt x="205664" y="47765"/>
                    <a:pt x="202743" y="47765"/>
                  </a:cubicBezTo>
                  <a:lnTo>
                    <a:pt x="154953" y="47765"/>
                  </a:lnTo>
                  <a:cubicBezTo>
                    <a:pt x="108382" y="47765"/>
                    <a:pt x="72606" y="75044"/>
                    <a:pt x="72606" y="124574"/>
                  </a:cubicBezTo>
                  <a:cubicBezTo>
                    <a:pt x="72606" y="169532"/>
                    <a:pt x="105423" y="199327"/>
                    <a:pt x="154039" y="199327"/>
                  </a:cubicBezTo>
                  <a:cubicBezTo>
                    <a:pt x="163081" y="199327"/>
                    <a:pt x="205397" y="199441"/>
                    <a:pt x="207074" y="199441"/>
                  </a:cubicBezTo>
                  <a:cubicBezTo>
                    <a:pt x="210122" y="199441"/>
                    <a:pt x="212560" y="201752"/>
                    <a:pt x="212560" y="204610"/>
                  </a:cubicBezTo>
                  <a:lnTo>
                    <a:pt x="212890" y="242113"/>
                  </a:lnTo>
                  <a:cubicBezTo>
                    <a:pt x="212890" y="244970"/>
                    <a:pt x="210274" y="247307"/>
                    <a:pt x="207277" y="247307"/>
                  </a:cubicBezTo>
                  <a:lnTo>
                    <a:pt x="141999" y="247307"/>
                  </a:lnTo>
                  <a:cubicBezTo>
                    <a:pt x="47397" y="247307"/>
                    <a:pt x="0" y="186715"/>
                    <a:pt x="0" y="121323"/>
                  </a:cubicBezTo>
                  <a:cubicBezTo>
                    <a:pt x="0" y="55359"/>
                    <a:pt x="49009" y="0"/>
                    <a:pt x="14325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10"/>
            <p:cNvSpPr/>
            <p:nvPr/>
          </p:nvSpPr>
          <p:spPr>
            <a:xfrm>
              <a:off x="3119487" y="983849"/>
              <a:ext cx="246177" cy="247320"/>
            </a:xfrm>
            <a:custGeom>
              <a:avLst/>
              <a:gdLst/>
              <a:ahLst/>
              <a:cxnLst/>
              <a:rect l="0" t="0" r="0" b="0"/>
              <a:pathLst>
                <a:path w="246177" h="247320">
                  <a:moveTo>
                    <a:pt x="5652" y="0"/>
                  </a:moveTo>
                  <a:lnTo>
                    <a:pt x="64351" y="0"/>
                  </a:lnTo>
                  <a:cubicBezTo>
                    <a:pt x="67297" y="140"/>
                    <a:pt x="69545" y="2375"/>
                    <a:pt x="69545" y="5245"/>
                  </a:cubicBezTo>
                  <a:lnTo>
                    <a:pt x="69545" y="17247"/>
                  </a:lnTo>
                  <a:lnTo>
                    <a:pt x="69545" y="112243"/>
                  </a:lnTo>
                  <a:lnTo>
                    <a:pt x="72123" y="112243"/>
                  </a:lnTo>
                  <a:lnTo>
                    <a:pt x="154673" y="3061"/>
                  </a:lnTo>
                  <a:cubicBezTo>
                    <a:pt x="156718" y="1016"/>
                    <a:pt x="159410" y="0"/>
                    <a:pt x="162560" y="0"/>
                  </a:cubicBezTo>
                  <a:lnTo>
                    <a:pt x="227304" y="0"/>
                  </a:lnTo>
                  <a:cubicBezTo>
                    <a:pt x="231089" y="0"/>
                    <a:pt x="232359" y="2375"/>
                    <a:pt x="230632" y="4915"/>
                  </a:cubicBezTo>
                  <a:lnTo>
                    <a:pt x="224587" y="12027"/>
                  </a:lnTo>
                  <a:cubicBezTo>
                    <a:pt x="222225" y="14821"/>
                    <a:pt x="220154" y="17247"/>
                    <a:pt x="220154" y="17247"/>
                  </a:cubicBezTo>
                  <a:lnTo>
                    <a:pt x="220307" y="17247"/>
                  </a:lnTo>
                  <a:lnTo>
                    <a:pt x="136487" y="116929"/>
                  </a:lnTo>
                  <a:lnTo>
                    <a:pt x="244030" y="241986"/>
                  </a:lnTo>
                  <a:cubicBezTo>
                    <a:pt x="246177" y="244666"/>
                    <a:pt x="244970" y="247320"/>
                    <a:pt x="240881" y="247320"/>
                  </a:cubicBezTo>
                  <a:lnTo>
                    <a:pt x="166751" y="247320"/>
                  </a:lnTo>
                  <a:cubicBezTo>
                    <a:pt x="163056" y="247320"/>
                    <a:pt x="160223" y="246190"/>
                    <a:pt x="158140" y="243345"/>
                  </a:cubicBezTo>
                  <a:lnTo>
                    <a:pt x="72123" y="128931"/>
                  </a:lnTo>
                  <a:lnTo>
                    <a:pt x="69545" y="128931"/>
                  </a:lnTo>
                  <a:lnTo>
                    <a:pt x="69545" y="242100"/>
                  </a:lnTo>
                  <a:cubicBezTo>
                    <a:pt x="69545" y="245009"/>
                    <a:pt x="67056" y="247320"/>
                    <a:pt x="64034" y="247320"/>
                  </a:cubicBezTo>
                  <a:lnTo>
                    <a:pt x="5652" y="247320"/>
                  </a:lnTo>
                  <a:cubicBezTo>
                    <a:pt x="2502" y="247320"/>
                    <a:pt x="0" y="245009"/>
                    <a:pt x="0" y="242100"/>
                  </a:cubicBezTo>
                  <a:lnTo>
                    <a:pt x="0" y="5245"/>
                  </a:lnTo>
                  <a:cubicBezTo>
                    <a:pt x="0" y="2375"/>
                    <a:pt x="2565" y="0"/>
                    <a:pt x="565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11"/>
            <p:cNvSpPr/>
            <p:nvPr/>
          </p:nvSpPr>
          <p:spPr>
            <a:xfrm>
              <a:off x="1146994" y="896966"/>
              <a:ext cx="119615" cy="334201"/>
            </a:xfrm>
            <a:custGeom>
              <a:avLst/>
              <a:gdLst/>
              <a:ahLst/>
              <a:cxnLst/>
              <a:rect l="0" t="0" r="0" b="0"/>
              <a:pathLst>
                <a:path w="119615" h="334201">
                  <a:moveTo>
                    <a:pt x="25311" y="0"/>
                  </a:moveTo>
                  <a:lnTo>
                    <a:pt x="105842" y="0"/>
                  </a:lnTo>
                  <a:lnTo>
                    <a:pt x="119615" y="1158"/>
                  </a:lnTo>
                  <a:lnTo>
                    <a:pt x="119615" y="54514"/>
                  </a:lnTo>
                  <a:lnTo>
                    <a:pt x="105842" y="52515"/>
                  </a:lnTo>
                  <a:lnTo>
                    <a:pt x="72581" y="52515"/>
                  </a:lnTo>
                  <a:lnTo>
                    <a:pt x="72581" y="156096"/>
                  </a:lnTo>
                  <a:lnTo>
                    <a:pt x="105842" y="156096"/>
                  </a:lnTo>
                  <a:lnTo>
                    <a:pt x="119615" y="153742"/>
                  </a:lnTo>
                  <a:lnTo>
                    <a:pt x="119615" y="208590"/>
                  </a:lnTo>
                  <a:lnTo>
                    <a:pt x="119075" y="208636"/>
                  </a:lnTo>
                  <a:lnTo>
                    <a:pt x="72581" y="208636"/>
                  </a:lnTo>
                  <a:lnTo>
                    <a:pt x="72581" y="328968"/>
                  </a:lnTo>
                  <a:cubicBezTo>
                    <a:pt x="72581" y="331902"/>
                    <a:pt x="70079" y="334201"/>
                    <a:pt x="67005" y="334201"/>
                  </a:cubicBezTo>
                  <a:lnTo>
                    <a:pt x="5474" y="334201"/>
                  </a:lnTo>
                  <a:cubicBezTo>
                    <a:pt x="2401" y="334201"/>
                    <a:pt x="0" y="331902"/>
                    <a:pt x="0" y="328968"/>
                  </a:cubicBezTo>
                  <a:lnTo>
                    <a:pt x="0" y="24397"/>
                  </a:lnTo>
                  <a:cubicBezTo>
                    <a:pt x="1550" y="11938"/>
                    <a:pt x="12078" y="1931"/>
                    <a:pt x="2531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12"/>
            <p:cNvSpPr/>
            <p:nvPr/>
          </p:nvSpPr>
          <p:spPr>
            <a:xfrm>
              <a:off x="1266609" y="898124"/>
              <a:ext cx="123704" cy="207432"/>
            </a:xfrm>
            <a:custGeom>
              <a:avLst/>
              <a:gdLst/>
              <a:ahLst/>
              <a:cxnLst/>
              <a:rect l="0" t="0" r="0" b="0"/>
              <a:pathLst>
                <a:path w="123704" h="207432">
                  <a:moveTo>
                    <a:pt x="0" y="0"/>
                  </a:moveTo>
                  <a:lnTo>
                    <a:pt x="29406" y="2472"/>
                  </a:lnTo>
                  <a:cubicBezTo>
                    <a:pt x="117841" y="18746"/>
                    <a:pt x="123704" y="84996"/>
                    <a:pt x="123704" y="103465"/>
                  </a:cubicBezTo>
                  <a:cubicBezTo>
                    <a:pt x="123704" y="141881"/>
                    <a:pt x="98725" y="192704"/>
                    <a:pt x="31103" y="204809"/>
                  </a:cubicBezTo>
                  <a:lnTo>
                    <a:pt x="0" y="207432"/>
                  </a:lnTo>
                  <a:lnTo>
                    <a:pt x="0" y="152584"/>
                  </a:lnTo>
                  <a:lnTo>
                    <a:pt x="14250" y="150149"/>
                  </a:lnTo>
                  <a:cubicBezTo>
                    <a:pt x="37526" y="141053"/>
                    <a:pt x="47034" y="120489"/>
                    <a:pt x="47034" y="101496"/>
                  </a:cubicBezTo>
                  <a:cubicBezTo>
                    <a:pt x="47034" y="80732"/>
                    <a:pt x="36354" y="62911"/>
                    <a:pt x="13371" y="55298"/>
                  </a:cubicBezTo>
                  <a:lnTo>
                    <a:pt x="0" y="533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13"/>
            <p:cNvSpPr/>
            <p:nvPr/>
          </p:nvSpPr>
          <p:spPr>
            <a:xfrm>
              <a:off x="2486636" y="983845"/>
              <a:ext cx="274981" cy="247320"/>
            </a:xfrm>
            <a:custGeom>
              <a:avLst/>
              <a:gdLst/>
              <a:ahLst/>
              <a:cxnLst/>
              <a:rect l="0" t="0" r="0" b="0"/>
              <a:pathLst>
                <a:path w="274981" h="247320">
                  <a:moveTo>
                    <a:pt x="91872" y="0"/>
                  </a:moveTo>
                  <a:lnTo>
                    <a:pt x="108534" y="0"/>
                  </a:lnTo>
                  <a:lnTo>
                    <a:pt x="269646" y="0"/>
                  </a:lnTo>
                  <a:cubicBezTo>
                    <a:pt x="272643" y="152"/>
                    <a:pt x="274981" y="2362"/>
                    <a:pt x="274981" y="5245"/>
                  </a:cubicBezTo>
                  <a:lnTo>
                    <a:pt x="274981" y="242088"/>
                  </a:lnTo>
                  <a:cubicBezTo>
                    <a:pt x="274981" y="245008"/>
                    <a:pt x="272478" y="247320"/>
                    <a:pt x="269430" y="247320"/>
                  </a:cubicBezTo>
                  <a:lnTo>
                    <a:pt x="210960" y="247320"/>
                  </a:lnTo>
                  <a:cubicBezTo>
                    <a:pt x="208000" y="247320"/>
                    <a:pt x="205511" y="245008"/>
                    <a:pt x="205511" y="242088"/>
                  </a:cubicBezTo>
                  <a:lnTo>
                    <a:pt x="205511" y="47752"/>
                  </a:lnTo>
                  <a:lnTo>
                    <a:pt x="123774" y="47752"/>
                  </a:lnTo>
                  <a:lnTo>
                    <a:pt x="123774" y="122974"/>
                  </a:lnTo>
                  <a:cubicBezTo>
                    <a:pt x="123774" y="230225"/>
                    <a:pt x="56655" y="247167"/>
                    <a:pt x="20257" y="247167"/>
                  </a:cubicBezTo>
                  <a:cubicBezTo>
                    <a:pt x="13843" y="247167"/>
                    <a:pt x="8611" y="247307"/>
                    <a:pt x="5106" y="247307"/>
                  </a:cubicBezTo>
                  <a:cubicBezTo>
                    <a:pt x="2261" y="247040"/>
                    <a:pt x="0" y="244882"/>
                    <a:pt x="0" y="242088"/>
                  </a:cubicBezTo>
                  <a:lnTo>
                    <a:pt x="0" y="239624"/>
                  </a:lnTo>
                  <a:lnTo>
                    <a:pt x="0" y="203835"/>
                  </a:lnTo>
                  <a:cubicBezTo>
                    <a:pt x="89" y="201104"/>
                    <a:pt x="2477" y="199009"/>
                    <a:pt x="5410" y="198920"/>
                  </a:cubicBezTo>
                  <a:lnTo>
                    <a:pt x="7251" y="198920"/>
                  </a:lnTo>
                  <a:cubicBezTo>
                    <a:pt x="41796" y="198920"/>
                    <a:pt x="61760" y="171399"/>
                    <a:pt x="61760" y="122974"/>
                  </a:cubicBezTo>
                  <a:lnTo>
                    <a:pt x="61760" y="28143"/>
                  </a:lnTo>
                  <a:cubicBezTo>
                    <a:pt x="61760" y="12738"/>
                    <a:pt x="75324" y="0"/>
                    <a:pt x="9187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14"/>
            <p:cNvSpPr/>
            <p:nvPr/>
          </p:nvSpPr>
          <p:spPr>
            <a:xfrm>
              <a:off x="3680384" y="983861"/>
              <a:ext cx="337883" cy="247307"/>
            </a:xfrm>
            <a:custGeom>
              <a:avLst/>
              <a:gdLst/>
              <a:ahLst/>
              <a:cxnLst/>
              <a:rect l="0" t="0" r="0" b="0"/>
              <a:pathLst>
                <a:path w="337883" h="247307">
                  <a:moveTo>
                    <a:pt x="30073" y="0"/>
                  </a:moveTo>
                  <a:lnTo>
                    <a:pt x="38494" y="0"/>
                  </a:lnTo>
                  <a:lnTo>
                    <a:pt x="81293" y="0"/>
                  </a:lnTo>
                  <a:cubicBezTo>
                    <a:pt x="85217" y="0"/>
                    <a:pt x="89065" y="0"/>
                    <a:pt x="92418" y="4687"/>
                  </a:cubicBezTo>
                  <a:lnTo>
                    <a:pt x="92418" y="4750"/>
                  </a:lnTo>
                  <a:lnTo>
                    <a:pt x="168681" y="116789"/>
                  </a:lnTo>
                  <a:lnTo>
                    <a:pt x="245694" y="4687"/>
                  </a:lnTo>
                  <a:cubicBezTo>
                    <a:pt x="247929" y="1537"/>
                    <a:pt x="250380" y="534"/>
                    <a:pt x="252971" y="127"/>
                  </a:cubicBezTo>
                  <a:lnTo>
                    <a:pt x="307848" y="127"/>
                  </a:lnTo>
                  <a:cubicBezTo>
                    <a:pt x="324294" y="127"/>
                    <a:pt x="337883" y="12878"/>
                    <a:pt x="337883" y="28270"/>
                  </a:cubicBezTo>
                  <a:lnTo>
                    <a:pt x="337883" y="45619"/>
                  </a:lnTo>
                  <a:lnTo>
                    <a:pt x="337883" y="242075"/>
                  </a:lnTo>
                  <a:cubicBezTo>
                    <a:pt x="337883" y="245009"/>
                    <a:pt x="335496" y="247307"/>
                    <a:pt x="332448" y="247307"/>
                  </a:cubicBezTo>
                  <a:lnTo>
                    <a:pt x="274027" y="247307"/>
                  </a:lnTo>
                  <a:cubicBezTo>
                    <a:pt x="270904" y="247307"/>
                    <a:pt x="268477" y="245009"/>
                    <a:pt x="268477" y="242075"/>
                  </a:cubicBezTo>
                  <a:lnTo>
                    <a:pt x="268477" y="106477"/>
                  </a:lnTo>
                  <a:lnTo>
                    <a:pt x="270027" y="56083"/>
                  </a:lnTo>
                  <a:lnTo>
                    <a:pt x="267436" y="56083"/>
                  </a:lnTo>
                  <a:lnTo>
                    <a:pt x="177838" y="190170"/>
                  </a:lnTo>
                  <a:cubicBezTo>
                    <a:pt x="173444" y="196812"/>
                    <a:pt x="165062" y="196939"/>
                    <a:pt x="160350" y="190259"/>
                  </a:cubicBezTo>
                  <a:lnTo>
                    <a:pt x="70561" y="56083"/>
                  </a:lnTo>
                  <a:lnTo>
                    <a:pt x="68046" y="56083"/>
                  </a:lnTo>
                  <a:lnTo>
                    <a:pt x="69558" y="106477"/>
                  </a:lnTo>
                  <a:lnTo>
                    <a:pt x="69456" y="242075"/>
                  </a:lnTo>
                  <a:cubicBezTo>
                    <a:pt x="69456" y="245009"/>
                    <a:pt x="66928" y="247307"/>
                    <a:pt x="63919" y="247307"/>
                  </a:cubicBezTo>
                  <a:lnTo>
                    <a:pt x="5550" y="247307"/>
                  </a:lnTo>
                  <a:cubicBezTo>
                    <a:pt x="2527" y="247307"/>
                    <a:pt x="88" y="245123"/>
                    <a:pt x="0" y="242367"/>
                  </a:cubicBezTo>
                  <a:lnTo>
                    <a:pt x="0" y="134976"/>
                  </a:lnTo>
                  <a:lnTo>
                    <a:pt x="0" y="28143"/>
                  </a:lnTo>
                  <a:cubicBezTo>
                    <a:pt x="0" y="12713"/>
                    <a:pt x="13538" y="0"/>
                    <a:pt x="30073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15"/>
            <p:cNvSpPr/>
            <p:nvPr/>
          </p:nvSpPr>
          <p:spPr>
            <a:xfrm>
              <a:off x="3363283" y="979918"/>
              <a:ext cx="136455" cy="255103"/>
            </a:xfrm>
            <a:custGeom>
              <a:avLst/>
              <a:gdLst/>
              <a:ahLst/>
              <a:cxnLst/>
              <a:rect l="0" t="0" r="0" b="0"/>
              <a:pathLst>
                <a:path w="136455" h="255103">
                  <a:moveTo>
                    <a:pt x="136455" y="0"/>
                  </a:moveTo>
                  <a:lnTo>
                    <a:pt x="136455" y="46901"/>
                  </a:lnTo>
                  <a:lnTo>
                    <a:pt x="113511" y="51449"/>
                  </a:lnTo>
                  <a:cubicBezTo>
                    <a:pt x="91224" y="60710"/>
                    <a:pt x="72593" y="84606"/>
                    <a:pt x="72593" y="127583"/>
                  </a:cubicBezTo>
                  <a:cubicBezTo>
                    <a:pt x="72593" y="170493"/>
                    <a:pt x="91224" y="194444"/>
                    <a:pt x="113511" y="203737"/>
                  </a:cubicBezTo>
                  <a:lnTo>
                    <a:pt x="136455" y="208303"/>
                  </a:lnTo>
                  <a:lnTo>
                    <a:pt x="136455" y="255103"/>
                  </a:lnTo>
                  <a:lnTo>
                    <a:pt x="81916" y="246800"/>
                  </a:lnTo>
                  <a:cubicBezTo>
                    <a:pt x="32462" y="230303"/>
                    <a:pt x="0" y="189562"/>
                    <a:pt x="0" y="127583"/>
                  </a:cubicBezTo>
                  <a:cubicBezTo>
                    <a:pt x="0" y="65661"/>
                    <a:pt x="32462" y="24856"/>
                    <a:pt x="81916" y="8324"/>
                  </a:cubicBezTo>
                  <a:lnTo>
                    <a:pt x="13645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16"/>
            <p:cNvSpPr/>
            <p:nvPr/>
          </p:nvSpPr>
          <p:spPr>
            <a:xfrm>
              <a:off x="3499738" y="979917"/>
              <a:ext cx="136582" cy="255105"/>
            </a:xfrm>
            <a:custGeom>
              <a:avLst/>
              <a:gdLst/>
              <a:ahLst/>
              <a:cxnLst/>
              <a:rect l="0" t="0" r="0" b="0"/>
              <a:pathLst>
                <a:path w="136582" h="255105">
                  <a:moveTo>
                    <a:pt x="6" y="0"/>
                  </a:moveTo>
                  <a:cubicBezTo>
                    <a:pt x="78772" y="0"/>
                    <a:pt x="136582" y="45022"/>
                    <a:pt x="136582" y="127584"/>
                  </a:cubicBezTo>
                  <a:cubicBezTo>
                    <a:pt x="136582" y="210223"/>
                    <a:pt x="78772" y="255105"/>
                    <a:pt x="6" y="255105"/>
                  </a:cubicBezTo>
                  <a:lnTo>
                    <a:pt x="0" y="255104"/>
                  </a:lnTo>
                  <a:lnTo>
                    <a:pt x="0" y="208304"/>
                  </a:lnTo>
                  <a:lnTo>
                    <a:pt x="6" y="208306"/>
                  </a:lnTo>
                  <a:cubicBezTo>
                    <a:pt x="30753" y="208306"/>
                    <a:pt x="63862" y="184798"/>
                    <a:pt x="63862" y="127584"/>
                  </a:cubicBezTo>
                  <a:cubicBezTo>
                    <a:pt x="63862" y="70282"/>
                    <a:pt x="30753" y="46901"/>
                    <a:pt x="6" y="46901"/>
                  </a:cubicBezTo>
                  <a:lnTo>
                    <a:pt x="0" y="46902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17"/>
            <p:cNvSpPr/>
            <p:nvPr/>
          </p:nvSpPr>
          <p:spPr>
            <a:xfrm>
              <a:off x="2223893" y="980583"/>
              <a:ext cx="127140" cy="246806"/>
            </a:xfrm>
            <a:custGeom>
              <a:avLst/>
              <a:gdLst/>
              <a:ahLst/>
              <a:cxnLst/>
              <a:rect l="0" t="0" r="0" b="0"/>
              <a:pathLst>
                <a:path w="127140" h="246806">
                  <a:moveTo>
                    <a:pt x="127140" y="0"/>
                  </a:moveTo>
                  <a:lnTo>
                    <a:pt x="127140" y="44424"/>
                  </a:lnTo>
                  <a:lnTo>
                    <a:pt x="126835" y="44374"/>
                  </a:lnTo>
                  <a:cubicBezTo>
                    <a:pt x="96139" y="44374"/>
                    <a:pt x="73216" y="69609"/>
                    <a:pt x="72657" y="102160"/>
                  </a:cubicBezTo>
                  <a:lnTo>
                    <a:pt x="127140" y="102160"/>
                  </a:lnTo>
                  <a:lnTo>
                    <a:pt x="127140" y="146508"/>
                  </a:lnTo>
                  <a:lnTo>
                    <a:pt x="72657" y="146508"/>
                  </a:lnTo>
                  <a:cubicBezTo>
                    <a:pt x="73686" y="162275"/>
                    <a:pt x="83931" y="176217"/>
                    <a:pt x="99837" y="186216"/>
                  </a:cubicBezTo>
                  <a:lnTo>
                    <a:pt x="127140" y="197844"/>
                  </a:lnTo>
                  <a:lnTo>
                    <a:pt x="127140" y="246806"/>
                  </a:lnTo>
                  <a:lnTo>
                    <a:pt x="100100" y="243536"/>
                  </a:lnTo>
                  <a:cubicBezTo>
                    <a:pt x="44441" y="229232"/>
                    <a:pt x="0" y="192434"/>
                    <a:pt x="0" y="126912"/>
                  </a:cubicBezTo>
                  <a:cubicBezTo>
                    <a:pt x="0" y="67162"/>
                    <a:pt x="33705" y="25278"/>
                    <a:pt x="80523" y="8070"/>
                  </a:cubicBezTo>
                  <a:lnTo>
                    <a:pt x="12714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18"/>
            <p:cNvSpPr/>
            <p:nvPr/>
          </p:nvSpPr>
          <p:spPr>
            <a:xfrm>
              <a:off x="2351033" y="1178427"/>
              <a:ext cx="96520" cy="52728"/>
            </a:xfrm>
            <a:custGeom>
              <a:avLst/>
              <a:gdLst/>
              <a:ahLst/>
              <a:cxnLst/>
              <a:rect l="0" t="0" r="0" b="0"/>
              <a:pathLst>
                <a:path w="96520" h="52728">
                  <a:moveTo>
                    <a:pt x="0" y="0"/>
                  </a:moveTo>
                  <a:lnTo>
                    <a:pt x="355" y="151"/>
                  </a:lnTo>
                  <a:cubicBezTo>
                    <a:pt x="10692" y="2915"/>
                    <a:pt x="22000" y="4430"/>
                    <a:pt x="33833" y="4430"/>
                  </a:cubicBezTo>
                  <a:lnTo>
                    <a:pt x="90970" y="4430"/>
                  </a:lnTo>
                  <a:cubicBezTo>
                    <a:pt x="93853" y="4430"/>
                    <a:pt x="96215" y="6525"/>
                    <a:pt x="96520" y="9078"/>
                  </a:cubicBezTo>
                  <a:lnTo>
                    <a:pt x="96520" y="47788"/>
                  </a:lnTo>
                  <a:cubicBezTo>
                    <a:pt x="96444" y="50544"/>
                    <a:pt x="93853" y="52728"/>
                    <a:pt x="90970" y="52728"/>
                  </a:cubicBezTo>
                  <a:lnTo>
                    <a:pt x="31128" y="52728"/>
                  </a:lnTo>
                  <a:lnTo>
                    <a:pt x="0" y="489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19"/>
            <p:cNvSpPr/>
            <p:nvPr/>
          </p:nvSpPr>
          <p:spPr>
            <a:xfrm>
              <a:off x="2351033" y="979923"/>
              <a:ext cx="122758" cy="147168"/>
            </a:xfrm>
            <a:custGeom>
              <a:avLst/>
              <a:gdLst/>
              <a:ahLst/>
              <a:cxnLst/>
              <a:rect l="0" t="0" r="0" b="0"/>
              <a:pathLst>
                <a:path w="122758" h="147168">
                  <a:moveTo>
                    <a:pt x="3810" y="0"/>
                  </a:moveTo>
                  <a:cubicBezTo>
                    <a:pt x="102655" y="0"/>
                    <a:pt x="119723" y="74714"/>
                    <a:pt x="122758" y="113474"/>
                  </a:cubicBezTo>
                  <a:lnTo>
                    <a:pt x="122758" y="119126"/>
                  </a:lnTo>
                  <a:cubicBezTo>
                    <a:pt x="122758" y="134468"/>
                    <a:pt x="109093" y="147168"/>
                    <a:pt x="92659" y="147168"/>
                  </a:cubicBezTo>
                  <a:lnTo>
                    <a:pt x="0" y="147168"/>
                  </a:lnTo>
                  <a:lnTo>
                    <a:pt x="0" y="102819"/>
                  </a:lnTo>
                  <a:lnTo>
                    <a:pt x="54458" y="102819"/>
                  </a:lnTo>
                  <a:cubicBezTo>
                    <a:pt x="55220" y="71634"/>
                    <a:pt x="38408" y="54723"/>
                    <a:pt x="19175" y="48216"/>
                  </a:cubicBezTo>
                  <a:lnTo>
                    <a:pt x="0" y="45084"/>
                  </a:lnTo>
                  <a:lnTo>
                    <a:pt x="0" y="660"/>
                  </a:lnTo>
                  <a:lnTo>
                    <a:pt x="381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20"/>
            <p:cNvSpPr/>
            <p:nvPr/>
          </p:nvSpPr>
          <p:spPr>
            <a:xfrm>
              <a:off x="2811830" y="980564"/>
              <a:ext cx="127037" cy="246843"/>
            </a:xfrm>
            <a:custGeom>
              <a:avLst/>
              <a:gdLst/>
              <a:ahLst/>
              <a:cxnLst/>
              <a:rect l="0" t="0" r="0" b="0"/>
              <a:pathLst>
                <a:path w="127037" h="246843">
                  <a:moveTo>
                    <a:pt x="127037" y="0"/>
                  </a:moveTo>
                  <a:lnTo>
                    <a:pt x="127037" y="44430"/>
                  </a:lnTo>
                  <a:lnTo>
                    <a:pt x="126695" y="44375"/>
                  </a:lnTo>
                  <a:cubicBezTo>
                    <a:pt x="96063" y="44375"/>
                    <a:pt x="73089" y="69635"/>
                    <a:pt x="72593" y="102172"/>
                  </a:cubicBezTo>
                  <a:lnTo>
                    <a:pt x="127037" y="102172"/>
                  </a:lnTo>
                  <a:lnTo>
                    <a:pt x="127037" y="146521"/>
                  </a:lnTo>
                  <a:lnTo>
                    <a:pt x="72593" y="146521"/>
                  </a:lnTo>
                  <a:cubicBezTo>
                    <a:pt x="73552" y="162294"/>
                    <a:pt x="83776" y="175619"/>
                    <a:pt x="99665" y="185002"/>
                  </a:cubicBezTo>
                  <a:lnTo>
                    <a:pt x="127037" y="195827"/>
                  </a:lnTo>
                  <a:lnTo>
                    <a:pt x="127037" y="246843"/>
                  </a:lnTo>
                  <a:lnTo>
                    <a:pt x="99843" y="243559"/>
                  </a:lnTo>
                  <a:cubicBezTo>
                    <a:pt x="44184" y="229252"/>
                    <a:pt x="0" y="192450"/>
                    <a:pt x="0" y="126937"/>
                  </a:cubicBezTo>
                  <a:cubicBezTo>
                    <a:pt x="0" y="67187"/>
                    <a:pt x="33611" y="25296"/>
                    <a:pt x="80378" y="8085"/>
                  </a:cubicBezTo>
                  <a:lnTo>
                    <a:pt x="12703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21"/>
            <p:cNvSpPr/>
            <p:nvPr/>
          </p:nvSpPr>
          <p:spPr>
            <a:xfrm>
              <a:off x="2938867" y="1176391"/>
              <a:ext cx="101791" cy="54770"/>
            </a:xfrm>
            <a:custGeom>
              <a:avLst/>
              <a:gdLst/>
              <a:ahLst/>
              <a:cxnLst/>
              <a:rect l="0" t="0" r="0" b="0"/>
              <a:pathLst>
                <a:path w="101791" h="54770">
                  <a:moveTo>
                    <a:pt x="0" y="0"/>
                  </a:moveTo>
                  <a:lnTo>
                    <a:pt x="261" y="103"/>
                  </a:lnTo>
                  <a:cubicBezTo>
                    <a:pt x="10589" y="2636"/>
                    <a:pt x="21883" y="3995"/>
                    <a:pt x="33694" y="3995"/>
                  </a:cubicBezTo>
                  <a:cubicBezTo>
                    <a:pt x="60466" y="3995"/>
                    <a:pt x="96241" y="871"/>
                    <a:pt x="96241" y="871"/>
                  </a:cubicBezTo>
                  <a:cubicBezTo>
                    <a:pt x="99175" y="871"/>
                    <a:pt x="101524" y="2903"/>
                    <a:pt x="101791" y="5570"/>
                  </a:cubicBezTo>
                  <a:lnTo>
                    <a:pt x="101791" y="46667"/>
                  </a:lnTo>
                  <a:cubicBezTo>
                    <a:pt x="101715" y="49411"/>
                    <a:pt x="99175" y="51608"/>
                    <a:pt x="96241" y="51608"/>
                  </a:cubicBezTo>
                  <a:cubicBezTo>
                    <a:pt x="96241" y="51608"/>
                    <a:pt x="61990" y="54770"/>
                    <a:pt x="31078" y="54770"/>
                  </a:cubicBezTo>
                  <a:lnTo>
                    <a:pt x="0" y="510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22"/>
            <p:cNvSpPr/>
            <p:nvPr/>
          </p:nvSpPr>
          <p:spPr>
            <a:xfrm>
              <a:off x="2938867" y="979917"/>
              <a:ext cx="123165" cy="147168"/>
            </a:xfrm>
            <a:custGeom>
              <a:avLst/>
              <a:gdLst/>
              <a:ahLst/>
              <a:cxnLst/>
              <a:rect l="0" t="0" r="0" b="0"/>
              <a:pathLst>
                <a:path w="123165" h="147168">
                  <a:moveTo>
                    <a:pt x="3735" y="0"/>
                  </a:moveTo>
                  <a:cubicBezTo>
                    <a:pt x="107748" y="0"/>
                    <a:pt x="121248" y="82626"/>
                    <a:pt x="123165" y="119126"/>
                  </a:cubicBezTo>
                  <a:cubicBezTo>
                    <a:pt x="123051" y="134544"/>
                    <a:pt x="109399" y="147168"/>
                    <a:pt x="93028" y="147168"/>
                  </a:cubicBezTo>
                  <a:lnTo>
                    <a:pt x="0" y="147168"/>
                  </a:lnTo>
                  <a:lnTo>
                    <a:pt x="0" y="102819"/>
                  </a:lnTo>
                  <a:lnTo>
                    <a:pt x="54420" y="102819"/>
                  </a:lnTo>
                  <a:cubicBezTo>
                    <a:pt x="55163" y="71644"/>
                    <a:pt x="38419" y="54720"/>
                    <a:pt x="19177" y="48207"/>
                  </a:cubicBezTo>
                  <a:lnTo>
                    <a:pt x="0" y="45077"/>
                  </a:lnTo>
                  <a:lnTo>
                    <a:pt x="0" y="647"/>
                  </a:lnTo>
                  <a:lnTo>
                    <a:pt x="373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23"/>
            <p:cNvSpPr/>
            <p:nvPr/>
          </p:nvSpPr>
          <p:spPr>
            <a:xfrm>
              <a:off x="0" y="143726"/>
              <a:ext cx="829297" cy="1546632"/>
            </a:xfrm>
            <a:custGeom>
              <a:avLst/>
              <a:gdLst/>
              <a:ahLst/>
              <a:cxnLst/>
              <a:rect l="0" t="0" r="0" b="0"/>
              <a:pathLst>
                <a:path w="829297" h="1546632">
                  <a:moveTo>
                    <a:pt x="216395" y="0"/>
                  </a:moveTo>
                  <a:cubicBezTo>
                    <a:pt x="208813" y="13653"/>
                    <a:pt x="157366" y="83769"/>
                    <a:pt x="152870" y="239128"/>
                  </a:cubicBezTo>
                  <a:cubicBezTo>
                    <a:pt x="151359" y="332930"/>
                    <a:pt x="170993" y="426796"/>
                    <a:pt x="210350" y="513029"/>
                  </a:cubicBezTo>
                  <a:cubicBezTo>
                    <a:pt x="231572" y="559956"/>
                    <a:pt x="260286" y="605346"/>
                    <a:pt x="296608" y="650761"/>
                  </a:cubicBezTo>
                  <a:cubicBezTo>
                    <a:pt x="319329" y="679476"/>
                    <a:pt x="345072" y="708254"/>
                    <a:pt x="373799" y="736994"/>
                  </a:cubicBezTo>
                  <a:cubicBezTo>
                    <a:pt x="484276" y="855028"/>
                    <a:pt x="605333" y="927697"/>
                    <a:pt x="714299" y="1045718"/>
                  </a:cubicBezTo>
                  <a:cubicBezTo>
                    <a:pt x="789953" y="1124395"/>
                    <a:pt x="829297" y="1222756"/>
                    <a:pt x="829297" y="1310551"/>
                  </a:cubicBezTo>
                  <a:cubicBezTo>
                    <a:pt x="829297" y="1375613"/>
                    <a:pt x="808101" y="1434630"/>
                    <a:pt x="764222" y="1478496"/>
                  </a:cubicBezTo>
                  <a:cubicBezTo>
                    <a:pt x="720331" y="1525422"/>
                    <a:pt x="658292" y="1546632"/>
                    <a:pt x="591731" y="1546632"/>
                  </a:cubicBezTo>
                  <a:cubicBezTo>
                    <a:pt x="500913" y="1546632"/>
                    <a:pt x="401041" y="1505763"/>
                    <a:pt x="320840" y="1427074"/>
                  </a:cubicBezTo>
                  <a:cubicBezTo>
                    <a:pt x="313233" y="1421028"/>
                    <a:pt x="289077" y="1393762"/>
                    <a:pt x="286017" y="1389215"/>
                  </a:cubicBezTo>
                  <a:cubicBezTo>
                    <a:pt x="155892" y="1236396"/>
                    <a:pt x="0" y="880758"/>
                    <a:pt x="1511" y="544817"/>
                  </a:cubicBezTo>
                  <a:cubicBezTo>
                    <a:pt x="1511" y="339014"/>
                    <a:pt x="59029" y="140767"/>
                    <a:pt x="21639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24"/>
            <p:cNvSpPr/>
            <p:nvPr/>
          </p:nvSpPr>
          <p:spPr>
            <a:xfrm>
              <a:off x="200736" y="3579"/>
              <a:ext cx="585863" cy="805995"/>
            </a:xfrm>
            <a:custGeom>
              <a:avLst/>
              <a:gdLst/>
              <a:ahLst/>
              <a:cxnLst/>
              <a:rect l="0" t="0" r="0" b="0"/>
              <a:pathLst>
                <a:path w="585863" h="805995">
                  <a:moveTo>
                    <a:pt x="331062" y="329"/>
                  </a:moveTo>
                  <a:cubicBezTo>
                    <a:pt x="366192" y="526"/>
                    <a:pt x="400747" y="7687"/>
                    <a:pt x="431393" y="23561"/>
                  </a:cubicBezTo>
                  <a:cubicBezTo>
                    <a:pt x="585863" y="111534"/>
                    <a:pt x="507390" y="281942"/>
                    <a:pt x="487807" y="308142"/>
                  </a:cubicBezTo>
                  <a:cubicBezTo>
                    <a:pt x="446964" y="299036"/>
                    <a:pt x="407632" y="302110"/>
                    <a:pt x="368274" y="315699"/>
                  </a:cubicBezTo>
                  <a:cubicBezTo>
                    <a:pt x="183642" y="380786"/>
                    <a:pt x="126149" y="627433"/>
                    <a:pt x="174574" y="805995"/>
                  </a:cubicBezTo>
                  <a:cubicBezTo>
                    <a:pt x="160934" y="789371"/>
                    <a:pt x="0" y="633834"/>
                    <a:pt x="2044" y="379275"/>
                  </a:cubicBezTo>
                  <a:cubicBezTo>
                    <a:pt x="3569" y="318734"/>
                    <a:pt x="4991" y="145544"/>
                    <a:pt x="166040" y="49291"/>
                  </a:cubicBezTo>
                  <a:cubicBezTo>
                    <a:pt x="212363" y="19017"/>
                    <a:pt x="272512" y="0"/>
                    <a:pt x="331062" y="32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25"/>
            <p:cNvSpPr/>
            <p:nvPr/>
          </p:nvSpPr>
          <p:spPr>
            <a:xfrm>
              <a:off x="550850" y="0"/>
              <a:ext cx="522097" cy="921588"/>
            </a:xfrm>
            <a:custGeom>
              <a:avLst/>
              <a:gdLst/>
              <a:ahLst/>
              <a:cxnLst/>
              <a:rect l="0" t="0" r="0" b="0"/>
              <a:pathLst>
                <a:path w="522097" h="921588">
                  <a:moveTo>
                    <a:pt x="124079" y="0"/>
                  </a:moveTo>
                  <a:cubicBezTo>
                    <a:pt x="354127" y="43866"/>
                    <a:pt x="522097" y="255727"/>
                    <a:pt x="522097" y="494817"/>
                  </a:cubicBezTo>
                  <a:cubicBezTo>
                    <a:pt x="522097" y="587147"/>
                    <a:pt x="493332" y="702158"/>
                    <a:pt x="432778" y="789915"/>
                  </a:cubicBezTo>
                  <a:cubicBezTo>
                    <a:pt x="381355" y="867106"/>
                    <a:pt x="305689" y="921588"/>
                    <a:pt x="208813" y="921588"/>
                  </a:cubicBezTo>
                  <a:cubicBezTo>
                    <a:pt x="87731" y="921588"/>
                    <a:pt x="0" y="823202"/>
                    <a:pt x="0" y="703682"/>
                  </a:cubicBezTo>
                  <a:cubicBezTo>
                    <a:pt x="0" y="600774"/>
                    <a:pt x="55981" y="546278"/>
                    <a:pt x="110465" y="472123"/>
                  </a:cubicBezTo>
                  <a:cubicBezTo>
                    <a:pt x="160477" y="411036"/>
                    <a:pt x="350939" y="137363"/>
                    <a:pt x="1240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71" name="Прямоугольник 70"/>
          <p:cNvSpPr/>
          <p:nvPr userDrawn="1"/>
        </p:nvSpPr>
        <p:spPr>
          <a:xfrm>
            <a:off x="2312307" y="6971817"/>
            <a:ext cx="2695575" cy="279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ДЛЯ БИЗНЕСА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8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80000"/>
            <a:ext cx="9972000" cy="1080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05" y="1466850"/>
            <a:ext cx="9972000" cy="4987379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9225" y="6971816"/>
            <a:ext cx="1292680" cy="27916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C551D6-A765-4697-99EF-C2051756222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Group 462"/>
          <p:cNvGrpSpPr/>
          <p:nvPr userDrawn="1"/>
        </p:nvGrpSpPr>
        <p:grpSpPr>
          <a:xfrm>
            <a:off x="500918" y="6731473"/>
            <a:ext cx="1449075" cy="609599"/>
            <a:chOff x="0" y="0"/>
            <a:chExt cx="4018267" cy="1690358"/>
          </a:xfrm>
          <a:solidFill>
            <a:schemeClr val="tx2"/>
          </a:solidFill>
        </p:grpSpPr>
        <p:sp>
          <p:nvSpPr>
            <p:cNvPr id="8" name="Shape 6"/>
            <p:cNvSpPr/>
            <p:nvPr/>
          </p:nvSpPr>
          <p:spPr>
            <a:xfrm>
              <a:off x="1409219" y="979929"/>
              <a:ext cx="136512" cy="255082"/>
            </a:xfrm>
            <a:custGeom>
              <a:avLst/>
              <a:gdLst/>
              <a:ahLst/>
              <a:cxnLst/>
              <a:rect l="0" t="0" r="0" b="0"/>
              <a:pathLst>
                <a:path w="136512" h="255082">
                  <a:moveTo>
                    <a:pt x="136512" y="0"/>
                  </a:moveTo>
                  <a:lnTo>
                    <a:pt x="136512" y="46905"/>
                  </a:lnTo>
                  <a:lnTo>
                    <a:pt x="113581" y="51438"/>
                  </a:lnTo>
                  <a:cubicBezTo>
                    <a:pt x="91255" y="60700"/>
                    <a:pt x="72631" y="84596"/>
                    <a:pt x="72631" y="127572"/>
                  </a:cubicBezTo>
                  <a:cubicBezTo>
                    <a:pt x="72631" y="170483"/>
                    <a:pt x="91255" y="194433"/>
                    <a:pt x="113581" y="203727"/>
                  </a:cubicBezTo>
                  <a:lnTo>
                    <a:pt x="136512" y="208279"/>
                  </a:lnTo>
                  <a:lnTo>
                    <a:pt x="136512" y="255082"/>
                  </a:lnTo>
                  <a:lnTo>
                    <a:pt x="81980" y="246789"/>
                  </a:lnTo>
                  <a:cubicBezTo>
                    <a:pt x="32476" y="230293"/>
                    <a:pt x="0" y="189552"/>
                    <a:pt x="0" y="127572"/>
                  </a:cubicBezTo>
                  <a:cubicBezTo>
                    <a:pt x="0" y="65651"/>
                    <a:pt x="32476" y="24846"/>
                    <a:pt x="81980" y="8313"/>
                  </a:cubicBezTo>
                  <a:lnTo>
                    <a:pt x="13651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7"/>
            <p:cNvSpPr/>
            <p:nvPr/>
          </p:nvSpPr>
          <p:spPr>
            <a:xfrm>
              <a:off x="1545731" y="979917"/>
              <a:ext cx="136525" cy="255105"/>
            </a:xfrm>
            <a:custGeom>
              <a:avLst/>
              <a:gdLst/>
              <a:ahLst/>
              <a:cxnLst/>
              <a:rect l="0" t="0" r="0" b="0"/>
              <a:pathLst>
                <a:path w="136525" h="255105">
                  <a:moveTo>
                    <a:pt x="76" y="0"/>
                  </a:moveTo>
                  <a:cubicBezTo>
                    <a:pt x="78702" y="0"/>
                    <a:pt x="136525" y="45022"/>
                    <a:pt x="136525" y="127584"/>
                  </a:cubicBezTo>
                  <a:cubicBezTo>
                    <a:pt x="136525" y="210223"/>
                    <a:pt x="78702" y="255105"/>
                    <a:pt x="76" y="255105"/>
                  </a:cubicBezTo>
                  <a:lnTo>
                    <a:pt x="0" y="255093"/>
                  </a:lnTo>
                  <a:lnTo>
                    <a:pt x="0" y="208290"/>
                  </a:lnTo>
                  <a:lnTo>
                    <a:pt x="76" y="208306"/>
                  </a:lnTo>
                  <a:cubicBezTo>
                    <a:pt x="30658" y="208306"/>
                    <a:pt x="63881" y="184798"/>
                    <a:pt x="63881" y="127584"/>
                  </a:cubicBezTo>
                  <a:cubicBezTo>
                    <a:pt x="63881" y="70282"/>
                    <a:pt x="30658" y="46901"/>
                    <a:pt x="76" y="46901"/>
                  </a:cubicBezTo>
                  <a:lnTo>
                    <a:pt x="0" y="46916"/>
                  </a:lnTo>
                  <a:lnTo>
                    <a:pt x="0" y="1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8"/>
            <p:cNvSpPr/>
            <p:nvPr/>
          </p:nvSpPr>
          <p:spPr>
            <a:xfrm>
              <a:off x="1967857" y="983845"/>
              <a:ext cx="235293" cy="247320"/>
            </a:xfrm>
            <a:custGeom>
              <a:avLst/>
              <a:gdLst/>
              <a:ahLst/>
              <a:cxnLst/>
              <a:rect l="0" t="0" r="0" b="0"/>
              <a:pathLst>
                <a:path w="235293" h="247320">
                  <a:moveTo>
                    <a:pt x="5664" y="0"/>
                  </a:moveTo>
                  <a:lnTo>
                    <a:pt x="229679" y="0"/>
                  </a:lnTo>
                  <a:cubicBezTo>
                    <a:pt x="232753" y="0"/>
                    <a:pt x="235293" y="2362"/>
                    <a:pt x="235293" y="5245"/>
                  </a:cubicBezTo>
                  <a:lnTo>
                    <a:pt x="235293" y="42596"/>
                  </a:lnTo>
                  <a:cubicBezTo>
                    <a:pt x="235293" y="45403"/>
                    <a:pt x="232753" y="47752"/>
                    <a:pt x="229679" y="47752"/>
                  </a:cubicBezTo>
                  <a:lnTo>
                    <a:pt x="152400" y="47752"/>
                  </a:lnTo>
                  <a:lnTo>
                    <a:pt x="152400" y="242088"/>
                  </a:lnTo>
                  <a:cubicBezTo>
                    <a:pt x="152400" y="245008"/>
                    <a:pt x="149974" y="247320"/>
                    <a:pt x="146799" y="247320"/>
                  </a:cubicBezTo>
                  <a:lnTo>
                    <a:pt x="88544" y="247320"/>
                  </a:lnTo>
                  <a:cubicBezTo>
                    <a:pt x="85293" y="247320"/>
                    <a:pt x="82766" y="245008"/>
                    <a:pt x="82766" y="242088"/>
                  </a:cubicBezTo>
                  <a:lnTo>
                    <a:pt x="82766" y="47752"/>
                  </a:lnTo>
                  <a:lnTo>
                    <a:pt x="5664" y="47752"/>
                  </a:lnTo>
                  <a:cubicBezTo>
                    <a:pt x="2540" y="47752"/>
                    <a:pt x="0" y="45403"/>
                    <a:pt x="0" y="42596"/>
                  </a:cubicBezTo>
                  <a:lnTo>
                    <a:pt x="0" y="5245"/>
                  </a:lnTo>
                  <a:cubicBezTo>
                    <a:pt x="0" y="2362"/>
                    <a:pt x="2540" y="0"/>
                    <a:pt x="566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9"/>
            <p:cNvSpPr/>
            <p:nvPr/>
          </p:nvSpPr>
          <p:spPr>
            <a:xfrm>
              <a:off x="1723036" y="983842"/>
              <a:ext cx="212890" cy="247307"/>
            </a:xfrm>
            <a:custGeom>
              <a:avLst/>
              <a:gdLst/>
              <a:ahLst/>
              <a:cxnLst/>
              <a:rect l="0" t="0" r="0" b="0"/>
              <a:pathLst>
                <a:path w="212890" h="247307">
                  <a:moveTo>
                    <a:pt x="143256" y="0"/>
                  </a:moveTo>
                  <a:lnTo>
                    <a:pt x="202717" y="0"/>
                  </a:lnTo>
                  <a:cubicBezTo>
                    <a:pt x="205854" y="0"/>
                    <a:pt x="208356" y="2362"/>
                    <a:pt x="208356" y="5258"/>
                  </a:cubicBezTo>
                  <a:lnTo>
                    <a:pt x="208356" y="42900"/>
                  </a:lnTo>
                  <a:cubicBezTo>
                    <a:pt x="208140" y="45567"/>
                    <a:pt x="205664" y="47765"/>
                    <a:pt x="202743" y="47765"/>
                  </a:cubicBezTo>
                  <a:lnTo>
                    <a:pt x="154953" y="47765"/>
                  </a:lnTo>
                  <a:cubicBezTo>
                    <a:pt x="108382" y="47765"/>
                    <a:pt x="72606" y="75044"/>
                    <a:pt x="72606" y="124574"/>
                  </a:cubicBezTo>
                  <a:cubicBezTo>
                    <a:pt x="72606" y="169532"/>
                    <a:pt x="105423" y="199327"/>
                    <a:pt x="154039" y="199327"/>
                  </a:cubicBezTo>
                  <a:cubicBezTo>
                    <a:pt x="163081" y="199327"/>
                    <a:pt x="205397" y="199441"/>
                    <a:pt x="207074" y="199441"/>
                  </a:cubicBezTo>
                  <a:cubicBezTo>
                    <a:pt x="210122" y="199441"/>
                    <a:pt x="212560" y="201752"/>
                    <a:pt x="212560" y="204610"/>
                  </a:cubicBezTo>
                  <a:lnTo>
                    <a:pt x="212890" y="242113"/>
                  </a:lnTo>
                  <a:cubicBezTo>
                    <a:pt x="212890" y="244970"/>
                    <a:pt x="210274" y="247307"/>
                    <a:pt x="207277" y="247307"/>
                  </a:cubicBezTo>
                  <a:lnTo>
                    <a:pt x="141999" y="247307"/>
                  </a:lnTo>
                  <a:cubicBezTo>
                    <a:pt x="47397" y="247307"/>
                    <a:pt x="0" y="186715"/>
                    <a:pt x="0" y="121323"/>
                  </a:cubicBezTo>
                  <a:cubicBezTo>
                    <a:pt x="0" y="55359"/>
                    <a:pt x="49009" y="0"/>
                    <a:pt x="14325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0"/>
            <p:cNvSpPr/>
            <p:nvPr/>
          </p:nvSpPr>
          <p:spPr>
            <a:xfrm>
              <a:off x="3119487" y="983849"/>
              <a:ext cx="246177" cy="247320"/>
            </a:xfrm>
            <a:custGeom>
              <a:avLst/>
              <a:gdLst/>
              <a:ahLst/>
              <a:cxnLst/>
              <a:rect l="0" t="0" r="0" b="0"/>
              <a:pathLst>
                <a:path w="246177" h="247320">
                  <a:moveTo>
                    <a:pt x="5652" y="0"/>
                  </a:moveTo>
                  <a:lnTo>
                    <a:pt x="64351" y="0"/>
                  </a:lnTo>
                  <a:cubicBezTo>
                    <a:pt x="67297" y="140"/>
                    <a:pt x="69545" y="2375"/>
                    <a:pt x="69545" y="5245"/>
                  </a:cubicBezTo>
                  <a:lnTo>
                    <a:pt x="69545" y="17247"/>
                  </a:lnTo>
                  <a:lnTo>
                    <a:pt x="69545" y="112243"/>
                  </a:lnTo>
                  <a:lnTo>
                    <a:pt x="72123" y="112243"/>
                  </a:lnTo>
                  <a:lnTo>
                    <a:pt x="154673" y="3061"/>
                  </a:lnTo>
                  <a:cubicBezTo>
                    <a:pt x="156718" y="1016"/>
                    <a:pt x="159410" y="0"/>
                    <a:pt x="162560" y="0"/>
                  </a:cubicBezTo>
                  <a:lnTo>
                    <a:pt x="227304" y="0"/>
                  </a:lnTo>
                  <a:cubicBezTo>
                    <a:pt x="231089" y="0"/>
                    <a:pt x="232359" y="2375"/>
                    <a:pt x="230632" y="4915"/>
                  </a:cubicBezTo>
                  <a:lnTo>
                    <a:pt x="224587" y="12027"/>
                  </a:lnTo>
                  <a:cubicBezTo>
                    <a:pt x="222225" y="14821"/>
                    <a:pt x="220154" y="17247"/>
                    <a:pt x="220154" y="17247"/>
                  </a:cubicBezTo>
                  <a:lnTo>
                    <a:pt x="220307" y="17247"/>
                  </a:lnTo>
                  <a:lnTo>
                    <a:pt x="136487" y="116929"/>
                  </a:lnTo>
                  <a:lnTo>
                    <a:pt x="244030" y="241986"/>
                  </a:lnTo>
                  <a:cubicBezTo>
                    <a:pt x="246177" y="244666"/>
                    <a:pt x="244970" y="247320"/>
                    <a:pt x="240881" y="247320"/>
                  </a:cubicBezTo>
                  <a:lnTo>
                    <a:pt x="166751" y="247320"/>
                  </a:lnTo>
                  <a:cubicBezTo>
                    <a:pt x="163056" y="247320"/>
                    <a:pt x="160223" y="246190"/>
                    <a:pt x="158140" y="243345"/>
                  </a:cubicBezTo>
                  <a:lnTo>
                    <a:pt x="72123" y="128931"/>
                  </a:lnTo>
                  <a:lnTo>
                    <a:pt x="69545" y="128931"/>
                  </a:lnTo>
                  <a:lnTo>
                    <a:pt x="69545" y="242100"/>
                  </a:lnTo>
                  <a:cubicBezTo>
                    <a:pt x="69545" y="245009"/>
                    <a:pt x="67056" y="247320"/>
                    <a:pt x="64034" y="247320"/>
                  </a:cubicBezTo>
                  <a:lnTo>
                    <a:pt x="5652" y="247320"/>
                  </a:lnTo>
                  <a:cubicBezTo>
                    <a:pt x="2502" y="247320"/>
                    <a:pt x="0" y="245009"/>
                    <a:pt x="0" y="242100"/>
                  </a:cubicBezTo>
                  <a:lnTo>
                    <a:pt x="0" y="5245"/>
                  </a:lnTo>
                  <a:cubicBezTo>
                    <a:pt x="0" y="2375"/>
                    <a:pt x="2565" y="0"/>
                    <a:pt x="565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1"/>
            <p:cNvSpPr/>
            <p:nvPr/>
          </p:nvSpPr>
          <p:spPr>
            <a:xfrm>
              <a:off x="1146994" y="896966"/>
              <a:ext cx="119615" cy="334201"/>
            </a:xfrm>
            <a:custGeom>
              <a:avLst/>
              <a:gdLst/>
              <a:ahLst/>
              <a:cxnLst/>
              <a:rect l="0" t="0" r="0" b="0"/>
              <a:pathLst>
                <a:path w="119615" h="334201">
                  <a:moveTo>
                    <a:pt x="25311" y="0"/>
                  </a:moveTo>
                  <a:lnTo>
                    <a:pt x="105842" y="0"/>
                  </a:lnTo>
                  <a:lnTo>
                    <a:pt x="119615" y="1158"/>
                  </a:lnTo>
                  <a:lnTo>
                    <a:pt x="119615" y="54514"/>
                  </a:lnTo>
                  <a:lnTo>
                    <a:pt x="105842" y="52515"/>
                  </a:lnTo>
                  <a:lnTo>
                    <a:pt x="72581" y="52515"/>
                  </a:lnTo>
                  <a:lnTo>
                    <a:pt x="72581" y="156096"/>
                  </a:lnTo>
                  <a:lnTo>
                    <a:pt x="105842" y="156096"/>
                  </a:lnTo>
                  <a:lnTo>
                    <a:pt x="119615" y="153742"/>
                  </a:lnTo>
                  <a:lnTo>
                    <a:pt x="119615" y="208590"/>
                  </a:lnTo>
                  <a:lnTo>
                    <a:pt x="119075" y="208636"/>
                  </a:lnTo>
                  <a:lnTo>
                    <a:pt x="72581" y="208636"/>
                  </a:lnTo>
                  <a:lnTo>
                    <a:pt x="72581" y="328968"/>
                  </a:lnTo>
                  <a:cubicBezTo>
                    <a:pt x="72581" y="331902"/>
                    <a:pt x="70079" y="334201"/>
                    <a:pt x="67005" y="334201"/>
                  </a:cubicBezTo>
                  <a:lnTo>
                    <a:pt x="5474" y="334201"/>
                  </a:lnTo>
                  <a:cubicBezTo>
                    <a:pt x="2401" y="334201"/>
                    <a:pt x="0" y="331902"/>
                    <a:pt x="0" y="328968"/>
                  </a:cubicBezTo>
                  <a:lnTo>
                    <a:pt x="0" y="24397"/>
                  </a:lnTo>
                  <a:cubicBezTo>
                    <a:pt x="1550" y="11938"/>
                    <a:pt x="12078" y="1931"/>
                    <a:pt x="2531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2"/>
            <p:cNvSpPr/>
            <p:nvPr/>
          </p:nvSpPr>
          <p:spPr>
            <a:xfrm>
              <a:off x="1266609" y="898124"/>
              <a:ext cx="123704" cy="207432"/>
            </a:xfrm>
            <a:custGeom>
              <a:avLst/>
              <a:gdLst/>
              <a:ahLst/>
              <a:cxnLst/>
              <a:rect l="0" t="0" r="0" b="0"/>
              <a:pathLst>
                <a:path w="123704" h="207432">
                  <a:moveTo>
                    <a:pt x="0" y="0"/>
                  </a:moveTo>
                  <a:lnTo>
                    <a:pt x="29406" y="2472"/>
                  </a:lnTo>
                  <a:cubicBezTo>
                    <a:pt x="117841" y="18746"/>
                    <a:pt x="123704" y="84996"/>
                    <a:pt x="123704" y="103465"/>
                  </a:cubicBezTo>
                  <a:cubicBezTo>
                    <a:pt x="123704" y="141881"/>
                    <a:pt x="98725" y="192704"/>
                    <a:pt x="31103" y="204809"/>
                  </a:cubicBezTo>
                  <a:lnTo>
                    <a:pt x="0" y="207432"/>
                  </a:lnTo>
                  <a:lnTo>
                    <a:pt x="0" y="152584"/>
                  </a:lnTo>
                  <a:lnTo>
                    <a:pt x="14250" y="150149"/>
                  </a:lnTo>
                  <a:cubicBezTo>
                    <a:pt x="37526" y="141053"/>
                    <a:pt x="47034" y="120489"/>
                    <a:pt x="47034" y="101496"/>
                  </a:cubicBezTo>
                  <a:cubicBezTo>
                    <a:pt x="47034" y="80732"/>
                    <a:pt x="36354" y="62911"/>
                    <a:pt x="13371" y="55298"/>
                  </a:cubicBezTo>
                  <a:lnTo>
                    <a:pt x="0" y="533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3"/>
            <p:cNvSpPr/>
            <p:nvPr/>
          </p:nvSpPr>
          <p:spPr>
            <a:xfrm>
              <a:off x="2486636" y="983845"/>
              <a:ext cx="274981" cy="247320"/>
            </a:xfrm>
            <a:custGeom>
              <a:avLst/>
              <a:gdLst/>
              <a:ahLst/>
              <a:cxnLst/>
              <a:rect l="0" t="0" r="0" b="0"/>
              <a:pathLst>
                <a:path w="274981" h="247320">
                  <a:moveTo>
                    <a:pt x="91872" y="0"/>
                  </a:moveTo>
                  <a:lnTo>
                    <a:pt x="108534" y="0"/>
                  </a:lnTo>
                  <a:lnTo>
                    <a:pt x="269646" y="0"/>
                  </a:lnTo>
                  <a:cubicBezTo>
                    <a:pt x="272643" y="152"/>
                    <a:pt x="274981" y="2362"/>
                    <a:pt x="274981" y="5245"/>
                  </a:cubicBezTo>
                  <a:lnTo>
                    <a:pt x="274981" y="242088"/>
                  </a:lnTo>
                  <a:cubicBezTo>
                    <a:pt x="274981" y="245008"/>
                    <a:pt x="272478" y="247320"/>
                    <a:pt x="269430" y="247320"/>
                  </a:cubicBezTo>
                  <a:lnTo>
                    <a:pt x="210960" y="247320"/>
                  </a:lnTo>
                  <a:cubicBezTo>
                    <a:pt x="208000" y="247320"/>
                    <a:pt x="205511" y="245008"/>
                    <a:pt x="205511" y="242088"/>
                  </a:cubicBezTo>
                  <a:lnTo>
                    <a:pt x="205511" y="47752"/>
                  </a:lnTo>
                  <a:lnTo>
                    <a:pt x="123774" y="47752"/>
                  </a:lnTo>
                  <a:lnTo>
                    <a:pt x="123774" y="122974"/>
                  </a:lnTo>
                  <a:cubicBezTo>
                    <a:pt x="123774" y="230225"/>
                    <a:pt x="56655" y="247167"/>
                    <a:pt x="20257" y="247167"/>
                  </a:cubicBezTo>
                  <a:cubicBezTo>
                    <a:pt x="13843" y="247167"/>
                    <a:pt x="8611" y="247307"/>
                    <a:pt x="5106" y="247307"/>
                  </a:cubicBezTo>
                  <a:cubicBezTo>
                    <a:pt x="2261" y="247040"/>
                    <a:pt x="0" y="244882"/>
                    <a:pt x="0" y="242088"/>
                  </a:cubicBezTo>
                  <a:lnTo>
                    <a:pt x="0" y="239624"/>
                  </a:lnTo>
                  <a:lnTo>
                    <a:pt x="0" y="203835"/>
                  </a:lnTo>
                  <a:cubicBezTo>
                    <a:pt x="89" y="201104"/>
                    <a:pt x="2477" y="199009"/>
                    <a:pt x="5410" y="198920"/>
                  </a:cubicBezTo>
                  <a:lnTo>
                    <a:pt x="7251" y="198920"/>
                  </a:lnTo>
                  <a:cubicBezTo>
                    <a:pt x="41796" y="198920"/>
                    <a:pt x="61760" y="171399"/>
                    <a:pt x="61760" y="122974"/>
                  </a:cubicBezTo>
                  <a:lnTo>
                    <a:pt x="61760" y="28143"/>
                  </a:lnTo>
                  <a:cubicBezTo>
                    <a:pt x="61760" y="12738"/>
                    <a:pt x="75324" y="0"/>
                    <a:pt x="9187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4"/>
            <p:cNvSpPr/>
            <p:nvPr/>
          </p:nvSpPr>
          <p:spPr>
            <a:xfrm>
              <a:off x="3680384" y="983861"/>
              <a:ext cx="337883" cy="247307"/>
            </a:xfrm>
            <a:custGeom>
              <a:avLst/>
              <a:gdLst/>
              <a:ahLst/>
              <a:cxnLst/>
              <a:rect l="0" t="0" r="0" b="0"/>
              <a:pathLst>
                <a:path w="337883" h="247307">
                  <a:moveTo>
                    <a:pt x="30073" y="0"/>
                  </a:moveTo>
                  <a:lnTo>
                    <a:pt x="38494" y="0"/>
                  </a:lnTo>
                  <a:lnTo>
                    <a:pt x="81293" y="0"/>
                  </a:lnTo>
                  <a:cubicBezTo>
                    <a:pt x="85217" y="0"/>
                    <a:pt x="89065" y="0"/>
                    <a:pt x="92418" y="4687"/>
                  </a:cubicBezTo>
                  <a:lnTo>
                    <a:pt x="92418" y="4750"/>
                  </a:lnTo>
                  <a:lnTo>
                    <a:pt x="168681" y="116789"/>
                  </a:lnTo>
                  <a:lnTo>
                    <a:pt x="245694" y="4687"/>
                  </a:lnTo>
                  <a:cubicBezTo>
                    <a:pt x="247929" y="1537"/>
                    <a:pt x="250380" y="534"/>
                    <a:pt x="252971" y="127"/>
                  </a:cubicBezTo>
                  <a:lnTo>
                    <a:pt x="307848" y="127"/>
                  </a:lnTo>
                  <a:cubicBezTo>
                    <a:pt x="324294" y="127"/>
                    <a:pt x="337883" y="12878"/>
                    <a:pt x="337883" y="28270"/>
                  </a:cubicBezTo>
                  <a:lnTo>
                    <a:pt x="337883" y="45619"/>
                  </a:lnTo>
                  <a:lnTo>
                    <a:pt x="337883" y="242075"/>
                  </a:lnTo>
                  <a:cubicBezTo>
                    <a:pt x="337883" y="245009"/>
                    <a:pt x="335496" y="247307"/>
                    <a:pt x="332448" y="247307"/>
                  </a:cubicBezTo>
                  <a:lnTo>
                    <a:pt x="274027" y="247307"/>
                  </a:lnTo>
                  <a:cubicBezTo>
                    <a:pt x="270904" y="247307"/>
                    <a:pt x="268477" y="245009"/>
                    <a:pt x="268477" y="242075"/>
                  </a:cubicBezTo>
                  <a:lnTo>
                    <a:pt x="268477" y="106477"/>
                  </a:lnTo>
                  <a:lnTo>
                    <a:pt x="270027" y="56083"/>
                  </a:lnTo>
                  <a:lnTo>
                    <a:pt x="267436" y="56083"/>
                  </a:lnTo>
                  <a:lnTo>
                    <a:pt x="177838" y="190170"/>
                  </a:lnTo>
                  <a:cubicBezTo>
                    <a:pt x="173444" y="196812"/>
                    <a:pt x="165062" y="196939"/>
                    <a:pt x="160350" y="190259"/>
                  </a:cubicBezTo>
                  <a:lnTo>
                    <a:pt x="70561" y="56083"/>
                  </a:lnTo>
                  <a:lnTo>
                    <a:pt x="68046" y="56083"/>
                  </a:lnTo>
                  <a:lnTo>
                    <a:pt x="69558" y="106477"/>
                  </a:lnTo>
                  <a:lnTo>
                    <a:pt x="69456" y="242075"/>
                  </a:lnTo>
                  <a:cubicBezTo>
                    <a:pt x="69456" y="245009"/>
                    <a:pt x="66928" y="247307"/>
                    <a:pt x="63919" y="247307"/>
                  </a:cubicBezTo>
                  <a:lnTo>
                    <a:pt x="5550" y="247307"/>
                  </a:lnTo>
                  <a:cubicBezTo>
                    <a:pt x="2527" y="247307"/>
                    <a:pt x="88" y="245123"/>
                    <a:pt x="0" y="242367"/>
                  </a:cubicBezTo>
                  <a:lnTo>
                    <a:pt x="0" y="134976"/>
                  </a:lnTo>
                  <a:lnTo>
                    <a:pt x="0" y="28143"/>
                  </a:lnTo>
                  <a:cubicBezTo>
                    <a:pt x="0" y="12713"/>
                    <a:pt x="13538" y="0"/>
                    <a:pt x="30073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5"/>
            <p:cNvSpPr/>
            <p:nvPr/>
          </p:nvSpPr>
          <p:spPr>
            <a:xfrm>
              <a:off x="3363283" y="979918"/>
              <a:ext cx="136455" cy="255103"/>
            </a:xfrm>
            <a:custGeom>
              <a:avLst/>
              <a:gdLst/>
              <a:ahLst/>
              <a:cxnLst/>
              <a:rect l="0" t="0" r="0" b="0"/>
              <a:pathLst>
                <a:path w="136455" h="255103">
                  <a:moveTo>
                    <a:pt x="136455" y="0"/>
                  </a:moveTo>
                  <a:lnTo>
                    <a:pt x="136455" y="46901"/>
                  </a:lnTo>
                  <a:lnTo>
                    <a:pt x="113511" y="51449"/>
                  </a:lnTo>
                  <a:cubicBezTo>
                    <a:pt x="91224" y="60710"/>
                    <a:pt x="72593" y="84606"/>
                    <a:pt x="72593" y="127583"/>
                  </a:cubicBezTo>
                  <a:cubicBezTo>
                    <a:pt x="72593" y="170493"/>
                    <a:pt x="91224" y="194444"/>
                    <a:pt x="113511" y="203737"/>
                  </a:cubicBezTo>
                  <a:lnTo>
                    <a:pt x="136455" y="208303"/>
                  </a:lnTo>
                  <a:lnTo>
                    <a:pt x="136455" y="255103"/>
                  </a:lnTo>
                  <a:lnTo>
                    <a:pt x="81916" y="246800"/>
                  </a:lnTo>
                  <a:cubicBezTo>
                    <a:pt x="32462" y="230303"/>
                    <a:pt x="0" y="189562"/>
                    <a:pt x="0" y="127583"/>
                  </a:cubicBezTo>
                  <a:cubicBezTo>
                    <a:pt x="0" y="65661"/>
                    <a:pt x="32462" y="24856"/>
                    <a:pt x="81916" y="8324"/>
                  </a:cubicBezTo>
                  <a:lnTo>
                    <a:pt x="13645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6"/>
            <p:cNvSpPr/>
            <p:nvPr/>
          </p:nvSpPr>
          <p:spPr>
            <a:xfrm>
              <a:off x="3499738" y="979917"/>
              <a:ext cx="136582" cy="255105"/>
            </a:xfrm>
            <a:custGeom>
              <a:avLst/>
              <a:gdLst/>
              <a:ahLst/>
              <a:cxnLst/>
              <a:rect l="0" t="0" r="0" b="0"/>
              <a:pathLst>
                <a:path w="136582" h="255105">
                  <a:moveTo>
                    <a:pt x="6" y="0"/>
                  </a:moveTo>
                  <a:cubicBezTo>
                    <a:pt x="78772" y="0"/>
                    <a:pt x="136582" y="45022"/>
                    <a:pt x="136582" y="127584"/>
                  </a:cubicBezTo>
                  <a:cubicBezTo>
                    <a:pt x="136582" y="210223"/>
                    <a:pt x="78772" y="255105"/>
                    <a:pt x="6" y="255105"/>
                  </a:cubicBezTo>
                  <a:lnTo>
                    <a:pt x="0" y="255104"/>
                  </a:lnTo>
                  <a:lnTo>
                    <a:pt x="0" y="208304"/>
                  </a:lnTo>
                  <a:lnTo>
                    <a:pt x="6" y="208306"/>
                  </a:lnTo>
                  <a:cubicBezTo>
                    <a:pt x="30753" y="208306"/>
                    <a:pt x="63862" y="184798"/>
                    <a:pt x="63862" y="127584"/>
                  </a:cubicBezTo>
                  <a:cubicBezTo>
                    <a:pt x="63862" y="70282"/>
                    <a:pt x="30753" y="46901"/>
                    <a:pt x="6" y="46901"/>
                  </a:cubicBezTo>
                  <a:lnTo>
                    <a:pt x="0" y="46902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7"/>
            <p:cNvSpPr/>
            <p:nvPr/>
          </p:nvSpPr>
          <p:spPr>
            <a:xfrm>
              <a:off x="2223893" y="980583"/>
              <a:ext cx="127140" cy="246806"/>
            </a:xfrm>
            <a:custGeom>
              <a:avLst/>
              <a:gdLst/>
              <a:ahLst/>
              <a:cxnLst/>
              <a:rect l="0" t="0" r="0" b="0"/>
              <a:pathLst>
                <a:path w="127140" h="246806">
                  <a:moveTo>
                    <a:pt x="127140" y="0"/>
                  </a:moveTo>
                  <a:lnTo>
                    <a:pt x="127140" y="44424"/>
                  </a:lnTo>
                  <a:lnTo>
                    <a:pt x="126835" y="44374"/>
                  </a:lnTo>
                  <a:cubicBezTo>
                    <a:pt x="96139" y="44374"/>
                    <a:pt x="73216" y="69609"/>
                    <a:pt x="72657" y="102160"/>
                  </a:cubicBezTo>
                  <a:lnTo>
                    <a:pt x="127140" y="102160"/>
                  </a:lnTo>
                  <a:lnTo>
                    <a:pt x="127140" y="146508"/>
                  </a:lnTo>
                  <a:lnTo>
                    <a:pt x="72657" y="146508"/>
                  </a:lnTo>
                  <a:cubicBezTo>
                    <a:pt x="73686" y="162275"/>
                    <a:pt x="83931" y="176217"/>
                    <a:pt x="99837" y="186216"/>
                  </a:cubicBezTo>
                  <a:lnTo>
                    <a:pt x="127140" y="197844"/>
                  </a:lnTo>
                  <a:lnTo>
                    <a:pt x="127140" y="246806"/>
                  </a:lnTo>
                  <a:lnTo>
                    <a:pt x="100100" y="243536"/>
                  </a:lnTo>
                  <a:cubicBezTo>
                    <a:pt x="44441" y="229232"/>
                    <a:pt x="0" y="192434"/>
                    <a:pt x="0" y="126912"/>
                  </a:cubicBezTo>
                  <a:cubicBezTo>
                    <a:pt x="0" y="67162"/>
                    <a:pt x="33705" y="25278"/>
                    <a:pt x="80523" y="8070"/>
                  </a:cubicBezTo>
                  <a:lnTo>
                    <a:pt x="12714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8"/>
            <p:cNvSpPr/>
            <p:nvPr/>
          </p:nvSpPr>
          <p:spPr>
            <a:xfrm>
              <a:off x="2351033" y="1178427"/>
              <a:ext cx="96520" cy="52728"/>
            </a:xfrm>
            <a:custGeom>
              <a:avLst/>
              <a:gdLst/>
              <a:ahLst/>
              <a:cxnLst/>
              <a:rect l="0" t="0" r="0" b="0"/>
              <a:pathLst>
                <a:path w="96520" h="52728">
                  <a:moveTo>
                    <a:pt x="0" y="0"/>
                  </a:moveTo>
                  <a:lnTo>
                    <a:pt x="355" y="151"/>
                  </a:lnTo>
                  <a:cubicBezTo>
                    <a:pt x="10692" y="2915"/>
                    <a:pt x="22000" y="4430"/>
                    <a:pt x="33833" y="4430"/>
                  </a:cubicBezTo>
                  <a:lnTo>
                    <a:pt x="90970" y="4430"/>
                  </a:lnTo>
                  <a:cubicBezTo>
                    <a:pt x="93853" y="4430"/>
                    <a:pt x="96215" y="6525"/>
                    <a:pt x="96520" y="9078"/>
                  </a:cubicBezTo>
                  <a:lnTo>
                    <a:pt x="96520" y="47788"/>
                  </a:lnTo>
                  <a:cubicBezTo>
                    <a:pt x="96444" y="50544"/>
                    <a:pt x="93853" y="52728"/>
                    <a:pt x="90970" y="52728"/>
                  </a:cubicBezTo>
                  <a:lnTo>
                    <a:pt x="31128" y="52728"/>
                  </a:lnTo>
                  <a:lnTo>
                    <a:pt x="0" y="489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9"/>
            <p:cNvSpPr/>
            <p:nvPr/>
          </p:nvSpPr>
          <p:spPr>
            <a:xfrm>
              <a:off x="2351033" y="979923"/>
              <a:ext cx="122758" cy="147168"/>
            </a:xfrm>
            <a:custGeom>
              <a:avLst/>
              <a:gdLst/>
              <a:ahLst/>
              <a:cxnLst/>
              <a:rect l="0" t="0" r="0" b="0"/>
              <a:pathLst>
                <a:path w="122758" h="147168">
                  <a:moveTo>
                    <a:pt x="3810" y="0"/>
                  </a:moveTo>
                  <a:cubicBezTo>
                    <a:pt x="102655" y="0"/>
                    <a:pt x="119723" y="74714"/>
                    <a:pt x="122758" y="113474"/>
                  </a:cubicBezTo>
                  <a:lnTo>
                    <a:pt x="122758" y="119126"/>
                  </a:lnTo>
                  <a:cubicBezTo>
                    <a:pt x="122758" y="134468"/>
                    <a:pt x="109093" y="147168"/>
                    <a:pt x="92659" y="147168"/>
                  </a:cubicBezTo>
                  <a:lnTo>
                    <a:pt x="0" y="147168"/>
                  </a:lnTo>
                  <a:lnTo>
                    <a:pt x="0" y="102819"/>
                  </a:lnTo>
                  <a:lnTo>
                    <a:pt x="54458" y="102819"/>
                  </a:lnTo>
                  <a:cubicBezTo>
                    <a:pt x="55220" y="71634"/>
                    <a:pt x="38408" y="54723"/>
                    <a:pt x="19175" y="48216"/>
                  </a:cubicBezTo>
                  <a:lnTo>
                    <a:pt x="0" y="45084"/>
                  </a:lnTo>
                  <a:lnTo>
                    <a:pt x="0" y="660"/>
                  </a:lnTo>
                  <a:lnTo>
                    <a:pt x="381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0"/>
            <p:cNvSpPr/>
            <p:nvPr/>
          </p:nvSpPr>
          <p:spPr>
            <a:xfrm>
              <a:off x="2811830" y="980564"/>
              <a:ext cx="127037" cy="246843"/>
            </a:xfrm>
            <a:custGeom>
              <a:avLst/>
              <a:gdLst/>
              <a:ahLst/>
              <a:cxnLst/>
              <a:rect l="0" t="0" r="0" b="0"/>
              <a:pathLst>
                <a:path w="127037" h="246843">
                  <a:moveTo>
                    <a:pt x="127037" y="0"/>
                  </a:moveTo>
                  <a:lnTo>
                    <a:pt x="127037" y="44430"/>
                  </a:lnTo>
                  <a:lnTo>
                    <a:pt x="126695" y="44375"/>
                  </a:lnTo>
                  <a:cubicBezTo>
                    <a:pt x="96063" y="44375"/>
                    <a:pt x="73089" y="69635"/>
                    <a:pt x="72593" y="102172"/>
                  </a:cubicBezTo>
                  <a:lnTo>
                    <a:pt x="127037" y="102172"/>
                  </a:lnTo>
                  <a:lnTo>
                    <a:pt x="127037" y="146521"/>
                  </a:lnTo>
                  <a:lnTo>
                    <a:pt x="72593" y="146521"/>
                  </a:lnTo>
                  <a:cubicBezTo>
                    <a:pt x="73552" y="162294"/>
                    <a:pt x="83776" y="175619"/>
                    <a:pt x="99665" y="185002"/>
                  </a:cubicBezTo>
                  <a:lnTo>
                    <a:pt x="127037" y="195827"/>
                  </a:lnTo>
                  <a:lnTo>
                    <a:pt x="127037" y="246843"/>
                  </a:lnTo>
                  <a:lnTo>
                    <a:pt x="99843" y="243559"/>
                  </a:lnTo>
                  <a:cubicBezTo>
                    <a:pt x="44184" y="229252"/>
                    <a:pt x="0" y="192450"/>
                    <a:pt x="0" y="126937"/>
                  </a:cubicBezTo>
                  <a:cubicBezTo>
                    <a:pt x="0" y="67187"/>
                    <a:pt x="33611" y="25296"/>
                    <a:pt x="80378" y="8085"/>
                  </a:cubicBezTo>
                  <a:lnTo>
                    <a:pt x="12703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1"/>
            <p:cNvSpPr/>
            <p:nvPr/>
          </p:nvSpPr>
          <p:spPr>
            <a:xfrm>
              <a:off x="2938867" y="1176391"/>
              <a:ext cx="101791" cy="54770"/>
            </a:xfrm>
            <a:custGeom>
              <a:avLst/>
              <a:gdLst/>
              <a:ahLst/>
              <a:cxnLst/>
              <a:rect l="0" t="0" r="0" b="0"/>
              <a:pathLst>
                <a:path w="101791" h="54770">
                  <a:moveTo>
                    <a:pt x="0" y="0"/>
                  </a:moveTo>
                  <a:lnTo>
                    <a:pt x="261" y="103"/>
                  </a:lnTo>
                  <a:cubicBezTo>
                    <a:pt x="10589" y="2636"/>
                    <a:pt x="21883" y="3995"/>
                    <a:pt x="33694" y="3995"/>
                  </a:cubicBezTo>
                  <a:cubicBezTo>
                    <a:pt x="60466" y="3995"/>
                    <a:pt x="96241" y="871"/>
                    <a:pt x="96241" y="871"/>
                  </a:cubicBezTo>
                  <a:cubicBezTo>
                    <a:pt x="99175" y="871"/>
                    <a:pt x="101524" y="2903"/>
                    <a:pt x="101791" y="5570"/>
                  </a:cubicBezTo>
                  <a:lnTo>
                    <a:pt x="101791" y="46667"/>
                  </a:lnTo>
                  <a:cubicBezTo>
                    <a:pt x="101715" y="49411"/>
                    <a:pt x="99175" y="51608"/>
                    <a:pt x="96241" y="51608"/>
                  </a:cubicBezTo>
                  <a:cubicBezTo>
                    <a:pt x="96241" y="51608"/>
                    <a:pt x="61990" y="54770"/>
                    <a:pt x="31078" y="54770"/>
                  </a:cubicBezTo>
                  <a:lnTo>
                    <a:pt x="0" y="510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2"/>
            <p:cNvSpPr/>
            <p:nvPr/>
          </p:nvSpPr>
          <p:spPr>
            <a:xfrm>
              <a:off x="2938867" y="979917"/>
              <a:ext cx="123165" cy="147168"/>
            </a:xfrm>
            <a:custGeom>
              <a:avLst/>
              <a:gdLst/>
              <a:ahLst/>
              <a:cxnLst/>
              <a:rect l="0" t="0" r="0" b="0"/>
              <a:pathLst>
                <a:path w="123165" h="147168">
                  <a:moveTo>
                    <a:pt x="3735" y="0"/>
                  </a:moveTo>
                  <a:cubicBezTo>
                    <a:pt x="107748" y="0"/>
                    <a:pt x="121248" y="82626"/>
                    <a:pt x="123165" y="119126"/>
                  </a:cubicBezTo>
                  <a:cubicBezTo>
                    <a:pt x="123051" y="134544"/>
                    <a:pt x="109399" y="147168"/>
                    <a:pt x="93028" y="147168"/>
                  </a:cubicBezTo>
                  <a:lnTo>
                    <a:pt x="0" y="147168"/>
                  </a:lnTo>
                  <a:lnTo>
                    <a:pt x="0" y="102819"/>
                  </a:lnTo>
                  <a:lnTo>
                    <a:pt x="54420" y="102819"/>
                  </a:lnTo>
                  <a:cubicBezTo>
                    <a:pt x="55163" y="71644"/>
                    <a:pt x="38419" y="54720"/>
                    <a:pt x="19177" y="48207"/>
                  </a:cubicBezTo>
                  <a:lnTo>
                    <a:pt x="0" y="45077"/>
                  </a:lnTo>
                  <a:lnTo>
                    <a:pt x="0" y="647"/>
                  </a:lnTo>
                  <a:lnTo>
                    <a:pt x="373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3"/>
            <p:cNvSpPr/>
            <p:nvPr/>
          </p:nvSpPr>
          <p:spPr>
            <a:xfrm>
              <a:off x="0" y="143726"/>
              <a:ext cx="829297" cy="1546632"/>
            </a:xfrm>
            <a:custGeom>
              <a:avLst/>
              <a:gdLst/>
              <a:ahLst/>
              <a:cxnLst/>
              <a:rect l="0" t="0" r="0" b="0"/>
              <a:pathLst>
                <a:path w="829297" h="1546632">
                  <a:moveTo>
                    <a:pt x="216395" y="0"/>
                  </a:moveTo>
                  <a:cubicBezTo>
                    <a:pt x="208813" y="13653"/>
                    <a:pt x="157366" y="83769"/>
                    <a:pt x="152870" y="239128"/>
                  </a:cubicBezTo>
                  <a:cubicBezTo>
                    <a:pt x="151359" y="332930"/>
                    <a:pt x="170993" y="426796"/>
                    <a:pt x="210350" y="513029"/>
                  </a:cubicBezTo>
                  <a:cubicBezTo>
                    <a:pt x="231572" y="559956"/>
                    <a:pt x="260286" y="605346"/>
                    <a:pt x="296608" y="650761"/>
                  </a:cubicBezTo>
                  <a:cubicBezTo>
                    <a:pt x="319329" y="679476"/>
                    <a:pt x="345072" y="708254"/>
                    <a:pt x="373799" y="736994"/>
                  </a:cubicBezTo>
                  <a:cubicBezTo>
                    <a:pt x="484276" y="855028"/>
                    <a:pt x="605333" y="927697"/>
                    <a:pt x="714299" y="1045718"/>
                  </a:cubicBezTo>
                  <a:cubicBezTo>
                    <a:pt x="789953" y="1124395"/>
                    <a:pt x="829297" y="1222756"/>
                    <a:pt x="829297" y="1310551"/>
                  </a:cubicBezTo>
                  <a:cubicBezTo>
                    <a:pt x="829297" y="1375613"/>
                    <a:pt x="808101" y="1434630"/>
                    <a:pt x="764222" y="1478496"/>
                  </a:cubicBezTo>
                  <a:cubicBezTo>
                    <a:pt x="720331" y="1525422"/>
                    <a:pt x="658292" y="1546632"/>
                    <a:pt x="591731" y="1546632"/>
                  </a:cubicBezTo>
                  <a:cubicBezTo>
                    <a:pt x="500913" y="1546632"/>
                    <a:pt x="401041" y="1505763"/>
                    <a:pt x="320840" y="1427074"/>
                  </a:cubicBezTo>
                  <a:cubicBezTo>
                    <a:pt x="313233" y="1421028"/>
                    <a:pt x="289077" y="1393762"/>
                    <a:pt x="286017" y="1389215"/>
                  </a:cubicBezTo>
                  <a:cubicBezTo>
                    <a:pt x="155892" y="1236396"/>
                    <a:pt x="0" y="880758"/>
                    <a:pt x="1511" y="544817"/>
                  </a:cubicBezTo>
                  <a:cubicBezTo>
                    <a:pt x="1511" y="339014"/>
                    <a:pt x="59029" y="140767"/>
                    <a:pt x="21639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4"/>
            <p:cNvSpPr/>
            <p:nvPr/>
          </p:nvSpPr>
          <p:spPr>
            <a:xfrm>
              <a:off x="200736" y="3579"/>
              <a:ext cx="585863" cy="805995"/>
            </a:xfrm>
            <a:custGeom>
              <a:avLst/>
              <a:gdLst/>
              <a:ahLst/>
              <a:cxnLst/>
              <a:rect l="0" t="0" r="0" b="0"/>
              <a:pathLst>
                <a:path w="585863" h="805995">
                  <a:moveTo>
                    <a:pt x="331062" y="329"/>
                  </a:moveTo>
                  <a:cubicBezTo>
                    <a:pt x="366192" y="526"/>
                    <a:pt x="400747" y="7687"/>
                    <a:pt x="431393" y="23561"/>
                  </a:cubicBezTo>
                  <a:cubicBezTo>
                    <a:pt x="585863" y="111534"/>
                    <a:pt x="507390" y="281942"/>
                    <a:pt x="487807" y="308142"/>
                  </a:cubicBezTo>
                  <a:cubicBezTo>
                    <a:pt x="446964" y="299036"/>
                    <a:pt x="407632" y="302110"/>
                    <a:pt x="368274" y="315699"/>
                  </a:cubicBezTo>
                  <a:cubicBezTo>
                    <a:pt x="183642" y="380786"/>
                    <a:pt x="126149" y="627433"/>
                    <a:pt x="174574" y="805995"/>
                  </a:cubicBezTo>
                  <a:cubicBezTo>
                    <a:pt x="160934" y="789371"/>
                    <a:pt x="0" y="633834"/>
                    <a:pt x="2044" y="379275"/>
                  </a:cubicBezTo>
                  <a:cubicBezTo>
                    <a:pt x="3569" y="318734"/>
                    <a:pt x="4991" y="145544"/>
                    <a:pt x="166040" y="49291"/>
                  </a:cubicBezTo>
                  <a:cubicBezTo>
                    <a:pt x="212363" y="19017"/>
                    <a:pt x="272512" y="0"/>
                    <a:pt x="331062" y="32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5"/>
            <p:cNvSpPr/>
            <p:nvPr/>
          </p:nvSpPr>
          <p:spPr>
            <a:xfrm>
              <a:off x="550850" y="0"/>
              <a:ext cx="522097" cy="921588"/>
            </a:xfrm>
            <a:custGeom>
              <a:avLst/>
              <a:gdLst/>
              <a:ahLst/>
              <a:cxnLst/>
              <a:rect l="0" t="0" r="0" b="0"/>
              <a:pathLst>
                <a:path w="522097" h="921588">
                  <a:moveTo>
                    <a:pt x="124079" y="0"/>
                  </a:moveTo>
                  <a:cubicBezTo>
                    <a:pt x="354127" y="43866"/>
                    <a:pt x="522097" y="255727"/>
                    <a:pt x="522097" y="494817"/>
                  </a:cubicBezTo>
                  <a:cubicBezTo>
                    <a:pt x="522097" y="587147"/>
                    <a:pt x="493332" y="702158"/>
                    <a:pt x="432778" y="789915"/>
                  </a:cubicBezTo>
                  <a:cubicBezTo>
                    <a:pt x="381355" y="867106"/>
                    <a:pt x="305689" y="921588"/>
                    <a:pt x="208813" y="921588"/>
                  </a:cubicBezTo>
                  <a:cubicBezTo>
                    <a:pt x="87731" y="921588"/>
                    <a:pt x="0" y="823202"/>
                    <a:pt x="0" y="703682"/>
                  </a:cubicBezTo>
                  <a:cubicBezTo>
                    <a:pt x="0" y="600774"/>
                    <a:pt x="55981" y="546278"/>
                    <a:pt x="110465" y="472123"/>
                  </a:cubicBezTo>
                  <a:cubicBezTo>
                    <a:pt x="160477" y="411036"/>
                    <a:pt x="350939" y="137363"/>
                    <a:pt x="1240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2312307" y="6971817"/>
            <a:ext cx="2695575" cy="279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ДЛЯ БИЗНЕСА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6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80000"/>
            <a:ext cx="9972000" cy="1080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05" y="1466849"/>
            <a:ext cx="9972000" cy="536257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904" y="7006700"/>
            <a:ext cx="2780815" cy="402483"/>
          </a:xfrm>
        </p:spPr>
        <p:txBody>
          <a:bodyPr/>
          <a:lstStyle/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780812" cy="402483"/>
          </a:xfrm>
        </p:spPr>
        <p:txBody>
          <a:bodyPr/>
          <a:lstStyle/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9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3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5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4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972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66850"/>
            <a:ext cx="9972000" cy="534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7006700"/>
            <a:ext cx="27807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CCA3-23DD-4010-A8A7-857D054373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2" y="7006700"/>
            <a:ext cx="27809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51D6-A765-4697-99EF-C2051756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3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bina.sadrieva@volga.rt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62"/>
          <p:cNvGrpSpPr/>
          <p:nvPr/>
        </p:nvGrpSpPr>
        <p:grpSpPr>
          <a:xfrm>
            <a:off x="7541443" y="830827"/>
            <a:ext cx="2473926" cy="1040735"/>
            <a:chOff x="0" y="0"/>
            <a:chExt cx="4018267" cy="1690358"/>
          </a:xfrm>
          <a:solidFill>
            <a:schemeClr val="bg2"/>
          </a:solidFill>
        </p:grpSpPr>
        <p:sp>
          <p:nvSpPr>
            <p:cNvPr id="8" name="Shape 6"/>
            <p:cNvSpPr/>
            <p:nvPr/>
          </p:nvSpPr>
          <p:spPr>
            <a:xfrm>
              <a:off x="1409219" y="979929"/>
              <a:ext cx="136512" cy="255082"/>
            </a:xfrm>
            <a:custGeom>
              <a:avLst/>
              <a:gdLst/>
              <a:ahLst/>
              <a:cxnLst/>
              <a:rect l="0" t="0" r="0" b="0"/>
              <a:pathLst>
                <a:path w="136512" h="255082">
                  <a:moveTo>
                    <a:pt x="136512" y="0"/>
                  </a:moveTo>
                  <a:lnTo>
                    <a:pt x="136512" y="46905"/>
                  </a:lnTo>
                  <a:lnTo>
                    <a:pt x="113581" y="51438"/>
                  </a:lnTo>
                  <a:cubicBezTo>
                    <a:pt x="91255" y="60700"/>
                    <a:pt x="72631" y="84596"/>
                    <a:pt x="72631" y="127572"/>
                  </a:cubicBezTo>
                  <a:cubicBezTo>
                    <a:pt x="72631" y="170483"/>
                    <a:pt x="91255" y="194433"/>
                    <a:pt x="113581" y="203727"/>
                  </a:cubicBezTo>
                  <a:lnTo>
                    <a:pt x="136512" y="208279"/>
                  </a:lnTo>
                  <a:lnTo>
                    <a:pt x="136512" y="255082"/>
                  </a:lnTo>
                  <a:lnTo>
                    <a:pt x="81980" y="246789"/>
                  </a:lnTo>
                  <a:cubicBezTo>
                    <a:pt x="32476" y="230293"/>
                    <a:pt x="0" y="189552"/>
                    <a:pt x="0" y="127572"/>
                  </a:cubicBezTo>
                  <a:cubicBezTo>
                    <a:pt x="0" y="65651"/>
                    <a:pt x="32476" y="24846"/>
                    <a:pt x="81980" y="8313"/>
                  </a:cubicBezTo>
                  <a:lnTo>
                    <a:pt x="13651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7"/>
            <p:cNvSpPr/>
            <p:nvPr/>
          </p:nvSpPr>
          <p:spPr>
            <a:xfrm>
              <a:off x="1545731" y="979917"/>
              <a:ext cx="136525" cy="255105"/>
            </a:xfrm>
            <a:custGeom>
              <a:avLst/>
              <a:gdLst/>
              <a:ahLst/>
              <a:cxnLst/>
              <a:rect l="0" t="0" r="0" b="0"/>
              <a:pathLst>
                <a:path w="136525" h="255105">
                  <a:moveTo>
                    <a:pt x="76" y="0"/>
                  </a:moveTo>
                  <a:cubicBezTo>
                    <a:pt x="78702" y="0"/>
                    <a:pt x="136525" y="45022"/>
                    <a:pt x="136525" y="127584"/>
                  </a:cubicBezTo>
                  <a:cubicBezTo>
                    <a:pt x="136525" y="210223"/>
                    <a:pt x="78702" y="255105"/>
                    <a:pt x="76" y="255105"/>
                  </a:cubicBezTo>
                  <a:lnTo>
                    <a:pt x="0" y="255093"/>
                  </a:lnTo>
                  <a:lnTo>
                    <a:pt x="0" y="208290"/>
                  </a:lnTo>
                  <a:lnTo>
                    <a:pt x="76" y="208306"/>
                  </a:lnTo>
                  <a:cubicBezTo>
                    <a:pt x="30658" y="208306"/>
                    <a:pt x="63881" y="184798"/>
                    <a:pt x="63881" y="127584"/>
                  </a:cubicBezTo>
                  <a:cubicBezTo>
                    <a:pt x="63881" y="70282"/>
                    <a:pt x="30658" y="46901"/>
                    <a:pt x="76" y="46901"/>
                  </a:cubicBezTo>
                  <a:lnTo>
                    <a:pt x="0" y="46916"/>
                  </a:lnTo>
                  <a:lnTo>
                    <a:pt x="0" y="1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8"/>
            <p:cNvSpPr/>
            <p:nvPr/>
          </p:nvSpPr>
          <p:spPr>
            <a:xfrm>
              <a:off x="1967857" y="983845"/>
              <a:ext cx="235293" cy="247320"/>
            </a:xfrm>
            <a:custGeom>
              <a:avLst/>
              <a:gdLst/>
              <a:ahLst/>
              <a:cxnLst/>
              <a:rect l="0" t="0" r="0" b="0"/>
              <a:pathLst>
                <a:path w="235293" h="247320">
                  <a:moveTo>
                    <a:pt x="5664" y="0"/>
                  </a:moveTo>
                  <a:lnTo>
                    <a:pt x="229679" y="0"/>
                  </a:lnTo>
                  <a:cubicBezTo>
                    <a:pt x="232753" y="0"/>
                    <a:pt x="235293" y="2362"/>
                    <a:pt x="235293" y="5245"/>
                  </a:cubicBezTo>
                  <a:lnTo>
                    <a:pt x="235293" y="42596"/>
                  </a:lnTo>
                  <a:cubicBezTo>
                    <a:pt x="235293" y="45403"/>
                    <a:pt x="232753" y="47752"/>
                    <a:pt x="229679" y="47752"/>
                  </a:cubicBezTo>
                  <a:lnTo>
                    <a:pt x="152400" y="47752"/>
                  </a:lnTo>
                  <a:lnTo>
                    <a:pt x="152400" y="242088"/>
                  </a:lnTo>
                  <a:cubicBezTo>
                    <a:pt x="152400" y="245008"/>
                    <a:pt x="149974" y="247320"/>
                    <a:pt x="146799" y="247320"/>
                  </a:cubicBezTo>
                  <a:lnTo>
                    <a:pt x="88544" y="247320"/>
                  </a:lnTo>
                  <a:cubicBezTo>
                    <a:pt x="85293" y="247320"/>
                    <a:pt x="82766" y="245008"/>
                    <a:pt x="82766" y="242088"/>
                  </a:cubicBezTo>
                  <a:lnTo>
                    <a:pt x="82766" y="47752"/>
                  </a:lnTo>
                  <a:lnTo>
                    <a:pt x="5664" y="47752"/>
                  </a:lnTo>
                  <a:cubicBezTo>
                    <a:pt x="2540" y="47752"/>
                    <a:pt x="0" y="45403"/>
                    <a:pt x="0" y="42596"/>
                  </a:cubicBezTo>
                  <a:lnTo>
                    <a:pt x="0" y="5245"/>
                  </a:lnTo>
                  <a:cubicBezTo>
                    <a:pt x="0" y="2362"/>
                    <a:pt x="2540" y="0"/>
                    <a:pt x="566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9"/>
            <p:cNvSpPr/>
            <p:nvPr/>
          </p:nvSpPr>
          <p:spPr>
            <a:xfrm>
              <a:off x="1723036" y="983842"/>
              <a:ext cx="212890" cy="247307"/>
            </a:xfrm>
            <a:custGeom>
              <a:avLst/>
              <a:gdLst/>
              <a:ahLst/>
              <a:cxnLst/>
              <a:rect l="0" t="0" r="0" b="0"/>
              <a:pathLst>
                <a:path w="212890" h="247307">
                  <a:moveTo>
                    <a:pt x="143256" y="0"/>
                  </a:moveTo>
                  <a:lnTo>
                    <a:pt x="202717" y="0"/>
                  </a:lnTo>
                  <a:cubicBezTo>
                    <a:pt x="205854" y="0"/>
                    <a:pt x="208356" y="2362"/>
                    <a:pt x="208356" y="5258"/>
                  </a:cubicBezTo>
                  <a:lnTo>
                    <a:pt x="208356" y="42900"/>
                  </a:lnTo>
                  <a:cubicBezTo>
                    <a:pt x="208140" y="45567"/>
                    <a:pt x="205664" y="47765"/>
                    <a:pt x="202743" y="47765"/>
                  </a:cubicBezTo>
                  <a:lnTo>
                    <a:pt x="154953" y="47765"/>
                  </a:lnTo>
                  <a:cubicBezTo>
                    <a:pt x="108382" y="47765"/>
                    <a:pt x="72606" y="75044"/>
                    <a:pt x="72606" y="124574"/>
                  </a:cubicBezTo>
                  <a:cubicBezTo>
                    <a:pt x="72606" y="169532"/>
                    <a:pt x="105423" y="199327"/>
                    <a:pt x="154039" y="199327"/>
                  </a:cubicBezTo>
                  <a:cubicBezTo>
                    <a:pt x="163081" y="199327"/>
                    <a:pt x="205397" y="199441"/>
                    <a:pt x="207074" y="199441"/>
                  </a:cubicBezTo>
                  <a:cubicBezTo>
                    <a:pt x="210122" y="199441"/>
                    <a:pt x="212560" y="201752"/>
                    <a:pt x="212560" y="204610"/>
                  </a:cubicBezTo>
                  <a:lnTo>
                    <a:pt x="212890" y="242113"/>
                  </a:lnTo>
                  <a:cubicBezTo>
                    <a:pt x="212890" y="244970"/>
                    <a:pt x="210274" y="247307"/>
                    <a:pt x="207277" y="247307"/>
                  </a:cubicBezTo>
                  <a:lnTo>
                    <a:pt x="141999" y="247307"/>
                  </a:lnTo>
                  <a:cubicBezTo>
                    <a:pt x="47397" y="247307"/>
                    <a:pt x="0" y="186715"/>
                    <a:pt x="0" y="121323"/>
                  </a:cubicBezTo>
                  <a:cubicBezTo>
                    <a:pt x="0" y="55359"/>
                    <a:pt x="49009" y="0"/>
                    <a:pt x="14325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0"/>
            <p:cNvSpPr/>
            <p:nvPr/>
          </p:nvSpPr>
          <p:spPr>
            <a:xfrm>
              <a:off x="3119487" y="983849"/>
              <a:ext cx="246177" cy="247320"/>
            </a:xfrm>
            <a:custGeom>
              <a:avLst/>
              <a:gdLst/>
              <a:ahLst/>
              <a:cxnLst/>
              <a:rect l="0" t="0" r="0" b="0"/>
              <a:pathLst>
                <a:path w="246177" h="247320">
                  <a:moveTo>
                    <a:pt x="5652" y="0"/>
                  </a:moveTo>
                  <a:lnTo>
                    <a:pt x="64351" y="0"/>
                  </a:lnTo>
                  <a:cubicBezTo>
                    <a:pt x="67297" y="140"/>
                    <a:pt x="69545" y="2375"/>
                    <a:pt x="69545" y="5245"/>
                  </a:cubicBezTo>
                  <a:lnTo>
                    <a:pt x="69545" y="17247"/>
                  </a:lnTo>
                  <a:lnTo>
                    <a:pt x="69545" y="112243"/>
                  </a:lnTo>
                  <a:lnTo>
                    <a:pt x="72123" y="112243"/>
                  </a:lnTo>
                  <a:lnTo>
                    <a:pt x="154673" y="3061"/>
                  </a:lnTo>
                  <a:cubicBezTo>
                    <a:pt x="156718" y="1016"/>
                    <a:pt x="159410" y="0"/>
                    <a:pt x="162560" y="0"/>
                  </a:cubicBezTo>
                  <a:lnTo>
                    <a:pt x="227304" y="0"/>
                  </a:lnTo>
                  <a:cubicBezTo>
                    <a:pt x="231089" y="0"/>
                    <a:pt x="232359" y="2375"/>
                    <a:pt x="230632" y="4915"/>
                  </a:cubicBezTo>
                  <a:lnTo>
                    <a:pt x="224587" y="12027"/>
                  </a:lnTo>
                  <a:cubicBezTo>
                    <a:pt x="222225" y="14821"/>
                    <a:pt x="220154" y="17247"/>
                    <a:pt x="220154" y="17247"/>
                  </a:cubicBezTo>
                  <a:lnTo>
                    <a:pt x="220307" y="17247"/>
                  </a:lnTo>
                  <a:lnTo>
                    <a:pt x="136487" y="116929"/>
                  </a:lnTo>
                  <a:lnTo>
                    <a:pt x="244030" y="241986"/>
                  </a:lnTo>
                  <a:cubicBezTo>
                    <a:pt x="246177" y="244666"/>
                    <a:pt x="244970" y="247320"/>
                    <a:pt x="240881" y="247320"/>
                  </a:cubicBezTo>
                  <a:lnTo>
                    <a:pt x="166751" y="247320"/>
                  </a:lnTo>
                  <a:cubicBezTo>
                    <a:pt x="163056" y="247320"/>
                    <a:pt x="160223" y="246190"/>
                    <a:pt x="158140" y="243345"/>
                  </a:cubicBezTo>
                  <a:lnTo>
                    <a:pt x="72123" y="128931"/>
                  </a:lnTo>
                  <a:lnTo>
                    <a:pt x="69545" y="128931"/>
                  </a:lnTo>
                  <a:lnTo>
                    <a:pt x="69545" y="242100"/>
                  </a:lnTo>
                  <a:cubicBezTo>
                    <a:pt x="69545" y="245009"/>
                    <a:pt x="67056" y="247320"/>
                    <a:pt x="64034" y="247320"/>
                  </a:cubicBezTo>
                  <a:lnTo>
                    <a:pt x="5652" y="247320"/>
                  </a:lnTo>
                  <a:cubicBezTo>
                    <a:pt x="2502" y="247320"/>
                    <a:pt x="0" y="245009"/>
                    <a:pt x="0" y="242100"/>
                  </a:cubicBezTo>
                  <a:lnTo>
                    <a:pt x="0" y="5245"/>
                  </a:lnTo>
                  <a:cubicBezTo>
                    <a:pt x="0" y="2375"/>
                    <a:pt x="2565" y="0"/>
                    <a:pt x="565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1"/>
            <p:cNvSpPr/>
            <p:nvPr/>
          </p:nvSpPr>
          <p:spPr>
            <a:xfrm>
              <a:off x="1146994" y="896966"/>
              <a:ext cx="119615" cy="334201"/>
            </a:xfrm>
            <a:custGeom>
              <a:avLst/>
              <a:gdLst/>
              <a:ahLst/>
              <a:cxnLst/>
              <a:rect l="0" t="0" r="0" b="0"/>
              <a:pathLst>
                <a:path w="119615" h="334201">
                  <a:moveTo>
                    <a:pt x="25311" y="0"/>
                  </a:moveTo>
                  <a:lnTo>
                    <a:pt x="105842" y="0"/>
                  </a:lnTo>
                  <a:lnTo>
                    <a:pt x="119615" y="1158"/>
                  </a:lnTo>
                  <a:lnTo>
                    <a:pt x="119615" y="54514"/>
                  </a:lnTo>
                  <a:lnTo>
                    <a:pt x="105842" y="52515"/>
                  </a:lnTo>
                  <a:lnTo>
                    <a:pt x="72581" y="52515"/>
                  </a:lnTo>
                  <a:lnTo>
                    <a:pt x="72581" y="156096"/>
                  </a:lnTo>
                  <a:lnTo>
                    <a:pt x="105842" y="156096"/>
                  </a:lnTo>
                  <a:lnTo>
                    <a:pt x="119615" y="153742"/>
                  </a:lnTo>
                  <a:lnTo>
                    <a:pt x="119615" y="208590"/>
                  </a:lnTo>
                  <a:lnTo>
                    <a:pt x="119075" y="208636"/>
                  </a:lnTo>
                  <a:lnTo>
                    <a:pt x="72581" y="208636"/>
                  </a:lnTo>
                  <a:lnTo>
                    <a:pt x="72581" y="328968"/>
                  </a:lnTo>
                  <a:cubicBezTo>
                    <a:pt x="72581" y="331902"/>
                    <a:pt x="70079" y="334201"/>
                    <a:pt x="67005" y="334201"/>
                  </a:cubicBezTo>
                  <a:lnTo>
                    <a:pt x="5474" y="334201"/>
                  </a:lnTo>
                  <a:cubicBezTo>
                    <a:pt x="2401" y="334201"/>
                    <a:pt x="0" y="331902"/>
                    <a:pt x="0" y="328968"/>
                  </a:cubicBezTo>
                  <a:lnTo>
                    <a:pt x="0" y="24397"/>
                  </a:lnTo>
                  <a:cubicBezTo>
                    <a:pt x="1550" y="11938"/>
                    <a:pt x="12078" y="1931"/>
                    <a:pt x="2531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2"/>
            <p:cNvSpPr/>
            <p:nvPr/>
          </p:nvSpPr>
          <p:spPr>
            <a:xfrm>
              <a:off x="1266609" y="898124"/>
              <a:ext cx="123704" cy="207432"/>
            </a:xfrm>
            <a:custGeom>
              <a:avLst/>
              <a:gdLst/>
              <a:ahLst/>
              <a:cxnLst/>
              <a:rect l="0" t="0" r="0" b="0"/>
              <a:pathLst>
                <a:path w="123704" h="207432">
                  <a:moveTo>
                    <a:pt x="0" y="0"/>
                  </a:moveTo>
                  <a:lnTo>
                    <a:pt x="29406" y="2472"/>
                  </a:lnTo>
                  <a:cubicBezTo>
                    <a:pt x="117841" y="18746"/>
                    <a:pt x="123704" y="84996"/>
                    <a:pt x="123704" y="103465"/>
                  </a:cubicBezTo>
                  <a:cubicBezTo>
                    <a:pt x="123704" y="141881"/>
                    <a:pt x="98725" y="192704"/>
                    <a:pt x="31103" y="204809"/>
                  </a:cubicBezTo>
                  <a:lnTo>
                    <a:pt x="0" y="207432"/>
                  </a:lnTo>
                  <a:lnTo>
                    <a:pt x="0" y="152584"/>
                  </a:lnTo>
                  <a:lnTo>
                    <a:pt x="14250" y="150149"/>
                  </a:lnTo>
                  <a:cubicBezTo>
                    <a:pt x="37526" y="141053"/>
                    <a:pt x="47034" y="120489"/>
                    <a:pt x="47034" y="101496"/>
                  </a:cubicBezTo>
                  <a:cubicBezTo>
                    <a:pt x="47034" y="80732"/>
                    <a:pt x="36354" y="62911"/>
                    <a:pt x="13371" y="55298"/>
                  </a:cubicBezTo>
                  <a:lnTo>
                    <a:pt x="0" y="533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3"/>
            <p:cNvSpPr/>
            <p:nvPr/>
          </p:nvSpPr>
          <p:spPr>
            <a:xfrm>
              <a:off x="2486636" y="983845"/>
              <a:ext cx="274981" cy="247320"/>
            </a:xfrm>
            <a:custGeom>
              <a:avLst/>
              <a:gdLst/>
              <a:ahLst/>
              <a:cxnLst/>
              <a:rect l="0" t="0" r="0" b="0"/>
              <a:pathLst>
                <a:path w="274981" h="247320">
                  <a:moveTo>
                    <a:pt x="91872" y="0"/>
                  </a:moveTo>
                  <a:lnTo>
                    <a:pt x="108534" y="0"/>
                  </a:lnTo>
                  <a:lnTo>
                    <a:pt x="269646" y="0"/>
                  </a:lnTo>
                  <a:cubicBezTo>
                    <a:pt x="272643" y="152"/>
                    <a:pt x="274981" y="2362"/>
                    <a:pt x="274981" y="5245"/>
                  </a:cubicBezTo>
                  <a:lnTo>
                    <a:pt x="274981" y="242088"/>
                  </a:lnTo>
                  <a:cubicBezTo>
                    <a:pt x="274981" y="245008"/>
                    <a:pt x="272478" y="247320"/>
                    <a:pt x="269430" y="247320"/>
                  </a:cubicBezTo>
                  <a:lnTo>
                    <a:pt x="210960" y="247320"/>
                  </a:lnTo>
                  <a:cubicBezTo>
                    <a:pt x="208000" y="247320"/>
                    <a:pt x="205511" y="245008"/>
                    <a:pt x="205511" y="242088"/>
                  </a:cubicBezTo>
                  <a:lnTo>
                    <a:pt x="205511" y="47752"/>
                  </a:lnTo>
                  <a:lnTo>
                    <a:pt x="123774" y="47752"/>
                  </a:lnTo>
                  <a:lnTo>
                    <a:pt x="123774" y="122974"/>
                  </a:lnTo>
                  <a:cubicBezTo>
                    <a:pt x="123774" y="230225"/>
                    <a:pt x="56655" y="247167"/>
                    <a:pt x="20257" y="247167"/>
                  </a:cubicBezTo>
                  <a:cubicBezTo>
                    <a:pt x="13843" y="247167"/>
                    <a:pt x="8611" y="247307"/>
                    <a:pt x="5106" y="247307"/>
                  </a:cubicBezTo>
                  <a:cubicBezTo>
                    <a:pt x="2261" y="247040"/>
                    <a:pt x="0" y="244882"/>
                    <a:pt x="0" y="242088"/>
                  </a:cubicBezTo>
                  <a:lnTo>
                    <a:pt x="0" y="239624"/>
                  </a:lnTo>
                  <a:lnTo>
                    <a:pt x="0" y="203835"/>
                  </a:lnTo>
                  <a:cubicBezTo>
                    <a:pt x="89" y="201104"/>
                    <a:pt x="2477" y="199009"/>
                    <a:pt x="5410" y="198920"/>
                  </a:cubicBezTo>
                  <a:lnTo>
                    <a:pt x="7251" y="198920"/>
                  </a:lnTo>
                  <a:cubicBezTo>
                    <a:pt x="41796" y="198920"/>
                    <a:pt x="61760" y="171399"/>
                    <a:pt x="61760" y="122974"/>
                  </a:cubicBezTo>
                  <a:lnTo>
                    <a:pt x="61760" y="28143"/>
                  </a:lnTo>
                  <a:cubicBezTo>
                    <a:pt x="61760" y="12738"/>
                    <a:pt x="75324" y="0"/>
                    <a:pt x="9187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4"/>
            <p:cNvSpPr/>
            <p:nvPr/>
          </p:nvSpPr>
          <p:spPr>
            <a:xfrm>
              <a:off x="3680384" y="983861"/>
              <a:ext cx="337883" cy="247307"/>
            </a:xfrm>
            <a:custGeom>
              <a:avLst/>
              <a:gdLst/>
              <a:ahLst/>
              <a:cxnLst/>
              <a:rect l="0" t="0" r="0" b="0"/>
              <a:pathLst>
                <a:path w="337883" h="247307">
                  <a:moveTo>
                    <a:pt x="30073" y="0"/>
                  </a:moveTo>
                  <a:lnTo>
                    <a:pt x="38494" y="0"/>
                  </a:lnTo>
                  <a:lnTo>
                    <a:pt x="81293" y="0"/>
                  </a:lnTo>
                  <a:cubicBezTo>
                    <a:pt x="85217" y="0"/>
                    <a:pt x="89065" y="0"/>
                    <a:pt x="92418" y="4687"/>
                  </a:cubicBezTo>
                  <a:lnTo>
                    <a:pt x="92418" y="4750"/>
                  </a:lnTo>
                  <a:lnTo>
                    <a:pt x="168681" y="116789"/>
                  </a:lnTo>
                  <a:lnTo>
                    <a:pt x="245694" y="4687"/>
                  </a:lnTo>
                  <a:cubicBezTo>
                    <a:pt x="247929" y="1537"/>
                    <a:pt x="250380" y="534"/>
                    <a:pt x="252971" y="127"/>
                  </a:cubicBezTo>
                  <a:lnTo>
                    <a:pt x="307848" y="127"/>
                  </a:lnTo>
                  <a:cubicBezTo>
                    <a:pt x="324294" y="127"/>
                    <a:pt x="337883" y="12878"/>
                    <a:pt x="337883" y="28270"/>
                  </a:cubicBezTo>
                  <a:lnTo>
                    <a:pt x="337883" y="45619"/>
                  </a:lnTo>
                  <a:lnTo>
                    <a:pt x="337883" y="242075"/>
                  </a:lnTo>
                  <a:cubicBezTo>
                    <a:pt x="337883" y="245009"/>
                    <a:pt x="335496" y="247307"/>
                    <a:pt x="332448" y="247307"/>
                  </a:cubicBezTo>
                  <a:lnTo>
                    <a:pt x="274027" y="247307"/>
                  </a:lnTo>
                  <a:cubicBezTo>
                    <a:pt x="270904" y="247307"/>
                    <a:pt x="268477" y="245009"/>
                    <a:pt x="268477" y="242075"/>
                  </a:cubicBezTo>
                  <a:lnTo>
                    <a:pt x="268477" y="106477"/>
                  </a:lnTo>
                  <a:lnTo>
                    <a:pt x="270027" y="56083"/>
                  </a:lnTo>
                  <a:lnTo>
                    <a:pt x="267436" y="56083"/>
                  </a:lnTo>
                  <a:lnTo>
                    <a:pt x="177838" y="190170"/>
                  </a:lnTo>
                  <a:cubicBezTo>
                    <a:pt x="173444" y="196812"/>
                    <a:pt x="165062" y="196939"/>
                    <a:pt x="160350" y="190259"/>
                  </a:cubicBezTo>
                  <a:lnTo>
                    <a:pt x="70561" y="56083"/>
                  </a:lnTo>
                  <a:lnTo>
                    <a:pt x="68046" y="56083"/>
                  </a:lnTo>
                  <a:lnTo>
                    <a:pt x="69558" y="106477"/>
                  </a:lnTo>
                  <a:lnTo>
                    <a:pt x="69456" y="242075"/>
                  </a:lnTo>
                  <a:cubicBezTo>
                    <a:pt x="69456" y="245009"/>
                    <a:pt x="66928" y="247307"/>
                    <a:pt x="63919" y="247307"/>
                  </a:cubicBezTo>
                  <a:lnTo>
                    <a:pt x="5550" y="247307"/>
                  </a:lnTo>
                  <a:cubicBezTo>
                    <a:pt x="2527" y="247307"/>
                    <a:pt x="88" y="245123"/>
                    <a:pt x="0" y="242367"/>
                  </a:cubicBezTo>
                  <a:lnTo>
                    <a:pt x="0" y="134976"/>
                  </a:lnTo>
                  <a:lnTo>
                    <a:pt x="0" y="28143"/>
                  </a:lnTo>
                  <a:cubicBezTo>
                    <a:pt x="0" y="12713"/>
                    <a:pt x="13538" y="0"/>
                    <a:pt x="30073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5"/>
            <p:cNvSpPr/>
            <p:nvPr/>
          </p:nvSpPr>
          <p:spPr>
            <a:xfrm>
              <a:off x="3363283" y="979918"/>
              <a:ext cx="136455" cy="255103"/>
            </a:xfrm>
            <a:custGeom>
              <a:avLst/>
              <a:gdLst/>
              <a:ahLst/>
              <a:cxnLst/>
              <a:rect l="0" t="0" r="0" b="0"/>
              <a:pathLst>
                <a:path w="136455" h="255103">
                  <a:moveTo>
                    <a:pt x="136455" y="0"/>
                  </a:moveTo>
                  <a:lnTo>
                    <a:pt x="136455" y="46901"/>
                  </a:lnTo>
                  <a:lnTo>
                    <a:pt x="113511" y="51449"/>
                  </a:lnTo>
                  <a:cubicBezTo>
                    <a:pt x="91224" y="60710"/>
                    <a:pt x="72593" y="84606"/>
                    <a:pt x="72593" y="127583"/>
                  </a:cubicBezTo>
                  <a:cubicBezTo>
                    <a:pt x="72593" y="170493"/>
                    <a:pt x="91224" y="194444"/>
                    <a:pt x="113511" y="203737"/>
                  </a:cubicBezTo>
                  <a:lnTo>
                    <a:pt x="136455" y="208303"/>
                  </a:lnTo>
                  <a:lnTo>
                    <a:pt x="136455" y="255103"/>
                  </a:lnTo>
                  <a:lnTo>
                    <a:pt x="81916" y="246800"/>
                  </a:lnTo>
                  <a:cubicBezTo>
                    <a:pt x="32462" y="230303"/>
                    <a:pt x="0" y="189562"/>
                    <a:pt x="0" y="127583"/>
                  </a:cubicBezTo>
                  <a:cubicBezTo>
                    <a:pt x="0" y="65661"/>
                    <a:pt x="32462" y="24856"/>
                    <a:pt x="81916" y="8324"/>
                  </a:cubicBezTo>
                  <a:lnTo>
                    <a:pt x="13645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6"/>
            <p:cNvSpPr/>
            <p:nvPr/>
          </p:nvSpPr>
          <p:spPr>
            <a:xfrm>
              <a:off x="3499738" y="979917"/>
              <a:ext cx="136582" cy="255105"/>
            </a:xfrm>
            <a:custGeom>
              <a:avLst/>
              <a:gdLst/>
              <a:ahLst/>
              <a:cxnLst/>
              <a:rect l="0" t="0" r="0" b="0"/>
              <a:pathLst>
                <a:path w="136582" h="255105">
                  <a:moveTo>
                    <a:pt x="6" y="0"/>
                  </a:moveTo>
                  <a:cubicBezTo>
                    <a:pt x="78772" y="0"/>
                    <a:pt x="136582" y="45022"/>
                    <a:pt x="136582" y="127584"/>
                  </a:cubicBezTo>
                  <a:cubicBezTo>
                    <a:pt x="136582" y="210223"/>
                    <a:pt x="78772" y="255105"/>
                    <a:pt x="6" y="255105"/>
                  </a:cubicBezTo>
                  <a:lnTo>
                    <a:pt x="0" y="255104"/>
                  </a:lnTo>
                  <a:lnTo>
                    <a:pt x="0" y="208304"/>
                  </a:lnTo>
                  <a:lnTo>
                    <a:pt x="6" y="208306"/>
                  </a:lnTo>
                  <a:cubicBezTo>
                    <a:pt x="30753" y="208306"/>
                    <a:pt x="63862" y="184798"/>
                    <a:pt x="63862" y="127584"/>
                  </a:cubicBezTo>
                  <a:cubicBezTo>
                    <a:pt x="63862" y="70282"/>
                    <a:pt x="30753" y="46901"/>
                    <a:pt x="6" y="46901"/>
                  </a:cubicBezTo>
                  <a:lnTo>
                    <a:pt x="0" y="46902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7"/>
            <p:cNvSpPr/>
            <p:nvPr/>
          </p:nvSpPr>
          <p:spPr>
            <a:xfrm>
              <a:off x="2223893" y="980583"/>
              <a:ext cx="127140" cy="246806"/>
            </a:xfrm>
            <a:custGeom>
              <a:avLst/>
              <a:gdLst/>
              <a:ahLst/>
              <a:cxnLst/>
              <a:rect l="0" t="0" r="0" b="0"/>
              <a:pathLst>
                <a:path w="127140" h="246806">
                  <a:moveTo>
                    <a:pt x="127140" y="0"/>
                  </a:moveTo>
                  <a:lnTo>
                    <a:pt x="127140" y="44424"/>
                  </a:lnTo>
                  <a:lnTo>
                    <a:pt x="126835" y="44374"/>
                  </a:lnTo>
                  <a:cubicBezTo>
                    <a:pt x="96139" y="44374"/>
                    <a:pt x="73216" y="69609"/>
                    <a:pt x="72657" y="102160"/>
                  </a:cubicBezTo>
                  <a:lnTo>
                    <a:pt x="127140" y="102160"/>
                  </a:lnTo>
                  <a:lnTo>
                    <a:pt x="127140" y="146508"/>
                  </a:lnTo>
                  <a:lnTo>
                    <a:pt x="72657" y="146508"/>
                  </a:lnTo>
                  <a:cubicBezTo>
                    <a:pt x="73686" y="162275"/>
                    <a:pt x="83931" y="176217"/>
                    <a:pt x="99837" y="186216"/>
                  </a:cubicBezTo>
                  <a:lnTo>
                    <a:pt x="127140" y="197844"/>
                  </a:lnTo>
                  <a:lnTo>
                    <a:pt x="127140" y="246806"/>
                  </a:lnTo>
                  <a:lnTo>
                    <a:pt x="100100" y="243536"/>
                  </a:lnTo>
                  <a:cubicBezTo>
                    <a:pt x="44441" y="229232"/>
                    <a:pt x="0" y="192434"/>
                    <a:pt x="0" y="126912"/>
                  </a:cubicBezTo>
                  <a:cubicBezTo>
                    <a:pt x="0" y="67162"/>
                    <a:pt x="33705" y="25278"/>
                    <a:pt x="80523" y="8070"/>
                  </a:cubicBezTo>
                  <a:lnTo>
                    <a:pt x="12714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8"/>
            <p:cNvSpPr/>
            <p:nvPr/>
          </p:nvSpPr>
          <p:spPr>
            <a:xfrm>
              <a:off x="2351033" y="1178427"/>
              <a:ext cx="96520" cy="52728"/>
            </a:xfrm>
            <a:custGeom>
              <a:avLst/>
              <a:gdLst/>
              <a:ahLst/>
              <a:cxnLst/>
              <a:rect l="0" t="0" r="0" b="0"/>
              <a:pathLst>
                <a:path w="96520" h="52728">
                  <a:moveTo>
                    <a:pt x="0" y="0"/>
                  </a:moveTo>
                  <a:lnTo>
                    <a:pt x="355" y="151"/>
                  </a:lnTo>
                  <a:cubicBezTo>
                    <a:pt x="10692" y="2915"/>
                    <a:pt x="22000" y="4430"/>
                    <a:pt x="33833" y="4430"/>
                  </a:cubicBezTo>
                  <a:lnTo>
                    <a:pt x="90970" y="4430"/>
                  </a:lnTo>
                  <a:cubicBezTo>
                    <a:pt x="93853" y="4430"/>
                    <a:pt x="96215" y="6525"/>
                    <a:pt x="96520" y="9078"/>
                  </a:cubicBezTo>
                  <a:lnTo>
                    <a:pt x="96520" y="47788"/>
                  </a:lnTo>
                  <a:cubicBezTo>
                    <a:pt x="96444" y="50544"/>
                    <a:pt x="93853" y="52728"/>
                    <a:pt x="90970" y="52728"/>
                  </a:cubicBezTo>
                  <a:lnTo>
                    <a:pt x="31128" y="52728"/>
                  </a:lnTo>
                  <a:lnTo>
                    <a:pt x="0" y="489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9"/>
            <p:cNvSpPr/>
            <p:nvPr/>
          </p:nvSpPr>
          <p:spPr>
            <a:xfrm>
              <a:off x="2351033" y="979923"/>
              <a:ext cx="122758" cy="147168"/>
            </a:xfrm>
            <a:custGeom>
              <a:avLst/>
              <a:gdLst/>
              <a:ahLst/>
              <a:cxnLst/>
              <a:rect l="0" t="0" r="0" b="0"/>
              <a:pathLst>
                <a:path w="122758" h="147168">
                  <a:moveTo>
                    <a:pt x="3810" y="0"/>
                  </a:moveTo>
                  <a:cubicBezTo>
                    <a:pt x="102655" y="0"/>
                    <a:pt x="119723" y="74714"/>
                    <a:pt x="122758" y="113474"/>
                  </a:cubicBezTo>
                  <a:lnTo>
                    <a:pt x="122758" y="119126"/>
                  </a:lnTo>
                  <a:cubicBezTo>
                    <a:pt x="122758" y="134468"/>
                    <a:pt x="109093" y="147168"/>
                    <a:pt x="92659" y="147168"/>
                  </a:cubicBezTo>
                  <a:lnTo>
                    <a:pt x="0" y="147168"/>
                  </a:lnTo>
                  <a:lnTo>
                    <a:pt x="0" y="102819"/>
                  </a:lnTo>
                  <a:lnTo>
                    <a:pt x="54458" y="102819"/>
                  </a:lnTo>
                  <a:cubicBezTo>
                    <a:pt x="55220" y="71634"/>
                    <a:pt x="38408" y="54723"/>
                    <a:pt x="19175" y="48216"/>
                  </a:cubicBezTo>
                  <a:lnTo>
                    <a:pt x="0" y="45084"/>
                  </a:lnTo>
                  <a:lnTo>
                    <a:pt x="0" y="660"/>
                  </a:lnTo>
                  <a:lnTo>
                    <a:pt x="381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0"/>
            <p:cNvSpPr/>
            <p:nvPr/>
          </p:nvSpPr>
          <p:spPr>
            <a:xfrm>
              <a:off x="2811830" y="980564"/>
              <a:ext cx="127037" cy="246843"/>
            </a:xfrm>
            <a:custGeom>
              <a:avLst/>
              <a:gdLst/>
              <a:ahLst/>
              <a:cxnLst/>
              <a:rect l="0" t="0" r="0" b="0"/>
              <a:pathLst>
                <a:path w="127037" h="246843">
                  <a:moveTo>
                    <a:pt x="127037" y="0"/>
                  </a:moveTo>
                  <a:lnTo>
                    <a:pt x="127037" y="44430"/>
                  </a:lnTo>
                  <a:lnTo>
                    <a:pt x="126695" y="44375"/>
                  </a:lnTo>
                  <a:cubicBezTo>
                    <a:pt x="96063" y="44375"/>
                    <a:pt x="73089" y="69635"/>
                    <a:pt x="72593" y="102172"/>
                  </a:cubicBezTo>
                  <a:lnTo>
                    <a:pt x="127037" y="102172"/>
                  </a:lnTo>
                  <a:lnTo>
                    <a:pt x="127037" y="146521"/>
                  </a:lnTo>
                  <a:lnTo>
                    <a:pt x="72593" y="146521"/>
                  </a:lnTo>
                  <a:cubicBezTo>
                    <a:pt x="73552" y="162294"/>
                    <a:pt x="83776" y="175619"/>
                    <a:pt x="99665" y="185002"/>
                  </a:cubicBezTo>
                  <a:lnTo>
                    <a:pt x="127037" y="195827"/>
                  </a:lnTo>
                  <a:lnTo>
                    <a:pt x="127037" y="246843"/>
                  </a:lnTo>
                  <a:lnTo>
                    <a:pt x="99843" y="243559"/>
                  </a:lnTo>
                  <a:cubicBezTo>
                    <a:pt x="44184" y="229252"/>
                    <a:pt x="0" y="192450"/>
                    <a:pt x="0" y="126937"/>
                  </a:cubicBezTo>
                  <a:cubicBezTo>
                    <a:pt x="0" y="67187"/>
                    <a:pt x="33611" y="25296"/>
                    <a:pt x="80378" y="8085"/>
                  </a:cubicBezTo>
                  <a:lnTo>
                    <a:pt x="12703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1"/>
            <p:cNvSpPr/>
            <p:nvPr/>
          </p:nvSpPr>
          <p:spPr>
            <a:xfrm>
              <a:off x="2938867" y="1176391"/>
              <a:ext cx="101791" cy="54770"/>
            </a:xfrm>
            <a:custGeom>
              <a:avLst/>
              <a:gdLst/>
              <a:ahLst/>
              <a:cxnLst/>
              <a:rect l="0" t="0" r="0" b="0"/>
              <a:pathLst>
                <a:path w="101791" h="54770">
                  <a:moveTo>
                    <a:pt x="0" y="0"/>
                  </a:moveTo>
                  <a:lnTo>
                    <a:pt x="261" y="103"/>
                  </a:lnTo>
                  <a:cubicBezTo>
                    <a:pt x="10589" y="2636"/>
                    <a:pt x="21883" y="3995"/>
                    <a:pt x="33694" y="3995"/>
                  </a:cubicBezTo>
                  <a:cubicBezTo>
                    <a:pt x="60466" y="3995"/>
                    <a:pt x="96241" y="871"/>
                    <a:pt x="96241" y="871"/>
                  </a:cubicBezTo>
                  <a:cubicBezTo>
                    <a:pt x="99175" y="871"/>
                    <a:pt x="101524" y="2903"/>
                    <a:pt x="101791" y="5570"/>
                  </a:cubicBezTo>
                  <a:lnTo>
                    <a:pt x="101791" y="46667"/>
                  </a:lnTo>
                  <a:cubicBezTo>
                    <a:pt x="101715" y="49411"/>
                    <a:pt x="99175" y="51608"/>
                    <a:pt x="96241" y="51608"/>
                  </a:cubicBezTo>
                  <a:cubicBezTo>
                    <a:pt x="96241" y="51608"/>
                    <a:pt x="61990" y="54770"/>
                    <a:pt x="31078" y="54770"/>
                  </a:cubicBezTo>
                  <a:lnTo>
                    <a:pt x="0" y="510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2"/>
            <p:cNvSpPr/>
            <p:nvPr/>
          </p:nvSpPr>
          <p:spPr>
            <a:xfrm>
              <a:off x="2938867" y="979917"/>
              <a:ext cx="123165" cy="147168"/>
            </a:xfrm>
            <a:custGeom>
              <a:avLst/>
              <a:gdLst/>
              <a:ahLst/>
              <a:cxnLst/>
              <a:rect l="0" t="0" r="0" b="0"/>
              <a:pathLst>
                <a:path w="123165" h="147168">
                  <a:moveTo>
                    <a:pt x="3735" y="0"/>
                  </a:moveTo>
                  <a:cubicBezTo>
                    <a:pt x="107748" y="0"/>
                    <a:pt x="121248" y="82626"/>
                    <a:pt x="123165" y="119126"/>
                  </a:cubicBezTo>
                  <a:cubicBezTo>
                    <a:pt x="123051" y="134544"/>
                    <a:pt x="109399" y="147168"/>
                    <a:pt x="93028" y="147168"/>
                  </a:cubicBezTo>
                  <a:lnTo>
                    <a:pt x="0" y="147168"/>
                  </a:lnTo>
                  <a:lnTo>
                    <a:pt x="0" y="102819"/>
                  </a:lnTo>
                  <a:lnTo>
                    <a:pt x="54420" y="102819"/>
                  </a:lnTo>
                  <a:cubicBezTo>
                    <a:pt x="55163" y="71644"/>
                    <a:pt x="38419" y="54720"/>
                    <a:pt x="19177" y="48207"/>
                  </a:cubicBezTo>
                  <a:lnTo>
                    <a:pt x="0" y="45077"/>
                  </a:lnTo>
                  <a:lnTo>
                    <a:pt x="0" y="647"/>
                  </a:lnTo>
                  <a:lnTo>
                    <a:pt x="373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3"/>
            <p:cNvSpPr/>
            <p:nvPr/>
          </p:nvSpPr>
          <p:spPr>
            <a:xfrm>
              <a:off x="0" y="143726"/>
              <a:ext cx="829297" cy="1546632"/>
            </a:xfrm>
            <a:custGeom>
              <a:avLst/>
              <a:gdLst/>
              <a:ahLst/>
              <a:cxnLst/>
              <a:rect l="0" t="0" r="0" b="0"/>
              <a:pathLst>
                <a:path w="829297" h="1546632">
                  <a:moveTo>
                    <a:pt x="216395" y="0"/>
                  </a:moveTo>
                  <a:cubicBezTo>
                    <a:pt x="208813" y="13653"/>
                    <a:pt x="157366" y="83769"/>
                    <a:pt x="152870" y="239128"/>
                  </a:cubicBezTo>
                  <a:cubicBezTo>
                    <a:pt x="151359" y="332930"/>
                    <a:pt x="170993" y="426796"/>
                    <a:pt x="210350" y="513029"/>
                  </a:cubicBezTo>
                  <a:cubicBezTo>
                    <a:pt x="231572" y="559956"/>
                    <a:pt x="260286" y="605346"/>
                    <a:pt x="296608" y="650761"/>
                  </a:cubicBezTo>
                  <a:cubicBezTo>
                    <a:pt x="319329" y="679476"/>
                    <a:pt x="345072" y="708254"/>
                    <a:pt x="373799" y="736994"/>
                  </a:cubicBezTo>
                  <a:cubicBezTo>
                    <a:pt x="484276" y="855028"/>
                    <a:pt x="605333" y="927697"/>
                    <a:pt x="714299" y="1045718"/>
                  </a:cubicBezTo>
                  <a:cubicBezTo>
                    <a:pt x="789953" y="1124395"/>
                    <a:pt x="829297" y="1222756"/>
                    <a:pt x="829297" y="1310551"/>
                  </a:cubicBezTo>
                  <a:cubicBezTo>
                    <a:pt x="829297" y="1375613"/>
                    <a:pt x="808101" y="1434630"/>
                    <a:pt x="764222" y="1478496"/>
                  </a:cubicBezTo>
                  <a:cubicBezTo>
                    <a:pt x="720331" y="1525422"/>
                    <a:pt x="658292" y="1546632"/>
                    <a:pt x="591731" y="1546632"/>
                  </a:cubicBezTo>
                  <a:cubicBezTo>
                    <a:pt x="500913" y="1546632"/>
                    <a:pt x="401041" y="1505763"/>
                    <a:pt x="320840" y="1427074"/>
                  </a:cubicBezTo>
                  <a:cubicBezTo>
                    <a:pt x="313233" y="1421028"/>
                    <a:pt x="289077" y="1393762"/>
                    <a:pt x="286017" y="1389215"/>
                  </a:cubicBezTo>
                  <a:cubicBezTo>
                    <a:pt x="155892" y="1236396"/>
                    <a:pt x="0" y="880758"/>
                    <a:pt x="1511" y="544817"/>
                  </a:cubicBezTo>
                  <a:cubicBezTo>
                    <a:pt x="1511" y="339014"/>
                    <a:pt x="59029" y="140767"/>
                    <a:pt x="21639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4"/>
            <p:cNvSpPr/>
            <p:nvPr/>
          </p:nvSpPr>
          <p:spPr>
            <a:xfrm>
              <a:off x="200736" y="3579"/>
              <a:ext cx="585863" cy="805995"/>
            </a:xfrm>
            <a:custGeom>
              <a:avLst/>
              <a:gdLst/>
              <a:ahLst/>
              <a:cxnLst/>
              <a:rect l="0" t="0" r="0" b="0"/>
              <a:pathLst>
                <a:path w="585863" h="805995">
                  <a:moveTo>
                    <a:pt x="331062" y="329"/>
                  </a:moveTo>
                  <a:cubicBezTo>
                    <a:pt x="366192" y="526"/>
                    <a:pt x="400747" y="7687"/>
                    <a:pt x="431393" y="23561"/>
                  </a:cubicBezTo>
                  <a:cubicBezTo>
                    <a:pt x="585863" y="111534"/>
                    <a:pt x="507390" y="281942"/>
                    <a:pt x="487807" y="308142"/>
                  </a:cubicBezTo>
                  <a:cubicBezTo>
                    <a:pt x="446964" y="299036"/>
                    <a:pt x="407632" y="302110"/>
                    <a:pt x="368274" y="315699"/>
                  </a:cubicBezTo>
                  <a:cubicBezTo>
                    <a:pt x="183642" y="380786"/>
                    <a:pt x="126149" y="627433"/>
                    <a:pt x="174574" y="805995"/>
                  </a:cubicBezTo>
                  <a:cubicBezTo>
                    <a:pt x="160934" y="789371"/>
                    <a:pt x="0" y="633834"/>
                    <a:pt x="2044" y="379275"/>
                  </a:cubicBezTo>
                  <a:cubicBezTo>
                    <a:pt x="3569" y="318734"/>
                    <a:pt x="4991" y="145544"/>
                    <a:pt x="166040" y="49291"/>
                  </a:cubicBezTo>
                  <a:cubicBezTo>
                    <a:pt x="212363" y="19017"/>
                    <a:pt x="272512" y="0"/>
                    <a:pt x="331062" y="32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5"/>
            <p:cNvSpPr/>
            <p:nvPr/>
          </p:nvSpPr>
          <p:spPr>
            <a:xfrm>
              <a:off x="550850" y="0"/>
              <a:ext cx="522097" cy="921588"/>
            </a:xfrm>
            <a:custGeom>
              <a:avLst/>
              <a:gdLst/>
              <a:ahLst/>
              <a:cxnLst/>
              <a:rect l="0" t="0" r="0" b="0"/>
              <a:pathLst>
                <a:path w="522097" h="921588">
                  <a:moveTo>
                    <a:pt x="124079" y="0"/>
                  </a:moveTo>
                  <a:cubicBezTo>
                    <a:pt x="354127" y="43866"/>
                    <a:pt x="522097" y="255727"/>
                    <a:pt x="522097" y="494817"/>
                  </a:cubicBezTo>
                  <a:cubicBezTo>
                    <a:pt x="522097" y="587147"/>
                    <a:pt x="493332" y="702158"/>
                    <a:pt x="432778" y="789915"/>
                  </a:cubicBezTo>
                  <a:cubicBezTo>
                    <a:pt x="381355" y="867106"/>
                    <a:pt x="305689" y="921588"/>
                    <a:pt x="208813" y="921588"/>
                  </a:cubicBezTo>
                  <a:cubicBezTo>
                    <a:pt x="87731" y="921588"/>
                    <a:pt x="0" y="823202"/>
                    <a:pt x="0" y="703682"/>
                  </a:cubicBezTo>
                  <a:cubicBezTo>
                    <a:pt x="0" y="600774"/>
                    <a:pt x="55981" y="546278"/>
                    <a:pt x="110465" y="472123"/>
                  </a:cubicBezTo>
                  <a:cubicBezTo>
                    <a:pt x="160477" y="411036"/>
                    <a:pt x="350939" y="137363"/>
                    <a:pt x="1240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846323" y="4198776"/>
            <a:ext cx="4298159" cy="3360899"/>
          </a:xfrm>
          <a:effectLst>
            <a:outerShdw blurRad="254000" dir="2700000" algn="tl" rotWithShape="0">
              <a:prstClr val="black">
                <a:alpha val="60000"/>
              </a:prstClr>
            </a:outerShdw>
          </a:effectLst>
        </p:spPr>
        <p:txBody>
          <a:bodyPr anchor="t">
            <a:noAutofit/>
          </a:bodyPr>
          <a:lstStyle/>
          <a:p>
            <a:pPr algn="r"/>
            <a:r>
              <a:rPr lang="ru-RU" sz="4500" cap="all" dirty="0" smtClean="0">
                <a:solidFill>
                  <a:schemeClr val="bg1"/>
                </a:solidFill>
              </a:rPr>
              <a:t>Бизнес</a:t>
            </a:r>
            <a:br>
              <a:rPr lang="ru-RU" sz="4500" cap="all" dirty="0" smtClean="0">
                <a:solidFill>
                  <a:schemeClr val="bg1"/>
                </a:solidFill>
              </a:rPr>
            </a:br>
            <a:r>
              <a:rPr lang="ru-RU" sz="4500" cap="all" dirty="0" smtClean="0">
                <a:solidFill>
                  <a:schemeClr val="bg1"/>
                </a:solidFill>
              </a:rPr>
              <a:t>предложение </a:t>
            </a:r>
            <a:r>
              <a:rPr lang="ru-RU" sz="2800" cap="all" dirty="0">
                <a:solidFill>
                  <a:schemeClr val="bg1"/>
                </a:solidFill>
              </a:rPr>
              <a:t/>
            </a:r>
            <a:br>
              <a:rPr lang="ru-RU" sz="2800" cap="all" dirty="0">
                <a:solidFill>
                  <a:schemeClr val="bg1"/>
                </a:solidFill>
              </a:rPr>
            </a:br>
            <a:r>
              <a:rPr lang="en-US" sz="2000" cap="all" dirty="0" smtClean="0">
                <a:solidFill>
                  <a:schemeClr val="bg1"/>
                </a:solidFill>
              </a:rPr>
              <a:t/>
            </a:r>
            <a:br>
              <a:rPr lang="en-US" sz="2000" cap="all" dirty="0" smtClean="0">
                <a:solidFill>
                  <a:schemeClr val="bg1"/>
                </a:solidFill>
              </a:rPr>
            </a:br>
            <a:r>
              <a:rPr lang="ru-RU" sz="2000" cap="all" dirty="0" smtClean="0">
                <a:solidFill>
                  <a:schemeClr val="bg1"/>
                </a:solidFill>
              </a:rPr>
              <a:t>для </a:t>
            </a:r>
            <a:r>
              <a:rPr lang="ru-RU" sz="2000" cap="all" dirty="0" smtClean="0">
                <a:solidFill>
                  <a:schemeClr val="bg1"/>
                </a:solidFill>
              </a:rPr>
              <a:t>ЗТИ</a:t>
            </a:r>
            <a:r>
              <a:rPr lang="ru-RU" sz="2000" cap="all" dirty="0" smtClean="0">
                <a:solidFill>
                  <a:schemeClr val="bg1"/>
                </a:solidFill>
              </a:rPr>
              <a:t/>
            </a:r>
            <a:br>
              <a:rPr lang="ru-RU" sz="2000" cap="all" dirty="0" smtClean="0">
                <a:solidFill>
                  <a:schemeClr val="bg1"/>
                </a:solidFill>
              </a:rPr>
            </a:br>
            <a:r>
              <a:rPr lang="ru-RU" sz="2000" cap="all" dirty="0" smtClean="0">
                <a:solidFill>
                  <a:schemeClr val="bg1"/>
                </a:solidFill>
              </a:rPr>
              <a:t/>
            </a:r>
            <a:br>
              <a:rPr lang="ru-RU" sz="2000" cap="all" dirty="0" smtClean="0">
                <a:solidFill>
                  <a:schemeClr val="bg1"/>
                </a:solidFill>
              </a:rPr>
            </a:br>
            <a:r>
              <a:rPr lang="ru-RU" sz="2800" cap="all" dirty="0" smtClean="0">
                <a:solidFill>
                  <a:schemeClr val="bg1"/>
                </a:solidFill>
              </a:rPr>
              <a:t>мобилизуйте бизнес </a:t>
            </a:r>
            <a:br>
              <a:rPr lang="ru-RU" sz="2800" cap="all" dirty="0" smtClean="0">
                <a:solidFill>
                  <a:schemeClr val="bg1"/>
                </a:solidFill>
              </a:rPr>
            </a:br>
            <a:r>
              <a:rPr lang="ru-RU" sz="2800" cap="all" dirty="0" smtClean="0">
                <a:solidFill>
                  <a:schemeClr val="bg1"/>
                </a:solidFill>
              </a:rPr>
              <a:t>на взлет</a:t>
            </a:r>
            <a:r>
              <a:rPr lang="ru-RU" sz="2000" cap="all" dirty="0" smtClean="0">
                <a:solidFill>
                  <a:schemeClr val="bg1"/>
                </a:solidFill>
              </a:rPr>
              <a:t/>
            </a:r>
            <a:br>
              <a:rPr lang="ru-RU" sz="2000" cap="all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ИНТЕРАКТИВНОЕ ТЕЛЕВИДЕНИЕ – </a:t>
            </a:r>
            <a:br>
              <a:rPr lang="ru-RU" dirty="0" smtClean="0"/>
            </a:br>
            <a:r>
              <a:rPr lang="ru-RU" dirty="0" smtClean="0"/>
              <a:t>БИЗНЕС В HD КАЧЕСТВЕ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905" y="1466848"/>
            <a:ext cx="9972000" cy="974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ИНТЕРАКТИВНОЕ ТЕЛЕВИДЕНИЕ ДЛЯ БИЗНЕСА СОЗДАСТ КОМФОРТНУЮ АТМОСФЕРУ В ВАШЕМ ОТЕЛЕ, РЕСТОРАНЕ, САЛОНЕ КРАСОТЫ, КЛИНИКЕ ИЛИ ОФИСЕ И ПОВЫСИТ ЛОЯЛЬНОСТЬ ВАШИХ КЛИЕНТОВ БЛАГОДАРЯ ДОСТУПУ К ЛУЧШИМ РОССИЙСКИМ И ЗАРУБЕЖНЫМ ТЕЛЕВИЗИОННЫМ КАНАЛАМ С ВЫСОКИМ КАЧЕСТВОМ ЦИФРОВОГО ИЗОБРАЖЕНИЯ И ЗВУКА.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59720"/>
              </p:ext>
            </p:extLst>
          </p:nvPr>
        </p:nvGraphicFramePr>
        <p:xfrm>
          <a:off x="359905" y="2560571"/>
          <a:ext cx="997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Набор каналов для разных сфер бизнеса: спортивные трансляции, мода и красота, автомобильная индустрия, медицина и здоровье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Простое удобное управление (запись, перемотка, пауза)</a:t>
                      </a:r>
                    </a:p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Только лицензионный медиа-контент для вашего бизнеса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Объект 4"/>
          <p:cNvSpPr txBox="1">
            <a:spLocks/>
          </p:cNvSpPr>
          <p:nvPr/>
        </p:nvSpPr>
        <p:spPr>
          <a:xfrm>
            <a:off x="359905" y="6119123"/>
            <a:ext cx="9972000" cy="28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Цены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указаны в рублях с учетом НДС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Объект 4"/>
          <p:cNvSpPr txBox="1">
            <a:spLocks/>
          </p:cNvSpPr>
          <p:nvPr/>
        </p:nvSpPr>
        <p:spPr>
          <a:xfrm>
            <a:off x="6657010" y="5849161"/>
            <a:ext cx="3533490" cy="55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accent2"/>
                </a:solidFill>
              </a:rPr>
              <a:t>УСЛУГА ПОЛНОСТЬЮ СООТВЕТСТВУЕТ ТРЕБОВАНИЮ ЗАКОНОДАТЕЛЬСТВА РФ</a:t>
            </a:r>
            <a:endParaRPr lang="ru-RU" sz="1600" dirty="0">
              <a:solidFill>
                <a:schemeClr val="accent2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6098245" y="5849161"/>
            <a:ext cx="558765" cy="558608"/>
            <a:chOff x="1917263" y="1862989"/>
            <a:chExt cx="558765" cy="558608"/>
          </a:xfrm>
          <a:solidFill>
            <a:schemeClr val="tx2"/>
          </a:solidFill>
        </p:grpSpPr>
        <p:sp>
          <p:nvSpPr>
            <p:cNvPr id="76" name="Shape 1249"/>
            <p:cNvSpPr/>
            <p:nvPr/>
          </p:nvSpPr>
          <p:spPr>
            <a:xfrm>
              <a:off x="1917263" y="1862989"/>
              <a:ext cx="279382" cy="558608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26"/>
                  </a:cubicBezTo>
                  <a:cubicBezTo>
                    <a:pt x="12700" y="426504"/>
                    <a:pt x="132347" y="546164"/>
                    <a:pt x="279400" y="546164"/>
                  </a:cubicBezTo>
                  <a:lnTo>
                    <a:pt x="279400" y="558864"/>
                  </a:lnTo>
                  <a:cubicBezTo>
                    <a:pt x="125336" y="558864"/>
                    <a:pt x="0" y="433515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1250"/>
            <p:cNvSpPr/>
            <p:nvPr/>
          </p:nvSpPr>
          <p:spPr>
            <a:xfrm>
              <a:off x="2196646" y="1862989"/>
              <a:ext cx="279382" cy="558608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15"/>
                    <a:pt x="154064" y="558864"/>
                    <a:pt x="0" y="558864"/>
                  </a:cubicBezTo>
                  <a:lnTo>
                    <a:pt x="0" y="546164"/>
                  </a:lnTo>
                  <a:cubicBezTo>
                    <a:pt x="147053" y="546164"/>
                    <a:pt x="266700" y="426504"/>
                    <a:pt x="266700" y="279426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1251"/>
            <p:cNvSpPr/>
            <p:nvPr/>
          </p:nvSpPr>
          <p:spPr>
            <a:xfrm>
              <a:off x="2291865" y="2116071"/>
              <a:ext cx="51686" cy="159566"/>
            </a:xfrm>
            <a:custGeom>
              <a:avLst/>
              <a:gdLst/>
              <a:ahLst/>
              <a:cxnLst/>
              <a:rect l="0" t="0" r="0" b="0"/>
              <a:pathLst>
                <a:path w="51689" h="159639">
                  <a:moveTo>
                    <a:pt x="47981" y="1931"/>
                  </a:moveTo>
                  <a:cubicBezTo>
                    <a:pt x="50902" y="3873"/>
                    <a:pt x="51689" y="7811"/>
                    <a:pt x="49746" y="10732"/>
                  </a:cubicBezTo>
                  <a:cubicBezTo>
                    <a:pt x="49378" y="11290"/>
                    <a:pt x="12700" y="67513"/>
                    <a:pt x="12700" y="153289"/>
                  </a:cubicBezTo>
                  <a:cubicBezTo>
                    <a:pt x="12700" y="156794"/>
                    <a:pt x="9855" y="159639"/>
                    <a:pt x="6350" y="159639"/>
                  </a:cubicBezTo>
                  <a:cubicBezTo>
                    <a:pt x="2845" y="159639"/>
                    <a:pt x="0" y="156794"/>
                    <a:pt x="0" y="153289"/>
                  </a:cubicBezTo>
                  <a:cubicBezTo>
                    <a:pt x="0" y="63462"/>
                    <a:pt x="37579" y="6083"/>
                    <a:pt x="39180" y="3696"/>
                  </a:cubicBezTo>
                  <a:cubicBezTo>
                    <a:pt x="41135" y="762"/>
                    <a:pt x="45047" y="0"/>
                    <a:pt x="47981" y="193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1252"/>
            <p:cNvSpPr/>
            <p:nvPr/>
          </p:nvSpPr>
          <p:spPr>
            <a:xfrm>
              <a:off x="2189623" y="2097847"/>
              <a:ext cx="153838" cy="171296"/>
            </a:xfrm>
            <a:custGeom>
              <a:avLst/>
              <a:gdLst/>
              <a:ahLst/>
              <a:cxnLst/>
              <a:rect l="0" t="0" r="0" b="0"/>
              <a:pathLst>
                <a:path w="153848" h="171374">
                  <a:moveTo>
                    <a:pt x="38824" y="0"/>
                  </a:moveTo>
                  <a:lnTo>
                    <a:pt x="126606" y="0"/>
                  </a:lnTo>
                  <a:cubicBezTo>
                    <a:pt x="144780" y="0"/>
                    <a:pt x="150368" y="16307"/>
                    <a:pt x="150596" y="17005"/>
                  </a:cubicBezTo>
                  <a:lnTo>
                    <a:pt x="152743" y="23469"/>
                  </a:lnTo>
                  <a:cubicBezTo>
                    <a:pt x="153848" y="26784"/>
                    <a:pt x="152032" y="30378"/>
                    <a:pt x="148704" y="31483"/>
                  </a:cubicBezTo>
                  <a:cubicBezTo>
                    <a:pt x="145390" y="32601"/>
                    <a:pt x="141770" y="30785"/>
                    <a:pt x="140678" y="27457"/>
                  </a:cubicBezTo>
                  <a:lnTo>
                    <a:pt x="138531" y="20980"/>
                  </a:lnTo>
                  <a:cubicBezTo>
                    <a:pt x="138252" y="20193"/>
                    <a:pt x="135344" y="12700"/>
                    <a:pt x="126606" y="12700"/>
                  </a:cubicBezTo>
                  <a:lnTo>
                    <a:pt x="47638" y="12700"/>
                  </a:lnTo>
                  <a:cubicBezTo>
                    <a:pt x="52451" y="19329"/>
                    <a:pt x="63259" y="25463"/>
                    <a:pt x="70561" y="25463"/>
                  </a:cubicBezTo>
                  <a:cubicBezTo>
                    <a:pt x="73025" y="25463"/>
                    <a:pt x="75260" y="26886"/>
                    <a:pt x="76314" y="29121"/>
                  </a:cubicBezTo>
                  <a:cubicBezTo>
                    <a:pt x="77356" y="31356"/>
                    <a:pt x="77013" y="33985"/>
                    <a:pt x="75438" y="35877"/>
                  </a:cubicBezTo>
                  <a:cubicBezTo>
                    <a:pt x="46787" y="70243"/>
                    <a:pt x="27000" y="111785"/>
                    <a:pt x="13170" y="166573"/>
                  </a:cubicBezTo>
                  <a:cubicBezTo>
                    <a:pt x="12459" y="169456"/>
                    <a:pt x="9868" y="171374"/>
                    <a:pt x="7023" y="171374"/>
                  </a:cubicBezTo>
                  <a:cubicBezTo>
                    <a:pt x="6515" y="171374"/>
                    <a:pt x="5994" y="171310"/>
                    <a:pt x="5474" y="171171"/>
                  </a:cubicBezTo>
                  <a:cubicBezTo>
                    <a:pt x="2070" y="170319"/>
                    <a:pt x="0" y="166878"/>
                    <a:pt x="876" y="163474"/>
                  </a:cubicBezTo>
                  <a:cubicBezTo>
                    <a:pt x="14110" y="110985"/>
                    <a:pt x="32715" y="70129"/>
                    <a:pt x="59144" y="35890"/>
                  </a:cubicBezTo>
                  <a:cubicBezTo>
                    <a:pt x="46139" y="31153"/>
                    <a:pt x="32474" y="19533"/>
                    <a:pt x="32474" y="6350"/>
                  </a:cubicBezTo>
                  <a:cubicBezTo>
                    <a:pt x="32474" y="2832"/>
                    <a:pt x="35319" y="0"/>
                    <a:pt x="3882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1253"/>
            <p:cNvSpPr/>
            <p:nvPr/>
          </p:nvSpPr>
          <p:spPr>
            <a:xfrm>
              <a:off x="2049742" y="2116058"/>
              <a:ext cx="51673" cy="159579"/>
            </a:xfrm>
            <a:custGeom>
              <a:avLst/>
              <a:gdLst/>
              <a:ahLst/>
              <a:cxnLst/>
              <a:rect l="0" t="0" r="0" b="0"/>
              <a:pathLst>
                <a:path w="51676" h="159652">
                  <a:moveTo>
                    <a:pt x="3708" y="1943"/>
                  </a:moveTo>
                  <a:cubicBezTo>
                    <a:pt x="6591" y="0"/>
                    <a:pt x="10541" y="762"/>
                    <a:pt x="12510" y="3709"/>
                  </a:cubicBezTo>
                  <a:cubicBezTo>
                    <a:pt x="14110" y="6096"/>
                    <a:pt x="51676" y="63475"/>
                    <a:pt x="51676" y="153302"/>
                  </a:cubicBezTo>
                  <a:cubicBezTo>
                    <a:pt x="51676" y="156807"/>
                    <a:pt x="48832" y="159652"/>
                    <a:pt x="45326" y="159652"/>
                  </a:cubicBezTo>
                  <a:cubicBezTo>
                    <a:pt x="41821" y="159652"/>
                    <a:pt x="38976" y="156807"/>
                    <a:pt x="38976" y="153302"/>
                  </a:cubicBezTo>
                  <a:cubicBezTo>
                    <a:pt x="38976" y="67285"/>
                    <a:pt x="2311" y="11303"/>
                    <a:pt x="1943" y="10744"/>
                  </a:cubicBezTo>
                  <a:cubicBezTo>
                    <a:pt x="0" y="7836"/>
                    <a:pt x="787" y="3886"/>
                    <a:pt x="3708" y="1943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1254"/>
            <p:cNvSpPr/>
            <p:nvPr/>
          </p:nvSpPr>
          <p:spPr>
            <a:xfrm>
              <a:off x="2049831" y="2097847"/>
              <a:ext cx="153838" cy="171296"/>
            </a:xfrm>
            <a:custGeom>
              <a:avLst/>
              <a:gdLst/>
              <a:ahLst/>
              <a:cxnLst/>
              <a:rect l="0" t="0" r="0" b="0"/>
              <a:pathLst>
                <a:path w="153848" h="171374">
                  <a:moveTo>
                    <a:pt x="27229" y="0"/>
                  </a:moveTo>
                  <a:lnTo>
                    <a:pt x="115024" y="0"/>
                  </a:lnTo>
                  <a:cubicBezTo>
                    <a:pt x="118529" y="0"/>
                    <a:pt x="121374" y="2832"/>
                    <a:pt x="121374" y="6350"/>
                  </a:cubicBezTo>
                  <a:cubicBezTo>
                    <a:pt x="121374" y="19533"/>
                    <a:pt x="107709" y="31153"/>
                    <a:pt x="94704" y="35890"/>
                  </a:cubicBezTo>
                  <a:cubicBezTo>
                    <a:pt x="121133" y="70129"/>
                    <a:pt x="139738" y="110985"/>
                    <a:pt x="152971" y="163474"/>
                  </a:cubicBezTo>
                  <a:cubicBezTo>
                    <a:pt x="153848" y="166878"/>
                    <a:pt x="151778" y="170319"/>
                    <a:pt x="148374" y="171171"/>
                  </a:cubicBezTo>
                  <a:cubicBezTo>
                    <a:pt x="147853" y="171310"/>
                    <a:pt x="147333" y="171374"/>
                    <a:pt x="146825" y="171374"/>
                  </a:cubicBezTo>
                  <a:cubicBezTo>
                    <a:pt x="143980" y="171374"/>
                    <a:pt x="141389" y="169456"/>
                    <a:pt x="140678" y="166573"/>
                  </a:cubicBezTo>
                  <a:cubicBezTo>
                    <a:pt x="126848" y="111785"/>
                    <a:pt x="107061" y="70243"/>
                    <a:pt x="78410" y="35877"/>
                  </a:cubicBezTo>
                  <a:cubicBezTo>
                    <a:pt x="76835" y="33985"/>
                    <a:pt x="76492" y="31356"/>
                    <a:pt x="77534" y="29121"/>
                  </a:cubicBezTo>
                  <a:cubicBezTo>
                    <a:pt x="78588" y="26886"/>
                    <a:pt x="80823" y="25463"/>
                    <a:pt x="83287" y="25463"/>
                  </a:cubicBezTo>
                  <a:cubicBezTo>
                    <a:pt x="90589" y="25463"/>
                    <a:pt x="101397" y="19329"/>
                    <a:pt x="106210" y="12700"/>
                  </a:cubicBezTo>
                  <a:lnTo>
                    <a:pt x="27229" y="12700"/>
                  </a:lnTo>
                  <a:cubicBezTo>
                    <a:pt x="18148" y="12700"/>
                    <a:pt x="15329" y="20891"/>
                    <a:pt x="15316" y="20968"/>
                  </a:cubicBezTo>
                  <a:lnTo>
                    <a:pt x="13170" y="27457"/>
                  </a:lnTo>
                  <a:cubicBezTo>
                    <a:pt x="12065" y="30785"/>
                    <a:pt x="8458" y="32601"/>
                    <a:pt x="5143" y="31483"/>
                  </a:cubicBezTo>
                  <a:cubicBezTo>
                    <a:pt x="1816" y="30378"/>
                    <a:pt x="0" y="26784"/>
                    <a:pt x="1105" y="23469"/>
                  </a:cubicBezTo>
                  <a:lnTo>
                    <a:pt x="3251" y="16992"/>
                  </a:lnTo>
                  <a:cubicBezTo>
                    <a:pt x="3480" y="16307"/>
                    <a:pt x="9068" y="0"/>
                    <a:pt x="2722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1255"/>
            <p:cNvSpPr/>
            <p:nvPr/>
          </p:nvSpPr>
          <p:spPr>
            <a:xfrm>
              <a:off x="2189649" y="2234063"/>
              <a:ext cx="115855" cy="42221"/>
            </a:xfrm>
            <a:custGeom>
              <a:avLst/>
              <a:gdLst/>
              <a:ahLst/>
              <a:cxnLst/>
              <a:rect l="0" t="0" r="0" b="0"/>
              <a:pathLst>
                <a:path w="115862" h="42240">
                  <a:moveTo>
                    <a:pt x="65227" y="825"/>
                  </a:moveTo>
                  <a:cubicBezTo>
                    <a:pt x="67462" y="1194"/>
                    <a:pt x="69329" y="2730"/>
                    <a:pt x="70129" y="4851"/>
                  </a:cubicBezTo>
                  <a:lnTo>
                    <a:pt x="76086" y="20701"/>
                  </a:lnTo>
                  <a:lnTo>
                    <a:pt x="86246" y="3810"/>
                  </a:lnTo>
                  <a:cubicBezTo>
                    <a:pt x="88557" y="0"/>
                    <a:pt x="94831" y="0"/>
                    <a:pt x="97142" y="3810"/>
                  </a:cubicBezTo>
                  <a:lnTo>
                    <a:pt x="114071" y="31953"/>
                  </a:lnTo>
                  <a:cubicBezTo>
                    <a:pt x="115862" y="34963"/>
                    <a:pt x="114897" y="38862"/>
                    <a:pt x="111900" y="40678"/>
                  </a:cubicBezTo>
                  <a:cubicBezTo>
                    <a:pt x="110871" y="41287"/>
                    <a:pt x="109741" y="41580"/>
                    <a:pt x="108623" y="41580"/>
                  </a:cubicBezTo>
                  <a:cubicBezTo>
                    <a:pt x="106477" y="41580"/>
                    <a:pt x="104368" y="40487"/>
                    <a:pt x="103175" y="38506"/>
                  </a:cubicBezTo>
                  <a:lnTo>
                    <a:pt x="91694" y="19405"/>
                  </a:lnTo>
                  <a:lnTo>
                    <a:pt x="80226" y="38506"/>
                  </a:lnTo>
                  <a:cubicBezTo>
                    <a:pt x="78981" y="40576"/>
                    <a:pt x="76619" y="41630"/>
                    <a:pt x="74206" y="41554"/>
                  </a:cubicBezTo>
                  <a:cubicBezTo>
                    <a:pt x="71780" y="41326"/>
                    <a:pt x="69697" y="39738"/>
                    <a:pt x="68834" y="37465"/>
                  </a:cubicBezTo>
                  <a:lnTo>
                    <a:pt x="62103" y="19583"/>
                  </a:lnTo>
                  <a:lnTo>
                    <a:pt x="45809" y="39268"/>
                  </a:lnTo>
                  <a:cubicBezTo>
                    <a:pt x="44209" y="41224"/>
                    <a:pt x="41605" y="42024"/>
                    <a:pt x="39205" y="41338"/>
                  </a:cubicBezTo>
                  <a:cubicBezTo>
                    <a:pt x="36792" y="40678"/>
                    <a:pt x="35001" y="38658"/>
                    <a:pt x="34633" y="36169"/>
                  </a:cubicBezTo>
                  <a:lnTo>
                    <a:pt x="32194" y="20091"/>
                  </a:lnTo>
                  <a:lnTo>
                    <a:pt x="11405" y="39827"/>
                  </a:lnTo>
                  <a:cubicBezTo>
                    <a:pt x="8852" y="42240"/>
                    <a:pt x="4826" y="42164"/>
                    <a:pt x="2426" y="39611"/>
                  </a:cubicBezTo>
                  <a:cubicBezTo>
                    <a:pt x="0" y="37059"/>
                    <a:pt x="102" y="33032"/>
                    <a:pt x="2642" y="30632"/>
                  </a:cubicBezTo>
                  <a:lnTo>
                    <a:pt x="32283" y="2489"/>
                  </a:lnTo>
                  <a:cubicBezTo>
                    <a:pt x="34011" y="864"/>
                    <a:pt x="36525" y="305"/>
                    <a:pt x="38722" y="1092"/>
                  </a:cubicBezTo>
                  <a:cubicBezTo>
                    <a:pt x="40970" y="1854"/>
                    <a:pt x="42596" y="3797"/>
                    <a:pt x="42939" y="6147"/>
                  </a:cubicBezTo>
                  <a:lnTo>
                    <a:pt x="45072" y="20231"/>
                  </a:lnTo>
                  <a:lnTo>
                    <a:pt x="59284" y="3048"/>
                  </a:lnTo>
                  <a:cubicBezTo>
                    <a:pt x="60731" y="1295"/>
                    <a:pt x="63017" y="444"/>
                    <a:pt x="65227" y="825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1256"/>
            <p:cNvSpPr/>
            <p:nvPr/>
          </p:nvSpPr>
          <p:spPr>
            <a:xfrm>
              <a:off x="2087839" y="2234368"/>
              <a:ext cx="115855" cy="41929"/>
            </a:xfrm>
            <a:custGeom>
              <a:avLst/>
              <a:gdLst/>
              <a:ahLst/>
              <a:cxnLst/>
              <a:rect l="0" t="0" r="0" b="0"/>
              <a:pathLst>
                <a:path w="115862" h="41948">
                  <a:moveTo>
                    <a:pt x="24168" y="432"/>
                  </a:moveTo>
                  <a:cubicBezTo>
                    <a:pt x="26403" y="432"/>
                    <a:pt x="28461" y="1600"/>
                    <a:pt x="29616" y="3505"/>
                  </a:cubicBezTo>
                  <a:lnTo>
                    <a:pt x="39776" y="20396"/>
                  </a:lnTo>
                  <a:lnTo>
                    <a:pt x="45733" y="4547"/>
                  </a:lnTo>
                  <a:cubicBezTo>
                    <a:pt x="46533" y="2426"/>
                    <a:pt x="48400" y="889"/>
                    <a:pt x="50635" y="521"/>
                  </a:cubicBezTo>
                  <a:cubicBezTo>
                    <a:pt x="52845" y="140"/>
                    <a:pt x="55131" y="991"/>
                    <a:pt x="56579" y="2743"/>
                  </a:cubicBezTo>
                  <a:lnTo>
                    <a:pt x="70790" y="19926"/>
                  </a:lnTo>
                  <a:lnTo>
                    <a:pt x="72923" y="5842"/>
                  </a:lnTo>
                  <a:cubicBezTo>
                    <a:pt x="73266" y="3492"/>
                    <a:pt x="74892" y="1550"/>
                    <a:pt x="77140" y="788"/>
                  </a:cubicBezTo>
                  <a:cubicBezTo>
                    <a:pt x="79375" y="0"/>
                    <a:pt x="81852" y="559"/>
                    <a:pt x="83579" y="2184"/>
                  </a:cubicBezTo>
                  <a:lnTo>
                    <a:pt x="113221" y="30328"/>
                  </a:lnTo>
                  <a:cubicBezTo>
                    <a:pt x="115761" y="32728"/>
                    <a:pt x="115862" y="36754"/>
                    <a:pt x="113436" y="39307"/>
                  </a:cubicBezTo>
                  <a:cubicBezTo>
                    <a:pt x="111036" y="41859"/>
                    <a:pt x="107023" y="41948"/>
                    <a:pt x="104458" y="39522"/>
                  </a:cubicBezTo>
                  <a:lnTo>
                    <a:pt x="83668" y="19787"/>
                  </a:lnTo>
                  <a:lnTo>
                    <a:pt x="81229" y="35865"/>
                  </a:lnTo>
                  <a:cubicBezTo>
                    <a:pt x="80861" y="38354"/>
                    <a:pt x="79070" y="40373"/>
                    <a:pt x="76657" y="41034"/>
                  </a:cubicBezTo>
                  <a:cubicBezTo>
                    <a:pt x="74282" y="41720"/>
                    <a:pt x="71654" y="40919"/>
                    <a:pt x="70053" y="38964"/>
                  </a:cubicBezTo>
                  <a:lnTo>
                    <a:pt x="53759" y="19279"/>
                  </a:lnTo>
                  <a:lnTo>
                    <a:pt x="47028" y="37160"/>
                  </a:lnTo>
                  <a:cubicBezTo>
                    <a:pt x="46165" y="39434"/>
                    <a:pt x="44082" y="41021"/>
                    <a:pt x="41656" y="41249"/>
                  </a:cubicBezTo>
                  <a:cubicBezTo>
                    <a:pt x="39192" y="41301"/>
                    <a:pt x="36881" y="40272"/>
                    <a:pt x="35636" y="38202"/>
                  </a:cubicBezTo>
                  <a:lnTo>
                    <a:pt x="24168" y="19101"/>
                  </a:lnTo>
                  <a:lnTo>
                    <a:pt x="12687" y="38202"/>
                  </a:lnTo>
                  <a:cubicBezTo>
                    <a:pt x="11494" y="40183"/>
                    <a:pt x="9385" y="41275"/>
                    <a:pt x="7239" y="41275"/>
                  </a:cubicBezTo>
                  <a:cubicBezTo>
                    <a:pt x="6122" y="41275"/>
                    <a:pt x="4991" y="40983"/>
                    <a:pt x="3963" y="40373"/>
                  </a:cubicBezTo>
                  <a:cubicBezTo>
                    <a:pt x="965" y="38557"/>
                    <a:pt x="0" y="34658"/>
                    <a:pt x="1791" y="31648"/>
                  </a:cubicBezTo>
                  <a:lnTo>
                    <a:pt x="18720" y="3505"/>
                  </a:lnTo>
                  <a:cubicBezTo>
                    <a:pt x="19876" y="1600"/>
                    <a:pt x="21933" y="432"/>
                    <a:pt x="24168" y="432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1257"/>
            <p:cNvSpPr/>
            <p:nvPr/>
          </p:nvSpPr>
          <p:spPr>
            <a:xfrm>
              <a:off x="2114102" y="2301013"/>
              <a:ext cx="165089" cy="12694"/>
            </a:xfrm>
            <a:custGeom>
              <a:avLst/>
              <a:gdLst/>
              <a:ahLst/>
              <a:cxnLst/>
              <a:rect l="0" t="0" r="0" b="0"/>
              <a:pathLst>
                <a:path w="165100" h="12700">
                  <a:moveTo>
                    <a:pt x="6350" y="0"/>
                  </a:moveTo>
                  <a:lnTo>
                    <a:pt x="158750" y="0"/>
                  </a:lnTo>
                  <a:cubicBezTo>
                    <a:pt x="162255" y="0"/>
                    <a:pt x="165100" y="2845"/>
                    <a:pt x="165100" y="6350"/>
                  </a:cubicBezTo>
                  <a:cubicBezTo>
                    <a:pt x="165100" y="9855"/>
                    <a:pt x="162255" y="12700"/>
                    <a:pt x="1587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1258"/>
            <p:cNvSpPr/>
            <p:nvPr/>
          </p:nvSpPr>
          <p:spPr>
            <a:xfrm>
              <a:off x="2284250" y="2042003"/>
              <a:ext cx="45730" cy="68524"/>
            </a:xfrm>
            <a:custGeom>
              <a:avLst/>
              <a:gdLst/>
              <a:ahLst/>
              <a:cxnLst/>
              <a:rect l="0" t="0" r="0" b="0"/>
              <a:pathLst>
                <a:path w="45733" h="68555">
                  <a:moveTo>
                    <a:pt x="6350" y="0"/>
                  </a:moveTo>
                  <a:cubicBezTo>
                    <a:pt x="33553" y="0"/>
                    <a:pt x="45733" y="13234"/>
                    <a:pt x="45733" y="26340"/>
                  </a:cubicBezTo>
                  <a:cubicBezTo>
                    <a:pt x="45733" y="33528"/>
                    <a:pt x="42964" y="39650"/>
                    <a:pt x="40742" y="44552"/>
                  </a:cubicBezTo>
                  <a:cubicBezTo>
                    <a:pt x="39459" y="47409"/>
                    <a:pt x="38125" y="50355"/>
                    <a:pt x="38125" y="52019"/>
                  </a:cubicBezTo>
                  <a:lnTo>
                    <a:pt x="38125" y="62205"/>
                  </a:lnTo>
                  <a:cubicBezTo>
                    <a:pt x="38125" y="65710"/>
                    <a:pt x="35281" y="68555"/>
                    <a:pt x="31775" y="68555"/>
                  </a:cubicBezTo>
                  <a:cubicBezTo>
                    <a:pt x="28270" y="68555"/>
                    <a:pt x="25425" y="65710"/>
                    <a:pt x="25425" y="62205"/>
                  </a:cubicBezTo>
                  <a:lnTo>
                    <a:pt x="25425" y="52019"/>
                  </a:lnTo>
                  <a:cubicBezTo>
                    <a:pt x="25425" y="47625"/>
                    <a:pt x="27254" y="43586"/>
                    <a:pt x="29172" y="39319"/>
                  </a:cubicBezTo>
                  <a:cubicBezTo>
                    <a:pt x="31064" y="35128"/>
                    <a:pt x="33033" y="30798"/>
                    <a:pt x="33033" y="26340"/>
                  </a:cubicBezTo>
                  <a:cubicBezTo>
                    <a:pt x="33033" y="19761"/>
                    <a:pt x="24676" y="12700"/>
                    <a:pt x="6350" y="12700"/>
                  </a:cubicBezTo>
                  <a:cubicBezTo>
                    <a:pt x="2845" y="12700"/>
                    <a:pt x="0" y="9855"/>
                    <a:pt x="0" y="6350"/>
                  </a:cubicBezTo>
                  <a:cubicBezTo>
                    <a:pt x="0" y="2832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1259"/>
            <p:cNvSpPr/>
            <p:nvPr/>
          </p:nvSpPr>
          <p:spPr>
            <a:xfrm>
              <a:off x="2251233" y="2042003"/>
              <a:ext cx="45717" cy="68524"/>
            </a:xfrm>
            <a:custGeom>
              <a:avLst/>
              <a:gdLst/>
              <a:ahLst/>
              <a:cxnLst/>
              <a:rect l="0" t="0" r="0" b="0"/>
              <a:pathLst>
                <a:path w="45720" h="68555">
                  <a:moveTo>
                    <a:pt x="39370" y="0"/>
                  </a:moveTo>
                  <a:cubicBezTo>
                    <a:pt x="42875" y="0"/>
                    <a:pt x="45720" y="2832"/>
                    <a:pt x="45720" y="6350"/>
                  </a:cubicBezTo>
                  <a:cubicBezTo>
                    <a:pt x="45720" y="9855"/>
                    <a:pt x="42875" y="12700"/>
                    <a:pt x="39370" y="12700"/>
                  </a:cubicBezTo>
                  <a:cubicBezTo>
                    <a:pt x="21057" y="12700"/>
                    <a:pt x="12700" y="19761"/>
                    <a:pt x="12700" y="26340"/>
                  </a:cubicBezTo>
                  <a:cubicBezTo>
                    <a:pt x="12700" y="30798"/>
                    <a:pt x="14669" y="35128"/>
                    <a:pt x="16548" y="39319"/>
                  </a:cubicBezTo>
                  <a:cubicBezTo>
                    <a:pt x="18466" y="43586"/>
                    <a:pt x="20295" y="47625"/>
                    <a:pt x="20295" y="52019"/>
                  </a:cubicBezTo>
                  <a:lnTo>
                    <a:pt x="20295" y="62205"/>
                  </a:lnTo>
                  <a:cubicBezTo>
                    <a:pt x="20295" y="65710"/>
                    <a:pt x="17450" y="68555"/>
                    <a:pt x="13945" y="68555"/>
                  </a:cubicBezTo>
                  <a:cubicBezTo>
                    <a:pt x="10439" y="68555"/>
                    <a:pt x="7595" y="65710"/>
                    <a:pt x="7595" y="62205"/>
                  </a:cubicBezTo>
                  <a:lnTo>
                    <a:pt x="7595" y="52019"/>
                  </a:lnTo>
                  <a:cubicBezTo>
                    <a:pt x="7595" y="50343"/>
                    <a:pt x="6274" y="47397"/>
                    <a:pt x="4979" y="44539"/>
                  </a:cubicBezTo>
                  <a:cubicBezTo>
                    <a:pt x="2756" y="39650"/>
                    <a:pt x="0" y="33528"/>
                    <a:pt x="0" y="26340"/>
                  </a:cubicBezTo>
                  <a:cubicBezTo>
                    <a:pt x="0" y="13234"/>
                    <a:pt x="12167" y="0"/>
                    <a:pt x="3937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1260"/>
            <p:cNvSpPr/>
            <p:nvPr/>
          </p:nvSpPr>
          <p:spPr>
            <a:xfrm>
              <a:off x="2284250" y="2011486"/>
              <a:ext cx="12699" cy="99015"/>
            </a:xfrm>
            <a:custGeom>
              <a:avLst/>
              <a:gdLst/>
              <a:ahLst/>
              <a:cxnLst/>
              <a:rect l="0" t="0" r="0" b="0"/>
              <a:pathLst>
                <a:path w="12700" h="99060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92710"/>
                  </a:lnTo>
                  <a:cubicBezTo>
                    <a:pt x="12700" y="96215"/>
                    <a:pt x="9855" y="99060"/>
                    <a:pt x="6350" y="99060"/>
                  </a:cubicBezTo>
                  <a:cubicBezTo>
                    <a:pt x="2845" y="99060"/>
                    <a:pt x="0" y="96215"/>
                    <a:pt x="0" y="92710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1261"/>
            <p:cNvSpPr/>
            <p:nvPr/>
          </p:nvSpPr>
          <p:spPr>
            <a:xfrm>
              <a:off x="2274088" y="2021691"/>
              <a:ext cx="33031" cy="12694"/>
            </a:xfrm>
            <a:custGeom>
              <a:avLst/>
              <a:gdLst/>
              <a:ahLst/>
              <a:cxnLst/>
              <a:rect l="0" t="0" r="0" b="0"/>
              <a:pathLst>
                <a:path w="33033" h="12700">
                  <a:moveTo>
                    <a:pt x="6350" y="0"/>
                  </a:moveTo>
                  <a:lnTo>
                    <a:pt x="26683" y="0"/>
                  </a:lnTo>
                  <a:cubicBezTo>
                    <a:pt x="30188" y="0"/>
                    <a:pt x="33033" y="2845"/>
                    <a:pt x="33033" y="6350"/>
                  </a:cubicBezTo>
                  <a:cubicBezTo>
                    <a:pt x="33033" y="9855"/>
                    <a:pt x="30188" y="12700"/>
                    <a:pt x="26683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1262"/>
            <p:cNvSpPr/>
            <p:nvPr/>
          </p:nvSpPr>
          <p:spPr>
            <a:xfrm>
              <a:off x="2258840" y="2097832"/>
              <a:ext cx="63496" cy="12694"/>
            </a:xfrm>
            <a:custGeom>
              <a:avLst/>
              <a:gdLst/>
              <a:ahLst/>
              <a:cxnLst/>
              <a:rect l="0" t="0" r="0" b="0"/>
              <a:pathLst>
                <a:path w="63500" h="12700">
                  <a:moveTo>
                    <a:pt x="6350" y="0"/>
                  </a:moveTo>
                  <a:lnTo>
                    <a:pt x="57150" y="0"/>
                  </a:lnTo>
                  <a:cubicBezTo>
                    <a:pt x="60655" y="0"/>
                    <a:pt x="63500" y="2845"/>
                    <a:pt x="63500" y="6350"/>
                  </a:cubicBezTo>
                  <a:cubicBezTo>
                    <a:pt x="63500" y="9855"/>
                    <a:pt x="60655" y="12700"/>
                    <a:pt x="571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1263"/>
            <p:cNvSpPr/>
            <p:nvPr/>
          </p:nvSpPr>
          <p:spPr>
            <a:xfrm>
              <a:off x="2063325" y="2042003"/>
              <a:ext cx="45717" cy="68524"/>
            </a:xfrm>
            <a:custGeom>
              <a:avLst/>
              <a:gdLst/>
              <a:ahLst/>
              <a:cxnLst/>
              <a:rect l="0" t="0" r="0" b="0"/>
              <a:pathLst>
                <a:path w="45720" h="68555">
                  <a:moveTo>
                    <a:pt x="39370" y="0"/>
                  </a:moveTo>
                  <a:cubicBezTo>
                    <a:pt x="42875" y="0"/>
                    <a:pt x="45720" y="2832"/>
                    <a:pt x="45720" y="6350"/>
                  </a:cubicBezTo>
                  <a:cubicBezTo>
                    <a:pt x="45720" y="9855"/>
                    <a:pt x="42875" y="12700"/>
                    <a:pt x="39370" y="12700"/>
                  </a:cubicBezTo>
                  <a:cubicBezTo>
                    <a:pt x="21057" y="12700"/>
                    <a:pt x="12700" y="19761"/>
                    <a:pt x="12700" y="26340"/>
                  </a:cubicBezTo>
                  <a:cubicBezTo>
                    <a:pt x="12700" y="30798"/>
                    <a:pt x="14669" y="35128"/>
                    <a:pt x="16548" y="39319"/>
                  </a:cubicBezTo>
                  <a:cubicBezTo>
                    <a:pt x="18466" y="43586"/>
                    <a:pt x="20295" y="47625"/>
                    <a:pt x="20295" y="52019"/>
                  </a:cubicBezTo>
                  <a:lnTo>
                    <a:pt x="20295" y="62205"/>
                  </a:lnTo>
                  <a:cubicBezTo>
                    <a:pt x="20295" y="65710"/>
                    <a:pt x="17450" y="68555"/>
                    <a:pt x="13945" y="68555"/>
                  </a:cubicBezTo>
                  <a:cubicBezTo>
                    <a:pt x="10439" y="68555"/>
                    <a:pt x="7595" y="65710"/>
                    <a:pt x="7595" y="62205"/>
                  </a:cubicBezTo>
                  <a:lnTo>
                    <a:pt x="7595" y="52019"/>
                  </a:lnTo>
                  <a:cubicBezTo>
                    <a:pt x="7595" y="50343"/>
                    <a:pt x="6274" y="47397"/>
                    <a:pt x="4979" y="44539"/>
                  </a:cubicBezTo>
                  <a:cubicBezTo>
                    <a:pt x="2756" y="39650"/>
                    <a:pt x="0" y="33528"/>
                    <a:pt x="0" y="26340"/>
                  </a:cubicBezTo>
                  <a:cubicBezTo>
                    <a:pt x="0" y="13234"/>
                    <a:pt x="12167" y="0"/>
                    <a:pt x="3937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1264"/>
            <p:cNvSpPr/>
            <p:nvPr/>
          </p:nvSpPr>
          <p:spPr>
            <a:xfrm>
              <a:off x="2096342" y="2042003"/>
              <a:ext cx="45730" cy="68524"/>
            </a:xfrm>
            <a:custGeom>
              <a:avLst/>
              <a:gdLst/>
              <a:ahLst/>
              <a:cxnLst/>
              <a:rect l="0" t="0" r="0" b="0"/>
              <a:pathLst>
                <a:path w="45733" h="68555">
                  <a:moveTo>
                    <a:pt x="6350" y="0"/>
                  </a:moveTo>
                  <a:cubicBezTo>
                    <a:pt x="33553" y="0"/>
                    <a:pt x="45733" y="13234"/>
                    <a:pt x="45733" y="26340"/>
                  </a:cubicBezTo>
                  <a:cubicBezTo>
                    <a:pt x="45733" y="33528"/>
                    <a:pt x="42964" y="39650"/>
                    <a:pt x="40742" y="44552"/>
                  </a:cubicBezTo>
                  <a:cubicBezTo>
                    <a:pt x="39459" y="47409"/>
                    <a:pt x="38125" y="50355"/>
                    <a:pt x="38125" y="52019"/>
                  </a:cubicBezTo>
                  <a:lnTo>
                    <a:pt x="38125" y="62205"/>
                  </a:lnTo>
                  <a:cubicBezTo>
                    <a:pt x="38125" y="65710"/>
                    <a:pt x="35281" y="68555"/>
                    <a:pt x="31775" y="68555"/>
                  </a:cubicBezTo>
                  <a:cubicBezTo>
                    <a:pt x="28270" y="68555"/>
                    <a:pt x="25425" y="65710"/>
                    <a:pt x="25425" y="62205"/>
                  </a:cubicBezTo>
                  <a:lnTo>
                    <a:pt x="25425" y="52019"/>
                  </a:lnTo>
                  <a:cubicBezTo>
                    <a:pt x="25425" y="47625"/>
                    <a:pt x="27254" y="43586"/>
                    <a:pt x="29172" y="39319"/>
                  </a:cubicBezTo>
                  <a:cubicBezTo>
                    <a:pt x="31064" y="35128"/>
                    <a:pt x="33033" y="30798"/>
                    <a:pt x="33033" y="26340"/>
                  </a:cubicBezTo>
                  <a:cubicBezTo>
                    <a:pt x="33033" y="19761"/>
                    <a:pt x="24676" y="12700"/>
                    <a:pt x="6350" y="12700"/>
                  </a:cubicBezTo>
                  <a:cubicBezTo>
                    <a:pt x="2845" y="12700"/>
                    <a:pt x="0" y="9855"/>
                    <a:pt x="0" y="6350"/>
                  </a:cubicBezTo>
                  <a:cubicBezTo>
                    <a:pt x="0" y="2832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1265"/>
            <p:cNvSpPr/>
            <p:nvPr/>
          </p:nvSpPr>
          <p:spPr>
            <a:xfrm>
              <a:off x="2096343" y="2011486"/>
              <a:ext cx="12699" cy="99015"/>
            </a:xfrm>
            <a:custGeom>
              <a:avLst/>
              <a:gdLst/>
              <a:ahLst/>
              <a:cxnLst/>
              <a:rect l="0" t="0" r="0" b="0"/>
              <a:pathLst>
                <a:path w="12700" h="99060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92710"/>
                  </a:lnTo>
                  <a:cubicBezTo>
                    <a:pt x="12700" y="96215"/>
                    <a:pt x="9855" y="99060"/>
                    <a:pt x="6350" y="99060"/>
                  </a:cubicBezTo>
                  <a:cubicBezTo>
                    <a:pt x="2845" y="99060"/>
                    <a:pt x="0" y="96215"/>
                    <a:pt x="0" y="92710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1266"/>
            <p:cNvSpPr/>
            <p:nvPr/>
          </p:nvSpPr>
          <p:spPr>
            <a:xfrm>
              <a:off x="2086180" y="2021691"/>
              <a:ext cx="33018" cy="12694"/>
            </a:xfrm>
            <a:custGeom>
              <a:avLst/>
              <a:gdLst/>
              <a:ahLst/>
              <a:cxnLst/>
              <a:rect l="0" t="0" r="0" b="0"/>
              <a:pathLst>
                <a:path w="33020" h="12700">
                  <a:moveTo>
                    <a:pt x="6350" y="0"/>
                  </a:moveTo>
                  <a:lnTo>
                    <a:pt x="26670" y="0"/>
                  </a:lnTo>
                  <a:cubicBezTo>
                    <a:pt x="30175" y="0"/>
                    <a:pt x="33020" y="2845"/>
                    <a:pt x="33020" y="6350"/>
                  </a:cubicBezTo>
                  <a:cubicBezTo>
                    <a:pt x="33020" y="9855"/>
                    <a:pt x="30175" y="12700"/>
                    <a:pt x="2667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1267"/>
            <p:cNvSpPr/>
            <p:nvPr/>
          </p:nvSpPr>
          <p:spPr>
            <a:xfrm>
              <a:off x="2070955" y="2097832"/>
              <a:ext cx="63496" cy="12694"/>
            </a:xfrm>
            <a:custGeom>
              <a:avLst/>
              <a:gdLst/>
              <a:ahLst/>
              <a:cxnLst/>
              <a:rect l="0" t="0" r="0" b="0"/>
              <a:pathLst>
                <a:path w="63500" h="12700">
                  <a:moveTo>
                    <a:pt x="6350" y="0"/>
                  </a:moveTo>
                  <a:lnTo>
                    <a:pt x="57150" y="0"/>
                  </a:lnTo>
                  <a:cubicBezTo>
                    <a:pt x="60655" y="0"/>
                    <a:pt x="63500" y="2845"/>
                    <a:pt x="63500" y="6350"/>
                  </a:cubicBezTo>
                  <a:cubicBezTo>
                    <a:pt x="63500" y="9855"/>
                    <a:pt x="60655" y="12700"/>
                    <a:pt x="571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1268"/>
            <p:cNvSpPr/>
            <p:nvPr/>
          </p:nvSpPr>
          <p:spPr>
            <a:xfrm>
              <a:off x="2190308" y="1977237"/>
              <a:ext cx="53972" cy="82512"/>
            </a:xfrm>
            <a:custGeom>
              <a:avLst/>
              <a:gdLst/>
              <a:ahLst/>
              <a:cxnLst/>
              <a:rect l="0" t="0" r="0" b="0"/>
              <a:pathLst>
                <a:path w="53975" h="82550">
                  <a:moveTo>
                    <a:pt x="6350" y="0"/>
                  </a:moveTo>
                  <a:cubicBezTo>
                    <a:pt x="39256" y="0"/>
                    <a:pt x="53975" y="15748"/>
                    <a:pt x="53975" y="31369"/>
                  </a:cubicBezTo>
                  <a:cubicBezTo>
                    <a:pt x="53975" y="40005"/>
                    <a:pt x="50597" y="47473"/>
                    <a:pt x="47904" y="53467"/>
                  </a:cubicBezTo>
                  <a:cubicBezTo>
                    <a:pt x="46139" y="57366"/>
                    <a:pt x="44475" y="61036"/>
                    <a:pt x="44475" y="63462"/>
                  </a:cubicBezTo>
                  <a:lnTo>
                    <a:pt x="44475" y="76200"/>
                  </a:lnTo>
                  <a:cubicBezTo>
                    <a:pt x="44475" y="79705"/>
                    <a:pt x="41631" y="82550"/>
                    <a:pt x="38125" y="82550"/>
                  </a:cubicBezTo>
                  <a:cubicBezTo>
                    <a:pt x="34620" y="82550"/>
                    <a:pt x="31775" y="79705"/>
                    <a:pt x="31775" y="76200"/>
                  </a:cubicBezTo>
                  <a:lnTo>
                    <a:pt x="31775" y="63462"/>
                  </a:lnTo>
                  <a:cubicBezTo>
                    <a:pt x="31775" y="58306"/>
                    <a:pt x="33985" y="53416"/>
                    <a:pt x="36322" y="48247"/>
                  </a:cubicBezTo>
                  <a:cubicBezTo>
                    <a:pt x="38760" y="42850"/>
                    <a:pt x="41275" y="37274"/>
                    <a:pt x="41275" y="31369"/>
                  </a:cubicBezTo>
                  <a:cubicBezTo>
                    <a:pt x="41275" y="22377"/>
                    <a:pt x="30353" y="12700"/>
                    <a:pt x="6350" y="12700"/>
                  </a:cubicBez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1269"/>
            <p:cNvSpPr/>
            <p:nvPr/>
          </p:nvSpPr>
          <p:spPr>
            <a:xfrm>
              <a:off x="2149025" y="1977237"/>
              <a:ext cx="53972" cy="82512"/>
            </a:xfrm>
            <a:custGeom>
              <a:avLst/>
              <a:gdLst/>
              <a:ahLst/>
              <a:cxnLst/>
              <a:rect l="0" t="0" r="0" b="0"/>
              <a:pathLst>
                <a:path w="53975" h="82550">
                  <a:moveTo>
                    <a:pt x="47625" y="0"/>
                  </a:moveTo>
                  <a:cubicBezTo>
                    <a:pt x="51130" y="0"/>
                    <a:pt x="53975" y="2845"/>
                    <a:pt x="53975" y="6350"/>
                  </a:cubicBezTo>
                  <a:cubicBezTo>
                    <a:pt x="53975" y="9855"/>
                    <a:pt x="51130" y="12700"/>
                    <a:pt x="47625" y="12700"/>
                  </a:cubicBezTo>
                  <a:cubicBezTo>
                    <a:pt x="23622" y="12700"/>
                    <a:pt x="12700" y="22377"/>
                    <a:pt x="12700" y="31369"/>
                  </a:cubicBezTo>
                  <a:cubicBezTo>
                    <a:pt x="12700" y="37274"/>
                    <a:pt x="15215" y="42850"/>
                    <a:pt x="17653" y="48247"/>
                  </a:cubicBezTo>
                  <a:cubicBezTo>
                    <a:pt x="19990" y="53416"/>
                    <a:pt x="22200" y="58306"/>
                    <a:pt x="22200" y="63462"/>
                  </a:cubicBezTo>
                  <a:lnTo>
                    <a:pt x="22200" y="76200"/>
                  </a:lnTo>
                  <a:cubicBezTo>
                    <a:pt x="22200" y="79705"/>
                    <a:pt x="19355" y="82550"/>
                    <a:pt x="15850" y="82550"/>
                  </a:cubicBezTo>
                  <a:cubicBezTo>
                    <a:pt x="12344" y="82550"/>
                    <a:pt x="9500" y="79705"/>
                    <a:pt x="9500" y="76200"/>
                  </a:cubicBezTo>
                  <a:lnTo>
                    <a:pt x="9500" y="63462"/>
                  </a:lnTo>
                  <a:cubicBezTo>
                    <a:pt x="9500" y="61036"/>
                    <a:pt x="7836" y="57366"/>
                    <a:pt x="6071" y="53467"/>
                  </a:cubicBezTo>
                  <a:cubicBezTo>
                    <a:pt x="3378" y="47473"/>
                    <a:pt x="0" y="40005"/>
                    <a:pt x="0" y="31369"/>
                  </a:cubicBezTo>
                  <a:cubicBezTo>
                    <a:pt x="0" y="15748"/>
                    <a:pt x="14719" y="0"/>
                    <a:pt x="4762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1270"/>
            <p:cNvSpPr/>
            <p:nvPr/>
          </p:nvSpPr>
          <p:spPr>
            <a:xfrm>
              <a:off x="2190297" y="1939115"/>
              <a:ext cx="12699" cy="95270"/>
            </a:xfrm>
            <a:custGeom>
              <a:avLst/>
              <a:gdLst/>
              <a:ahLst/>
              <a:cxnLst/>
              <a:rect l="0" t="0" r="0" b="0"/>
              <a:pathLst>
                <a:path w="12700" h="95314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88964"/>
                  </a:lnTo>
                  <a:cubicBezTo>
                    <a:pt x="12700" y="92469"/>
                    <a:pt x="9855" y="95314"/>
                    <a:pt x="6350" y="95314"/>
                  </a:cubicBezTo>
                  <a:cubicBezTo>
                    <a:pt x="2845" y="95314"/>
                    <a:pt x="0" y="92469"/>
                    <a:pt x="0" y="88964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1271"/>
            <p:cNvSpPr/>
            <p:nvPr/>
          </p:nvSpPr>
          <p:spPr>
            <a:xfrm>
              <a:off x="2177597" y="1951873"/>
              <a:ext cx="38098" cy="12694"/>
            </a:xfrm>
            <a:custGeom>
              <a:avLst/>
              <a:gdLst/>
              <a:ahLst/>
              <a:cxnLst/>
              <a:rect l="0" t="0" r="0" b="0"/>
              <a:pathLst>
                <a:path w="38100" h="12700">
                  <a:moveTo>
                    <a:pt x="6350" y="0"/>
                  </a:moveTo>
                  <a:lnTo>
                    <a:pt x="31750" y="0"/>
                  </a:lnTo>
                  <a:cubicBezTo>
                    <a:pt x="35255" y="0"/>
                    <a:pt x="38100" y="2845"/>
                    <a:pt x="38100" y="6350"/>
                  </a:cubicBezTo>
                  <a:cubicBezTo>
                    <a:pt x="38100" y="9855"/>
                    <a:pt x="35255" y="12700"/>
                    <a:pt x="317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1272"/>
            <p:cNvSpPr/>
            <p:nvPr/>
          </p:nvSpPr>
          <p:spPr>
            <a:xfrm>
              <a:off x="2158536" y="2047055"/>
              <a:ext cx="76195" cy="12694"/>
            </a:xfrm>
            <a:custGeom>
              <a:avLst/>
              <a:gdLst/>
              <a:ahLst/>
              <a:cxnLst/>
              <a:rect l="0" t="0" r="0" b="0"/>
              <a:pathLst>
                <a:path w="76200" h="12700">
                  <a:moveTo>
                    <a:pt x="6350" y="0"/>
                  </a:moveTo>
                  <a:lnTo>
                    <a:pt x="69850" y="0"/>
                  </a:lnTo>
                  <a:cubicBezTo>
                    <a:pt x="73355" y="0"/>
                    <a:pt x="76200" y="2845"/>
                    <a:pt x="76200" y="6350"/>
                  </a:cubicBezTo>
                  <a:cubicBezTo>
                    <a:pt x="76200" y="9855"/>
                    <a:pt x="73355" y="12700"/>
                    <a:pt x="698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1273"/>
            <p:cNvSpPr/>
            <p:nvPr/>
          </p:nvSpPr>
          <p:spPr>
            <a:xfrm>
              <a:off x="2158536" y="2021754"/>
              <a:ext cx="76195" cy="12694"/>
            </a:xfrm>
            <a:custGeom>
              <a:avLst/>
              <a:gdLst/>
              <a:ahLst/>
              <a:cxnLst/>
              <a:rect l="0" t="0" r="0" b="0"/>
              <a:pathLst>
                <a:path w="76200" h="12700">
                  <a:moveTo>
                    <a:pt x="6350" y="0"/>
                  </a:moveTo>
                  <a:lnTo>
                    <a:pt x="69850" y="0"/>
                  </a:lnTo>
                  <a:cubicBezTo>
                    <a:pt x="73355" y="0"/>
                    <a:pt x="76200" y="2845"/>
                    <a:pt x="76200" y="6350"/>
                  </a:cubicBezTo>
                  <a:cubicBezTo>
                    <a:pt x="76200" y="9855"/>
                    <a:pt x="73355" y="12700"/>
                    <a:pt x="698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274"/>
            <p:cNvSpPr/>
            <p:nvPr/>
          </p:nvSpPr>
          <p:spPr>
            <a:xfrm>
              <a:off x="2221327" y="2046268"/>
              <a:ext cx="62912" cy="64259"/>
            </a:xfrm>
            <a:custGeom>
              <a:avLst/>
              <a:gdLst/>
              <a:ahLst/>
              <a:cxnLst/>
              <a:rect l="0" t="0" r="0" b="0"/>
              <a:pathLst>
                <a:path w="62916" h="64288">
                  <a:moveTo>
                    <a:pt x="5334" y="1041"/>
                  </a:moveTo>
                  <a:cubicBezTo>
                    <a:pt x="8674" y="0"/>
                    <a:pt x="12217" y="2032"/>
                    <a:pt x="13170" y="5411"/>
                  </a:cubicBezTo>
                  <a:cubicBezTo>
                    <a:pt x="13297" y="5867"/>
                    <a:pt x="26644" y="51588"/>
                    <a:pt x="56566" y="51588"/>
                  </a:cubicBezTo>
                  <a:cubicBezTo>
                    <a:pt x="60071" y="51588"/>
                    <a:pt x="62916" y="54432"/>
                    <a:pt x="62916" y="57938"/>
                  </a:cubicBezTo>
                  <a:cubicBezTo>
                    <a:pt x="62916" y="61443"/>
                    <a:pt x="60071" y="64288"/>
                    <a:pt x="56566" y="64288"/>
                  </a:cubicBezTo>
                  <a:cubicBezTo>
                    <a:pt x="17031" y="64288"/>
                    <a:pt x="1588" y="11113"/>
                    <a:pt x="940" y="8865"/>
                  </a:cubicBezTo>
                  <a:cubicBezTo>
                    <a:pt x="0" y="5486"/>
                    <a:pt x="1956" y="1994"/>
                    <a:pt x="5334" y="104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275"/>
            <p:cNvSpPr/>
            <p:nvPr/>
          </p:nvSpPr>
          <p:spPr>
            <a:xfrm>
              <a:off x="2109053" y="2046268"/>
              <a:ext cx="62886" cy="64259"/>
            </a:xfrm>
            <a:custGeom>
              <a:avLst/>
              <a:gdLst/>
              <a:ahLst/>
              <a:cxnLst/>
              <a:rect l="0" t="0" r="0" b="0"/>
              <a:pathLst>
                <a:path w="62890" h="64288">
                  <a:moveTo>
                    <a:pt x="57556" y="1041"/>
                  </a:moveTo>
                  <a:cubicBezTo>
                    <a:pt x="60935" y="1994"/>
                    <a:pt x="62890" y="5486"/>
                    <a:pt x="61951" y="8865"/>
                  </a:cubicBezTo>
                  <a:cubicBezTo>
                    <a:pt x="61303" y="11113"/>
                    <a:pt x="45860" y="64288"/>
                    <a:pt x="6350" y="64288"/>
                  </a:cubicBezTo>
                  <a:cubicBezTo>
                    <a:pt x="2845" y="64288"/>
                    <a:pt x="0" y="61443"/>
                    <a:pt x="0" y="57938"/>
                  </a:cubicBezTo>
                  <a:cubicBezTo>
                    <a:pt x="0" y="54432"/>
                    <a:pt x="2845" y="51588"/>
                    <a:pt x="6350" y="51588"/>
                  </a:cubicBezTo>
                  <a:cubicBezTo>
                    <a:pt x="36246" y="51588"/>
                    <a:pt x="49593" y="5867"/>
                    <a:pt x="49720" y="5411"/>
                  </a:cubicBezTo>
                  <a:cubicBezTo>
                    <a:pt x="50673" y="2032"/>
                    <a:pt x="54229" y="0"/>
                    <a:pt x="57556" y="104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491"/>
            <p:cNvSpPr/>
            <p:nvPr/>
          </p:nvSpPr>
          <p:spPr>
            <a:xfrm>
              <a:off x="2006904" y="2115157"/>
              <a:ext cx="39184" cy="69677"/>
            </a:xfrm>
            <a:custGeom>
              <a:avLst/>
              <a:gdLst/>
              <a:ahLst/>
              <a:cxnLst/>
              <a:rect l="0" t="0" r="0" b="0"/>
              <a:pathLst>
                <a:path w="39187" h="69709">
                  <a:moveTo>
                    <a:pt x="39187" y="0"/>
                  </a:moveTo>
                  <a:lnTo>
                    <a:pt x="39187" y="12780"/>
                  </a:lnTo>
                  <a:lnTo>
                    <a:pt x="36959" y="13452"/>
                  </a:lnTo>
                  <a:cubicBezTo>
                    <a:pt x="34131" y="15019"/>
                    <a:pt x="30867" y="17721"/>
                    <a:pt x="27508" y="22325"/>
                  </a:cubicBezTo>
                  <a:cubicBezTo>
                    <a:pt x="20231" y="32295"/>
                    <a:pt x="21044" y="41083"/>
                    <a:pt x="23850" y="47522"/>
                  </a:cubicBezTo>
                  <a:cubicBezTo>
                    <a:pt x="25273" y="44461"/>
                    <a:pt x="27127" y="42175"/>
                    <a:pt x="28880" y="40486"/>
                  </a:cubicBezTo>
                  <a:cubicBezTo>
                    <a:pt x="31801" y="37692"/>
                    <a:pt x="35049" y="35959"/>
                    <a:pt x="37967" y="34989"/>
                  </a:cubicBezTo>
                  <a:lnTo>
                    <a:pt x="39187" y="34831"/>
                  </a:lnTo>
                  <a:lnTo>
                    <a:pt x="39187" y="48736"/>
                  </a:lnTo>
                  <a:lnTo>
                    <a:pt x="36944" y="50417"/>
                  </a:lnTo>
                  <a:cubicBezTo>
                    <a:pt x="34531" y="53249"/>
                    <a:pt x="33604" y="57352"/>
                    <a:pt x="34188" y="62660"/>
                  </a:cubicBezTo>
                  <a:cubicBezTo>
                    <a:pt x="34480" y="65226"/>
                    <a:pt x="33172" y="67728"/>
                    <a:pt x="30886" y="68947"/>
                  </a:cubicBezTo>
                  <a:cubicBezTo>
                    <a:pt x="29947" y="69455"/>
                    <a:pt x="28905" y="69709"/>
                    <a:pt x="27876" y="69709"/>
                  </a:cubicBezTo>
                  <a:cubicBezTo>
                    <a:pt x="26429" y="69709"/>
                    <a:pt x="24994" y="69214"/>
                    <a:pt x="23825" y="68248"/>
                  </a:cubicBezTo>
                  <a:cubicBezTo>
                    <a:pt x="14008" y="60108"/>
                    <a:pt x="0" y="38467"/>
                    <a:pt x="17234" y="14832"/>
                  </a:cubicBezTo>
                  <a:cubicBezTo>
                    <a:pt x="22925" y="7041"/>
                    <a:pt x="28850" y="2900"/>
                    <a:pt x="34070" y="780"/>
                  </a:cubicBezTo>
                  <a:lnTo>
                    <a:pt x="391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492"/>
            <p:cNvSpPr/>
            <p:nvPr/>
          </p:nvSpPr>
          <p:spPr>
            <a:xfrm>
              <a:off x="2046089" y="2114016"/>
              <a:ext cx="38904" cy="61031"/>
            </a:xfrm>
            <a:custGeom>
              <a:avLst/>
              <a:gdLst/>
              <a:ahLst/>
              <a:cxnLst/>
              <a:rect l="0" t="0" r="0" b="0"/>
              <a:pathLst>
                <a:path w="38906" h="61059">
                  <a:moveTo>
                    <a:pt x="7485" y="0"/>
                  </a:moveTo>
                  <a:cubicBezTo>
                    <a:pt x="9397" y="197"/>
                    <a:pt x="10578" y="568"/>
                    <a:pt x="10750" y="632"/>
                  </a:cubicBezTo>
                  <a:cubicBezTo>
                    <a:pt x="12362" y="1165"/>
                    <a:pt x="13696" y="2308"/>
                    <a:pt x="14445" y="3820"/>
                  </a:cubicBezTo>
                  <a:cubicBezTo>
                    <a:pt x="38906" y="52829"/>
                    <a:pt x="37712" y="54582"/>
                    <a:pt x="35362" y="58049"/>
                  </a:cubicBezTo>
                  <a:cubicBezTo>
                    <a:pt x="34067" y="59928"/>
                    <a:pt x="31781" y="61059"/>
                    <a:pt x="29393" y="60881"/>
                  </a:cubicBezTo>
                  <a:cubicBezTo>
                    <a:pt x="23691" y="60373"/>
                    <a:pt x="19944" y="57185"/>
                    <a:pt x="16630" y="54353"/>
                  </a:cubicBezTo>
                  <a:cubicBezTo>
                    <a:pt x="13226" y="51445"/>
                    <a:pt x="10013" y="48714"/>
                    <a:pt x="3930" y="47761"/>
                  </a:cubicBezTo>
                  <a:cubicBezTo>
                    <a:pt x="3847" y="47800"/>
                    <a:pt x="2933" y="48012"/>
                    <a:pt x="1725" y="48584"/>
                  </a:cubicBezTo>
                  <a:lnTo>
                    <a:pt x="0" y="49877"/>
                  </a:lnTo>
                  <a:lnTo>
                    <a:pt x="0" y="35973"/>
                  </a:lnTo>
                  <a:lnTo>
                    <a:pt x="5885" y="35214"/>
                  </a:lnTo>
                  <a:cubicBezTo>
                    <a:pt x="10635" y="35951"/>
                    <a:pt x="14344" y="37449"/>
                    <a:pt x="17366" y="39176"/>
                  </a:cubicBezTo>
                  <a:cubicBezTo>
                    <a:pt x="13798" y="31379"/>
                    <a:pt x="9162" y="21765"/>
                    <a:pt x="4603" y="12532"/>
                  </a:cubicBezTo>
                  <a:lnTo>
                    <a:pt x="0" y="13921"/>
                  </a:lnTo>
                  <a:lnTo>
                    <a:pt x="0" y="1141"/>
                  </a:lnTo>
                  <a:lnTo>
                    <a:pt x="748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493"/>
            <p:cNvSpPr/>
            <p:nvPr/>
          </p:nvSpPr>
          <p:spPr>
            <a:xfrm>
              <a:off x="2305767" y="2114019"/>
              <a:ext cx="38904" cy="61019"/>
            </a:xfrm>
            <a:custGeom>
              <a:avLst/>
              <a:gdLst/>
              <a:ahLst/>
              <a:cxnLst/>
              <a:rect l="0" t="0" r="0" b="0"/>
              <a:pathLst>
                <a:path w="38906" h="61047">
                  <a:moveTo>
                    <a:pt x="31421" y="0"/>
                  </a:moveTo>
                  <a:lnTo>
                    <a:pt x="38906" y="1139"/>
                  </a:lnTo>
                  <a:lnTo>
                    <a:pt x="38906" y="13939"/>
                  </a:lnTo>
                  <a:lnTo>
                    <a:pt x="34303" y="12559"/>
                  </a:lnTo>
                  <a:cubicBezTo>
                    <a:pt x="29731" y="21766"/>
                    <a:pt x="25121" y="31393"/>
                    <a:pt x="21539" y="39165"/>
                  </a:cubicBezTo>
                  <a:cubicBezTo>
                    <a:pt x="24574" y="37451"/>
                    <a:pt x="28296" y="35939"/>
                    <a:pt x="33033" y="35215"/>
                  </a:cubicBezTo>
                  <a:cubicBezTo>
                    <a:pt x="33426" y="35152"/>
                    <a:pt x="33896" y="35114"/>
                    <a:pt x="34404" y="35114"/>
                  </a:cubicBezTo>
                  <a:lnTo>
                    <a:pt x="38906" y="36052"/>
                  </a:lnTo>
                  <a:lnTo>
                    <a:pt x="38906" y="50305"/>
                  </a:lnTo>
                  <a:lnTo>
                    <a:pt x="34430" y="47814"/>
                  </a:lnTo>
                  <a:cubicBezTo>
                    <a:pt x="28892" y="48703"/>
                    <a:pt x="25679" y="51446"/>
                    <a:pt x="22276" y="54367"/>
                  </a:cubicBezTo>
                  <a:cubicBezTo>
                    <a:pt x="18961" y="57174"/>
                    <a:pt x="15215" y="60362"/>
                    <a:pt x="9525" y="60870"/>
                  </a:cubicBezTo>
                  <a:cubicBezTo>
                    <a:pt x="7239" y="61047"/>
                    <a:pt x="4839" y="59930"/>
                    <a:pt x="3543" y="58050"/>
                  </a:cubicBezTo>
                  <a:cubicBezTo>
                    <a:pt x="1194" y="54571"/>
                    <a:pt x="0" y="52830"/>
                    <a:pt x="24460" y="3821"/>
                  </a:cubicBezTo>
                  <a:cubicBezTo>
                    <a:pt x="25210" y="2310"/>
                    <a:pt x="26543" y="1167"/>
                    <a:pt x="28156" y="633"/>
                  </a:cubicBezTo>
                  <a:cubicBezTo>
                    <a:pt x="28327" y="570"/>
                    <a:pt x="29508" y="198"/>
                    <a:pt x="3142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494"/>
            <p:cNvSpPr/>
            <p:nvPr/>
          </p:nvSpPr>
          <p:spPr>
            <a:xfrm>
              <a:off x="2344671" y="2115158"/>
              <a:ext cx="39184" cy="69668"/>
            </a:xfrm>
            <a:custGeom>
              <a:avLst/>
              <a:gdLst/>
              <a:ahLst/>
              <a:cxnLst/>
              <a:rect l="0" t="0" r="0" b="0"/>
              <a:pathLst>
                <a:path w="39187" h="69700">
                  <a:moveTo>
                    <a:pt x="0" y="0"/>
                  </a:moveTo>
                  <a:lnTo>
                    <a:pt x="5117" y="779"/>
                  </a:lnTo>
                  <a:cubicBezTo>
                    <a:pt x="10336" y="2898"/>
                    <a:pt x="16261" y="7040"/>
                    <a:pt x="21953" y="14836"/>
                  </a:cubicBezTo>
                  <a:cubicBezTo>
                    <a:pt x="39187" y="38471"/>
                    <a:pt x="25179" y="60112"/>
                    <a:pt x="15361" y="68239"/>
                  </a:cubicBezTo>
                  <a:cubicBezTo>
                    <a:pt x="14206" y="69205"/>
                    <a:pt x="12758" y="69700"/>
                    <a:pt x="11310" y="69700"/>
                  </a:cubicBezTo>
                  <a:cubicBezTo>
                    <a:pt x="10281" y="69700"/>
                    <a:pt x="9240" y="69459"/>
                    <a:pt x="8300" y="68951"/>
                  </a:cubicBezTo>
                  <a:cubicBezTo>
                    <a:pt x="6014" y="67719"/>
                    <a:pt x="4719" y="65230"/>
                    <a:pt x="4998" y="62651"/>
                  </a:cubicBezTo>
                  <a:cubicBezTo>
                    <a:pt x="5595" y="57356"/>
                    <a:pt x="4668" y="53241"/>
                    <a:pt x="2255" y="50422"/>
                  </a:cubicBezTo>
                  <a:lnTo>
                    <a:pt x="0" y="49166"/>
                  </a:lnTo>
                  <a:lnTo>
                    <a:pt x="0" y="34913"/>
                  </a:lnTo>
                  <a:lnTo>
                    <a:pt x="2333" y="35399"/>
                  </a:lnTo>
                  <a:cubicBezTo>
                    <a:pt x="4954" y="36416"/>
                    <a:pt x="7767" y="38045"/>
                    <a:pt x="10320" y="40490"/>
                  </a:cubicBezTo>
                  <a:cubicBezTo>
                    <a:pt x="12085" y="42179"/>
                    <a:pt x="13913" y="44465"/>
                    <a:pt x="15336" y="47513"/>
                  </a:cubicBezTo>
                  <a:cubicBezTo>
                    <a:pt x="18143" y="41074"/>
                    <a:pt x="18955" y="32273"/>
                    <a:pt x="11678" y="22329"/>
                  </a:cubicBezTo>
                  <a:cubicBezTo>
                    <a:pt x="8338" y="17744"/>
                    <a:pt x="5087" y="15045"/>
                    <a:pt x="2261" y="13479"/>
                  </a:cubicBezTo>
                  <a:lnTo>
                    <a:pt x="0" y="128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495"/>
            <p:cNvSpPr/>
            <p:nvPr/>
          </p:nvSpPr>
          <p:spPr>
            <a:xfrm>
              <a:off x="2129974" y="2125420"/>
              <a:ext cx="57946" cy="35888"/>
            </a:xfrm>
            <a:custGeom>
              <a:avLst/>
              <a:gdLst/>
              <a:ahLst/>
              <a:cxnLst/>
              <a:rect l="0" t="0" r="0" b="0"/>
              <a:pathLst>
                <a:path w="57950" h="35904">
                  <a:moveTo>
                    <a:pt x="2352" y="1639"/>
                  </a:moveTo>
                  <a:cubicBezTo>
                    <a:pt x="3136" y="0"/>
                    <a:pt x="4972" y="226"/>
                    <a:pt x="7696" y="3522"/>
                  </a:cubicBezTo>
                  <a:cubicBezTo>
                    <a:pt x="11811" y="8513"/>
                    <a:pt x="13805" y="6100"/>
                    <a:pt x="21514" y="15015"/>
                  </a:cubicBezTo>
                  <a:cubicBezTo>
                    <a:pt x="38545" y="34688"/>
                    <a:pt x="57950" y="20019"/>
                    <a:pt x="57950" y="20019"/>
                  </a:cubicBezTo>
                  <a:cubicBezTo>
                    <a:pt x="57950" y="20019"/>
                    <a:pt x="54514" y="31799"/>
                    <a:pt x="42788" y="34844"/>
                  </a:cubicBezTo>
                  <a:cubicBezTo>
                    <a:pt x="38879" y="35859"/>
                    <a:pt x="34049" y="35904"/>
                    <a:pt x="28118" y="34218"/>
                  </a:cubicBezTo>
                  <a:cubicBezTo>
                    <a:pt x="7115" y="28255"/>
                    <a:pt x="0" y="6555"/>
                    <a:pt x="2352" y="163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496"/>
            <p:cNvSpPr/>
            <p:nvPr/>
          </p:nvSpPr>
          <p:spPr>
            <a:xfrm>
              <a:off x="2204907" y="2125420"/>
              <a:ext cx="57946" cy="35888"/>
            </a:xfrm>
            <a:custGeom>
              <a:avLst/>
              <a:gdLst/>
              <a:ahLst/>
              <a:cxnLst/>
              <a:rect l="0" t="0" r="0" b="0"/>
              <a:pathLst>
                <a:path w="57950" h="35904">
                  <a:moveTo>
                    <a:pt x="55598" y="1639"/>
                  </a:moveTo>
                  <a:cubicBezTo>
                    <a:pt x="57950" y="6555"/>
                    <a:pt x="50835" y="28255"/>
                    <a:pt x="29832" y="34218"/>
                  </a:cubicBezTo>
                  <a:cubicBezTo>
                    <a:pt x="23901" y="35904"/>
                    <a:pt x="19072" y="35859"/>
                    <a:pt x="15163" y="34844"/>
                  </a:cubicBezTo>
                  <a:cubicBezTo>
                    <a:pt x="3436" y="31799"/>
                    <a:pt x="0" y="20019"/>
                    <a:pt x="0" y="20019"/>
                  </a:cubicBezTo>
                  <a:cubicBezTo>
                    <a:pt x="0" y="20019"/>
                    <a:pt x="19406" y="34688"/>
                    <a:pt x="36436" y="15015"/>
                  </a:cubicBezTo>
                  <a:cubicBezTo>
                    <a:pt x="44145" y="6100"/>
                    <a:pt x="46139" y="8513"/>
                    <a:pt x="50254" y="3522"/>
                  </a:cubicBezTo>
                  <a:cubicBezTo>
                    <a:pt x="52978" y="226"/>
                    <a:pt x="54814" y="0"/>
                    <a:pt x="55598" y="163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497"/>
            <p:cNvSpPr/>
            <p:nvPr/>
          </p:nvSpPr>
          <p:spPr>
            <a:xfrm>
              <a:off x="2074278" y="2120617"/>
              <a:ext cx="18352" cy="18487"/>
            </a:xfrm>
            <a:custGeom>
              <a:avLst/>
              <a:gdLst/>
              <a:ahLst/>
              <a:cxnLst/>
              <a:rect l="0" t="0" r="0" b="0"/>
              <a:pathLst>
                <a:path w="18353" h="18495">
                  <a:moveTo>
                    <a:pt x="18353" y="0"/>
                  </a:moveTo>
                  <a:lnTo>
                    <a:pt x="18353" y="5910"/>
                  </a:lnTo>
                  <a:lnTo>
                    <a:pt x="12103" y="5833"/>
                  </a:lnTo>
                  <a:cubicBezTo>
                    <a:pt x="10477" y="5867"/>
                    <a:pt x="9439" y="5957"/>
                    <a:pt x="9563" y="6138"/>
                  </a:cubicBezTo>
                  <a:cubicBezTo>
                    <a:pt x="12014" y="9707"/>
                    <a:pt x="14339" y="11492"/>
                    <a:pt x="16448" y="12160"/>
                  </a:cubicBezTo>
                  <a:lnTo>
                    <a:pt x="18353" y="11604"/>
                  </a:lnTo>
                  <a:lnTo>
                    <a:pt x="18353" y="18308"/>
                  </a:lnTo>
                  <a:lnTo>
                    <a:pt x="17247" y="18495"/>
                  </a:lnTo>
                  <a:cubicBezTo>
                    <a:pt x="2566" y="17568"/>
                    <a:pt x="0" y="741"/>
                    <a:pt x="0" y="741"/>
                  </a:cubicBezTo>
                  <a:cubicBezTo>
                    <a:pt x="0" y="741"/>
                    <a:pt x="4056" y="439"/>
                    <a:pt x="9666" y="170"/>
                  </a:cubicBezTo>
                  <a:lnTo>
                    <a:pt x="1835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498"/>
            <p:cNvSpPr/>
            <p:nvPr/>
          </p:nvSpPr>
          <p:spPr>
            <a:xfrm>
              <a:off x="2092630" y="2120415"/>
              <a:ext cx="30985" cy="18502"/>
            </a:xfrm>
            <a:custGeom>
              <a:avLst/>
              <a:gdLst/>
              <a:ahLst/>
              <a:cxnLst/>
              <a:rect l="0" t="0" r="0" b="0"/>
              <a:pathLst>
                <a:path w="30987" h="18510">
                  <a:moveTo>
                    <a:pt x="10306" y="0"/>
                  </a:moveTo>
                  <a:cubicBezTo>
                    <a:pt x="14451" y="88"/>
                    <a:pt x="18175" y="340"/>
                    <a:pt x="20738" y="854"/>
                  </a:cubicBezTo>
                  <a:cubicBezTo>
                    <a:pt x="30987" y="2899"/>
                    <a:pt x="28802" y="4016"/>
                    <a:pt x="28802" y="4016"/>
                  </a:cubicBezTo>
                  <a:cubicBezTo>
                    <a:pt x="28802" y="4016"/>
                    <a:pt x="22122" y="2988"/>
                    <a:pt x="16140" y="5718"/>
                  </a:cubicBezTo>
                  <a:cubicBezTo>
                    <a:pt x="11663" y="7775"/>
                    <a:pt x="11787" y="14533"/>
                    <a:pt x="6439" y="17419"/>
                  </a:cubicBezTo>
                  <a:lnTo>
                    <a:pt x="0" y="18510"/>
                  </a:lnTo>
                  <a:lnTo>
                    <a:pt x="0" y="11806"/>
                  </a:lnTo>
                  <a:lnTo>
                    <a:pt x="5819" y="10104"/>
                  </a:lnTo>
                  <a:cubicBezTo>
                    <a:pt x="7705" y="8348"/>
                    <a:pt x="8800" y="6341"/>
                    <a:pt x="8800" y="6341"/>
                  </a:cubicBezTo>
                  <a:cubicBezTo>
                    <a:pt x="8800" y="6341"/>
                    <a:pt x="6256" y="6239"/>
                    <a:pt x="3104" y="6150"/>
                  </a:cubicBezTo>
                  <a:lnTo>
                    <a:pt x="0" y="6112"/>
                  </a:lnTo>
                  <a:lnTo>
                    <a:pt x="0" y="202"/>
                  </a:lnTo>
                  <a:lnTo>
                    <a:pt x="1030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499"/>
            <p:cNvSpPr/>
            <p:nvPr/>
          </p:nvSpPr>
          <p:spPr>
            <a:xfrm>
              <a:off x="2269927" y="2120415"/>
              <a:ext cx="30984" cy="18502"/>
            </a:xfrm>
            <a:custGeom>
              <a:avLst/>
              <a:gdLst/>
              <a:ahLst/>
              <a:cxnLst/>
              <a:rect l="0" t="0" r="0" b="0"/>
              <a:pathLst>
                <a:path w="30986" h="18510">
                  <a:moveTo>
                    <a:pt x="20681" y="0"/>
                  </a:moveTo>
                  <a:lnTo>
                    <a:pt x="30986" y="202"/>
                  </a:lnTo>
                  <a:lnTo>
                    <a:pt x="30986" y="6112"/>
                  </a:lnTo>
                  <a:lnTo>
                    <a:pt x="27883" y="6150"/>
                  </a:lnTo>
                  <a:cubicBezTo>
                    <a:pt x="24730" y="6239"/>
                    <a:pt x="22187" y="6341"/>
                    <a:pt x="22187" y="6341"/>
                  </a:cubicBezTo>
                  <a:cubicBezTo>
                    <a:pt x="22187" y="6341"/>
                    <a:pt x="23282" y="8348"/>
                    <a:pt x="25167" y="10104"/>
                  </a:cubicBezTo>
                  <a:lnTo>
                    <a:pt x="30986" y="11806"/>
                  </a:lnTo>
                  <a:lnTo>
                    <a:pt x="30986" y="18510"/>
                  </a:lnTo>
                  <a:lnTo>
                    <a:pt x="24547" y="17419"/>
                  </a:lnTo>
                  <a:cubicBezTo>
                    <a:pt x="19199" y="14533"/>
                    <a:pt x="19323" y="7775"/>
                    <a:pt x="14846" y="5718"/>
                  </a:cubicBezTo>
                  <a:cubicBezTo>
                    <a:pt x="8865" y="2988"/>
                    <a:pt x="2184" y="4016"/>
                    <a:pt x="2184" y="4016"/>
                  </a:cubicBezTo>
                  <a:cubicBezTo>
                    <a:pt x="2184" y="4016"/>
                    <a:pt x="0" y="2899"/>
                    <a:pt x="10249" y="854"/>
                  </a:cubicBezTo>
                  <a:cubicBezTo>
                    <a:pt x="12811" y="340"/>
                    <a:pt x="16535" y="88"/>
                    <a:pt x="2068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500"/>
            <p:cNvSpPr/>
            <p:nvPr/>
          </p:nvSpPr>
          <p:spPr>
            <a:xfrm>
              <a:off x="2300911" y="2120617"/>
              <a:ext cx="18352" cy="18487"/>
            </a:xfrm>
            <a:custGeom>
              <a:avLst/>
              <a:gdLst/>
              <a:ahLst/>
              <a:cxnLst/>
              <a:rect l="0" t="0" r="0" b="0"/>
              <a:pathLst>
                <a:path w="18353" h="18495">
                  <a:moveTo>
                    <a:pt x="0" y="0"/>
                  </a:moveTo>
                  <a:lnTo>
                    <a:pt x="8687" y="170"/>
                  </a:lnTo>
                  <a:cubicBezTo>
                    <a:pt x="14297" y="439"/>
                    <a:pt x="18353" y="741"/>
                    <a:pt x="18353" y="741"/>
                  </a:cubicBezTo>
                  <a:cubicBezTo>
                    <a:pt x="18353" y="741"/>
                    <a:pt x="15788" y="17568"/>
                    <a:pt x="1106" y="18495"/>
                  </a:cubicBezTo>
                  <a:lnTo>
                    <a:pt x="0" y="18308"/>
                  </a:lnTo>
                  <a:lnTo>
                    <a:pt x="0" y="11604"/>
                  </a:lnTo>
                  <a:lnTo>
                    <a:pt x="1905" y="12160"/>
                  </a:lnTo>
                  <a:cubicBezTo>
                    <a:pt x="4014" y="11492"/>
                    <a:pt x="6339" y="9707"/>
                    <a:pt x="8790" y="6138"/>
                  </a:cubicBezTo>
                  <a:cubicBezTo>
                    <a:pt x="8914" y="5957"/>
                    <a:pt x="7876" y="5867"/>
                    <a:pt x="6250" y="5833"/>
                  </a:cubicBezTo>
                  <a:lnTo>
                    <a:pt x="0" y="59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1056978" y="4163934"/>
            <a:ext cx="1335850" cy="123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ДЛЯ ГОСТИНИЦЫ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4502249" y="4163934"/>
            <a:ext cx="1214882" cy="123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ДЛЯ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ОФИСА</a:t>
            </a:r>
          </a:p>
        </p:txBody>
      </p:sp>
      <p:sp>
        <p:nvSpPr>
          <p:cNvPr id="199" name="Прямоугольник 198"/>
          <p:cNvSpPr/>
          <p:nvPr/>
        </p:nvSpPr>
        <p:spPr>
          <a:xfrm>
            <a:off x="7536954" y="4163934"/>
            <a:ext cx="1397530" cy="123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ДЛЯ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СФЕРЫ УСЛУГ</a:t>
            </a: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>
            <a:off x="2392828" y="4089622"/>
            <a:ext cx="0" cy="13806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>
            <a:off x="5361709" y="4089622"/>
            <a:ext cx="0" cy="13806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>
            <a:off x="8989157" y="4089622"/>
            <a:ext cx="0" cy="13806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Объект 4"/>
          <p:cNvSpPr txBox="1">
            <a:spLocks/>
          </p:cNvSpPr>
          <p:nvPr/>
        </p:nvSpPr>
        <p:spPr>
          <a:xfrm>
            <a:off x="359905" y="5740199"/>
            <a:ext cx="5427664" cy="429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Стоимость оборудования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от 1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руб. 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" name="Объект 4"/>
          <p:cNvSpPr txBox="1">
            <a:spLocks/>
          </p:cNvSpPr>
          <p:nvPr/>
        </p:nvSpPr>
        <p:spPr>
          <a:xfrm>
            <a:off x="359905" y="3496476"/>
            <a:ext cx="9830595" cy="468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МЫ ПРЕДЛАГАЕМ БОЛЬШОЙ ВЫБОР ПАКЕТНЫХ РЕШЕНИЙ С РАЗЛИЧНЫМ НАБОРОМ ТЕЛЕКАНАЛОВ</a:t>
            </a:r>
            <a:endParaRPr lang="ru-RU" sz="1600" dirty="0">
              <a:solidFill>
                <a:schemeClr val="tx2"/>
              </a:solidFill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97153" y="360000"/>
            <a:ext cx="720000" cy="720000"/>
            <a:chOff x="1309093" y="3405320"/>
            <a:chExt cx="558774" cy="558800"/>
          </a:xfrm>
          <a:solidFill>
            <a:schemeClr val="tx2"/>
          </a:solidFill>
        </p:grpSpPr>
        <p:sp>
          <p:nvSpPr>
            <p:cNvPr id="114" name="Shape 112"/>
            <p:cNvSpPr/>
            <p:nvPr/>
          </p:nvSpPr>
          <p:spPr>
            <a:xfrm>
              <a:off x="1309093" y="3405320"/>
              <a:ext cx="279387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279400" y="0"/>
                  </a:moveTo>
                  <a:lnTo>
                    <a:pt x="279400" y="12700"/>
                  </a:lnTo>
                  <a:cubicBezTo>
                    <a:pt x="132334" y="12700"/>
                    <a:pt x="12700" y="132347"/>
                    <a:pt x="12700" y="279426"/>
                  </a:cubicBezTo>
                  <a:cubicBezTo>
                    <a:pt x="12700" y="426504"/>
                    <a:pt x="132334" y="546164"/>
                    <a:pt x="279400" y="546164"/>
                  </a:cubicBezTo>
                  <a:lnTo>
                    <a:pt x="279400" y="558864"/>
                  </a:lnTo>
                  <a:cubicBezTo>
                    <a:pt x="125336" y="558864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3"/>
            <p:cNvSpPr/>
            <p:nvPr/>
          </p:nvSpPr>
          <p:spPr>
            <a:xfrm>
              <a:off x="1588480" y="3405320"/>
              <a:ext cx="279387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64"/>
                    <a:pt x="0" y="558864"/>
                  </a:cubicBezTo>
                  <a:lnTo>
                    <a:pt x="0" y="546164"/>
                  </a:lnTo>
                  <a:cubicBezTo>
                    <a:pt x="147066" y="546164"/>
                    <a:pt x="266700" y="426504"/>
                    <a:pt x="266700" y="279426"/>
                  </a:cubicBezTo>
                  <a:cubicBezTo>
                    <a:pt x="266700" y="132347"/>
                    <a:pt x="147066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4"/>
            <p:cNvSpPr/>
            <p:nvPr/>
          </p:nvSpPr>
          <p:spPr>
            <a:xfrm>
              <a:off x="1410688" y="3545036"/>
              <a:ext cx="177792" cy="241272"/>
            </a:xfrm>
            <a:custGeom>
              <a:avLst/>
              <a:gdLst/>
              <a:ahLst/>
              <a:cxnLst/>
              <a:rect l="0" t="0" r="0" b="0"/>
              <a:pathLst>
                <a:path w="177800" h="241300">
                  <a:moveTo>
                    <a:pt x="44450" y="0"/>
                  </a:moveTo>
                  <a:lnTo>
                    <a:pt x="177800" y="0"/>
                  </a:lnTo>
                  <a:lnTo>
                    <a:pt x="177800" y="12700"/>
                  </a:lnTo>
                  <a:lnTo>
                    <a:pt x="44450" y="12700"/>
                  </a:lnTo>
                  <a:cubicBezTo>
                    <a:pt x="26949" y="12700"/>
                    <a:pt x="12700" y="26950"/>
                    <a:pt x="12700" y="44450"/>
                  </a:cubicBezTo>
                  <a:lnTo>
                    <a:pt x="12700" y="196850"/>
                  </a:lnTo>
                  <a:cubicBezTo>
                    <a:pt x="12700" y="214350"/>
                    <a:pt x="26949" y="228600"/>
                    <a:pt x="44450" y="228600"/>
                  </a:cubicBezTo>
                  <a:lnTo>
                    <a:pt x="177800" y="228600"/>
                  </a:lnTo>
                  <a:lnTo>
                    <a:pt x="177800" y="241300"/>
                  </a:lnTo>
                  <a:lnTo>
                    <a:pt x="44450" y="241300"/>
                  </a:lnTo>
                  <a:cubicBezTo>
                    <a:pt x="19939" y="241300"/>
                    <a:pt x="0" y="221361"/>
                    <a:pt x="0" y="196850"/>
                  </a:cubicBezTo>
                  <a:lnTo>
                    <a:pt x="0" y="44450"/>
                  </a:lnTo>
                  <a:cubicBezTo>
                    <a:pt x="0" y="19939"/>
                    <a:pt x="19939" y="0"/>
                    <a:pt x="444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5"/>
            <p:cNvSpPr/>
            <p:nvPr/>
          </p:nvSpPr>
          <p:spPr>
            <a:xfrm>
              <a:off x="1588480" y="3545036"/>
              <a:ext cx="177792" cy="241272"/>
            </a:xfrm>
            <a:custGeom>
              <a:avLst/>
              <a:gdLst/>
              <a:ahLst/>
              <a:cxnLst/>
              <a:rect l="0" t="0" r="0" b="0"/>
              <a:pathLst>
                <a:path w="177800" h="241300">
                  <a:moveTo>
                    <a:pt x="0" y="0"/>
                  </a:moveTo>
                  <a:lnTo>
                    <a:pt x="133350" y="0"/>
                  </a:lnTo>
                  <a:cubicBezTo>
                    <a:pt x="157861" y="0"/>
                    <a:pt x="177800" y="19939"/>
                    <a:pt x="177800" y="44450"/>
                  </a:cubicBezTo>
                  <a:lnTo>
                    <a:pt x="177800" y="196850"/>
                  </a:lnTo>
                  <a:cubicBezTo>
                    <a:pt x="177800" y="221361"/>
                    <a:pt x="157861" y="241300"/>
                    <a:pt x="133350" y="241300"/>
                  </a:cubicBezTo>
                  <a:lnTo>
                    <a:pt x="0" y="241300"/>
                  </a:lnTo>
                  <a:lnTo>
                    <a:pt x="0" y="228600"/>
                  </a:lnTo>
                  <a:lnTo>
                    <a:pt x="133350" y="228600"/>
                  </a:lnTo>
                  <a:cubicBezTo>
                    <a:pt x="150851" y="228600"/>
                    <a:pt x="165100" y="214350"/>
                    <a:pt x="165100" y="196850"/>
                  </a:cubicBezTo>
                  <a:lnTo>
                    <a:pt x="165100" y="44450"/>
                  </a:lnTo>
                  <a:cubicBezTo>
                    <a:pt x="165100" y="26950"/>
                    <a:pt x="150851" y="12700"/>
                    <a:pt x="133350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4377"/>
            <p:cNvSpPr/>
            <p:nvPr/>
          </p:nvSpPr>
          <p:spPr>
            <a:xfrm>
              <a:off x="1569432" y="3779947"/>
              <a:ext cx="38098" cy="50794"/>
            </a:xfrm>
            <a:custGeom>
              <a:avLst/>
              <a:gdLst/>
              <a:ahLst/>
              <a:cxnLst/>
              <a:rect l="0" t="0" r="0" b="0"/>
              <a:pathLst>
                <a:path w="38100" h="50800">
                  <a:moveTo>
                    <a:pt x="0" y="0"/>
                  </a:moveTo>
                  <a:lnTo>
                    <a:pt x="38100" y="0"/>
                  </a:lnTo>
                  <a:lnTo>
                    <a:pt x="38100" y="50800"/>
                  </a:lnTo>
                  <a:lnTo>
                    <a:pt x="0" y="5080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7"/>
            <p:cNvSpPr/>
            <p:nvPr/>
          </p:nvSpPr>
          <p:spPr>
            <a:xfrm>
              <a:off x="1491121" y="3824404"/>
              <a:ext cx="194720" cy="12699"/>
            </a:xfrm>
            <a:custGeom>
              <a:avLst/>
              <a:gdLst/>
              <a:ahLst/>
              <a:cxnLst/>
              <a:rect l="0" t="0" r="0" b="0"/>
              <a:pathLst>
                <a:path w="194729" h="12700">
                  <a:moveTo>
                    <a:pt x="6350" y="0"/>
                  </a:moveTo>
                  <a:lnTo>
                    <a:pt x="188379" y="0"/>
                  </a:lnTo>
                  <a:cubicBezTo>
                    <a:pt x="191884" y="0"/>
                    <a:pt x="194729" y="2845"/>
                    <a:pt x="194729" y="6350"/>
                  </a:cubicBezTo>
                  <a:cubicBezTo>
                    <a:pt x="194729" y="9855"/>
                    <a:pt x="191884" y="12700"/>
                    <a:pt x="188379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8"/>
            <p:cNvSpPr/>
            <p:nvPr/>
          </p:nvSpPr>
          <p:spPr>
            <a:xfrm>
              <a:off x="1556731" y="3618739"/>
              <a:ext cx="84070" cy="93867"/>
            </a:xfrm>
            <a:custGeom>
              <a:avLst/>
              <a:gdLst/>
              <a:ahLst/>
              <a:cxnLst/>
              <a:rect l="0" t="0" r="0" b="0"/>
              <a:pathLst>
                <a:path w="84074" h="93878">
                  <a:moveTo>
                    <a:pt x="3240" y="1151"/>
                  </a:moveTo>
                  <a:cubicBezTo>
                    <a:pt x="5239" y="0"/>
                    <a:pt x="7995" y="159"/>
                    <a:pt x="11024" y="1898"/>
                  </a:cubicBezTo>
                  <a:lnTo>
                    <a:pt x="78003" y="40570"/>
                  </a:lnTo>
                  <a:cubicBezTo>
                    <a:pt x="84061" y="44062"/>
                    <a:pt x="84074" y="49790"/>
                    <a:pt x="78003" y="53283"/>
                  </a:cubicBezTo>
                  <a:lnTo>
                    <a:pt x="11024" y="91980"/>
                  </a:lnTo>
                  <a:cubicBezTo>
                    <a:pt x="7988" y="93719"/>
                    <a:pt x="5232" y="93878"/>
                    <a:pt x="3235" y="92727"/>
                  </a:cubicBezTo>
                  <a:cubicBezTo>
                    <a:pt x="1238" y="91576"/>
                    <a:pt x="0" y="89115"/>
                    <a:pt x="0" y="85617"/>
                  </a:cubicBezTo>
                  <a:lnTo>
                    <a:pt x="0" y="8261"/>
                  </a:lnTo>
                  <a:cubicBezTo>
                    <a:pt x="0" y="4763"/>
                    <a:pt x="1241" y="2302"/>
                    <a:pt x="3240" y="115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98744" y="4500454"/>
            <a:ext cx="558774" cy="558800"/>
            <a:chOff x="4008921" y="3405320"/>
            <a:chExt cx="558774" cy="558800"/>
          </a:xfrm>
          <a:solidFill>
            <a:schemeClr val="tx2"/>
          </a:solidFill>
        </p:grpSpPr>
        <p:sp>
          <p:nvSpPr>
            <p:cNvPr id="122" name="Shape 141"/>
            <p:cNvSpPr/>
            <p:nvPr/>
          </p:nvSpPr>
          <p:spPr>
            <a:xfrm>
              <a:off x="4008921" y="3405320"/>
              <a:ext cx="279387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279400" y="0"/>
                  </a:moveTo>
                  <a:lnTo>
                    <a:pt x="279400" y="12700"/>
                  </a:lnTo>
                  <a:cubicBezTo>
                    <a:pt x="132334" y="12700"/>
                    <a:pt x="12700" y="132347"/>
                    <a:pt x="12700" y="279426"/>
                  </a:cubicBezTo>
                  <a:cubicBezTo>
                    <a:pt x="12700" y="426504"/>
                    <a:pt x="132334" y="546164"/>
                    <a:pt x="279400" y="546164"/>
                  </a:cubicBezTo>
                  <a:lnTo>
                    <a:pt x="279400" y="558864"/>
                  </a:lnTo>
                  <a:cubicBezTo>
                    <a:pt x="125336" y="558864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42"/>
            <p:cNvSpPr/>
            <p:nvPr/>
          </p:nvSpPr>
          <p:spPr>
            <a:xfrm>
              <a:off x="4288308" y="3405320"/>
              <a:ext cx="279387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64"/>
                    <a:pt x="0" y="558864"/>
                  </a:cubicBezTo>
                  <a:lnTo>
                    <a:pt x="0" y="546164"/>
                  </a:lnTo>
                  <a:cubicBezTo>
                    <a:pt x="147066" y="546164"/>
                    <a:pt x="266700" y="426504"/>
                    <a:pt x="266700" y="279426"/>
                  </a:cubicBezTo>
                  <a:cubicBezTo>
                    <a:pt x="266700" y="132347"/>
                    <a:pt x="147066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4380"/>
            <p:cNvSpPr/>
            <p:nvPr/>
          </p:nvSpPr>
          <p:spPr>
            <a:xfrm>
              <a:off x="4269263" y="3779947"/>
              <a:ext cx="38098" cy="50794"/>
            </a:xfrm>
            <a:custGeom>
              <a:avLst/>
              <a:gdLst/>
              <a:ahLst/>
              <a:cxnLst/>
              <a:rect l="0" t="0" r="0" b="0"/>
              <a:pathLst>
                <a:path w="38100" h="50800">
                  <a:moveTo>
                    <a:pt x="0" y="0"/>
                  </a:moveTo>
                  <a:lnTo>
                    <a:pt x="38100" y="0"/>
                  </a:lnTo>
                  <a:lnTo>
                    <a:pt x="38100" y="50800"/>
                  </a:lnTo>
                  <a:lnTo>
                    <a:pt x="0" y="5080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44"/>
            <p:cNvSpPr/>
            <p:nvPr/>
          </p:nvSpPr>
          <p:spPr>
            <a:xfrm>
              <a:off x="4110516" y="3545030"/>
              <a:ext cx="177792" cy="241272"/>
            </a:xfrm>
            <a:custGeom>
              <a:avLst/>
              <a:gdLst/>
              <a:ahLst/>
              <a:cxnLst/>
              <a:rect l="0" t="0" r="0" b="0"/>
              <a:pathLst>
                <a:path w="177800" h="241300">
                  <a:moveTo>
                    <a:pt x="44450" y="0"/>
                  </a:moveTo>
                  <a:lnTo>
                    <a:pt x="177800" y="0"/>
                  </a:lnTo>
                  <a:lnTo>
                    <a:pt x="177800" y="12700"/>
                  </a:lnTo>
                  <a:lnTo>
                    <a:pt x="44450" y="12700"/>
                  </a:lnTo>
                  <a:cubicBezTo>
                    <a:pt x="26950" y="12700"/>
                    <a:pt x="12700" y="26950"/>
                    <a:pt x="12700" y="44450"/>
                  </a:cubicBezTo>
                  <a:lnTo>
                    <a:pt x="12700" y="196850"/>
                  </a:lnTo>
                  <a:cubicBezTo>
                    <a:pt x="12700" y="214350"/>
                    <a:pt x="26950" y="228600"/>
                    <a:pt x="44450" y="228600"/>
                  </a:cubicBezTo>
                  <a:lnTo>
                    <a:pt x="177800" y="228600"/>
                  </a:lnTo>
                  <a:lnTo>
                    <a:pt x="177800" y="241300"/>
                  </a:lnTo>
                  <a:lnTo>
                    <a:pt x="44450" y="241300"/>
                  </a:lnTo>
                  <a:cubicBezTo>
                    <a:pt x="19939" y="241300"/>
                    <a:pt x="0" y="221361"/>
                    <a:pt x="0" y="196850"/>
                  </a:cubicBezTo>
                  <a:lnTo>
                    <a:pt x="0" y="44450"/>
                  </a:lnTo>
                  <a:cubicBezTo>
                    <a:pt x="0" y="19939"/>
                    <a:pt x="19939" y="0"/>
                    <a:pt x="444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45"/>
            <p:cNvSpPr/>
            <p:nvPr/>
          </p:nvSpPr>
          <p:spPr>
            <a:xfrm>
              <a:off x="4288308" y="3545030"/>
              <a:ext cx="177792" cy="241272"/>
            </a:xfrm>
            <a:custGeom>
              <a:avLst/>
              <a:gdLst/>
              <a:ahLst/>
              <a:cxnLst/>
              <a:rect l="0" t="0" r="0" b="0"/>
              <a:pathLst>
                <a:path w="177800" h="241300">
                  <a:moveTo>
                    <a:pt x="0" y="0"/>
                  </a:moveTo>
                  <a:lnTo>
                    <a:pt x="133350" y="0"/>
                  </a:lnTo>
                  <a:cubicBezTo>
                    <a:pt x="157861" y="0"/>
                    <a:pt x="177800" y="19939"/>
                    <a:pt x="177800" y="44450"/>
                  </a:cubicBezTo>
                  <a:lnTo>
                    <a:pt x="177800" y="196850"/>
                  </a:lnTo>
                  <a:cubicBezTo>
                    <a:pt x="177800" y="221361"/>
                    <a:pt x="157861" y="241300"/>
                    <a:pt x="133350" y="241300"/>
                  </a:cubicBezTo>
                  <a:lnTo>
                    <a:pt x="0" y="241300"/>
                  </a:lnTo>
                  <a:lnTo>
                    <a:pt x="0" y="228600"/>
                  </a:lnTo>
                  <a:lnTo>
                    <a:pt x="133350" y="228600"/>
                  </a:lnTo>
                  <a:cubicBezTo>
                    <a:pt x="150850" y="228600"/>
                    <a:pt x="165100" y="214350"/>
                    <a:pt x="165100" y="196850"/>
                  </a:cubicBezTo>
                  <a:lnTo>
                    <a:pt x="165100" y="44450"/>
                  </a:lnTo>
                  <a:cubicBezTo>
                    <a:pt x="165100" y="26950"/>
                    <a:pt x="150850" y="12700"/>
                    <a:pt x="133350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46"/>
            <p:cNvSpPr/>
            <p:nvPr/>
          </p:nvSpPr>
          <p:spPr>
            <a:xfrm>
              <a:off x="4190955" y="3824398"/>
              <a:ext cx="194707" cy="12699"/>
            </a:xfrm>
            <a:custGeom>
              <a:avLst/>
              <a:gdLst/>
              <a:ahLst/>
              <a:cxnLst/>
              <a:rect l="0" t="0" r="0" b="0"/>
              <a:pathLst>
                <a:path w="194716" h="12700">
                  <a:moveTo>
                    <a:pt x="6350" y="0"/>
                  </a:moveTo>
                  <a:lnTo>
                    <a:pt x="188366" y="0"/>
                  </a:lnTo>
                  <a:cubicBezTo>
                    <a:pt x="191872" y="0"/>
                    <a:pt x="194716" y="2845"/>
                    <a:pt x="194716" y="6350"/>
                  </a:cubicBezTo>
                  <a:cubicBezTo>
                    <a:pt x="194716" y="9855"/>
                    <a:pt x="191872" y="12700"/>
                    <a:pt x="188366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47"/>
            <p:cNvSpPr/>
            <p:nvPr/>
          </p:nvSpPr>
          <p:spPr>
            <a:xfrm>
              <a:off x="4199438" y="3621214"/>
              <a:ext cx="89524" cy="69842"/>
            </a:xfrm>
            <a:custGeom>
              <a:avLst/>
              <a:gdLst/>
              <a:ahLst/>
              <a:cxnLst/>
              <a:rect l="0" t="0" r="0" b="0"/>
              <a:pathLst>
                <a:path w="89528" h="69850">
                  <a:moveTo>
                    <a:pt x="68859" y="0"/>
                  </a:moveTo>
                  <a:lnTo>
                    <a:pt x="89528" y="0"/>
                  </a:lnTo>
                  <a:lnTo>
                    <a:pt x="89528" y="12700"/>
                  </a:lnTo>
                  <a:lnTo>
                    <a:pt x="68859" y="12700"/>
                  </a:lnTo>
                  <a:cubicBezTo>
                    <a:pt x="53911" y="12700"/>
                    <a:pt x="36449" y="24028"/>
                    <a:pt x="30709" y="37427"/>
                  </a:cubicBezTo>
                  <a:cubicBezTo>
                    <a:pt x="27114" y="45872"/>
                    <a:pt x="22060" y="50381"/>
                    <a:pt x="18364" y="53670"/>
                  </a:cubicBezTo>
                  <a:cubicBezTo>
                    <a:pt x="16840" y="55029"/>
                    <a:pt x="15646" y="56096"/>
                    <a:pt x="14757" y="57150"/>
                  </a:cubicBezTo>
                  <a:lnTo>
                    <a:pt x="89528" y="57150"/>
                  </a:lnTo>
                  <a:lnTo>
                    <a:pt x="89528" y="69850"/>
                  </a:lnTo>
                  <a:lnTo>
                    <a:pt x="6350" y="69850"/>
                  </a:lnTo>
                  <a:cubicBezTo>
                    <a:pt x="2845" y="69850"/>
                    <a:pt x="0" y="67005"/>
                    <a:pt x="0" y="63500"/>
                  </a:cubicBezTo>
                  <a:cubicBezTo>
                    <a:pt x="0" y="53022"/>
                    <a:pt x="5270" y="48323"/>
                    <a:pt x="9931" y="44183"/>
                  </a:cubicBezTo>
                  <a:cubicBezTo>
                    <a:pt x="13335" y="41148"/>
                    <a:pt x="16548" y="38291"/>
                    <a:pt x="19037" y="32436"/>
                  </a:cubicBezTo>
                  <a:cubicBezTo>
                    <a:pt x="26822" y="14250"/>
                    <a:pt x="48704" y="0"/>
                    <a:pt x="68859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48"/>
            <p:cNvSpPr/>
            <p:nvPr/>
          </p:nvSpPr>
          <p:spPr>
            <a:xfrm>
              <a:off x="4288962" y="3621214"/>
              <a:ext cx="88268" cy="69842"/>
            </a:xfrm>
            <a:custGeom>
              <a:avLst/>
              <a:gdLst/>
              <a:ahLst/>
              <a:cxnLst/>
              <a:rect l="0" t="0" r="0" b="0"/>
              <a:pathLst>
                <a:path w="88272" h="69850">
                  <a:moveTo>
                    <a:pt x="0" y="0"/>
                  </a:moveTo>
                  <a:lnTo>
                    <a:pt x="19387" y="0"/>
                  </a:lnTo>
                  <a:cubicBezTo>
                    <a:pt x="39529" y="0"/>
                    <a:pt x="61411" y="14250"/>
                    <a:pt x="69183" y="32423"/>
                  </a:cubicBezTo>
                  <a:lnTo>
                    <a:pt x="69183" y="32436"/>
                  </a:lnTo>
                  <a:cubicBezTo>
                    <a:pt x="71368" y="37567"/>
                    <a:pt x="74073" y="39446"/>
                    <a:pt x="77197" y="41643"/>
                  </a:cubicBezTo>
                  <a:cubicBezTo>
                    <a:pt x="82125" y="45098"/>
                    <a:pt x="88272" y="49390"/>
                    <a:pt x="88272" y="63500"/>
                  </a:cubicBezTo>
                  <a:cubicBezTo>
                    <a:pt x="88272" y="67005"/>
                    <a:pt x="85427" y="69850"/>
                    <a:pt x="81922" y="69850"/>
                  </a:cubicBezTo>
                  <a:lnTo>
                    <a:pt x="0" y="69850"/>
                  </a:lnTo>
                  <a:lnTo>
                    <a:pt x="0" y="57150"/>
                  </a:lnTo>
                  <a:lnTo>
                    <a:pt x="74771" y="57150"/>
                  </a:lnTo>
                  <a:cubicBezTo>
                    <a:pt x="73921" y="54851"/>
                    <a:pt x="72358" y="53746"/>
                    <a:pt x="69920" y="52044"/>
                  </a:cubicBezTo>
                  <a:cubicBezTo>
                    <a:pt x="66212" y="49454"/>
                    <a:pt x="61119" y="45885"/>
                    <a:pt x="57500" y="37414"/>
                  </a:cubicBezTo>
                  <a:cubicBezTo>
                    <a:pt x="51772" y="24016"/>
                    <a:pt x="34322" y="12700"/>
                    <a:pt x="19387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49"/>
            <p:cNvSpPr/>
            <p:nvPr/>
          </p:nvSpPr>
          <p:spPr>
            <a:xfrm>
              <a:off x="4199436" y="3703705"/>
              <a:ext cx="177792" cy="12699"/>
            </a:xfrm>
            <a:custGeom>
              <a:avLst/>
              <a:gdLst/>
              <a:ahLst/>
              <a:cxnLst/>
              <a:rect l="0" t="0" r="0" b="0"/>
              <a:pathLst>
                <a:path w="177800" h="12700">
                  <a:moveTo>
                    <a:pt x="6350" y="0"/>
                  </a:moveTo>
                  <a:lnTo>
                    <a:pt x="171450" y="0"/>
                  </a:lnTo>
                  <a:cubicBezTo>
                    <a:pt x="174955" y="0"/>
                    <a:pt x="177800" y="2845"/>
                    <a:pt x="177800" y="6350"/>
                  </a:cubicBezTo>
                  <a:cubicBezTo>
                    <a:pt x="177800" y="9855"/>
                    <a:pt x="174955" y="12700"/>
                    <a:pt x="171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50"/>
            <p:cNvSpPr/>
            <p:nvPr/>
          </p:nvSpPr>
          <p:spPr>
            <a:xfrm>
              <a:off x="4281958" y="3595854"/>
              <a:ext cx="12699" cy="38096"/>
            </a:xfrm>
            <a:custGeom>
              <a:avLst/>
              <a:gdLst/>
              <a:ahLst/>
              <a:cxnLst/>
              <a:rect l="0" t="0" r="0" b="0"/>
              <a:pathLst>
                <a:path w="12700" h="38100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31750"/>
                  </a:lnTo>
                  <a:cubicBezTo>
                    <a:pt x="12700" y="35255"/>
                    <a:pt x="9855" y="38100"/>
                    <a:pt x="6350" y="38100"/>
                  </a:cubicBezTo>
                  <a:cubicBezTo>
                    <a:pt x="2845" y="38100"/>
                    <a:pt x="0" y="35255"/>
                    <a:pt x="0" y="31750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51"/>
            <p:cNvSpPr/>
            <p:nvPr/>
          </p:nvSpPr>
          <p:spPr>
            <a:xfrm>
              <a:off x="4266084" y="3595854"/>
              <a:ext cx="44448" cy="12699"/>
            </a:xfrm>
            <a:custGeom>
              <a:avLst/>
              <a:gdLst/>
              <a:ahLst/>
              <a:cxnLst/>
              <a:rect l="0" t="0" r="0" b="0"/>
              <a:pathLst>
                <a:path w="44450" h="12700">
                  <a:moveTo>
                    <a:pt x="6350" y="0"/>
                  </a:moveTo>
                  <a:lnTo>
                    <a:pt x="38100" y="0"/>
                  </a:lnTo>
                  <a:cubicBezTo>
                    <a:pt x="41605" y="0"/>
                    <a:pt x="44450" y="2845"/>
                    <a:pt x="44450" y="6350"/>
                  </a:cubicBezTo>
                  <a:cubicBezTo>
                    <a:pt x="44450" y="9855"/>
                    <a:pt x="41605" y="12700"/>
                    <a:pt x="3810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6972634" y="4500529"/>
            <a:ext cx="558774" cy="558800"/>
            <a:chOff x="2209058" y="3405320"/>
            <a:chExt cx="558774" cy="558800"/>
          </a:xfrm>
          <a:solidFill>
            <a:schemeClr val="accent2"/>
          </a:solidFill>
        </p:grpSpPr>
        <p:sp>
          <p:nvSpPr>
            <p:cNvPr id="134" name="Shape 119"/>
            <p:cNvSpPr/>
            <p:nvPr/>
          </p:nvSpPr>
          <p:spPr>
            <a:xfrm>
              <a:off x="2209058" y="3405320"/>
              <a:ext cx="279387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279400" y="0"/>
                  </a:moveTo>
                  <a:lnTo>
                    <a:pt x="279400" y="12700"/>
                  </a:lnTo>
                  <a:cubicBezTo>
                    <a:pt x="132334" y="12700"/>
                    <a:pt x="12700" y="132347"/>
                    <a:pt x="12700" y="279426"/>
                  </a:cubicBezTo>
                  <a:cubicBezTo>
                    <a:pt x="12700" y="426504"/>
                    <a:pt x="132334" y="546164"/>
                    <a:pt x="279400" y="546164"/>
                  </a:cubicBezTo>
                  <a:lnTo>
                    <a:pt x="279400" y="558864"/>
                  </a:lnTo>
                  <a:cubicBezTo>
                    <a:pt x="125336" y="558864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20"/>
            <p:cNvSpPr/>
            <p:nvPr/>
          </p:nvSpPr>
          <p:spPr>
            <a:xfrm>
              <a:off x="2488445" y="3405320"/>
              <a:ext cx="279387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64"/>
                    <a:pt x="0" y="558864"/>
                  </a:cubicBezTo>
                  <a:lnTo>
                    <a:pt x="0" y="546164"/>
                  </a:lnTo>
                  <a:cubicBezTo>
                    <a:pt x="147066" y="546164"/>
                    <a:pt x="266700" y="426504"/>
                    <a:pt x="266700" y="279426"/>
                  </a:cubicBezTo>
                  <a:cubicBezTo>
                    <a:pt x="266700" y="132347"/>
                    <a:pt x="147066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4378"/>
            <p:cNvSpPr/>
            <p:nvPr/>
          </p:nvSpPr>
          <p:spPr>
            <a:xfrm>
              <a:off x="2469401" y="3779947"/>
              <a:ext cx="38098" cy="50794"/>
            </a:xfrm>
            <a:custGeom>
              <a:avLst/>
              <a:gdLst/>
              <a:ahLst/>
              <a:cxnLst/>
              <a:rect l="0" t="0" r="0" b="0"/>
              <a:pathLst>
                <a:path w="38100" h="50800">
                  <a:moveTo>
                    <a:pt x="0" y="0"/>
                  </a:moveTo>
                  <a:lnTo>
                    <a:pt x="38100" y="0"/>
                  </a:lnTo>
                  <a:lnTo>
                    <a:pt x="38100" y="50800"/>
                  </a:lnTo>
                  <a:lnTo>
                    <a:pt x="0" y="5080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22"/>
            <p:cNvSpPr/>
            <p:nvPr/>
          </p:nvSpPr>
          <p:spPr>
            <a:xfrm>
              <a:off x="2310653" y="3545030"/>
              <a:ext cx="177792" cy="241272"/>
            </a:xfrm>
            <a:custGeom>
              <a:avLst/>
              <a:gdLst/>
              <a:ahLst/>
              <a:cxnLst/>
              <a:rect l="0" t="0" r="0" b="0"/>
              <a:pathLst>
                <a:path w="177800" h="241300">
                  <a:moveTo>
                    <a:pt x="44450" y="0"/>
                  </a:moveTo>
                  <a:lnTo>
                    <a:pt x="177800" y="0"/>
                  </a:lnTo>
                  <a:lnTo>
                    <a:pt x="177800" y="12700"/>
                  </a:lnTo>
                  <a:lnTo>
                    <a:pt x="44450" y="12700"/>
                  </a:lnTo>
                  <a:cubicBezTo>
                    <a:pt x="26949" y="12700"/>
                    <a:pt x="12700" y="26950"/>
                    <a:pt x="12700" y="44450"/>
                  </a:cubicBezTo>
                  <a:lnTo>
                    <a:pt x="12700" y="196850"/>
                  </a:lnTo>
                  <a:cubicBezTo>
                    <a:pt x="12700" y="214350"/>
                    <a:pt x="26949" y="228600"/>
                    <a:pt x="44450" y="228600"/>
                  </a:cubicBezTo>
                  <a:lnTo>
                    <a:pt x="177800" y="228600"/>
                  </a:lnTo>
                  <a:lnTo>
                    <a:pt x="177800" y="241300"/>
                  </a:lnTo>
                  <a:lnTo>
                    <a:pt x="44450" y="241300"/>
                  </a:lnTo>
                  <a:cubicBezTo>
                    <a:pt x="19939" y="241300"/>
                    <a:pt x="0" y="221361"/>
                    <a:pt x="0" y="196850"/>
                  </a:cubicBezTo>
                  <a:lnTo>
                    <a:pt x="0" y="44450"/>
                  </a:lnTo>
                  <a:cubicBezTo>
                    <a:pt x="0" y="19939"/>
                    <a:pt x="19939" y="0"/>
                    <a:pt x="444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23"/>
            <p:cNvSpPr/>
            <p:nvPr/>
          </p:nvSpPr>
          <p:spPr>
            <a:xfrm>
              <a:off x="2488445" y="3545030"/>
              <a:ext cx="177792" cy="241272"/>
            </a:xfrm>
            <a:custGeom>
              <a:avLst/>
              <a:gdLst/>
              <a:ahLst/>
              <a:cxnLst/>
              <a:rect l="0" t="0" r="0" b="0"/>
              <a:pathLst>
                <a:path w="177800" h="241300">
                  <a:moveTo>
                    <a:pt x="0" y="0"/>
                  </a:moveTo>
                  <a:lnTo>
                    <a:pt x="133350" y="0"/>
                  </a:lnTo>
                  <a:cubicBezTo>
                    <a:pt x="157861" y="0"/>
                    <a:pt x="177800" y="19939"/>
                    <a:pt x="177800" y="44450"/>
                  </a:cubicBezTo>
                  <a:lnTo>
                    <a:pt x="177800" y="196850"/>
                  </a:lnTo>
                  <a:cubicBezTo>
                    <a:pt x="177800" y="221361"/>
                    <a:pt x="157861" y="241300"/>
                    <a:pt x="133350" y="241300"/>
                  </a:cubicBezTo>
                  <a:lnTo>
                    <a:pt x="0" y="241300"/>
                  </a:lnTo>
                  <a:lnTo>
                    <a:pt x="0" y="228600"/>
                  </a:lnTo>
                  <a:lnTo>
                    <a:pt x="133350" y="228600"/>
                  </a:lnTo>
                  <a:cubicBezTo>
                    <a:pt x="150851" y="228600"/>
                    <a:pt x="165100" y="214350"/>
                    <a:pt x="165100" y="196850"/>
                  </a:cubicBezTo>
                  <a:lnTo>
                    <a:pt x="165100" y="44450"/>
                  </a:lnTo>
                  <a:cubicBezTo>
                    <a:pt x="165100" y="26950"/>
                    <a:pt x="150851" y="12700"/>
                    <a:pt x="133350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4"/>
            <p:cNvSpPr/>
            <p:nvPr/>
          </p:nvSpPr>
          <p:spPr>
            <a:xfrm>
              <a:off x="2391093" y="3824398"/>
              <a:ext cx="194707" cy="12699"/>
            </a:xfrm>
            <a:custGeom>
              <a:avLst/>
              <a:gdLst/>
              <a:ahLst/>
              <a:cxnLst/>
              <a:rect l="0" t="0" r="0" b="0"/>
              <a:pathLst>
                <a:path w="194716" h="12700">
                  <a:moveTo>
                    <a:pt x="6350" y="0"/>
                  </a:moveTo>
                  <a:lnTo>
                    <a:pt x="188366" y="0"/>
                  </a:lnTo>
                  <a:cubicBezTo>
                    <a:pt x="191872" y="0"/>
                    <a:pt x="194716" y="2845"/>
                    <a:pt x="194716" y="6350"/>
                  </a:cubicBezTo>
                  <a:cubicBezTo>
                    <a:pt x="194716" y="9855"/>
                    <a:pt x="191872" y="12700"/>
                    <a:pt x="188366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25"/>
            <p:cNvSpPr/>
            <p:nvPr/>
          </p:nvSpPr>
          <p:spPr>
            <a:xfrm>
              <a:off x="2421334" y="3614884"/>
              <a:ext cx="67117" cy="110756"/>
            </a:xfrm>
            <a:custGeom>
              <a:avLst/>
              <a:gdLst/>
              <a:ahLst/>
              <a:cxnLst/>
              <a:rect l="0" t="0" r="0" b="0"/>
              <a:pathLst>
                <a:path w="67120" h="110769">
                  <a:moveTo>
                    <a:pt x="6350" y="0"/>
                  </a:moveTo>
                  <a:lnTo>
                    <a:pt x="67120" y="13"/>
                  </a:lnTo>
                  <a:lnTo>
                    <a:pt x="67120" y="12713"/>
                  </a:lnTo>
                  <a:lnTo>
                    <a:pt x="12700" y="12700"/>
                  </a:lnTo>
                  <a:lnTo>
                    <a:pt x="12700" y="43637"/>
                  </a:lnTo>
                  <a:cubicBezTo>
                    <a:pt x="12700" y="73647"/>
                    <a:pt x="37109" y="98069"/>
                    <a:pt x="67120" y="98069"/>
                  </a:cubicBezTo>
                  <a:lnTo>
                    <a:pt x="67120" y="110769"/>
                  </a:lnTo>
                  <a:cubicBezTo>
                    <a:pt x="30112" y="110769"/>
                    <a:pt x="0" y="80658"/>
                    <a:pt x="0" y="43637"/>
                  </a:cubicBezTo>
                  <a:lnTo>
                    <a:pt x="0" y="6350"/>
                  </a:lnTo>
                  <a:cubicBezTo>
                    <a:pt x="0" y="4661"/>
                    <a:pt x="673" y="3048"/>
                    <a:pt x="1854" y="1854"/>
                  </a:cubicBezTo>
                  <a:cubicBezTo>
                    <a:pt x="3048" y="673"/>
                    <a:pt x="4661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26"/>
            <p:cNvSpPr/>
            <p:nvPr/>
          </p:nvSpPr>
          <p:spPr>
            <a:xfrm>
              <a:off x="2488450" y="3614897"/>
              <a:ext cx="67117" cy="110743"/>
            </a:xfrm>
            <a:custGeom>
              <a:avLst/>
              <a:gdLst/>
              <a:ahLst/>
              <a:cxnLst/>
              <a:rect l="0" t="0" r="0" b="0"/>
              <a:pathLst>
                <a:path w="67120" h="110756">
                  <a:moveTo>
                    <a:pt x="0" y="0"/>
                  </a:moveTo>
                  <a:lnTo>
                    <a:pt x="60770" y="13"/>
                  </a:lnTo>
                  <a:cubicBezTo>
                    <a:pt x="64275" y="13"/>
                    <a:pt x="67120" y="2858"/>
                    <a:pt x="67120" y="6363"/>
                  </a:cubicBezTo>
                  <a:lnTo>
                    <a:pt x="67120" y="43637"/>
                  </a:lnTo>
                  <a:cubicBezTo>
                    <a:pt x="67120" y="80632"/>
                    <a:pt x="37008" y="110744"/>
                    <a:pt x="0" y="110756"/>
                  </a:cubicBezTo>
                  <a:lnTo>
                    <a:pt x="0" y="98056"/>
                  </a:lnTo>
                  <a:cubicBezTo>
                    <a:pt x="29997" y="98044"/>
                    <a:pt x="54420" y="73635"/>
                    <a:pt x="54420" y="43637"/>
                  </a:cubicBezTo>
                  <a:lnTo>
                    <a:pt x="54420" y="12713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27"/>
            <p:cNvSpPr/>
            <p:nvPr/>
          </p:nvSpPr>
          <p:spPr>
            <a:xfrm>
              <a:off x="2542964" y="3626003"/>
              <a:ext cx="24796" cy="49582"/>
            </a:xfrm>
            <a:custGeom>
              <a:avLst/>
              <a:gdLst/>
              <a:ahLst/>
              <a:cxnLst/>
              <a:rect l="0" t="0" r="0" b="0"/>
              <a:pathLst>
                <a:path w="24797" h="49588">
                  <a:moveTo>
                    <a:pt x="24797" y="0"/>
                  </a:moveTo>
                  <a:lnTo>
                    <a:pt x="24797" y="12700"/>
                  </a:lnTo>
                  <a:lnTo>
                    <a:pt x="16251" y="16242"/>
                  </a:lnTo>
                  <a:cubicBezTo>
                    <a:pt x="14059" y="18431"/>
                    <a:pt x="12700" y="21454"/>
                    <a:pt x="12700" y="24788"/>
                  </a:cubicBezTo>
                  <a:cubicBezTo>
                    <a:pt x="12700" y="28122"/>
                    <a:pt x="14059" y="31147"/>
                    <a:pt x="16251" y="33339"/>
                  </a:cubicBezTo>
                  <a:lnTo>
                    <a:pt x="24797" y="36888"/>
                  </a:lnTo>
                  <a:lnTo>
                    <a:pt x="24797" y="49588"/>
                  </a:lnTo>
                  <a:lnTo>
                    <a:pt x="7272" y="42318"/>
                  </a:lnTo>
                  <a:cubicBezTo>
                    <a:pt x="2781" y="37827"/>
                    <a:pt x="0" y="31627"/>
                    <a:pt x="0" y="24788"/>
                  </a:cubicBezTo>
                  <a:cubicBezTo>
                    <a:pt x="0" y="17949"/>
                    <a:pt x="2781" y="11751"/>
                    <a:pt x="7272" y="7263"/>
                  </a:cubicBezTo>
                  <a:lnTo>
                    <a:pt x="2479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28"/>
            <p:cNvSpPr/>
            <p:nvPr/>
          </p:nvSpPr>
          <p:spPr>
            <a:xfrm>
              <a:off x="2567760" y="3626001"/>
              <a:ext cx="24796" cy="49587"/>
            </a:xfrm>
            <a:custGeom>
              <a:avLst/>
              <a:gdLst/>
              <a:ahLst/>
              <a:cxnLst/>
              <a:rect l="0" t="0" r="0" b="0"/>
              <a:pathLst>
                <a:path w="24797" h="49593">
                  <a:moveTo>
                    <a:pt x="6" y="0"/>
                  </a:moveTo>
                  <a:cubicBezTo>
                    <a:pt x="13684" y="0"/>
                    <a:pt x="24797" y="11113"/>
                    <a:pt x="24797" y="24790"/>
                  </a:cubicBezTo>
                  <a:cubicBezTo>
                    <a:pt x="24797" y="38468"/>
                    <a:pt x="13684" y="49593"/>
                    <a:pt x="6" y="49593"/>
                  </a:cubicBezTo>
                  <a:lnTo>
                    <a:pt x="0" y="49591"/>
                  </a:lnTo>
                  <a:lnTo>
                    <a:pt x="0" y="36891"/>
                  </a:lnTo>
                  <a:lnTo>
                    <a:pt x="6" y="36893"/>
                  </a:lnTo>
                  <a:cubicBezTo>
                    <a:pt x="6674" y="36893"/>
                    <a:pt x="12097" y="31458"/>
                    <a:pt x="12097" y="24790"/>
                  </a:cubicBezTo>
                  <a:cubicBezTo>
                    <a:pt x="12097" y="18123"/>
                    <a:pt x="6674" y="12700"/>
                    <a:pt x="6" y="12700"/>
                  </a:cubicBezTo>
                  <a:lnTo>
                    <a:pt x="0" y="12703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29"/>
            <p:cNvSpPr/>
            <p:nvPr/>
          </p:nvSpPr>
          <p:spPr>
            <a:xfrm>
              <a:off x="2408307" y="3716391"/>
              <a:ext cx="160280" cy="12699"/>
            </a:xfrm>
            <a:custGeom>
              <a:avLst/>
              <a:gdLst/>
              <a:ahLst/>
              <a:cxnLst/>
              <a:rect l="0" t="0" r="0" b="0"/>
              <a:pathLst>
                <a:path w="160287" h="12700">
                  <a:moveTo>
                    <a:pt x="6350" y="0"/>
                  </a:moveTo>
                  <a:lnTo>
                    <a:pt x="153937" y="0"/>
                  </a:lnTo>
                  <a:cubicBezTo>
                    <a:pt x="157442" y="0"/>
                    <a:pt x="160287" y="2845"/>
                    <a:pt x="160287" y="6350"/>
                  </a:cubicBezTo>
                  <a:cubicBezTo>
                    <a:pt x="160287" y="9855"/>
                    <a:pt x="157442" y="12700"/>
                    <a:pt x="153937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3942980" y="4500529"/>
            <a:ext cx="558774" cy="558800"/>
            <a:chOff x="3109036" y="3405320"/>
            <a:chExt cx="558774" cy="558800"/>
          </a:xfrm>
          <a:solidFill>
            <a:schemeClr val="accent2"/>
          </a:solidFill>
        </p:grpSpPr>
        <p:sp>
          <p:nvSpPr>
            <p:cNvPr id="149" name="Shape 130"/>
            <p:cNvSpPr/>
            <p:nvPr/>
          </p:nvSpPr>
          <p:spPr>
            <a:xfrm>
              <a:off x="3109036" y="3405320"/>
              <a:ext cx="279387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279400" y="0"/>
                  </a:moveTo>
                  <a:lnTo>
                    <a:pt x="279400" y="12700"/>
                  </a:lnTo>
                  <a:cubicBezTo>
                    <a:pt x="132334" y="12700"/>
                    <a:pt x="12700" y="132347"/>
                    <a:pt x="12700" y="279426"/>
                  </a:cubicBezTo>
                  <a:cubicBezTo>
                    <a:pt x="12700" y="426504"/>
                    <a:pt x="132334" y="546164"/>
                    <a:pt x="279400" y="546164"/>
                  </a:cubicBezTo>
                  <a:lnTo>
                    <a:pt x="279400" y="558864"/>
                  </a:lnTo>
                  <a:cubicBezTo>
                    <a:pt x="125336" y="558864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31"/>
            <p:cNvSpPr/>
            <p:nvPr/>
          </p:nvSpPr>
          <p:spPr>
            <a:xfrm>
              <a:off x="3388423" y="3405320"/>
              <a:ext cx="279387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64"/>
                    <a:pt x="0" y="558864"/>
                  </a:cubicBezTo>
                  <a:lnTo>
                    <a:pt x="0" y="546164"/>
                  </a:lnTo>
                  <a:cubicBezTo>
                    <a:pt x="147066" y="546164"/>
                    <a:pt x="266700" y="426504"/>
                    <a:pt x="266700" y="279426"/>
                  </a:cubicBezTo>
                  <a:cubicBezTo>
                    <a:pt x="266700" y="132347"/>
                    <a:pt x="147066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4379"/>
            <p:cNvSpPr/>
            <p:nvPr/>
          </p:nvSpPr>
          <p:spPr>
            <a:xfrm>
              <a:off x="3369370" y="3779947"/>
              <a:ext cx="38098" cy="50794"/>
            </a:xfrm>
            <a:custGeom>
              <a:avLst/>
              <a:gdLst/>
              <a:ahLst/>
              <a:cxnLst/>
              <a:rect l="0" t="0" r="0" b="0"/>
              <a:pathLst>
                <a:path w="38100" h="50800">
                  <a:moveTo>
                    <a:pt x="0" y="0"/>
                  </a:moveTo>
                  <a:lnTo>
                    <a:pt x="38100" y="0"/>
                  </a:lnTo>
                  <a:lnTo>
                    <a:pt x="38100" y="50800"/>
                  </a:lnTo>
                  <a:lnTo>
                    <a:pt x="0" y="5080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33"/>
            <p:cNvSpPr/>
            <p:nvPr/>
          </p:nvSpPr>
          <p:spPr>
            <a:xfrm>
              <a:off x="3210631" y="3545030"/>
              <a:ext cx="177792" cy="241272"/>
            </a:xfrm>
            <a:custGeom>
              <a:avLst/>
              <a:gdLst/>
              <a:ahLst/>
              <a:cxnLst/>
              <a:rect l="0" t="0" r="0" b="0"/>
              <a:pathLst>
                <a:path w="177800" h="241300">
                  <a:moveTo>
                    <a:pt x="44450" y="0"/>
                  </a:moveTo>
                  <a:lnTo>
                    <a:pt x="177800" y="0"/>
                  </a:lnTo>
                  <a:lnTo>
                    <a:pt x="177800" y="12700"/>
                  </a:lnTo>
                  <a:lnTo>
                    <a:pt x="44450" y="12700"/>
                  </a:lnTo>
                  <a:cubicBezTo>
                    <a:pt x="26949" y="12700"/>
                    <a:pt x="12700" y="26950"/>
                    <a:pt x="12700" y="44450"/>
                  </a:cubicBezTo>
                  <a:lnTo>
                    <a:pt x="12700" y="196850"/>
                  </a:lnTo>
                  <a:cubicBezTo>
                    <a:pt x="12700" y="214350"/>
                    <a:pt x="26949" y="228600"/>
                    <a:pt x="44450" y="228600"/>
                  </a:cubicBezTo>
                  <a:lnTo>
                    <a:pt x="177800" y="228600"/>
                  </a:lnTo>
                  <a:lnTo>
                    <a:pt x="177800" y="241300"/>
                  </a:lnTo>
                  <a:lnTo>
                    <a:pt x="44450" y="241300"/>
                  </a:lnTo>
                  <a:cubicBezTo>
                    <a:pt x="19939" y="241300"/>
                    <a:pt x="0" y="221361"/>
                    <a:pt x="0" y="196850"/>
                  </a:cubicBezTo>
                  <a:lnTo>
                    <a:pt x="0" y="44450"/>
                  </a:lnTo>
                  <a:cubicBezTo>
                    <a:pt x="0" y="19939"/>
                    <a:pt x="19939" y="0"/>
                    <a:pt x="444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34"/>
            <p:cNvSpPr/>
            <p:nvPr/>
          </p:nvSpPr>
          <p:spPr>
            <a:xfrm>
              <a:off x="3388423" y="3545030"/>
              <a:ext cx="177792" cy="241272"/>
            </a:xfrm>
            <a:custGeom>
              <a:avLst/>
              <a:gdLst/>
              <a:ahLst/>
              <a:cxnLst/>
              <a:rect l="0" t="0" r="0" b="0"/>
              <a:pathLst>
                <a:path w="177800" h="241300">
                  <a:moveTo>
                    <a:pt x="0" y="0"/>
                  </a:moveTo>
                  <a:lnTo>
                    <a:pt x="133350" y="0"/>
                  </a:lnTo>
                  <a:cubicBezTo>
                    <a:pt x="157861" y="0"/>
                    <a:pt x="177800" y="19939"/>
                    <a:pt x="177800" y="44450"/>
                  </a:cubicBezTo>
                  <a:lnTo>
                    <a:pt x="177800" y="196850"/>
                  </a:lnTo>
                  <a:cubicBezTo>
                    <a:pt x="177800" y="221361"/>
                    <a:pt x="157861" y="241300"/>
                    <a:pt x="133350" y="241300"/>
                  </a:cubicBezTo>
                  <a:lnTo>
                    <a:pt x="0" y="241300"/>
                  </a:lnTo>
                  <a:lnTo>
                    <a:pt x="0" y="228600"/>
                  </a:lnTo>
                  <a:lnTo>
                    <a:pt x="133350" y="228600"/>
                  </a:lnTo>
                  <a:cubicBezTo>
                    <a:pt x="150851" y="228600"/>
                    <a:pt x="165100" y="214350"/>
                    <a:pt x="165100" y="196850"/>
                  </a:cubicBezTo>
                  <a:lnTo>
                    <a:pt x="165100" y="44450"/>
                  </a:lnTo>
                  <a:cubicBezTo>
                    <a:pt x="165100" y="26950"/>
                    <a:pt x="150851" y="12700"/>
                    <a:pt x="133350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35"/>
            <p:cNvSpPr/>
            <p:nvPr/>
          </p:nvSpPr>
          <p:spPr>
            <a:xfrm>
              <a:off x="3291070" y="3824398"/>
              <a:ext cx="194707" cy="12699"/>
            </a:xfrm>
            <a:custGeom>
              <a:avLst/>
              <a:gdLst/>
              <a:ahLst/>
              <a:cxnLst/>
              <a:rect l="0" t="0" r="0" b="0"/>
              <a:pathLst>
                <a:path w="194716" h="12700">
                  <a:moveTo>
                    <a:pt x="6350" y="0"/>
                  </a:moveTo>
                  <a:lnTo>
                    <a:pt x="188366" y="0"/>
                  </a:lnTo>
                  <a:cubicBezTo>
                    <a:pt x="191872" y="0"/>
                    <a:pt x="194716" y="2845"/>
                    <a:pt x="194716" y="6350"/>
                  </a:cubicBezTo>
                  <a:cubicBezTo>
                    <a:pt x="194716" y="9855"/>
                    <a:pt x="191872" y="12700"/>
                    <a:pt x="188366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36"/>
            <p:cNvSpPr/>
            <p:nvPr/>
          </p:nvSpPr>
          <p:spPr>
            <a:xfrm>
              <a:off x="3293173" y="3608530"/>
              <a:ext cx="95246" cy="133335"/>
            </a:xfrm>
            <a:custGeom>
              <a:avLst/>
              <a:gdLst/>
              <a:ahLst/>
              <a:cxnLst/>
              <a:rect l="0" t="0" r="0" b="0"/>
              <a:pathLst>
                <a:path w="95250" h="133350">
                  <a:moveTo>
                    <a:pt x="6350" y="0"/>
                  </a:moveTo>
                  <a:lnTo>
                    <a:pt x="95250" y="0"/>
                  </a:lnTo>
                  <a:lnTo>
                    <a:pt x="95250" y="12700"/>
                  </a:lnTo>
                  <a:lnTo>
                    <a:pt x="12700" y="12700"/>
                  </a:lnTo>
                  <a:lnTo>
                    <a:pt x="12700" y="120650"/>
                  </a:lnTo>
                  <a:lnTo>
                    <a:pt x="95250" y="120650"/>
                  </a:lnTo>
                  <a:lnTo>
                    <a:pt x="95250" y="133350"/>
                  </a:lnTo>
                  <a:lnTo>
                    <a:pt x="6350" y="133350"/>
                  </a:lnTo>
                  <a:cubicBezTo>
                    <a:pt x="2845" y="133350"/>
                    <a:pt x="0" y="130505"/>
                    <a:pt x="0" y="127000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6" name="Shape 137"/>
            <p:cNvSpPr/>
            <p:nvPr/>
          </p:nvSpPr>
          <p:spPr>
            <a:xfrm>
              <a:off x="3388419" y="3608530"/>
              <a:ext cx="95246" cy="133335"/>
            </a:xfrm>
            <a:custGeom>
              <a:avLst/>
              <a:gdLst/>
              <a:ahLst/>
              <a:cxnLst/>
              <a:rect l="0" t="0" r="0" b="0"/>
              <a:pathLst>
                <a:path w="95250" h="133350">
                  <a:moveTo>
                    <a:pt x="0" y="0"/>
                  </a:moveTo>
                  <a:lnTo>
                    <a:pt x="88900" y="0"/>
                  </a:lnTo>
                  <a:cubicBezTo>
                    <a:pt x="92418" y="0"/>
                    <a:pt x="95250" y="2845"/>
                    <a:pt x="95250" y="6350"/>
                  </a:cubicBezTo>
                  <a:lnTo>
                    <a:pt x="95250" y="127000"/>
                  </a:lnTo>
                  <a:cubicBezTo>
                    <a:pt x="95250" y="130505"/>
                    <a:pt x="92418" y="133350"/>
                    <a:pt x="88900" y="133350"/>
                  </a:cubicBezTo>
                  <a:lnTo>
                    <a:pt x="0" y="133350"/>
                  </a:lnTo>
                  <a:lnTo>
                    <a:pt x="0" y="120650"/>
                  </a:lnTo>
                  <a:lnTo>
                    <a:pt x="82550" y="120650"/>
                  </a:lnTo>
                  <a:lnTo>
                    <a:pt x="82550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7" name="Shape 138"/>
            <p:cNvSpPr/>
            <p:nvPr/>
          </p:nvSpPr>
          <p:spPr>
            <a:xfrm>
              <a:off x="3292301" y="3651997"/>
              <a:ext cx="192244" cy="32648"/>
            </a:xfrm>
            <a:custGeom>
              <a:avLst/>
              <a:gdLst/>
              <a:ahLst/>
              <a:cxnLst/>
              <a:rect l="0" t="0" r="0" b="0"/>
              <a:pathLst>
                <a:path w="192253" h="32652">
                  <a:moveTo>
                    <a:pt x="188557" y="1969"/>
                  </a:moveTo>
                  <a:cubicBezTo>
                    <a:pt x="191465" y="3925"/>
                    <a:pt x="192253" y="7862"/>
                    <a:pt x="190310" y="10783"/>
                  </a:cubicBezTo>
                  <a:lnTo>
                    <a:pt x="183960" y="20295"/>
                  </a:lnTo>
                  <a:cubicBezTo>
                    <a:pt x="179273" y="27343"/>
                    <a:pt x="168809" y="32652"/>
                    <a:pt x="159626" y="32652"/>
                  </a:cubicBezTo>
                  <a:lnTo>
                    <a:pt x="32652" y="32652"/>
                  </a:lnTo>
                  <a:cubicBezTo>
                    <a:pt x="23457" y="32652"/>
                    <a:pt x="12992" y="27343"/>
                    <a:pt x="8306" y="20295"/>
                  </a:cubicBezTo>
                  <a:lnTo>
                    <a:pt x="1956" y="10795"/>
                  </a:lnTo>
                  <a:cubicBezTo>
                    <a:pt x="0" y="7874"/>
                    <a:pt x="775" y="3937"/>
                    <a:pt x="3683" y="1981"/>
                  </a:cubicBezTo>
                  <a:cubicBezTo>
                    <a:pt x="6617" y="13"/>
                    <a:pt x="10541" y="800"/>
                    <a:pt x="12497" y="3709"/>
                  </a:cubicBezTo>
                  <a:lnTo>
                    <a:pt x="18872" y="13259"/>
                  </a:lnTo>
                  <a:cubicBezTo>
                    <a:pt x="21209" y="16764"/>
                    <a:pt x="27775" y="19952"/>
                    <a:pt x="32652" y="19952"/>
                  </a:cubicBezTo>
                  <a:lnTo>
                    <a:pt x="159626" y="19952"/>
                  </a:lnTo>
                  <a:cubicBezTo>
                    <a:pt x="164503" y="19952"/>
                    <a:pt x="171056" y="16764"/>
                    <a:pt x="173393" y="13259"/>
                  </a:cubicBezTo>
                  <a:lnTo>
                    <a:pt x="179743" y="3721"/>
                  </a:lnTo>
                  <a:cubicBezTo>
                    <a:pt x="181686" y="813"/>
                    <a:pt x="185611" y="0"/>
                    <a:pt x="188557" y="196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8" name="Shape 139"/>
            <p:cNvSpPr/>
            <p:nvPr/>
          </p:nvSpPr>
          <p:spPr>
            <a:xfrm>
              <a:off x="3380486" y="3644964"/>
              <a:ext cx="15874" cy="15886"/>
            </a:xfrm>
            <a:custGeom>
              <a:avLst/>
              <a:gdLst/>
              <a:ahLst/>
              <a:cxnLst/>
              <a:rect l="0" t="0" r="0" b="0"/>
              <a:pathLst>
                <a:path w="15875" h="15888">
                  <a:moveTo>
                    <a:pt x="7925" y="0"/>
                  </a:moveTo>
                  <a:cubicBezTo>
                    <a:pt x="12332" y="0"/>
                    <a:pt x="15875" y="3543"/>
                    <a:pt x="15875" y="7938"/>
                  </a:cubicBezTo>
                  <a:cubicBezTo>
                    <a:pt x="15875" y="12332"/>
                    <a:pt x="12332" y="15888"/>
                    <a:pt x="7925" y="15888"/>
                  </a:cubicBezTo>
                  <a:cubicBezTo>
                    <a:pt x="3543" y="15888"/>
                    <a:pt x="0" y="12332"/>
                    <a:pt x="0" y="7938"/>
                  </a:cubicBezTo>
                  <a:cubicBezTo>
                    <a:pt x="0" y="3543"/>
                    <a:pt x="3543" y="0"/>
                    <a:pt x="792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9" name="Shape 140"/>
            <p:cNvSpPr/>
            <p:nvPr/>
          </p:nvSpPr>
          <p:spPr>
            <a:xfrm>
              <a:off x="3350312" y="3583522"/>
              <a:ext cx="76196" cy="38096"/>
            </a:xfrm>
            <a:custGeom>
              <a:avLst/>
              <a:gdLst/>
              <a:ahLst/>
              <a:cxnLst/>
              <a:rect l="0" t="0" r="0" b="0"/>
              <a:pathLst>
                <a:path w="76200" h="38100">
                  <a:moveTo>
                    <a:pt x="22225" y="0"/>
                  </a:moveTo>
                  <a:lnTo>
                    <a:pt x="53975" y="0"/>
                  </a:lnTo>
                  <a:cubicBezTo>
                    <a:pt x="66230" y="0"/>
                    <a:pt x="76200" y="8547"/>
                    <a:pt x="76200" y="19050"/>
                  </a:cubicBezTo>
                  <a:lnTo>
                    <a:pt x="76200" y="31750"/>
                  </a:lnTo>
                  <a:cubicBezTo>
                    <a:pt x="76200" y="35255"/>
                    <a:pt x="73355" y="38100"/>
                    <a:pt x="69850" y="38100"/>
                  </a:cubicBezTo>
                  <a:cubicBezTo>
                    <a:pt x="66345" y="38100"/>
                    <a:pt x="63500" y="35255"/>
                    <a:pt x="63500" y="31750"/>
                  </a:cubicBezTo>
                  <a:lnTo>
                    <a:pt x="63500" y="19050"/>
                  </a:lnTo>
                  <a:cubicBezTo>
                    <a:pt x="63500" y="16053"/>
                    <a:pt x="59588" y="12700"/>
                    <a:pt x="53975" y="12700"/>
                  </a:cubicBezTo>
                  <a:lnTo>
                    <a:pt x="22225" y="12700"/>
                  </a:lnTo>
                  <a:cubicBezTo>
                    <a:pt x="16612" y="12700"/>
                    <a:pt x="12700" y="16053"/>
                    <a:pt x="12700" y="19050"/>
                  </a:cubicBezTo>
                  <a:lnTo>
                    <a:pt x="12700" y="31750"/>
                  </a:lnTo>
                  <a:cubicBezTo>
                    <a:pt x="12700" y="35255"/>
                    <a:pt x="9855" y="38100"/>
                    <a:pt x="6350" y="38100"/>
                  </a:cubicBezTo>
                  <a:cubicBezTo>
                    <a:pt x="2845" y="38100"/>
                    <a:pt x="0" y="35255"/>
                    <a:pt x="0" y="31750"/>
                  </a:cubicBezTo>
                  <a:lnTo>
                    <a:pt x="0" y="19050"/>
                  </a:lnTo>
                  <a:cubicBezTo>
                    <a:pt x="0" y="8547"/>
                    <a:pt x="9970" y="0"/>
                    <a:pt x="2222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60" name="Прямоугольник 159"/>
          <p:cNvSpPr/>
          <p:nvPr/>
        </p:nvSpPr>
        <p:spPr>
          <a:xfrm>
            <a:off x="2511631" y="4089622"/>
            <a:ext cx="1425977" cy="138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ХХХ</a:t>
            </a:r>
            <a:r>
              <a:rPr lang="en-US" sz="12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ХХ</a:t>
            </a:r>
            <a:endParaRPr lang="ru-RU" sz="1200" b="1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аналов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5484609" y="4089622"/>
            <a:ext cx="1425977" cy="138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ХХХ</a:t>
            </a:r>
            <a:r>
              <a:rPr lang="en-US" sz="12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</a:t>
            </a:r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ХХ</a:t>
            </a:r>
          </a:p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Каналов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9130559" y="4089622"/>
            <a:ext cx="1190483" cy="138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ХХХ</a:t>
            </a:r>
            <a:r>
              <a:rPr lang="en-US" sz="12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ХХ</a:t>
            </a:r>
            <a:endParaRPr lang="ru-RU" sz="1200" b="1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Каналов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/>
              <a:t>WEB </a:t>
            </a:r>
            <a:r>
              <a:rPr lang="ru-RU" cap="all" dirty="0"/>
              <a:t>видеоконференции – </a:t>
            </a: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dirty="0"/>
              <a:t>НА СВЯЗИ В ЛЮБОЙ ТОЧКЕ </a:t>
            </a:r>
            <a:r>
              <a:rPr lang="ru-RU" dirty="0" smtClean="0"/>
              <a:t>МИРА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905" y="1466849"/>
            <a:ext cx="9972000" cy="532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ПРОВОДИТЕ WEB-КОНФЕРЕНЦИИ И ОРГАНИЗУЙТЕ СЕАНСЫ ВИДЕОКОНФЕРЕНЦСВЯЗИ ПРЯМО СО СВОЕГО РАБОЧЕГО МЕСТА НА ПК, ПРИГЛАШАЙТЕ ДО 100 УЧАСТНИКОВ.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94563"/>
              </p:ext>
            </p:extLst>
          </p:nvPr>
        </p:nvGraphicFramePr>
        <p:xfrm>
          <a:off x="359905" y="2212224"/>
          <a:ext cx="997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5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80000" lvl="0" indent="-1800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Презентация товаров или услуг для клиентов</a:t>
                      </a:r>
                    </a:p>
                    <a:p>
                      <a:pPr marL="180000" lvl="0" indent="-1800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Переговоры с партнерами из других городов или стран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обучения с большим количеством участников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Объект 4"/>
          <p:cNvSpPr txBox="1">
            <a:spLocks/>
          </p:cNvSpPr>
          <p:nvPr/>
        </p:nvSpPr>
        <p:spPr>
          <a:xfrm>
            <a:off x="359905" y="6090908"/>
            <a:ext cx="9972000" cy="28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Цены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указаны в рублях с учетом НДС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057316" y="3386693"/>
            <a:ext cx="1319505" cy="148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ЭКОНОМНЫЙ</a:t>
            </a: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>
            <a:off x="2431853" y="3391237"/>
            <a:ext cx="0" cy="147305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38"/>
          <p:cNvSpPr/>
          <p:nvPr/>
        </p:nvSpPr>
        <p:spPr>
          <a:xfrm>
            <a:off x="2569483" y="3397080"/>
            <a:ext cx="1141771" cy="1461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767</a:t>
            </a:r>
            <a:r>
              <a:rPr lang="en-US" sz="12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ru-RU" sz="1200" b="1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Количество участников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4278768" y="3386693"/>
            <a:ext cx="1214882" cy="148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БАЗОВЫЙ</a:t>
            </a:r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>
            <a:off x="5414707" y="3391237"/>
            <a:ext cx="0" cy="147305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Прямоугольник 186"/>
          <p:cNvSpPr/>
          <p:nvPr/>
        </p:nvSpPr>
        <p:spPr>
          <a:xfrm>
            <a:off x="5552338" y="3397080"/>
            <a:ext cx="1150480" cy="1461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3894</a:t>
            </a:r>
            <a:r>
              <a:rPr lang="en-US" sz="12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ru-RU" sz="1200" b="1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Количество участников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7289556" y="3386693"/>
            <a:ext cx="1533124" cy="148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ОПТИМАЛЬНЫЙ</a:t>
            </a:r>
          </a:p>
        </p:txBody>
      </p:sp>
      <p:cxnSp>
        <p:nvCxnSpPr>
          <p:cNvPr id="200" name="Прямая соединительная линия 199"/>
          <p:cNvCxnSpPr/>
          <p:nvPr/>
        </p:nvCxnSpPr>
        <p:spPr>
          <a:xfrm>
            <a:off x="8901622" y="3391237"/>
            <a:ext cx="0" cy="147305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Прямоугольник 200"/>
          <p:cNvSpPr/>
          <p:nvPr/>
        </p:nvSpPr>
        <p:spPr>
          <a:xfrm>
            <a:off x="9039253" y="3397080"/>
            <a:ext cx="1292652" cy="1461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14750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endParaRPr lang="ru-RU" sz="1200" b="1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Количество участников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97153" y="360000"/>
            <a:ext cx="720000" cy="720000"/>
            <a:chOff x="2224562" y="2042238"/>
            <a:chExt cx="566264" cy="565785"/>
          </a:xfrm>
          <a:solidFill>
            <a:schemeClr val="tx2"/>
          </a:solidFill>
        </p:grpSpPr>
        <p:sp>
          <p:nvSpPr>
            <p:cNvPr id="80" name="Shape 3120"/>
            <p:cNvSpPr/>
            <p:nvPr/>
          </p:nvSpPr>
          <p:spPr>
            <a:xfrm>
              <a:off x="2224562" y="2042239"/>
              <a:ext cx="283132" cy="565784"/>
            </a:xfrm>
            <a:custGeom>
              <a:avLst/>
              <a:gdLst/>
              <a:ahLst/>
              <a:cxnLst/>
              <a:rect l="0" t="0" r="0" b="0"/>
              <a:pathLst>
                <a:path w="283140" h="566254">
                  <a:moveTo>
                    <a:pt x="283140" y="0"/>
                  </a:moveTo>
                  <a:lnTo>
                    <a:pt x="283140" y="13195"/>
                  </a:lnTo>
                  <a:lnTo>
                    <a:pt x="228809" y="18689"/>
                  </a:lnTo>
                  <a:cubicBezTo>
                    <a:pt x="105908" y="43902"/>
                    <a:pt x="13195" y="152893"/>
                    <a:pt x="13195" y="283121"/>
                  </a:cubicBezTo>
                  <a:cubicBezTo>
                    <a:pt x="13195" y="413359"/>
                    <a:pt x="105908" y="522352"/>
                    <a:pt x="228809" y="547565"/>
                  </a:cubicBezTo>
                  <a:lnTo>
                    <a:pt x="283140" y="553059"/>
                  </a:lnTo>
                  <a:lnTo>
                    <a:pt x="283140" y="566254"/>
                  </a:lnTo>
                  <a:lnTo>
                    <a:pt x="226152" y="560492"/>
                  </a:lnTo>
                  <a:cubicBezTo>
                    <a:pt x="97244" y="534046"/>
                    <a:pt x="0" y="419727"/>
                    <a:pt x="0" y="283121"/>
                  </a:cubicBezTo>
                  <a:cubicBezTo>
                    <a:pt x="0" y="146515"/>
                    <a:pt x="97244" y="32204"/>
                    <a:pt x="226152" y="5761"/>
                  </a:cubicBezTo>
                  <a:lnTo>
                    <a:pt x="28314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3121"/>
            <p:cNvSpPr/>
            <p:nvPr/>
          </p:nvSpPr>
          <p:spPr>
            <a:xfrm>
              <a:off x="2507694" y="2042238"/>
              <a:ext cx="283132" cy="565785"/>
            </a:xfrm>
            <a:custGeom>
              <a:avLst/>
              <a:gdLst/>
              <a:ahLst/>
              <a:cxnLst/>
              <a:rect l="0" t="0" r="0" b="0"/>
              <a:pathLst>
                <a:path w="283140" h="566255">
                  <a:moveTo>
                    <a:pt x="6" y="0"/>
                  </a:moveTo>
                  <a:cubicBezTo>
                    <a:pt x="156127" y="0"/>
                    <a:pt x="283140" y="127000"/>
                    <a:pt x="283140" y="283121"/>
                  </a:cubicBezTo>
                  <a:cubicBezTo>
                    <a:pt x="283140" y="439242"/>
                    <a:pt x="156127" y="566255"/>
                    <a:pt x="6" y="566255"/>
                  </a:cubicBezTo>
                  <a:lnTo>
                    <a:pt x="0" y="566254"/>
                  </a:lnTo>
                  <a:lnTo>
                    <a:pt x="0" y="553059"/>
                  </a:lnTo>
                  <a:lnTo>
                    <a:pt x="6" y="553060"/>
                  </a:lnTo>
                  <a:cubicBezTo>
                    <a:pt x="148850" y="553060"/>
                    <a:pt x="269945" y="431965"/>
                    <a:pt x="269945" y="283121"/>
                  </a:cubicBezTo>
                  <a:cubicBezTo>
                    <a:pt x="269945" y="134290"/>
                    <a:pt x="148850" y="13195"/>
                    <a:pt x="6" y="13195"/>
                  </a:cubicBezTo>
                  <a:lnTo>
                    <a:pt x="0" y="13196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3122"/>
            <p:cNvSpPr/>
            <p:nvPr/>
          </p:nvSpPr>
          <p:spPr>
            <a:xfrm>
              <a:off x="2400848" y="2397950"/>
              <a:ext cx="213811" cy="98915"/>
            </a:xfrm>
            <a:custGeom>
              <a:avLst/>
              <a:gdLst/>
              <a:ahLst/>
              <a:cxnLst/>
              <a:rect l="0" t="0" r="0" b="0"/>
              <a:pathLst>
                <a:path w="213817" h="98997">
                  <a:moveTo>
                    <a:pt x="34608" y="1626"/>
                  </a:moveTo>
                  <a:cubicBezTo>
                    <a:pt x="37871" y="3289"/>
                    <a:pt x="39167" y="7252"/>
                    <a:pt x="37516" y="10503"/>
                  </a:cubicBezTo>
                  <a:lnTo>
                    <a:pt x="18644" y="47587"/>
                  </a:lnTo>
                  <a:cubicBezTo>
                    <a:pt x="13894" y="56922"/>
                    <a:pt x="13805" y="66573"/>
                    <a:pt x="18377" y="74041"/>
                  </a:cubicBezTo>
                  <a:cubicBezTo>
                    <a:pt x="22949" y="81509"/>
                    <a:pt x="31585" y="85801"/>
                    <a:pt x="42050" y="85801"/>
                  </a:cubicBezTo>
                  <a:lnTo>
                    <a:pt x="171285" y="85801"/>
                  </a:lnTo>
                  <a:cubicBezTo>
                    <a:pt x="181686" y="85801"/>
                    <a:pt x="190360" y="81521"/>
                    <a:pt x="195072" y="74079"/>
                  </a:cubicBezTo>
                  <a:cubicBezTo>
                    <a:pt x="199758" y="66624"/>
                    <a:pt x="199898" y="56947"/>
                    <a:pt x="195440" y="47536"/>
                  </a:cubicBezTo>
                  <a:lnTo>
                    <a:pt x="177876" y="11328"/>
                  </a:lnTo>
                  <a:cubicBezTo>
                    <a:pt x="176289" y="8052"/>
                    <a:pt x="177648" y="4090"/>
                    <a:pt x="180937" y="2502"/>
                  </a:cubicBezTo>
                  <a:cubicBezTo>
                    <a:pt x="184201" y="940"/>
                    <a:pt x="188163" y="2286"/>
                    <a:pt x="189751" y="5576"/>
                  </a:cubicBezTo>
                  <a:lnTo>
                    <a:pt x="207353" y="41834"/>
                  </a:lnTo>
                  <a:cubicBezTo>
                    <a:pt x="213817" y="55461"/>
                    <a:pt x="213385" y="69761"/>
                    <a:pt x="206248" y="81128"/>
                  </a:cubicBezTo>
                  <a:cubicBezTo>
                    <a:pt x="199060" y="92482"/>
                    <a:pt x="186322" y="98997"/>
                    <a:pt x="171285" y="98997"/>
                  </a:cubicBezTo>
                  <a:lnTo>
                    <a:pt x="42050" y="98997"/>
                  </a:lnTo>
                  <a:cubicBezTo>
                    <a:pt x="26886" y="98997"/>
                    <a:pt x="14161" y="92418"/>
                    <a:pt x="7112" y="80937"/>
                  </a:cubicBezTo>
                  <a:cubicBezTo>
                    <a:pt x="89" y="69469"/>
                    <a:pt x="0" y="55131"/>
                    <a:pt x="6871" y="41605"/>
                  </a:cubicBezTo>
                  <a:lnTo>
                    <a:pt x="25730" y="4534"/>
                  </a:lnTo>
                  <a:cubicBezTo>
                    <a:pt x="27394" y="1270"/>
                    <a:pt x="31382" y="0"/>
                    <a:pt x="34608" y="1626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3123"/>
            <p:cNvSpPr/>
            <p:nvPr/>
          </p:nvSpPr>
          <p:spPr>
            <a:xfrm>
              <a:off x="2364360" y="2146542"/>
              <a:ext cx="143335" cy="286489"/>
            </a:xfrm>
            <a:custGeom>
              <a:avLst/>
              <a:gdLst/>
              <a:ahLst/>
              <a:cxnLst/>
              <a:rect l="0" t="0" r="0" b="0"/>
              <a:pathLst>
                <a:path w="143339" h="286727">
                  <a:moveTo>
                    <a:pt x="143339" y="0"/>
                  </a:moveTo>
                  <a:lnTo>
                    <a:pt x="143339" y="13195"/>
                  </a:lnTo>
                  <a:lnTo>
                    <a:pt x="117151" y="15844"/>
                  </a:lnTo>
                  <a:cubicBezTo>
                    <a:pt x="57904" y="28002"/>
                    <a:pt x="13195" y="80560"/>
                    <a:pt x="13195" y="143357"/>
                  </a:cubicBezTo>
                  <a:cubicBezTo>
                    <a:pt x="13195" y="206154"/>
                    <a:pt x="57904" y="258721"/>
                    <a:pt x="117151" y="270882"/>
                  </a:cubicBezTo>
                  <a:lnTo>
                    <a:pt x="143339" y="273531"/>
                  </a:lnTo>
                  <a:lnTo>
                    <a:pt x="143339" y="286727"/>
                  </a:lnTo>
                  <a:lnTo>
                    <a:pt x="114491" y="283809"/>
                  </a:lnTo>
                  <a:cubicBezTo>
                    <a:pt x="49230" y="270419"/>
                    <a:pt x="0" y="212532"/>
                    <a:pt x="0" y="143357"/>
                  </a:cubicBezTo>
                  <a:cubicBezTo>
                    <a:pt x="0" y="74182"/>
                    <a:pt x="49230" y="16305"/>
                    <a:pt x="114491" y="2917"/>
                  </a:cubicBezTo>
                  <a:lnTo>
                    <a:pt x="14333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3124"/>
            <p:cNvSpPr/>
            <p:nvPr/>
          </p:nvSpPr>
          <p:spPr>
            <a:xfrm>
              <a:off x="2507694" y="2146541"/>
              <a:ext cx="143335" cy="286490"/>
            </a:xfrm>
            <a:custGeom>
              <a:avLst/>
              <a:gdLst/>
              <a:ahLst/>
              <a:cxnLst/>
              <a:rect l="0" t="0" r="0" b="0"/>
              <a:pathLst>
                <a:path w="143339" h="286728">
                  <a:moveTo>
                    <a:pt x="6" y="0"/>
                  </a:moveTo>
                  <a:cubicBezTo>
                    <a:pt x="79051" y="0"/>
                    <a:pt x="143339" y="64300"/>
                    <a:pt x="143339" y="143358"/>
                  </a:cubicBezTo>
                  <a:cubicBezTo>
                    <a:pt x="143339" y="222415"/>
                    <a:pt x="79051" y="286728"/>
                    <a:pt x="6" y="286728"/>
                  </a:cubicBezTo>
                  <a:lnTo>
                    <a:pt x="0" y="286727"/>
                  </a:lnTo>
                  <a:lnTo>
                    <a:pt x="0" y="273532"/>
                  </a:lnTo>
                  <a:lnTo>
                    <a:pt x="6" y="273533"/>
                  </a:lnTo>
                  <a:cubicBezTo>
                    <a:pt x="71761" y="273533"/>
                    <a:pt x="130143" y="215125"/>
                    <a:pt x="130143" y="143358"/>
                  </a:cubicBezTo>
                  <a:cubicBezTo>
                    <a:pt x="130143" y="71590"/>
                    <a:pt x="71761" y="13195"/>
                    <a:pt x="6" y="13195"/>
                  </a:cubicBezTo>
                  <a:lnTo>
                    <a:pt x="0" y="13196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3125"/>
            <p:cNvSpPr/>
            <p:nvPr/>
          </p:nvSpPr>
          <p:spPr>
            <a:xfrm>
              <a:off x="2440266" y="2246868"/>
              <a:ext cx="67422" cy="134737"/>
            </a:xfrm>
            <a:custGeom>
              <a:avLst/>
              <a:gdLst/>
              <a:ahLst/>
              <a:cxnLst/>
              <a:rect l="0" t="0" r="0" b="0"/>
              <a:pathLst>
                <a:path w="67424" h="134849">
                  <a:moveTo>
                    <a:pt x="67412" y="0"/>
                  </a:moveTo>
                  <a:lnTo>
                    <a:pt x="67424" y="3"/>
                  </a:lnTo>
                  <a:lnTo>
                    <a:pt x="67424" y="13198"/>
                  </a:lnTo>
                  <a:lnTo>
                    <a:pt x="67412" y="13195"/>
                  </a:lnTo>
                  <a:cubicBezTo>
                    <a:pt x="37516" y="13195"/>
                    <a:pt x="13195" y="37528"/>
                    <a:pt x="13195" y="67437"/>
                  </a:cubicBezTo>
                  <a:cubicBezTo>
                    <a:pt x="13195" y="97320"/>
                    <a:pt x="37516" y="121653"/>
                    <a:pt x="67412" y="121653"/>
                  </a:cubicBezTo>
                  <a:lnTo>
                    <a:pt x="67424" y="121651"/>
                  </a:lnTo>
                  <a:lnTo>
                    <a:pt x="67424" y="134846"/>
                  </a:lnTo>
                  <a:lnTo>
                    <a:pt x="67412" y="134849"/>
                  </a:lnTo>
                  <a:cubicBezTo>
                    <a:pt x="30239" y="134849"/>
                    <a:pt x="0" y="104610"/>
                    <a:pt x="0" y="67437"/>
                  </a:cubicBezTo>
                  <a:cubicBezTo>
                    <a:pt x="0" y="30251"/>
                    <a:pt x="30239" y="0"/>
                    <a:pt x="6741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3126"/>
            <p:cNvSpPr/>
            <p:nvPr/>
          </p:nvSpPr>
          <p:spPr>
            <a:xfrm>
              <a:off x="2507688" y="2246870"/>
              <a:ext cx="67435" cy="134732"/>
            </a:xfrm>
            <a:custGeom>
              <a:avLst/>
              <a:gdLst/>
              <a:ahLst/>
              <a:cxnLst/>
              <a:rect l="0" t="0" r="0" b="0"/>
              <a:pathLst>
                <a:path w="67437" h="134844">
                  <a:moveTo>
                    <a:pt x="0" y="0"/>
                  </a:moveTo>
                  <a:lnTo>
                    <a:pt x="26219" y="5305"/>
                  </a:lnTo>
                  <a:cubicBezTo>
                    <a:pt x="50421" y="15557"/>
                    <a:pt x="67437" y="39545"/>
                    <a:pt x="67437" y="67434"/>
                  </a:cubicBezTo>
                  <a:cubicBezTo>
                    <a:pt x="67437" y="95314"/>
                    <a:pt x="50421" y="119293"/>
                    <a:pt x="26219" y="129541"/>
                  </a:cubicBezTo>
                  <a:lnTo>
                    <a:pt x="0" y="134844"/>
                  </a:lnTo>
                  <a:lnTo>
                    <a:pt x="0" y="121648"/>
                  </a:lnTo>
                  <a:lnTo>
                    <a:pt x="21080" y="117382"/>
                  </a:lnTo>
                  <a:cubicBezTo>
                    <a:pt x="40542" y="109137"/>
                    <a:pt x="54229" y="89847"/>
                    <a:pt x="54229" y="67434"/>
                  </a:cubicBezTo>
                  <a:cubicBezTo>
                    <a:pt x="54229" y="45003"/>
                    <a:pt x="40542" y="25708"/>
                    <a:pt x="21080" y="17462"/>
                  </a:cubicBezTo>
                  <a:lnTo>
                    <a:pt x="0" y="131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3127"/>
            <p:cNvSpPr/>
            <p:nvPr/>
          </p:nvSpPr>
          <p:spPr>
            <a:xfrm>
              <a:off x="2497185" y="2197749"/>
              <a:ext cx="21030" cy="21001"/>
            </a:xfrm>
            <a:custGeom>
              <a:avLst/>
              <a:gdLst/>
              <a:ahLst/>
              <a:cxnLst/>
              <a:rect l="0" t="0" r="0" b="0"/>
              <a:pathLst>
                <a:path w="21031" h="21018">
                  <a:moveTo>
                    <a:pt x="10516" y="0"/>
                  </a:moveTo>
                  <a:cubicBezTo>
                    <a:pt x="16332" y="0"/>
                    <a:pt x="21031" y="4686"/>
                    <a:pt x="21031" y="10503"/>
                  </a:cubicBezTo>
                  <a:cubicBezTo>
                    <a:pt x="21031" y="16320"/>
                    <a:pt x="16332" y="21018"/>
                    <a:pt x="10516" y="21018"/>
                  </a:cubicBezTo>
                  <a:cubicBezTo>
                    <a:pt x="4699" y="21018"/>
                    <a:pt x="0" y="16320"/>
                    <a:pt x="0" y="10503"/>
                  </a:cubicBezTo>
                  <a:cubicBezTo>
                    <a:pt x="0" y="4686"/>
                    <a:pt x="4699" y="0"/>
                    <a:pt x="1051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3128"/>
            <p:cNvSpPr/>
            <p:nvPr/>
          </p:nvSpPr>
          <p:spPr>
            <a:xfrm>
              <a:off x="2481278" y="2288579"/>
              <a:ext cx="25653" cy="51303"/>
            </a:xfrm>
            <a:custGeom>
              <a:avLst/>
              <a:gdLst/>
              <a:ahLst/>
              <a:cxnLst/>
              <a:rect l="0" t="0" r="0" b="0"/>
              <a:pathLst>
                <a:path w="25654" h="51346">
                  <a:moveTo>
                    <a:pt x="25654" y="0"/>
                  </a:moveTo>
                  <a:lnTo>
                    <a:pt x="25654" y="13195"/>
                  </a:lnTo>
                  <a:cubicBezTo>
                    <a:pt x="18796" y="13195"/>
                    <a:pt x="13208" y="18796"/>
                    <a:pt x="13208" y="25679"/>
                  </a:cubicBezTo>
                  <a:cubicBezTo>
                    <a:pt x="13208" y="32550"/>
                    <a:pt x="18796" y="38151"/>
                    <a:pt x="25654" y="38151"/>
                  </a:cubicBezTo>
                  <a:lnTo>
                    <a:pt x="25654" y="51346"/>
                  </a:lnTo>
                  <a:cubicBezTo>
                    <a:pt x="11506" y="51346"/>
                    <a:pt x="0" y="39840"/>
                    <a:pt x="0" y="25679"/>
                  </a:cubicBezTo>
                  <a:cubicBezTo>
                    <a:pt x="0" y="11519"/>
                    <a:pt x="11506" y="0"/>
                    <a:pt x="2565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3129"/>
            <p:cNvSpPr/>
            <p:nvPr/>
          </p:nvSpPr>
          <p:spPr>
            <a:xfrm>
              <a:off x="2506931" y="2288579"/>
              <a:ext cx="25653" cy="51303"/>
            </a:xfrm>
            <a:custGeom>
              <a:avLst/>
              <a:gdLst/>
              <a:ahLst/>
              <a:cxnLst/>
              <a:rect l="0" t="0" r="0" b="0"/>
              <a:pathLst>
                <a:path w="25654" h="51346">
                  <a:moveTo>
                    <a:pt x="0" y="0"/>
                  </a:moveTo>
                  <a:cubicBezTo>
                    <a:pt x="14148" y="0"/>
                    <a:pt x="25654" y="11519"/>
                    <a:pt x="25654" y="25679"/>
                  </a:cubicBezTo>
                  <a:cubicBezTo>
                    <a:pt x="25654" y="39840"/>
                    <a:pt x="14148" y="51346"/>
                    <a:pt x="0" y="51346"/>
                  </a:cubicBezTo>
                  <a:lnTo>
                    <a:pt x="0" y="38151"/>
                  </a:lnTo>
                  <a:cubicBezTo>
                    <a:pt x="6858" y="38151"/>
                    <a:pt x="12446" y="32550"/>
                    <a:pt x="12446" y="25679"/>
                  </a:cubicBezTo>
                  <a:cubicBezTo>
                    <a:pt x="12446" y="18796"/>
                    <a:pt x="6858" y="13195"/>
                    <a:pt x="0" y="1319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499461" y="3834251"/>
            <a:ext cx="558760" cy="558788"/>
            <a:chOff x="1173580" y="4551407"/>
            <a:chExt cx="558760" cy="558788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1173580" y="4551407"/>
              <a:ext cx="558760" cy="558788"/>
              <a:chOff x="1062510" y="3160160"/>
              <a:chExt cx="558760" cy="558788"/>
            </a:xfrm>
            <a:solidFill>
              <a:schemeClr val="tx2"/>
            </a:solidFill>
          </p:grpSpPr>
          <p:sp>
            <p:nvSpPr>
              <p:cNvPr id="95" name="Shape 2155"/>
              <p:cNvSpPr/>
              <p:nvPr/>
            </p:nvSpPr>
            <p:spPr>
              <a:xfrm>
                <a:off x="1062510" y="3160160"/>
                <a:ext cx="279380" cy="558788"/>
              </a:xfrm>
              <a:custGeom>
                <a:avLst/>
                <a:gdLst/>
                <a:ahLst/>
                <a:cxnLst/>
                <a:rect l="0" t="0" r="0" b="0"/>
                <a:pathLst>
                  <a:path w="279400" h="558864">
                    <a:moveTo>
                      <a:pt x="279400" y="0"/>
                    </a:moveTo>
                    <a:lnTo>
                      <a:pt x="279400" y="12700"/>
                    </a:lnTo>
                    <a:cubicBezTo>
                      <a:pt x="132334" y="12700"/>
                      <a:pt x="12700" y="132359"/>
                      <a:pt x="12700" y="279426"/>
                    </a:cubicBezTo>
                    <a:cubicBezTo>
                      <a:pt x="12700" y="426504"/>
                      <a:pt x="132334" y="546164"/>
                      <a:pt x="279400" y="546164"/>
                    </a:cubicBezTo>
                    <a:lnTo>
                      <a:pt x="279400" y="558864"/>
                    </a:lnTo>
                    <a:cubicBezTo>
                      <a:pt x="125336" y="558864"/>
                      <a:pt x="0" y="433515"/>
                      <a:pt x="0" y="279426"/>
                    </a:cubicBezTo>
                    <a:cubicBezTo>
                      <a:pt x="0" y="125349"/>
                      <a:pt x="125336" y="0"/>
                      <a:pt x="279400" y="0"/>
                    </a:cubicBez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Shape 2156"/>
              <p:cNvSpPr/>
              <p:nvPr/>
            </p:nvSpPr>
            <p:spPr>
              <a:xfrm>
                <a:off x="1341890" y="3160160"/>
                <a:ext cx="279380" cy="558788"/>
              </a:xfrm>
              <a:custGeom>
                <a:avLst/>
                <a:gdLst/>
                <a:ahLst/>
                <a:cxnLst/>
                <a:rect l="0" t="0" r="0" b="0"/>
                <a:pathLst>
                  <a:path w="279400" h="558864">
                    <a:moveTo>
                      <a:pt x="0" y="0"/>
                    </a:moveTo>
                    <a:cubicBezTo>
                      <a:pt x="154064" y="0"/>
                      <a:pt x="279400" y="125349"/>
                      <a:pt x="279400" y="279426"/>
                    </a:cubicBezTo>
                    <a:cubicBezTo>
                      <a:pt x="279400" y="433515"/>
                      <a:pt x="154064" y="558864"/>
                      <a:pt x="0" y="558864"/>
                    </a:cubicBezTo>
                    <a:lnTo>
                      <a:pt x="0" y="546164"/>
                    </a:lnTo>
                    <a:cubicBezTo>
                      <a:pt x="147066" y="546164"/>
                      <a:pt x="266700" y="426504"/>
                      <a:pt x="266700" y="279426"/>
                    </a:cubicBezTo>
                    <a:cubicBezTo>
                      <a:pt x="266700" y="132359"/>
                      <a:pt x="147066" y="12700"/>
                      <a:pt x="0" y="127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Shape 2157"/>
              <p:cNvSpPr/>
              <p:nvPr/>
            </p:nvSpPr>
            <p:spPr>
              <a:xfrm>
                <a:off x="1151398" y="3254054"/>
                <a:ext cx="190486" cy="369672"/>
              </a:xfrm>
              <a:custGeom>
                <a:avLst/>
                <a:gdLst/>
                <a:ahLst/>
                <a:cxnLst/>
                <a:rect l="0" t="0" r="0" b="0"/>
                <a:pathLst>
                  <a:path w="190500" h="369722">
                    <a:moveTo>
                      <a:pt x="140614" y="1968"/>
                    </a:moveTo>
                    <a:cubicBezTo>
                      <a:pt x="147790" y="0"/>
                      <a:pt x="155981" y="3061"/>
                      <a:pt x="160033" y="8903"/>
                    </a:cubicBezTo>
                    <a:lnTo>
                      <a:pt x="173190" y="28130"/>
                    </a:lnTo>
                    <a:cubicBezTo>
                      <a:pt x="179540" y="27400"/>
                      <a:pt x="185020" y="27035"/>
                      <a:pt x="190500" y="27035"/>
                    </a:cubicBezTo>
                    <a:lnTo>
                      <a:pt x="190500" y="39713"/>
                    </a:lnTo>
                    <a:lnTo>
                      <a:pt x="170980" y="41199"/>
                    </a:lnTo>
                    <a:cubicBezTo>
                      <a:pt x="168593" y="41630"/>
                      <a:pt x="166256" y="40487"/>
                      <a:pt x="164897" y="38506"/>
                    </a:cubicBezTo>
                    <a:lnTo>
                      <a:pt x="149568" y="16104"/>
                    </a:lnTo>
                    <a:cubicBezTo>
                      <a:pt x="148615" y="14706"/>
                      <a:pt x="145809" y="13741"/>
                      <a:pt x="144209" y="14135"/>
                    </a:cubicBezTo>
                    <a:lnTo>
                      <a:pt x="126911" y="19710"/>
                    </a:lnTo>
                    <a:cubicBezTo>
                      <a:pt x="125641" y="20206"/>
                      <a:pt x="124003" y="22644"/>
                      <a:pt x="124054" y="24308"/>
                    </a:cubicBezTo>
                    <a:lnTo>
                      <a:pt x="124803" y="51359"/>
                    </a:lnTo>
                    <a:cubicBezTo>
                      <a:pt x="124866" y="53759"/>
                      <a:pt x="123584" y="55981"/>
                      <a:pt x="121463" y="57112"/>
                    </a:cubicBezTo>
                    <a:cubicBezTo>
                      <a:pt x="110122" y="63259"/>
                      <a:pt x="99492" y="71031"/>
                      <a:pt x="89878" y="80239"/>
                    </a:cubicBezTo>
                    <a:cubicBezTo>
                      <a:pt x="88138" y="81915"/>
                      <a:pt x="85623" y="82436"/>
                      <a:pt x="83363" y="81623"/>
                    </a:cubicBezTo>
                    <a:lnTo>
                      <a:pt x="57912" y="72568"/>
                    </a:lnTo>
                    <a:cubicBezTo>
                      <a:pt x="56299" y="71971"/>
                      <a:pt x="53492" y="72784"/>
                      <a:pt x="52438" y="74117"/>
                    </a:cubicBezTo>
                    <a:lnTo>
                      <a:pt x="41694" y="88874"/>
                    </a:lnTo>
                    <a:cubicBezTo>
                      <a:pt x="40932" y="90068"/>
                      <a:pt x="41034" y="92939"/>
                      <a:pt x="42088" y="94310"/>
                    </a:cubicBezTo>
                    <a:lnTo>
                      <a:pt x="58572" y="115760"/>
                    </a:lnTo>
                    <a:cubicBezTo>
                      <a:pt x="60033" y="117653"/>
                      <a:pt x="60300" y="120218"/>
                      <a:pt x="59271" y="122377"/>
                    </a:cubicBezTo>
                    <a:cubicBezTo>
                      <a:pt x="53569" y="134214"/>
                      <a:pt x="49505" y="146685"/>
                      <a:pt x="47168" y="159486"/>
                    </a:cubicBezTo>
                    <a:cubicBezTo>
                      <a:pt x="46749" y="161836"/>
                      <a:pt x="45022" y="163754"/>
                      <a:pt x="42723" y="164440"/>
                    </a:cubicBezTo>
                    <a:lnTo>
                      <a:pt x="16688" y="172123"/>
                    </a:lnTo>
                    <a:cubicBezTo>
                      <a:pt x="14999" y="172618"/>
                      <a:pt x="13081" y="174993"/>
                      <a:pt x="12954" y="176733"/>
                    </a:cubicBezTo>
                    <a:cubicBezTo>
                      <a:pt x="12941" y="176873"/>
                      <a:pt x="12700" y="180124"/>
                      <a:pt x="12700" y="185522"/>
                    </a:cubicBezTo>
                    <a:cubicBezTo>
                      <a:pt x="12700" y="190919"/>
                      <a:pt x="12941" y="194183"/>
                      <a:pt x="12954" y="194310"/>
                    </a:cubicBezTo>
                    <a:cubicBezTo>
                      <a:pt x="13081" y="196075"/>
                      <a:pt x="15011" y="198450"/>
                      <a:pt x="16701" y="198946"/>
                    </a:cubicBezTo>
                    <a:lnTo>
                      <a:pt x="42723" y="206629"/>
                    </a:lnTo>
                    <a:cubicBezTo>
                      <a:pt x="45022" y="207315"/>
                      <a:pt x="46749" y="209220"/>
                      <a:pt x="47168" y="211569"/>
                    </a:cubicBezTo>
                    <a:cubicBezTo>
                      <a:pt x="49505" y="224384"/>
                      <a:pt x="53581" y="236881"/>
                      <a:pt x="59271" y="248679"/>
                    </a:cubicBezTo>
                    <a:cubicBezTo>
                      <a:pt x="60325" y="250838"/>
                      <a:pt x="60058" y="253403"/>
                      <a:pt x="58585" y="255308"/>
                    </a:cubicBezTo>
                    <a:lnTo>
                      <a:pt x="42088" y="276733"/>
                    </a:lnTo>
                    <a:cubicBezTo>
                      <a:pt x="41046" y="278104"/>
                      <a:pt x="40932" y="280975"/>
                      <a:pt x="41872" y="282423"/>
                    </a:cubicBezTo>
                    <a:lnTo>
                      <a:pt x="52616" y="297180"/>
                    </a:lnTo>
                    <a:cubicBezTo>
                      <a:pt x="53505" y="298259"/>
                      <a:pt x="56350" y="299085"/>
                      <a:pt x="57937" y="298501"/>
                    </a:cubicBezTo>
                    <a:lnTo>
                      <a:pt x="83350" y="289446"/>
                    </a:lnTo>
                    <a:cubicBezTo>
                      <a:pt x="84049" y="289204"/>
                      <a:pt x="84773" y="289077"/>
                      <a:pt x="85484" y="289077"/>
                    </a:cubicBezTo>
                    <a:cubicBezTo>
                      <a:pt x="87084" y="289077"/>
                      <a:pt x="88671" y="289687"/>
                      <a:pt x="89878" y="290843"/>
                    </a:cubicBezTo>
                    <a:cubicBezTo>
                      <a:pt x="99441" y="299987"/>
                      <a:pt x="110084" y="307772"/>
                      <a:pt x="121476" y="313944"/>
                    </a:cubicBezTo>
                    <a:cubicBezTo>
                      <a:pt x="123584" y="315087"/>
                      <a:pt x="124866" y="317309"/>
                      <a:pt x="124803" y="319697"/>
                    </a:cubicBezTo>
                    <a:lnTo>
                      <a:pt x="124054" y="346735"/>
                    </a:lnTo>
                    <a:cubicBezTo>
                      <a:pt x="124003" y="348424"/>
                      <a:pt x="125628" y="350825"/>
                      <a:pt x="127203" y="351422"/>
                    </a:cubicBezTo>
                    <a:lnTo>
                      <a:pt x="144501" y="356997"/>
                    </a:lnTo>
                    <a:cubicBezTo>
                      <a:pt x="145885" y="357391"/>
                      <a:pt x="148615" y="356362"/>
                      <a:pt x="149581" y="354940"/>
                    </a:cubicBezTo>
                    <a:lnTo>
                      <a:pt x="164910" y="332562"/>
                    </a:lnTo>
                    <a:cubicBezTo>
                      <a:pt x="166268" y="330581"/>
                      <a:pt x="168618" y="329514"/>
                      <a:pt x="170980" y="329844"/>
                    </a:cubicBezTo>
                    <a:lnTo>
                      <a:pt x="190500" y="331330"/>
                    </a:lnTo>
                    <a:lnTo>
                      <a:pt x="190500" y="344008"/>
                    </a:lnTo>
                    <a:lnTo>
                      <a:pt x="173215" y="342913"/>
                    </a:lnTo>
                    <a:lnTo>
                      <a:pt x="160058" y="362115"/>
                    </a:lnTo>
                    <a:cubicBezTo>
                      <a:pt x="156820" y="366839"/>
                      <a:pt x="150901" y="369722"/>
                      <a:pt x="145136" y="369722"/>
                    </a:cubicBezTo>
                    <a:cubicBezTo>
                      <a:pt x="143688" y="369722"/>
                      <a:pt x="142253" y="369532"/>
                      <a:pt x="140881" y="369164"/>
                    </a:cubicBezTo>
                    <a:lnTo>
                      <a:pt x="123025" y="363410"/>
                    </a:lnTo>
                    <a:cubicBezTo>
                      <a:pt x="116040" y="360781"/>
                      <a:pt x="111150" y="353504"/>
                      <a:pt x="111354" y="346380"/>
                    </a:cubicBezTo>
                    <a:lnTo>
                      <a:pt x="111989" y="323202"/>
                    </a:lnTo>
                    <a:cubicBezTo>
                      <a:pt x="102019" y="317449"/>
                      <a:pt x="92621" y="310578"/>
                      <a:pt x="83972" y="302704"/>
                    </a:cubicBezTo>
                    <a:lnTo>
                      <a:pt x="62167" y="310477"/>
                    </a:lnTo>
                    <a:cubicBezTo>
                      <a:pt x="55410" y="312890"/>
                      <a:pt x="46990" y="310439"/>
                      <a:pt x="42532" y="304889"/>
                    </a:cubicBezTo>
                    <a:lnTo>
                      <a:pt x="31433" y="289636"/>
                    </a:lnTo>
                    <a:cubicBezTo>
                      <a:pt x="27356" y="283439"/>
                      <a:pt x="27686" y="274675"/>
                      <a:pt x="32017" y="269012"/>
                    </a:cubicBezTo>
                    <a:lnTo>
                      <a:pt x="46165" y="250622"/>
                    </a:lnTo>
                    <a:cubicBezTo>
                      <a:pt x="41389" y="240056"/>
                      <a:pt x="37795" y="229019"/>
                      <a:pt x="35433" y="217716"/>
                    </a:cubicBezTo>
                    <a:lnTo>
                      <a:pt x="13094" y="211125"/>
                    </a:lnTo>
                    <a:cubicBezTo>
                      <a:pt x="6325" y="209118"/>
                      <a:pt x="813" y="202298"/>
                      <a:pt x="292" y="195263"/>
                    </a:cubicBezTo>
                    <a:cubicBezTo>
                      <a:pt x="292" y="195263"/>
                      <a:pt x="0" y="191630"/>
                      <a:pt x="0" y="185522"/>
                    </a:cubicBezTo>
                    <a:cubicBezTo>
                      <a:pt x="0" y="179400"/>
                      <a:pt x="292" y="175781"/>
                      <a:pt x="292" y="175781"/>
                    </a:cubicBezTo>
                    <a:cubicBezTo>
                      <a:pt x="813" y="168745"/>
                      <a:pt x="6325" y="161938"/>
                      <a:pt x="13106" y="159944"/>
                    </a:cubicBezTo>
                    <a:lnTo>
                      <a:pt x="35433" y="153340"/>
                    </a:lnTo>
                    <a:cubicBezTo>
                      <a:pt x="37783" y="142062"/>
                      <a:pt x="41377" y="131026"/>
                      <a:pt x="46152" y="120447"/>
                    </a:cubicBezTo>
                    <a:lnTo>
                      <a:pt x="32029" y="102045"/>
                    </a:lnTo>
                    <a:cubicBezTo>
                      <a:pt x="27673" y="96393"/>
                      <a:pt x="27343" y="87630"/>
                      <a:pt x="31255" y="81661"/>
                    </a:cubicBezTo>
                    <a:lnTo>
                      <a:pt x="42354" y="66421"/>
                    </a:lnTo>
                    <a:cubicBezTo>
                      <a:pt x="46977" y="60617"/>
                      <a:pt x="55410" y="58229"/>
                      <a:pt x="62154" y="60604"/>
                    </a:cubicBezTo>
                    <a:lnTo>
                      <a:pt x="83972" y="68364"/>
                    </a:lnTo>
                    <a:cubicBezTo>
                      <a:pt x="92647" y="60452"/>
                      <a:pt x="102045" y="53581"/>
                      <a:pt x="111989" y="47866"/>
                    </a:cubicBezTo>
                    <a:lnTo>
                      <a:pt x="111354" y="24676"/>
                    </a:lnTo>
                    <a:cubicBezTo>
                      <a:pt x="111150" y="17577"/>
                      <a:pt x="116027" y="10300"/>
                      <a:pt x="122695" y="7747"/>
                    </a:cubicBezTo>
                    <a:lnTo>
                      <a:pt x="140614" y="1968"/>
                    </a:ln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Shape 2158"/>
              <p:cNvSpPr/>
              <p:nvPr/>
            </p:nvSpPr>
            <p:spPr>
              <a:xfrm>
                <a:off x="1341884" y="3254028"/>
                <a:ext cx="190486" cy="371044"/>
              </a:xfrm>
              <a:custGeom>
                <a:avLst/>
                <a:gdLst/>
                <a:ahLst/>
                <a:cxnLst/>
                <a:rect l="0" t="0" r="0" b="0"/>
                <a:pathLst>
                  <a:path w="190500" h="371094">
                    <a:moveTo>
                      <a:pt x="49606" y="1905"/>
                    </a:moveTo>
                    <a:lnTo>
                      <a:pt x="67488" y="7658"/>
                    </a:lnTo>
                    <a:cubicBezTo>
                      <a:pt x="74473" y="10313"/>
                      <a:pt x="79362" y="17602"/>
                      <a:pt x="79159" y="24702"/>
                    </a:cubicBezTo>
                    <a:lnTo>
                      <a:pt x="78511" y="47892"/>
                    </a:lnTo>
                    <a:cubicBezTo>
                      <a:pt x="88456" y="53607"/>
                      <a:pt x="97866" y="60490"/>
                      <a:pt x="106540" y="68390"/>
                    </a:cubicBezTo>
                    <a:lnTo>
                      <a:pt x="128346" y="60642"/>
                    </a:lnTo>
                    <a:cubicBezTo>
                      <a:pt x="135103" y="58191"/>
                      <a:pt x="143535" y="60642"/>
                      <a:pt x="147980" y="66218"/>
                    </a:cubicBezTo>
                    <a:lnTo>
                      <a:pt x="159080" y="81420"/>
                    </a:lnTo>
                    <a:cubicBezTo>
                      <a:pt x="163170" y="87643"/>
                      <a:pt x="162839" y="96406"/>
                      <a:pt x="158509" y="102057"/>
                    </a:cubicBezTo>
                    <a:lnTo>
                      <a:pt x="144348" y="120472"/>
                    </a:lnTo>
                    <a:cubicBezTo>
                      <a:pt x="149149" y="131090"/>
                      <a:pt x="152743" y="142126"/>
                      <a:pt x="155080" y="153365"/>
                    </a:cubicBezTo>
                    <a:lnTo>
                      <a:pt x="177406" y="159969"/>
                    </a:lnTo>
                    <a:cubicBezTo>
                      <a:pt x="184188" y="161963"/>
                      <a:pt x="189700" y="168770"/>
                      <a:pt x="190233" y="175819"/>
                    </a:cubicBezTo>
                    <a:cubicBezTo>
                      <a:pt x="190233" y="175819"/>
                      <a:pt x="190500" y="179438"/>
                      <a:pt x="190500" y="185547"/>
                    </a:cubicBezTo>
                    <a:cubicBezTo>
                      <a:pt x="190500" y="191656"/>
                      <a:pt x="190233" y="195288"/>
                      <a:pt x="190233" y="195288"/>
                    </a:cubicBezTo>
                    <a:cubicBezTo>
                      <a:pt x="189700" y="202324"/>
                      <a:pt x="184188" y="209144"/>
                      <a:pt x="177419" y="211150"/>
                    </a:cubicBezTo>
                    <a:lnTo>
                      <a:pt x="155067" y="217742"/>
                    </a:lnTo>
                    <a:cubicBezTo>
                      <a:pt x="152705" y="229045"/>
                      <a:pt x="149111" y="240093"/>
                      <a:pt x="144336" y="250647"/>
                    </a:cubicBezTo>
                    <a:lnTo>
                      <a:pt x="158483" y="269024"/>
                    </a:lnTo>
                    <a:cubicBezTo>
                      <a:pt x="162827" y="274688"/>
                      <a:pt x="163157" y="283464"/>
                      <a:pt x="159271" y="289408"/>
                    </a:cubicBezTo>
                    <a:lnTo>
                      <a:pt x="148158" y="304673"/>
                    </a:lnTo>
                    <a:cubicBezTo>
                      <a:pt x="143523" y="310464"/>
                      <a:pt x="135115" y="312865"/>
                      <a:pt x="128372" y="310515"/>
                    </a:cubicBezTo>
                    <a:lnTo>
                      <a:pt x="106540" y="302730"/>
                    </a:lnTo>
                    <a:cubicBezTo>
                      <a:pt x="97892" y="310604"/>
                      <a:pt x="88494" y="317475"/>
                      <a:pt x="78511" y="323228"/>
                    </a:cubicBezTo>
                    <a:lnTo>
                      <a:pt x="79159" y="346418"/>
                    </a:lnTo>
                    <a:cubicBezTo>
                      <a:pt x="79362" y="353530"/>
                      <a:pt x="74460" y="360807"/>
                      <a:pt x="67780" y="363334"/>
                    </a:cubicBezTo>
                    <a:lnTo>
                      <a:pt x="49898" y="369100"/>
                    </a:lnTo>
                    <a:cubicBezTo>
                      <a:pt x="42748" y="371094"/>
                      <a:pt x="34493" y="368059"/>
                      <a:pt x="30455" y="362141"/>
                    </a:cubicBezTo>
                    <a:lnTo>
                      <a:pt x="17297" y="342938"/>
                    </a:lnTo>
                    <a:cubicBezTo>
                      <a:pt x="10916" y="343669"/>
                      <a:pt x="5458" y="344034"/>
                      <a:pt x="2" y="344034"/>
                    </a:cubicBezTo>
                    <a:lnTo>
                      <a:pt x="0" y="344033"/>
                    </a:lnTo>
                    <a:lnTo>
                      <a:pt x="0" y="331356"/>
                    </a:lnTo>
                    <a:lnTo>
                      <a:pt x="2" y="331356"/>
                    </a:lnTo>
                    <a:cubicBezTo>
                      <a:pt x="6020" y="331356"/>
                      <a:pt x="12040" y="330860"/>
                      <a:pt x="19533" y="329870"/>
                    </a:cubicBezTo>
                    <a:cubicBezTo>
                      <a:pt x="21958" y="329514"/>
                      <a:pt x="24244" y="330607"/>
                      <a:pt x="25603" y="332588"/>
                    </a:cubicBezTo>
                    <a:lnTo>
                      <a:pt x="40945" y="354978"/>
                    </a:lnTo>
                    <a:cubicBezTo>
                      <a:pt x="41897" y="356362"/>
                      <a:pt x="44641" y="357391"/>
                      <a:pt x="46279" y="356934"/>
                    </a:cubicBezTo>
                    <a:lnTo>
                      <a:pt x="63589" y="351346"/>
                    </a:lnTo>
                    <a:cubicBezTo>
                      <a:pt x="64884" y="350850"/>
                      <a:pt x="66510" y="348450"/>
                      <a:pt x="66459" y="346761"/>
                    </a:cubicBezTo>
                    <a:lnTo>
                      <a:pt x="65710" y="319723"/>
                    </a:lnTo>
                    <a:cubicBezTo>
                      <a:pt x="65646" y="317335"/>
                      <a:pt x="66929" y="315113"/>
                      <a:pt x="69037" y="313970"/>
                    </a:cubicBezTo>
                    <a:cubicBezTo>
                      <a:pt x="80442" y="307785"/>
                      <a:pt x="91072" y="300012"/>
                      <a:pt x="100635" y="290868"/>
                    </a:cubicBezTo>
                    <a:cubicBezTo>
                      <a:pt x="102387" y="289217"/>
                      <a:pt x="104889" y="288684"/>
                      <a:pt x="107163" y="289471"/>
                    </a:cubicBezTo>
                    <a:lnTo>
                      <a:pt x="132613" y="298539"/>
                    </a:lnTo>
                    <a:cubicBezTo>
                      <a:pt x="134176" y="299060"/>
                      <a:pt x="137008" y="298285"/>
                      <a:pt x="138074" y="296964"/>
                    </a:cubicBezTo>
                    <a:lnTo>
                      <a:pt x="148819" y="282194"/>
                    </a:lnTo>
                    <a:cubicBezTo>
                      <a:pt x="149581" y="281000"/>
                      <a:pt x="149466" y="278143"/>
                      <a:pt x="148400" y="276759"/>
                    </a:cubicBezTo>
                    <a:lnTo>
                      <a:pt x="131915" y="255334"/>
                    </a:lnTo>
                    <a:cubicBezTo>
                      <a:pt x="130454" y="253429"/>
                      <a:pt x="130188" y="250863"/>
                      <a:pt x="131242" y="248704"/>
                    </a:cubicBezTo>
                    <a:cubicBezTo>
                      <a:pt x="136919" y="236918"/>
                      <a:pt x="140983" y="224434"/>
                      <a:pt x="143332" y="211595"/>
                    </a:cubicBezTo>
                    <a:cubicBezTo>
                      <a:pt x="143764" y="209245"/>
                      <a:pt x="145491" y="207340"/>
                      <a:pt x="147777" y="206654"/>
                    </a:cubicBezTo>
                    <a:lnTo>
                      <a:pt x="173812" y="198971"/>
                    </a:lnTo>
                    <a:cubicBezTo>
                      <a:pt x="175501" y="198476"/>
                      <a:pt x="177432" y="196101"/>
                      <a:pt x="177559" y="194348"/>
                    </a:cubicBezTo>
                    <a:cubicBezTo>
                      <a:pt x="177571" y="194234"/>
                      <a:pt x="177800" y="190957"/>
                      <a:pt x="177800" y="185547"/>
                    </a:cubicBezTo>
                    <a:cubicBezTo>
                      <a:pt x="177800" y="180213"/>
                      <a:pt x="177571" y="176974"/>
                      <a:pt x="177559" y="176759"/>
                    </a:cubicBezTo>
                    <a:cubicBezTo>
                      <a:pt x="177432" y="175019"/>
                      <a:pt x="175501" y="172644"/>
                      <a:pt x="173825" y="172149"/>
                    </a:cubicBezTo>
                    <a:lnTo>
                      <a:pt x="147777" y="164465"/>
                    </a:lnTo>
                    <a:cubicBezTo>
                      <a:pt x="145479" y="163779"/>
                      <a:pt x="143751" y="161849"/>
                      <a:pt x="143332" y="159500"/>
                    </a:cubicBezTo>
                    <a:cubicBezTo>
                      <a:pt x="141034" y="146774"/>
                      <a:pt x="136957" y="134290"/>
                      <a:pt x="131242" y="122403"/>
                    </a:cubicBezTo>
                    <a:cubicBezTo>
                      <a:pt x="130200" y="120244"/>
                      <a:pt x="130467" y="117678"/>
                      <a:pt x="131928" y="115786"/>
                    </a:cubicBezTo>
                    <a:lnTo>
                      <a:pt x="148438" y="94336"/>
                    </a:lnTo>
                    <a:cubicBezTo>
                      <a:pt x="149479" y="92977"/>
                      <a:pt x="149581" y="90094"/>
                      <a:pt x="148641" y="88659"/>
                    </a:cubicBezTo>
                    <a:lnTo>
                      <a:pt x="137884" y="73927"/>
                    </a:lnTo>
                    <a:cubicBezTo>
                      <a:pt x="137020" y="72822"/>
                      <a:pt x="134188" y="71996"/>
                      <a:pt x="132601" y="72606"/>
                    </a:cubicBezTo>
                    <a:lnTo>
                      <a:pt x="107163" y="81649"/>
                    </a:lnTo>
                    <a:cubicBezTo>
                      <a:pt x="104902" y="82461"/>
                      <a:pt x="102387" y="81940"/>
                      <a:pt x="100635" y="80264"/>
                    </a:cubicBezTo>
                    <a:cubicBezTo>
                      <a:pt x="91021" y="71069"/>
                      <a:pt x="80391" y="63297"/>
                      <a:pt x="69037" y="57137"/>
                    </a:cubicBezTo>
                    <a:cubicBezTo>
                      <a:pt x="66929" y="56007"/>
                      <a:pt x="65646" y="53785"/>
                      <a:pt x="65710" y="51384"/>
                    </a:cubicBezTo>
                    <a:lnTo>
                      <a:pt x="66459" y="24346"/>
                    </a:lnTo>
                    <a:cubicBezTo>
                      <a:pt x="66510" y="22670"/>
                      <a:pt x="64872" y="20231"/>
                      <a:pt x="63271" y="19622"/>
                    </a:cubicBezTo>
                    <a:lnTo>
                      <a:pt x="46012" y="14072"/>
                    </a:lnTo>
                    <a:cubicBezTo>
                      <a:pt x="44653" y="13716"/>
                      <a:pt x="41885" y="14745"/>
                      <a:pt x="40932" y="16154"/>
                    </a:cubicBezTo>
                    <a:lnTo>
                      <a:pt x="25616" y="38532"/>
                    </a:lnTo>
                    <a:cubicBezTo>
                      <a:pt x="24270" y="40513"/>
                      <a:pt x="21984" y="41669"/>
                      <a:pt x="19533" y="41224"/>
                    </a:cubicBezTo>
                    <a:cubicBezTo>
                      <a:pt x="12090" y="40234"/>
                      <a:pt x="6048" y="39738"/>
                      <a:pt x="6" y="39738"/>
                    </a:cubicBezTo>
                    <a:lnTo>
                      <a:pt x="0" y="39739"/>
                    </a:lnTo>
                    <a:lnTo>
                      <a:pt x="0" y="27061"/>
                    </a:lnTo>
                    <a:cubicBezTo>
                      <a:pt x="5480" y="27061"/>
                      <a:pt x="10960" y="27426"/>
                      <a:pt x="17310" y="28156"/>
                    </a:cubicBezTo>
                    <a:lnTo>
                      <a:pt x="30455" y="8954"/>
                    </a:lnTo>
                    <a:cubicBezTo>
                      <a:pt x="34519" y="3073"/>
                      <a:pt x="42736" y="0"/>
                      <a:pt x="49606" y="1905"/>
                    </a:cubicBez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1374158" y="4755899"/>
              <a:ext cx="157605" cy="151548"/>
              <a:chOff x="200495" y="204511"/>
              <a:chExt cx="157774" cy="151557"/>
            </a:xfrm>
            <a:solidFill>
              <a:schemeClr val="tx2"/>
            </a:solidFill>
          </p:grpSpPr>
          <p:sp>
            <p:nvSpPr>
              <p:cNvPr id="93" name="Shape 78"/>
              <p:cNvSpPr/>
              <p:nvPr/>
            </p:nvSpPr>
            <p:spPr>
              <a:xfrm>
                <a:off x="200495" y="204511"/>
                <a:ext cx="78887" cy="151557"/>
              </a:xfrm>
              <a:custGeom>
                <a:avLst/>
                <a:gdLst/>
                <a:ahLst/>
                <a:cxnLst/>
                <a:rect l="0" t="0" r="0" b="0"/>
                <a:pathLst>
                  <a:path w="78892" h="151562">
                    <a:moveTo>
                      <a:pt x="78892" y="153"/>
                    </a:moveTo>
                    <a:lnTo>
                      <a:pt x="78892" y="14415"/>
                    </a:lnTo>
                    <a:cubicBezTo>
                      <a:pt x="78816" y="14593"/>
                      <a:pt x="78727" y="14783"/>
                      <a:pt x="78638" y="14986"/>
                    </a:cubicBezTo>
                    <a:lnTo>
                      <a:pt x="62573" y="53581"/>
                    </a:lnTo>
                    <a:cubicBezTo>
                      <a:pt x="61659" y="55779"/>
                      <a:pt x="59588" y="57277"/>
                      <a:pt x="57226" y="57480"/>
                    </a:cubicBezTo>
                    <a:lnTo>
                      <a:pt x="15570" y="60833"/>
                    </a:lnTo>
                    <a:cubicBezTo>
                      <a:pt x="15329" y="60858"/>
                      <a:pt x="15113" y="60871"/>
                      <a:pt x="14910" y="60897"/>
                    </a:cubicBezTo>
                    <a:cubicBezTo>
                      <a:pt x="15062" y="61037"/>
                      <a:pt x="15215" y="61176"/>
                      <a:pt x="15392" y="61329"/>
                    </a:cubicBezTo>
                    <a:lnTo>
                      <a:pt x="47130" y="88519"/>
                    </a:lnTo>
                    <a:cubicBezTo>
                      <a:pt x="48946" y="90069"/>
                      <a:pt x="49733" y="92494"/>
                      <a:pt x="49175" y="94818"/>
                    </a:cubicBezTo>
                    <a:lnTo>
                      <a:pt x="45580" y="109957"/>
                    </a:lnTo>
                    <a:cubicBezTo>
                      <a:pt x="45555" y="110097"/>
                      <a:pt x="45530" y="110236"/>
                      <a:pt x="45504" y="110363"/>
                    </a:cubicBezTo>
                    <a:lnTo>
                      <a:pt x="39484" y="135522"/>
                    </a:lnTo>
                    <a:cubicBezTo>
                      <a:pt x="39434" y="135751"/>
                      <a:pt x="39395" y="135954"/>
                      <a:pt x="39357" y="136144"/>
                    </a:cubicBezTo>
                    <a:cubicBezTo>
                      <a:pt x="39522" y="136055"/>
                      <a:pt x="39713" y="135941"/>
                      <a:pt x="39916" y="135827"/>
                    </a:cubicBezTo>
                    <a:lnTo>
                      <a:pt x="75591" y="114008"/>
                    </a:lnTo>
                    <a:cubicBezTo>
                      <a:pt x="76607" y="113386"/>
                      <a:pt x="77750" y="113081"/>
                      <a:pt x="78892" y="113081"/>
                    </a:cubicBezTo>
                    <a:lnTo>
                      <a:pt x="78892" y="126860"/>
                    </a:lnTo>
                    <a:lnTo>
                      <a:pt x="46533" y="146660"/>
                    </a:lnTo>
                    <a:cubicBezTo>
                      <a:pt x="38494" y="151562"/>
                      <a:pt x="33350" y="149403"/>
                      <a:pt x="30975" y="147689"/>
                    </a:cubicBezTo>
                    <a:cubicBezTo>
                      <a:pt x="28613" y="145974"/>
                      <a:pt x="24968" y="141732"/>
                      <a:pt x="27127" y="132601"/>
                    </a:cubicBezTo>
                    <a:lnTo>
                      <a:pt x="33071" y="107735"/>
                    </a:lnTo>
                    <a:cubicBezTo>
                      <a:pt x="33096" y="107607"/>
                      <a:pt x="33122" y="107480"/>
                      <a:pt x="33147" y="107354"/>
                    </a:cubicBezTo>
                    <a:lnTo>
                      <a:pt x="35928" y="95644"/>
                    </a:lnTo>
                    <a:lnTo>
                      <a:pt x="7138" y="70981"/>
                    </a:lnTo>
                    <a:cubicBezTo>
                      <a:pt x="0" y="64884"/>
                      <a:pt x="432" y="59296"/>
                      <a:pt x="1346" y="56515"/>
                    </a:cubicBezTo>
                    <a:cubicBezTo>
                      <a:pt x="2235" y="53722"/>
                      <a:pt x="5156" y="48933"/>
                      <a:pt x="14554" y="48171"/>
                    </a:cubicBezTo>
                    <a:lnTo>
                      <a:pt x="52337" y="45124"/>
                    </a:lnTo>
                    <a:lnTo>
                      <a:pt x="66916" y="10135"/>
                    </a:lnTo>
                    <a:cubicBezTo>
                      <a:pt x="70498" y="1448"/>
                      <a:pt x="75413" y="0"/>
                      <a:pt x="78892" y="1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Shape 79"/>
              <p:cNvSpPr/>
              <p:nvPr/>
            </p:nvSpPr>
            <p:spPr>
              <a:xfrm>
                <a:off x="279382" y="204663"/>
                <a:ext cx="78887" cy="149512"/>
              </a:xfrm>
              <a:custGeom>
                <a:avLst/>
                <a:gdLst/>
                <a:ahLst/>
                <a:cxnLst/>
                <a:rect l="0" t="0" r="0" b="0"/>
                <a:pathLst>
                  <a:path w="78892" h="149517">
                    <a:moveTo>
                      <a:pt x="0" y="0"/>
                    </a:moveTo>
                    <a:cubicBezTo>
                      <a:pt x="2921" y="0"/>
                      <a:pt x="8369" y="1295"/>
                      <a:pt x="11989" y="9969"/>
                    </a:cubicBezTo>
                    <a:lnTo>
                      <a:pt x="26556" y="44971"/>
                    </a:lnTo>
                    <a:lnTo>
                      <a:pt x="64351" y="48019"/>
                    </a:lnTo>
                    <a:cubicBezTo>
                      <a:pt x="73736" y="48781"/>
                      <a:pt x="76645" y="53569"/>
                      <a:pt x="77546" y="56350"/>
                    </a:cubicBezTo>
                    <a:cubicBezTo>
                      <a:pt x="78448" y="59144"/>
                      <a:pt x="78892" y="64732"/>
                      <a:pt x="71742" y="70841"/>
                    </a:cubicBezTo>
                    <a:lnTo>
                      <a:pt x="42951" y="95491"/>
                    </a:lnTo>
                    <a:lnTo>
                      <a:pt x="45758" y="107188"/>
                    </a:lnTo>
                    <a:cubicBezTo>
                      <a:pt x="45783" y="107328"/>
                      <a:pt x="45809" y="107467"/>
                      <a:pt x="45834" y="107607"/>
                    </a:cubicBezTo>
                    <a:lnTo>
                      <a:pt x="51765" y="132436"/>
                    </a:lnTo>
                    <a:cubicBezTo>
                      <a:pt x="53911" y="141592"/>
                      <a:pt x="50267" y="145821"/>
                      <a:pt x="47904" y="147549"/>
                    </a:cubicBezTo>
                    <a:cubicBezTo>
                      <a:pt x="46622" y="148463"/>
                      <a:pt x="44526" y="149517"/>
                      <a:pt x="41605" y="149517"/>
                    </a:cubicBezTo>
                    <a:cubicBezTo>
                      <a:pt x="39129" y="149517"/>
                      <a:pt x="36055" y="148755"/>
                      <a:pt x="32372" y="146520"/>
                    </a:cubicBezTo>
                    <a:lnTo>
                      <a:pt x="0" y="126708"/>
                    </a:lnTo>
                    <a:lnTo>
                      <a:pt x="0" y="112928"/>
                    </a:lnTo>
                    <a:cubicBezTo>
                      <a:pt x="1143" y="112928"/>
                      <a:pt x="2299" y="113233"/>
                      <a:pt x="3315" y="113855"/>
                    </a:cubicBezTo>
                    <a:lnTo>
                      <a:pt x="39014" y="135687"/>
                    </a:lnTo>
                    <a:cubicBezTo>
                      <a:pt x="39192" y="135801"/>
                      <a:pt x="39370" y="135903"/>
                      <a:pt x="39535" y="135992"/>
                    </a:cubicBezTo>
                    <a:cubicBezTo>
                      <a:pt x="39497" y="135801"/>
                      <a:pt x="39459" y="135585"/>
                      <a:pt x="39408" y="135356"/>
                    </a:cubicBezTo>
                    <a:lnTo>
                      <a:pt x="33401" y="110211"/>
                    </a:lnTo>
                    <a:cubicBezTo>
                      <a:pt x="33363" y="110071"/>
                      <a:pt x="33338" y="109931"/>
                      <a:pt x="33312" y="109791"/>
                    </a:cubicBezTo>
                    <a:lnTo>
                      <a:pt x="29693" y="94666"/>
                    </a:lnTo>
                    <a:cubicBezTo>
                      <a:pt x="29146" y="92342"/>
                      <a:pt x="29934" y="89916"/>
                      <a:pt x="31750" y="88367"/>
                    </a:cubicBezTo>
                    <a:lnTo>
                      <a:pt x="63500" y="61176"/>
                    </a:lnTo>
                    <a:cubicBezTo>
                      <a:pt x="63678" y="61023"/>
                      <a:pt x="63830" y="60884"/>
                      <a:pt x="63983" y="60744"/>
                    </a:cubicBezTo>
                    <a:cubicBezTo>
                      <a:pt x="63779" y="60719"/>
                      <a:pt x="63564" y="60706"/>
                      <a:pt x="63335" y="60681"/>
                    </a:cubicBezTo>
                    <a:lnTo>
                      <a:pt x="21666" y="57328"/>
                    </a:lnTo>
                    <a:cubicBezTo>
                      <a:pt x="19304" y="57124"/>
                      <a:pt x="17234" y="55626"/>
                      <a:pt x="16320" y="53429"/>
                    </a:cubicBezTo>
                    <a:lnTo>
                      <a:pt x="267" y="14846"/>
                    </a:lnTo>
                    <a:cubicBezTo>
                      <a:pt x="178" y="14643"/>
                      <a:pt x="89" y="14440"/>
                      <a:pt x="0" y="142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9" name="Группа 98"/>
          <p:cNvGrpSpPr/>
          <p:nvPr/>
        </p:nvGrpSpPr>
        <p:grpSpPr>
          <a:xfrm>
            <a:off x="3718943" y="3834251"/>
            <a:ext cx="558760" cy="558788"/>
            <a:chOff x="1903453" y="4551407"/>
            <a:chExt cx="558760" cy="558788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1903453" y="4551407"/>
              <a:ext cx="558760" cy="558788"/>
              <a:chOff x="1062510" y="3160160"/>
              <a:chExt cx="558760" cy="558788"/>
            </a:xfrm>
            <a:solidFill>
              <a:schemeClr val="tx2"/>
            </a:solidFill>
          </p:grpSpPr>
          <p:sp>
            <p:nvSpPr>
              <p:cNvPr id="105" name="Shape 2155"/>
              <p:cNvSpPr/>
              <p:nvPr/>
            </p:nvSpPr>
            <p:spPr>
              <a:xfrm>
                <a:off x="1062510" y="3160160"/>
                <a:ext cx="279380" cy="558788"/>
              </a:xfrm>
              <a:custGeom>
                <a:avLst/>
                <a:gdLst/>
                <a:ahLst/>
                <a:cxnLst/>
                <a:rect l="0" t="0" r="0" b="0"/>
                <a:pathLst>
                  <a:path w="279400" h="558864">
                    <a:moveTo>
                      <a:pt x="279400" y="0"/>
                    </a:moveTo>
                    <a:lnTo>
                      <a:pt x="279400" y="12700"/>
                    </a:lnTo>
                    <a:cubicBezTo>
                      <a:pt x="132334" y="12700"/>
                      <a:pt x="12700" y="132359"/>
                      <a:pt x="12700" y="279426"/>
                    </a:cubicBezTo>
                    <a:cubicBezTo>
                      <a:pt x="12700" y="426504"/>
                      <a:pt x="132334" y="546164"/>
                      <a:pt x="279400" y="546164"/>
                    </a:cubicBezTo>
                    <a:lnTo>
                      <a:pt x="279400" y="558864"/>
                    </a:lnTo>
                    <a:cubicBezTo>
                      <a:pt x="125336" y="558864"/>
                      <a:pt x="0" y="433515"/>
                      <a:pt x="0" y="279426"/>
                    </a:cubicBezTo>
                    <a:cubicBezTo>
                      <a:pt x="0" y="125349"/>
                      <a:pt x="125336" y="0"/>
                      <a:pt x="279400" y="0"/>
                    </a:cubicBez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Shape 2156"/>
              <p:cNvSpPr/>
              <p:nvPr/>
            </p:nvSpPr>
            <p:spPr>
              <a:xfrm>
                <a:off x="1341890" y="3160160"/>
                <a:ext cx="279380" cy="558788"/>
              </a:xfrm>
              <a:custGeom>
                <a:avLst/>
                <a:gdLst/>
                <a:ahLst/>
                <a:cxnLst/>
                <a:rect l="0" t="0" r="0" b="0"/>
                <a:pathLst>
                  <a:path w="279400" h="558864">
                    <a:moveTo>
                      <a:pt x="0" y="0"/>
                    </a:moveTo>
                    <a:cubicBezTo>
                      <a:pt x="154064" y="0"/>
                      <a:pt x="279400" y="125349"/>
                      <a:pt x="279400" y="279426"/>
                    </a:cubicBezTo>
                    <a:cubicBezTo>
                      <a:pt x="279400" y="433515"/>
                      <a:pt x="154064" y="558864"/>
                      <a:pt x="0" y="558864"/>
                    </a:cubicBezTo>
                    <a:lnTo>
                      <a:pt x="0" y="546164"/>
                    </a:lnTo>
                    <a:cubicBezTo>
                      <a:pt x="147066" y="546164"/>
                      <a:pt x="266700" y="426504"/>
                      <a:pt x="266700" y="279426"/>
                    </a:cubicBezTo>
                    <a:cubicBezTo>
                      <a:pt x="266700" y="132359"/>
                      <a:pt x="147066" y="12700"/>
                      <a:pt x="0" y="127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Shape 2157"/>
              <p:cNvSpPr/>
              <p:nvPr/>
            </p:nvSpPr>
            <p:spPr>
              <a:xfrm>
                <a:off x="1151398" y="3254054"/>
                <a:ext cx="190486" cy="369672"/>
              </a:xfrm>
              <a:custGeom>
                <a:avLst/>
                <a:gdLst/>
                <a:ahLst/>
                <a:cxnLst/>
                <a:rect l="0" t="0" r="0" b="0"/>
                <a:pathLst>
                  <a:path w="190500" h="369722">
                    <a:moveTo>
                      <a:pt x="140614" y="1968"/>
                    </a:moveTo>
                    <a:cubicBezTo>
                      <a:pt x="147790" y="0"/>
                      <a:pt x="155981" y="3061"/>
                      <a:pt x="160033" y="8903"/>
                    </a:cubicBezTo>
                    <a:lnTo>
                      <a:pt x="173190" y="28130"/>
                    </a:lnTo>
                    <a:cubicBezTo>
                      <a:pt x="179540" y="27400"/>
                      <a:pt x="185020" y="27035"/>
                      <a:pt x="190500" y="27035"/>
                    </a:cubicBezTo>
                    <a:lnTo>
                      <a:pt x="190500" y="39713"/>
                    </a:lnTo>
                    <a:lnTo>
                      <a:pt x="170980" y="41199"/>
                    </a:lnTo>
                    <a:cubicBezTo>
                      <a:pt x="168593" y="41630"/>
                      <a:pt x="166256" y="40487"/>
                      <a:pt x="164897" y="38506"/>
                    </a:cubicBezTo>
                    <a:lnTo>
                      <a:pt x="149568" y="16104"/>
                    </a:lnTo>
                    <a:cubicBezTo>
                      <a:pt x="148615" y="14706"/>
                      <a:pt x="145809" y="13741"/>
                      <a:pt x="144209" y="14135"/>
                    </a:cubicBezTo>
                    <a:lnTo>
                      <a:pt x="126911" y="19710"/>
                    </a:lnTo>
                    <a:cubicBezTo>
                      <a:pt x="125641" y="20206"/>
                      <a:pt x="124003" y="22644"/>
                      <a:pt x="124054" y="24308"/>
                    </a:cubicBezTo>
                    <a:lnTo>
                      <a:pt x="124803" y="51359"/>
                    </a:lnTo>
                    <a:cubicBezTo>
                      <a:pt x="124866" y="53759"/>
                      <a:pt x="123584" y="55981"/>
                      <a:pt x="121463" y="57112"/>
                    </a:cubicBezTo>
                    <a:cubicBezTo>
                      <a:pt x="110122" y="63259"/>
                      <a:pt x="99492" y="71031"/>
                      <a:pt x="89878" y="80239"/>
                    </a:cubicBezTo>
                    <a:cubicBezTo>
                      <a:pt x="88138" y="81915"/>
                      <a:pt x="85623" y="82436"/>
                      <a:pt x="83363" y="81623"/>
                    </a:cubicBezTo>
                    <a:lnTo>
                      <a:pt x="57912" y="72568"/>
                    </a:lnTo>
                    <a:cubicBezTo>
                      <a:pt x="56299" y="71971"/>
                      <a:pt x="53492" y="72784"/>
                      <a:pt x="52438" y="74117"/>
                    </a:cubicBezTo>
                    <a:lnTo>
                      <a:pt x="41694" y="88874"/>
                    </a:lnTo>
                    <a:cubicBezTo>
                      <a:pt x="40932" y="90068"/>
                      <a:pt x="41034" y="92939"/>
                      <a:pt x="42088" y="94310"/>
                    </a:cubicBezTo>
                    <a:lnTo>
                      <a:pt x="58572" y="115760"/>
                    </a:lnTo>
                    <a:cubicBezTo>
                      <a:pt x="60033" y="117653"/>
                      <a:pt x="60300" y="120218"/>
                      <a:pt x="59271" y="122377"/>
                    </a:cubicBezTo>
                    <a:cubicBezTo>
                      <a:pt x="53569" y="134214"/>
                      <a:pt x="49505" y="146685"/>
                      <a:pt x="47168" y="159486"/>
                    </a:cubicBezTo>
                    <a:cubicBezTo>
                      <a:pt x="46749" y="161836"/>
                      <a:pt x="45022" y="163754"/>
                      <a:pt x="42723" y="164440"/>
                    </a:cubicBezTo>
                    <a:lnTo>
                      <a:pt x="16688" y="172123"/>
                    </a:lnTo>
                    <a:cubicBezTo>
                      <a:pt x="14999" y="172618"/>
                      <a:pt x="13081" y="174993"/>
                      <a:pt x="12954" y="176733"/>
                    </a:cubicBezTo>
                    <a:cubicBezTo>
                      <a:pt x="12941" y="176873"/>
                      <a:pt x="12700" y="180124"/>
                      <a:pt x="12700" y="185522"/>
                    </a:cubicBezTo>
                    <a:cubicBezTo>
                      <a:pt x="12700" y="190919"/>
                      <a:pt x="12941" y="194183"/>
                      <a:pt x="12954" y="194310"/>
                    </a:cubicBezTo>
                    <a:cubicBezTo>
                      <a:pt x="13081" y="196075"/>
                      <a:pt x="15011" y="198450"/>
                      <a:pt x="16701" y="198946"/>
                    </a:cubicBezTo>
                    <a:lnTo>
                      <a:pt x="42723" y="206629"/>
                    </a:lnTo>
                    <a:cubicBezTo>
                      <a:pt x="45022" y="207315"/>
                      <a:pt x="46749" y="209220"/>
                      <a:pt x="47168" y="211569"/>
                    </a:cubicBezTo>
                    <a:cubicBezTo>
                      <a:pt x="49505" y="224384"/>
                      <a:pt x="53581" y="236881"/>
                      <a:pt x="59271" y="248679"/>
                    </a:cubicBezTo>
                    <a:cubicBezTo>
                      <a:pt x="60325" y="250838"/>
                      <a:pt x="60058" y="253403"/>
                      <a:pt x="58585" y="255308"/>
                    </a:cubicBezTo>
                    <a:lnTo>
                      <a:pt x="42088" y="276733"/>
                    </a:lnTo>
                    <a:cubicBezTo>
                      <a:pt x="41046" y="278104"/>
                      <a:pt x="40932" y="280975"/>
                      <a:pt x="41872" y="282423"/>
                    </a:cubicBezTo>
                    <a:lnTo>
                      <a:pt x="52616" y="297180"/>
                    </a:lnTo>
                    <a:cubicBezTo>
                      <a:pt x="53505" y="298259"/>
                      <a:pt x="56350" y="299085"/>
                      <a:pt x="57937" y="298501"/>
                    </a:cubicBezTo>
                    <a:lnTo>
                      <a:pt x="83350" y="289446"/>
                    </a:lnTo>
                    <a:cubicBezTo>
                      <a:pt x="84049" y="289204"/>
                      <a:pt x="84773" y="289077"/>
                      <a:pt x="85484" y="289077"/>
                    </a:cubicBezTo>
                    <a:cubicBezTo>
                      <a:pt x="87084" y="289077"/>
                      <a:pt x="88671" y="289687"/>
                      <a:pt x="89878" y="290843"/>
                    </a:cubicBezTo>
                    <a:cubicBezTo>
                      <a:pt x="99441" y="299987"/>
                      <a:pt x="110084" y="307772"/>
                      <a:pt x="121476" y="313944"/>
                    </a:cubicBezTo>
                    <a:cubicBezTo>
                      <a:pt x="123584" y="315087"/>
                      <a:pt x="124866" y="317309"/>
                      <a:pt x="124803" y="319697"/>
                    </a:cubicBezTo>
                    <a:lnTo>
                      <a:pt x="124054" y="346735"/>
                    </a:lnTo>
                    <a:cubicBezTo>
                      <a:pt x="124003" y="348424"/>
                      <a:pt x="125628" y="350825"/>
                      <a:pt x="127203" y="351422"/>
                    </a:cubicBezTo>
                    <a:lnTo>
                      <a:pt x="144501" y="356997"/>
                    </a:lnTo>
                    <a:cubicBezTo>
                      <a:pt x="145885" y="357391"/>
                      <a:pt x="148615" y="356362"/>
                      <a:pt x="149581" y="354940"/>
                    </a:cubicBezTo>
                    <a:lnTo>
                      <a:pt x="164910" y="332562"/>
                    </a:lnTo>
                    <a:cubicBezTo>
                      <a:pt x="166268" y="330581"/>
                      <a:pt x="168618" y="329514"/>
                      <a:pt x="170980" y="329844"/>
                    </a:cubicBezTo>
                    <a:lnTo>
                      <a:pt x="190500" y="331330"/>
                    </a:lnTo>
                    <a:lnTo>
                      <a:pt x="190500" y="344008"/>
                    </a:lnTo>
                    <a:lnTo>
                      <a:pt x="173215" y="342913"/>
                    </a:lnTo>
                    <a:lnTo>
                      <a:pt x="160058" y="362115"/>
                    </a:lnTo>
                    <a:cubicBezTo>
                      <a:pt x="156820" y="366839"/>
                      <a:pt x="150901" y="369722"/>
                      <a:pt x="145136" y="369722"/>
                    </a:cubicBezTo>
                    <a:cubicBezTo>
                      <a:pt x="143688" y="369722"/>
                      <a:pt x="142253" y="369532"/>
                      <a:pt x="140881" y="369164"/>
                    </a:cubicBezTo>
                    <a:lnTo>
                      <a:pt x="123025" y="363410"/>
                    </a:lnTo>
                    <a:cubicBezTo>
                      <a:pt x="116040" y="360781"/>
                      <a:pt x="111150" y="353504"/>
                      <a:pt x="111354" y="346380"/>
                    </a:cubicBezTo>
                    <a:lnTo>
                      <a:pt x="111989" y="323202"/>
                    </a:lnTo>
                    <a:cubicBezTo>
                      <a:pt x="102019" y="317449"/>
                      <a:pt x="92621" y="310578"/>
                      <a:pt x="83972" y="302704"/>
                    </a:cubicBezTo>
                    <a:lnTo>
                      <a:pt x="62167" y="310477"/>
                    </a:lnTo>
                    <a:cubicBezTo>
                      <a:pt x="55410" y="312890"/>
                      <a:pt x="46990" y="310439"/>
                      <a:pt x="42532" y="304889"/>
                    </a:cubicBezTo>
                    <a:lnTo>
                      <a:pt x="31433" y="289636"/>
                    </a:lnTo>
                    <a:cubicBezTo>
                      <a:pt x="27356" y="283439"/>
                      <a:pt x="27686" y="274675"/>
                      <a:pt x="32017" y="269012"/>
                    </a:cubicBezTo>
                    <a:lnTo>
                      <a:pt x="46165" y="250622"/>
                    </a:lnTo>
                    <a:cubicBezTo>
                      <a:pt x="41389" y="240056"/>
                      <a:pt x="37795" y="229019"/>
                      <a:pt x="35433" y="217716"/>
                    </a:cubicBezTo>
                    <a:lnTo>
                      <a:pt x="13094" y="211125"/>
                    </a:lnTo>
                    <a:cubicBezTo>
                      <a:pt x="6325" y="209118"/>
                      <a:pt x="813" y="202298"/>
                      <a:pt x="292" y="195263"/>
                    </a:cubicBezTo>
                    <a:cubicBezTo>
                      <a:pt x="292" y="195263"/>
                      <a:pt x="0" y="191630"/>
                      <a:pt x="0" y="185522"/>
                    </a:cubicBezTo>
                    <a:cubicBezTo>
                      <a:pt x="0" y="179400"/>
                      <a:pt x="292" y="175781"/>
                      <a:pt x="292" y="175781"/>
                    </a:cubicBezTo>
                    <a:cubicBezTo>
                      <a:pt x="813" y="168745"/>
                      <a:pt x="6325" y="161938"/>
                      <a:pt x="13106" y="159944"/>
                    </a:cubicBezTo>
                    <a:lnTo>
                      <a:pt x="35433" y="153340"/>
                    </a:lnTo>
                    <a:cubicBezTo>
                      <a:pt x="37783" y="142062"/>
                      <a:pt x="41377" y="131026"/>
                      <a:pt x="46152" y="120447"/>
                    </a:cubicBezTo>
                    <a:lnTo>
                      <a:pt x="32029" y="102045"/>
                    </a:lnTo>
                    <a:cubicBezTo>
                      <a:pt x="27673" y="96393"/>
                      <a:pt x="27343" y="87630"/>
                      <a:pt x="31255" y="81661"/>
                    </a:cubicBezTo>
                    <a:lnTo>
                      <a:pt x="42354" y="66421"/>
                    </a:lnTo>
                    <a:cubicBezTo>
                      <a:pt x="46977" y="60617"/>
                      <a:pt x="55410" y="58229"/>
                      <a:pt x="62154" y="60604"/>
                    </a:cubicBezTo>
                    <a:lnTo>
                      <a:pt x="83972" y="68364"/>
                    </a:lnTo>
                    <a:cubicBezTo>
                      <a:pt x="92647" y="60452"/>
                      <a:pt x="102045" y="53581"/>
                      <a:pt x="111989" y="47866"/>
                    </a:cubicBezTo>
                    <a:lnTo>
                      <a:pt x="111354" y="24676"/>
                    </a:lnTo>
                    <a:cubicBezTo>
                      <a:pt x="111150" y="17577"/>
                      <a:pt x="116027" y="10300"/>
                      <a:pt x="122695" y="7747"/>
                    </a:cubicBezTo>
                    <a:lnTo>
                      <a:pt x="140614" y="1968"/>
                    </a:ln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Shape 2158"/>
              <p:cNvSpPr/>
              <p:nvPr/>
            </p:nvSpPr>
            <p:spPr>
              <a:xfrm>
                <a:off x="1341884" y="3254028"/>
                <a:ext cx="190486" cy="371044"/>
              </a:xfrm>
              <a:custGeom>
                <a:avLst/>
                <a:gdLst/>
                <a:ahLst/>
                <a:cxnLst/>
                <a:rect l="0" t="0" r="0" b="0"/>
                <a:pathLst>
                  <a:path w="190500" h="371094">
                    <a:moveTo>
                      <a:pt x="49606" y="1905"/>
                    </a:moveTo>
                    <a:lnTo>
                      <a:pt x="67488" y="7658"/>
                    </a:lnTo>
                    <a:cubicBezTo>
                      <a:pt x="74473" y="10313"/>
                      <a:pt x="79362" y="17602"/>
                      <a:pt x="79159" y="24702"/>
                    </a:cubicBezTo>
                    <a:lnTo>
                      <a:pt x="78511" y="47892"/>
                    </a:lnTo>
                    <a:cubicBezTo>
                      <a:pt x="88456" y="53607"/>
                      <a:pt x="97866" y="60490"/>
                      <a:pt x="106540" y="68390"/>
                    </a:cubicBezTo>
                    <a:lnTo>
                      <a:pt x="128346" y="60642"/>
                    </a:lnTo>
                    <a:cubicBezTo>
                      <a:pt x="135103" y="58191"/>
                      <a:pt x="143535" y="60642"/>
                      <a:pt x="147980" y="66218"/>
                    </a:cubicBezTo>
                    <a:lnTo>
                      <a:pt x="159080" y="81420"/>
                    </a:lnTo>
                    <a:cubicBezTo>
                      <a:pt x="163170" y="87643"/>
                      <a:pt x="162839" y="96406"/>
                      <a:pt x="158509" y="102057"/>
                    </a:cubicBezTo>
                    <a:lnTo>
                      <a:pt x="144348" y="120472"/>
                    </a:lnTo>
                    <a:cubicBezTo>
                      <a:pt x="149149" y="131090"/>
                      <a:pt x="152743" y="142126"/>
                      <a:pt x="155080" y="153365"/>
                    </a:cubicBezTo>
                    <a:lnTo>
                      <a:pt x="177406" y="159969"/>
                    </a:lnTo>
                    <a:cubicBezTo>
                      <a:pt x="184188" y="161963"/>
                      <a:pt x="189700" y="168770"/>
                      <a:pt x="190233" y="175819"/>
                    </a:cubicBezTo>
                    <a:cubicBezTo>
                      <a:pt x="190233" y="175819"/>
                      <a:pt x="190500" y="179438"/>
                      <a:pt x="190500" y="185547"/>
                    </a:cubicBezTo>
                    <a:cubicBezTo>
                      <a:pt x="190500" y="191656"/>
                      <a:pt x="190233" y="195288"/>
                      <a:pt x="190233" y="195288"/>
                    </a:cubicBezTo>
                    <a:cubicBezTo>
                      <a:pt x="189700" y="202324"/>
                      <a:pt x="184188" y="209144"/>
                      <a:pt x="177419" y="211150"/>
                    </a:cubicBezTo>
                    <a:lnTo>
                      <a:pt x="155067" y="217742"/>
                    </a:lnTo>
                    <a:cubicBezTo>
                      <a:pt x="152705" y="229045"/>
                      <a:pt x="149111" y="240093"/>
                      <a:pt x="144336" y="250647"/>
                    </a:cubicBezTo>
                    <a:lnTo>
                      <a:pt x="158483" y="269024"/>
                    </a:lnTo>
                    <a:cubicBezTo>
                      <a:pt x="162827" y="274688"/>
                      <a:pt x="163157" y="283464"/>
                      <a:pt x="159271" y="289408"/>
                    </a:cubicBezTo>
                    <a:lnTo>
                      <a:pt x="148158" y="304673"/>
                    </a:lnTo>
                    <a:cubicBezTo>
                      <a:pt x="143523" y="310464"/>
                      <a:pt x="135115" y="312865"/>
                      <a:pt x="128372" y="310515"/>
                    </a:cubicBezTo>
                    <a:lnTo>
                      <a:pt x="106540" y="302730"/>
                    </a:lnTo>
                    <a:cubicBezTo>
                      <a:pt x="97892" y="310604"/>
                      <a:pt x="88494" y="317475"/>
                      <a:pt x="78511" y="323228"/>
                    </a:cubicBezTo>
                    <a:lnTo>
                      <a:pt x="79159" y="346418"/>
                    </a:lnTo>
                    <a:cubicBezTo>
                      <a:pt x="79362" y="353530"/>
                      <a:pt x="74460" y="360807"/>
                      <a:pt x="67780" y="363334"/>
                    </a:cubicBezTo>
                    <a:lnTo>
                      <a:pt x="49898" y="369100"/>
                    </a:lnTo>
                    <a:cubicBezTo>
                      <a:pt x="42748" y="371094"/>
                      <a:pt x="34493" y="368059"/>
                      <a:pt x="30455" y="362141"/>
                    </a:cubicBezTo>
                    <a:lnTo>
                      <a:pt x="17297" y="342938"/>
                    </a:lnTo>
                    <a:cubicBezTo>
                      <a:pt x="10916" y="343669"/>
                      <a:pt x="5458" y="344034"/>
                      <a:pt x="2" y="344034"/>
                    </a:cubicBezTo>
                    <a:lnTo>
                      <a:pt x="0" y="344033"/>
                    </a:lnTo>
                    <a:lnTo>
                      <a:pt x="0" y="331356"/>
                    </a:lnTo>
                    <a:lnTo>
                      <a:pt x="2" y="331356"/>
                    </a:lnTo>
                    <a:cubicBezTo>
                      <a:pt x="6020" y="331356"/>
                      <a:pt x="12040" y="330860"/>
                      <a:pt x="19533" y="329870"/>
                    </a:cubicBezTo>
                    <a:cubicBezTo>
                      <a:pt x="21958" y="329514"/>
                      <a:pt x="24244" y="330607"/>
                      <a:pt x="25603" y="332588"/>
                    </a:cubicBezTo>
                    <a:lnTo>
                      <a:pt x="40945" y="354978"/>
                    </a:lnTo>
                    <a:cubicBezTo>
                      <a:pt x="41897" y="356362"/>
                      <a:pt x="44641" y="357391"/>
                      <a:pt x="46279" y="356934"/>
                    </a:cubicBezTo>
                    <a:lnTo>
                      <a:pt x="63589" y="351346"/>
                    </a:lnTo>
                    <a:cubicBezTo>
                      <a:pt x="64884" y="350850"/>
                      <a:pt x="66510" y="348450"/>
                      <a:pt x="66459" y="346761"/>
                    </a:cubicBezTo>
                    <a:lnTo>
                      <a:pt x="65710" y="319723"/>
                    </a:lnTo>
                    <a:cubicBezTo>
                      <a:pt x="65646" y="317335"/>
                      <a:pt x="66929" y="315113"/>
                      <a:pt x="69037" y="313970"/>
                    </a:cubicBezTo>
                    <a:cubicBezTo>
                      <a:pt x="80442" y="307785"/>
                      <a:pt x="91072" y="300012"/>
                      <a:pt x="100635" y="290868"/>
                    </a:cubicBezTo>
                    <a:cubicBezTo>
                      <a:pt x="102387" y="289217"/>
                      <a:pt x="104889" y="288684"/>
                      <a:pt x="107163" y="289471"/>
                    </a:cubicBezTo>
                    <a:lnTo>
                      <a:pt x="132613" y="298539"/>
                    </a:lnTo>
                    <a:cubicBezTo>
                      <a:pt x="134176" y="299060"/>
                      <a:pt x="137008" y="298285"/>
                      <a:pt x="138074" y="296964"/>
                    </a:cubicBezTo>
                    <a:lnTo>
                      <a:pt x="148819" y="282194"/>
                    </a:lnTo>
                    <a:cubicBezTo>
                      <a:pt x="149581" y="281000"/>
                      <a:pt x="149466" y="278143"/>
                      <a:pt x="148400" y="276759"/>
                    </a:cubicBezTo>
                    <a:lnTo>
                      <a:pt x="131915" y="255334"/>
                    </a:lnTo>
                    <a:cubicBezTo>
                      <a:pt x="130454" y="253429"/>
                      <a:pt x="130188" y="250863"/>
                      <a:pt x="131242" y="248704"/>
                    </a:cubicBezTo>
                    <a:cubicBezTo>
                      <a:pt x="136919" y="236918"/>
                      <a:pt x="140983" y="224434"/>
                      <a:pt x="143332" y="211595"/>
                    </a:cubicBezTo>
                    <a:cubicBezTo>
                      <a:pt x="143764" y="209245"/>
                      <a:pt x="145491" y="207340"/>
                      <a:pt x="147777" y="206654"/>
                    </a:cubicBezTo>
                    <a:lnTo>
                      <a:pt x="173812" y="198971"/>
                    </a:lnTo>
                    <a:cubicBezTo>
                      <a:pt x="175501" y="198476"/>
                      <a:pt x="177432" y="196101"/>
                      <a:pt x="177559" y="194348"/>
                    </a:cubicBezTo>
                    <a:cubicBezTo>
                      <a:pt x="177571" y="194234"/>
                      <a:pt x="177800" y="190957"/>
                      <a:pt x="177800" y="185547"/>
                    </a:cubicBezTo>
                    <a:cubicBezTo>
                      <a:pt x="177800" y="180213"/>
                      <a:pt x="177571" y="176974"/>
                      <a:pt x="177559" y="176759"/>
                    </a:cubicBezTo>
                    <a:cubicBezTo>
                      <a:pt x="177432" y="175019"/>
                      <a:pt x="175501" y="172644"/>
                      <a:pt x="173825" y="172149"/>
                    </a:cubicBezTo>
                    <a:lnTo>
                      <a:pt x="147777" y="164465"/>
                    </a:lnTo>
                    <a:cubicBezTo>
                      <a:pt x="145479" y="163779"/>
                      <a:pt x="143751" y="161849"/>
                      <a:pt x="143332" y="159500"/>
                    </a:cubicBezTo>
                    <a:cubicBezTo>
                      <a:pt x="141034" y="146774"/>
                      <a:pt x="136957" y="134290"/>
                      <a:pt x="131242" y="122403"/>
                    </a:cubicBezTo>
                    <a:cubicBezTo>
                      <a:pt x="130200" y="120244"/>
                      <a:pt x="130467" y="117678"/>
                      <a:pt x="131928" y="115786"/>
                    </a:cubicBezTo>
                    <a:lnTo>
                      <a:pt x="148438" y="94336"/>
                    </a:lnTo>
                    <a:cubicBezTo>
                      <a:pt x="149479" y="92977"/>
                      <a:pt x="149581" y="90094"/>
                      <a:pt x="148641" y="88659"/>
                    </a:cubicBezTo>
                    <a:lnTo>
                      <a:pt x="137884" y="73927"/>
                    </a:lnTo>
                    <a:cubicBezTo>
                      <a:pt x="137020" y="72822"/>
                      <a:pt x="134188" y="71996"/>
                      <a:pt x="132601" y="72606"/>
                    </a:cubicBezTo>
                    <a:lnTo>
                      <a:pt x="107163" y="81649"/>
                    </a:lnTo>
                    <a:cubicBezTo>
                      <a:pt x="104902" y="82461"/>
                      <a:pt x="102387" y="81940"/>
                      <a:pt x="100635" y="80264"/>
                    </a:cubicBezTo>
                    <a:cubicBezTo>
                      <a:pt x="91021" y="71069"/>
                      <a:pt x="80391" y="63297"/>
                      <a:pt x="69037" y="57137"/>
                    </a:cubicBezTo>
                    <a:cubicBezTo>
                      <a:pt x="66929" y="56007"/>
                      <a:pt x="65646" y="53785"/>
                      <a:pt x="65710" y="51384"/>
                    </a:cubicBezTo>
                    <a:lnTo>
                      <a:pt x="66459" y="24346"/>
                    </a:lnTo>
                    <a:cubicBezTo>
                      <a:pt x="66510" y="22670"/>
                      <a:pt x="64872" y="20231"/>
                      <a:pt x="63271" y="19622"/>
                    </a:cubicBezTo>
                    <a:lnTo>
                      <a:pt x="46012" y="14072"/>
                    </a:lnTo>
                    <a:cubicBezTo>
                      <a:pt x="44653" y="13716"/>
                      <a:pt x="41885" y="14745"/>
                      <a:pt x="40932" y="16154"/>
                    </a:cubicBezTo>
                    <a:lnTo>
                      <a:pt x="25616" y="38532"/>
                    </a:lnTo>
                    <a:cubicBezTo>
                      <a:pt x="24270" y="40513"/>
                      <a:pt x="21984" y="41669"/>
                      <a:pt x="19533" y="41224"/>
                    </a:cubicBezTo>
                    <a:cubicBezTo>
                      <a:pt x="12090" y="40234"/>
                      <a:pt x="6048" y="39738"/>
                      <a:pt x="6" y="39738"/>
                    </a:cubicBezTo>
                    <a:lnTo>
                      <a:pt x="0" y="39739"/>
                    </a:lnTo>
                    <a:lnTo>
                      <a:pt x="0" y="27061"/>
                    </a:lnTo>
                    <a:cubicBezTo>
                      <a:pt x="5480" y="27061"/>
                      <a:pt x="10960" y="27426"/>
                      <a:pt x="17310" y="28156"/>
                    </a:cubicBezTo>
                    <a:lnTo>
                      <a:pt x="30455" y="8954"/>
                    </a:lnTo>
                    <a:cubicBezTo>
                      <a:pt x="34519" y="3073"/>
                      <a:pt x="42736" y="0"/>
                      <a:pt x="49606" y="1905"/>
                    </a:cubicBez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1" name="Группа 100"/>
            <p:cNvGrpSpPr/>
            <p:nvPr/>
          </p:nvGrpSpPr>
          <p:grpSpPr>
            <a:xfrm>
              <a:off x="2069930" y="4756061"/>
              <a:ext cx="225807" cy="151373"/>
              <a:chOff x="1253176" y="204673"/>
              <a:chExt cx="226049" cy="151382"/>
            </a:xfrm>
            <a:solidFill>
              <a:schemeClr val="tx2"/>
            </a:solidFill>
          </p:grpSpPr>
          <p:sp>
            <p:nvSpPr>
              <p:cNvPr id="102" name="Shape 55"/>
              <p:cNvSpPr/>
              <p:nvPr/>
            </p:nvSpPr>
            <p:spPr>
              <a:xfrm>
                <a:off x="1253176" y="204676"/>
                <a:ext cx="78881" cy="151379"/>
              </a:xfrm>
              <a:custGeom>
                <a:avLst/>
                <a:gdLst/>
                <a:ahLst/>
                <a:cxnLst/>
                <a:rect l="0" t="0" r="0" b="0"/>
                <a:pathLst>
                  <a:path w="78886" h="151384">
                    <a:moveTo>
                      <a:pt x="78867" y="0"/>
                    </a:moveTo>
                    <a:lnTo>
                      <a:pt x="78880" y="0"/>
                    </a:lnTo>
                    <a:lnTo>
                      <a:pt x="78886" y="2"/>
                    </a:lnTo>
                    <a:lnTo>
                      <a:pt x="78886" y="14264"/>
                    </a:lnTo>
                    <a:lnTo>
                      <a:pt x="78639" y="14834"/>
                    </a:lnTo>
                    <a:lnTo>
                      <a:pt x="62573" y="53416"/>
                    </a:lnTo>
                    <a:cubicBezTo>
                      <a:pt x="61659" y="55614"/>
                      <a:pt x="59589" y="57112"/>
                      <a:pt x="57226" y="57315"/>
                    </a:cubicBezTo>
                    <a:lnTo>
                      <a:pt x="15570" y="60668"/>
                    </a:lnTo>
                    <a:cubicBezTo>
                      <a:pt x="15329" y="60693"/>
                      <a:pt x="15113" y="60706"/>
                      <a:pt x="14910" y="60732"/>
                    </a:cubicBezTo>
                    <a:cubicBezTo>
                      <a:pt x="15062" y="60871"/>
                      <a:pt x="15215" y="61011"/>
                      <a:pt x="15392" y="61164"/>
                    </a:cubicBezTo>
                    <a:lnTo>
                      <a:pt x="47130" y="88354"/>
                    </a:lnTo>
                    <a:cubicBezTo>
                      <a:pt x="48946" y="89904"/>
                      <a:pt x="49733" y="92329"/>
                      <a:pt x="49175" y="94653"/>
                    </a:cubicBezTo>
                    <a:lnTo>
                      <a:pt x="45581" y="109792"/>
                    </a:lnTo>
                    <a:cubicBezTo>
                      <a:pt x="45555" y="109932"/>
                      <a:pt x="45529" y="110071"/>
                      <a:pt x="45504" y="110198"/>
                    </a:cubicBezTo>
                    <a:lnTo>
                      <a:pt x="39484" y="135357"/>
                    </a:lnTo>
                    <a:cubicBezTo>
                      <a:pt x="39434" y="135573"/>
                      <a:pt x="39396" y="135776"/>
                      <a:pt x="39357" y="135967"/>
                    </a:cubicBezTo>
                    <a:cubicBezTo>
                      <a:pt x="39522" y="135878"/>
                      <a:pt x="39713" y="135763"/>
                      <a:pt x="39916" y="135649"/>
                    </a:cubicBezTo>
                    <a:lnTo>
                      <a:pt x="75590" y="113843"/>
                    </a:lnTo>
                    <a:lnTo>
                      <a:pt x="78886" y="112918"/>
                    </a:lnTo>
                    <a:lnTo>
                      <a:pt x="78886" y="126699"/>
                    </a:lnTo>
                    <a:lnTo>
                      <a:pt x="46533" y="146482"/>
                    </a:lnTo>
                    <a:cubicBezTo>
                      <a:pt x="38481" y="151384"/>
                      <a:pt x="33350" y="149225"/>
                      <a:pt x="30975" y="147524"/>
                    </a:cubicBezTo>
                    <a:cubicBezTo>
                      <a:pt x="28613" y="145809"/>
                      <a:pt x="24968" y="141567"/>
                      <a:pt x="27127" y="132436"/>
                    </a:cubicBezTo>
                    <a:lnTo>
                      <a:pt x="33071" y="107569"/>
                    </a:lnTo>
                    <a:cubicBezTo>
                      <a:pt x="33096" y="107442"/>
                      <a:pt x="33122" y="107315"/>
                      <a:pt x="33147" y="107188"/>
                    </a:cubicBezTo>
                    <a:lnTo>
                      <a:pt x="35928" y="95479"/>
                    </a:lnTo>
                    <a:lnTo>
                      <a:pt x="7138" y="70816"/>
                    </a:lnTo>
                    <a:cubicBezTo>
                      <a:pt x="0" y="64719"/>
                      <a:pt x="432" y="59131"/>
                      <a:pt x="1346" y="56350"/>
                    </a:cubicBezTo>
                    <a:cubicBezTo>
                      <a:pt x="2235" y="53556"/>
                      <a:pt x="5156" y="48768"/>
                      <a:pt x="14554" y="48006"/>
                    </a:cubicBezTo>
                    <a:lnTo>
                      <a:pt x="52337" y="44958"/>
                    </a:lnTo>
                    <a:lnTo>
                      <a:pt x="66904" y="9970"/>
                    </a:lnTo>
                    <a:cubicBezTo>
                      <a:pt x="70498" y="1296"/>
                      <a:pt x="75946" y="0"/>
                      <a:pt x="78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Shape 56"/>
              <p:cNvSpPr/>
              <p:nvPr/>
            </p:nvSpPr>
            <p:spPr>
              <a:xfrm>
                <a:off x="1332057" y="204678"/>
                <a:ext cx="78894" cy="149498"/>
              </a:xfrm>
              <a:custGeom>
                <a:avLst/>
                <a:gdLst/>
                <a:ahLst/>
                <a:cxnLst/>
                <a:rect l="0" t="0" r="0" b="0"/>
                <a:pathLst>
                  <a:path w="78899" h="149503">
                    <a:moveTo>
                      <a:pt x="0" y="0"/>
                    </a:moveTo>
                    <a:lnTo>
                      <a:pt x="5731" y="1729"/>
                    </a:lnTo>
                    <a:cubicBezTo>
                      <a:pt x="7909" y="3135"/>
                      <a:pt x="10172" y="5624"/>
                      <a:pt x="11982" y="9955"/>
                    </a:cubicBezTo>
                    <a:lnTo>
                      <a:pt x="26562" y="44957"/>
                    </a:lnTo>
                    <a:lnTo>
                      <a:pt x="64345" y="48004"/>
                    </a:lnTo>
                    <a:cubicBezTo>
                      <a:pt x="73730" y="48766"/>
                      <a:pt x="76638" y="53554"/>
                      <a:pt x="77540" y="56336"/>
                    </a:cubicBezTo>
                    <a:cubicBezTo>
                      <a:pt x="78454" y="59129"/>
                      <a:pt x="78899" y="64705"/>
                      <a:pt x="71748" y="70826"/>
                    </a:cubicBezTo>
                    <a:lnTo>
                      <a:pt x="42957" y="95477"/>
                    </a:lnTo>
                    <a:lnTo>
                      <a:pt x="45751" y="107174"/>
                    </a:lnTo>
                    <a:cubicBezTo>
                      <a:pt x="45777" y="107313"/>
                      <a:pt x="45815" y="107453"/>
                      <a:pt x="45841" y="107593"/>
                    </a:cubicBezTo>
                    <a:lnTo>
                      <a:pt x="51759" y="132421"/>
                    </a:lnTo>
                    <a:cubicBezTo>
                      <a:pt x="53905" y="141578"/>
                      <a:pt x="50273" y="145807"/>
                      <a:pt x="47898" y="147522"/>
                    </a:cubicBezTo>
                    <a:cubicBezTo>
                      <a:pt x="46628" y="148449"/>
                      <a:pt x="44533" y="149503"/>
                      <a:pt x="41611" y="149503"/>
                    </a:cubicBezTo>
                    <a:cubicBezTo>
                      <a:pt x="39135" y="149503"/>
                      <a:pt x="36049" y="148741"/>
                      <a:pt x="32379" y="146493"/>
                    </a:cubicBezTo>
                    <a:lnTo>
                      <a:pt x="6" y="126693"/>
                    </a:lnTo>
                    <a:lnTo>
                      <a:pt x="0" y="126697"/>
                    </a:lnTo>
                    <a:lnTo>
                      <a:pt x="0" y="112916"/>
                    </a:lnTo>
                    <a:lnTo>
                      <a:pt x="6" y="112914"/>
                    </a:lnTo>
                    <a:cubicBezTo>
                      <a:pt x="1149" y="112914"/>
                      <a:pt x="2305" y="113219"/>
                      <a:pt x="3308" y="113841"/>
                    </a:cubicBezTo>
                    <a:lnTo>
                      <a:pt x="39008" y="135672"/>
                    </a:lnTo>
                    <a:cubicBezTo>
                      <a:pt x="39186" y="135774"/>
                      <a:pt x="39376" y="135888"/>
                      <a:pt x="39541" y="135965"/>
                    </a:cubicBezTo>
                    <a:cubicBezTo>
                      <a:pt x="39503" y="135774"/>
                      <a:pt x="39452" y="135571"/>
                      <a:pt x="39401" y="135342"/>
                    </a:cubicBezTo>
                    <a:lnTo>
                      <a:pt x="33394" y="110196"/>
                    </a:lnTo>
                    <a:cubicBezTo>
                      <a:pt x="33369" y="110056"/>
                      <a:pt x="33344" y="109917"/>
                      <a:pt x="33318" y="109777"/>
                    </a:cubicBezTo>
                    <a:lnTo>
                      <a:pt x="29699" y="94651"/>
                    </a:lnTo>
                    <a:cubicBezTo>
                      <a:pt x="29140" y="92327"/>
                      <a:pt x="29927" y="89902"/>
                      <a:pt x="31743" y="88352"/>
                    </a:cubicBezTo>
                    <a:lnTo>
                      <a:pt x="63493" y="61162"/>
                    </a:lnTo>
                    <a:cubicBezTo>
                      <a:pt x="63684" y="61009"/>
                      <a:pt x="63824" y="60870"/>
                      <a:pt x="63976" y="60730"/>
                    </a:cubicBezTo>
                    <a:cubicBezTo>
                      <a:pt x="63773" y="60704"/>
                      <a:pt x="63570" y="60691"/>
                      <a:pt x="63328" y="60666"/>
                    </a:cubicBezTo>
                    <a:lnTo>
                      <a:pt x="21672" y="57313"/>
                    </a:lnTo>
                    <a:cubicBezTo>
                      <a:pt x="19310" y="57110"/>
                      <a:pt x="17240" y="55612"/>
                      <a:pt x="16326" y="53414"/>
                    </a:cubicBezTo>
                    <a:lnTo>
                      <a:pt x="260" y="14832"/>
                    </a:lnTo>
                    <a:cubicBezTo>
                      <a:pt x="171" y="14629"/>
                      <a:pt x="83" y="14438"/>
                      <a:pt x="6" y="14248"/>
                    </a:cubicBezTo>
                    <a:lnTo>
                      <a:pt x="0" y="14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Shape 57"/>
              <p:cNvSpPr/>
              <p:nvPr/>
            </p:nvSpPr>
            <p:spPr>
              <a:xfrm>
                <a:off x="1359586" y="204673"/>
                <a:ext cx="119639" cy="149499"/>
              </a:xfrm>
              <a:custGeom>
                <a:avLst/>
                <a:gdLst/>
                <a:ahLst/>
                <a:cxnLst/>
                <a:rect l="0" t="0" r="0" b="0"/>
                <a:pathLst>
                  <a:path w="119647" h="149504">
                    <a:moveTo>
                      <a:pt x="40729" y="0"/>
                    </a:moveTo>
                    <a:lnTo>
                      <a:pt x="40741" y="0"/>
                    </a:lnTo>
                    <a:cubicBezTo>
                      <a:pt x="43662" y="0"/>
                      <a:pt x="49111" y="1295"/>
                      <a:pt x="52730" y="9969"/>
                    </a:cubicBezTo>
                    <a:lnTo>
                      <a:pt x="67284" y="44958"/>
                    </a:lnTo>
                    <a:lnTo>
                      <a:pt x="105092" y="48019"/>
                    </a:lnTo>
                    <a:cubicBezTo>
                      <a:pt x="114465" y="48755"/>
                      <a:pt x="117386" y="53543"/>
                      <a:pt x="118288" y="56337"/>
                    </a:cubicBezTo>
                    <a:cubicBezTo>
                      <a:pt x="119189" y="59119"/>
                      <a:pt x="119647" y="64707"/>
                      <a:pt x="112471" y="70828"/>
                    </a:cubicBezTo>
                    <a:lnTo>
                      <a:pt x="83680" y="95479"/>
                    </a:lnTo>
                    <a:lnTo>
                      <a:pt x="86487" y="107175"/>
                    </a:lnTo>
                    <a:cubicBezTo>
                      <a:pt x="86525" y="107315"/>
                      <a:pt x="86550" y="107442"/>
                      <a:pt x="86576" y="107595"/>
                    </a:cubicBezTo>
                    <a:lnTo>
                      <a:pt x="92507" y="132410"/>
                    </a:lnTo>
                    <a:cubicBezTo>
                      <a:pt x="94653" y="141580"/>
                      <a:pt x="91008" y="145821"/>
                      <a:pt x="88633" y="147536"/>
                    </a:cubicBezTo>
                    <a:cubicBezTo>
                      <a:pt x="87363" y="148450"/>
                      <a:pt x="85268" y="149504"/>
                      <a:pt x="82359" y="149504"/>
                    </a:cubicBezTo>
                    <a:cubicBezTo>
                      <a:pt x="79883" y="149504"/>
                      <a:pt x="76809" y="148742"/>
                      <a:pt x="73114" y="146507"/>
                    </a:cubicBezTo>
                    <a:lnTo>
                      <a:pt x="40754" y="126708"/>
                    </a:lnTo>
                    <a:lnTo>
                      <a:pt x="21196" y="138621"/>
                    </a:lnTo>
                    <a:cubicBezTo>
                      <a:pt x="18212" y="140449"/>
                      <a:pt x="14300" y="139497"/>
                      <a:pt x="12471" y="136512"/>
                    </a:cubicBezTo>
                    <a:cubicBezTo>
                      <a:pt x="10642" y="133515"/>
                      <a:pt x="11582" y="129616"/>
                      <a:pt x="14579" y="127788"/>
                    </a:cubicBezTo>
                    <a:lnTo>
                      <a:pt x="37452" y="113830"/>
                    </a:lnTo>
                    <a:cubicBezTo>
                      <a:pt x="39484" y="112611"/>
                      <a:pt x="42024" y="112598"/>
                      <a:pt x="44056" y="113843"/>
                    </a:cubicBezTo>
                    <a:lnTo>
                      <a:pt x="79756" y="135674"/>
                    </a:lnTo>
                    <a:cubicBezTo>
                      <a:pt x="79946" y="135789"/>
                      <a:pt x="80111" y="135890"/>
                      <a:pt x="80289" y="135979"/>
                    </a:cubicBezTo>
                    <a:cubicBezTo>
                      <a:pt x="80251" y="135776"/>
                      <a:pt x="80200" y="135560"/>
                      <a:pt x="80149" y="135331"/>
                    </a:cubicBezTo>
                    <a:lnTo>
                      <a:pt x="74142" y="110198"/>
                    </a:lnTo>
                    <a:cubicBezTo>
                      <a:pt x="74104" y="110058"/>
                      <a:pt x="74079" y="109918"/>
                      <a:pt x="74054" y="109779"/>
                    </a:cubicBezTo>
                    <a:lnTo>
                      <a:pt x="70434" y="94666"/>
                    </a:lnTo>
                    <a:cubicBezTo>
                      <a:pt x="69875" y="92342"/>
                      <a:pt x="70663" y="89903"/>
                      <a:pt x="72479" y="88354"/>
                    </a:cubicBezTo>
                    <a:lnTo>
                      <a:pt x="104229" y="61176"/>
                    </a:lnTo>
                    <a:cubicBezTo>
                      <a:pt x="104394" y="61023"/>
                      <a:pt x="104559" y="60871"/>
                      <a:pt x="104711" y="60744"/>
                    </a:cubicBezTo>
                    <a:cubicBezTo>
                      <a:pt x="104508" y="60719"/>
                      <a:pt x="104318" y="60693"/>
                      <a:pt x="104089" y="60681"/>
                    </a:cubicBezTo>
                    <a:lnTo>
                      <a:pt x="62420" y="57303"/>
                    </a:lnTo>
                    <a:cubicBezTo>
                      <a:pt x="60046" y="57112"/>
                      <a:pt x="57975" y="55614"/>
                      <a:pt x="57061" y="53416"/>
                    </a:cubicBezTo>
                    <a:lnTo>
                      <a:pt x="40996" y="14846"/>
                    </a:lnTo>
                    <a:cubicBezTo>
                      <a:pt x="40906" y="14630"/>
                      <a:pt x="40818" y="14440"/>
                      <a:pt x="40741" y="14262"/>
                    </a:cubicBezTo>
                    <a:cubicBezTo>
                      <a:pt x="40665" y="14440"/>
                      <a:pt x="40576" y="14630"/>
                      <a:pt x="40487" y="14834"/>
                    </a:cubicBezTo>
                    <a:lnTo>
                      <a:pt x="24422" y="53416"/>
                    </a:lnTo>
                    <a:cubicBezTo>
                      <a:pt x="23495" y="55614"/>
                      <a:pt x="21437" y="57112"/>
                      <a:pt x="19075" y="57303"/>
                    </a:cubicBezTo>
                    <a:lnTo>
                      <a:pt x="7124" y="58268"/>
                    </a:lnTo>
                    <a:cubicBezTo>
                      <a:pt x="3746" y="58483"/>
                      <a:pt x="571" y="55956"/>
                      <a:pt x="279" y="52451"/>
                    </a:cubicBezTo>
                    <a:cubicBezTo>
                      <a:pt x="0" y="48958"/>
                      <a:pt x="2603" y="45898"/>
                      <a:pt x="6096" y="45606"/>
                    </a:cubicBezTo>
                    <a:lnTo>
                      <a:pt x="14186" y="44958"/>
                    </a:lnTo>
                    <a:lnTo>
                      <a:pt x="28753" y="9969"/>
                    </a:lnTo>
                    <a:cubicBezTo>
                      <a:pt x="32347" y="1308"/>
                      <a:pt x="37795" y="0"/>
                      <a:pt x="407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9" name="Группа 108"/>
          <p:cNvGrpSpPr/>
          <p:nvPr/>
        </p:nvGrpSpPr>
        <p:grpSpPr>
          <a:xfrm>
            <a:off x="6729731" y="3834251"/>
            <a:ext cx="558760" cy="558788"/>
            <a:chOff x="2640728" y="4551407"/>
            <a:chExt cx="558760" cy="558788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2640728" y="4551407"/>
              <a:ext cx="558760" cy="558788"/>
              <a:chOff x="1062510" y="3160160"/>
              <a:chExt cx="558760" cy="558788"/>
            </a:xfrm>
            <a:solidFill>
              <a:schemeClr val="tx2"/>
            </a:solidFill>
          </p:grpSpPr>
          <p:sp>
            <p:nvSpPr>
              <p:cNvPr id="116" name="Shape 2155"/>
              <p:cNvSpPr/>
              <p:nvPr/>
            </p:nvSpPr>
            <p:spPr>
              <a:xfrm>
                <a:off x="1062510" y="3160160"/>
                <a:ext cx="279380" cy="558788"/>
              </a:xfrm>
              <a:custGeom>
                <a:avLst/>
                <a:gdLst/>
                <a:ahLst/>
                <a:cxnLst/>
                <a:rect l="0" t="0" r="0" b="0"/>
                <a:pathLst>
                  <a:path w="279400" h="558864">
                    <a:moveTo>
                      <a:pt x="279400" y="0"/>
                    </a:moveTo>
                    <a:lnTo>
                      <a:pt x="279400" y="12700"/>
                    </a:lnTo>
                    <a:cubicBezTo>
                      <a:pt x="132334" y="12700"/>
                      <a:pt x="12700" y="132359"/>
                      <a:pt x="12700" y="279426"/>
                    </a:cubicBezTo>
                    <a:cubicBezTo>
                      <a:pt x="12700" y="426504"/>
                      <a:pt x="132334" y="546164"/>
                      <a:pt x="279400" y="546164"/>
                    </a:cubicBezTo>
                    <a:lnTo>
                      <a:pt x="279400" y="558864"/>
                    </a:lnTo>
                    <a:cubicBezTo>
                      <a:pt x="125336" y="558864"/>
                      <a:pt x="0" y="433515"/>
                      <a:pt x="0" y="279426"/>
                    </a:cubicBezTo>
                    <a:cubicBezTo>
                      <a:pt x="0" y="125349"/>
                      <a:pt x="125336" y="0"/>
                      <a:pt x="279400" y="0"/>
                    </a:cubicBez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Shape 2156"/>
              <p:cNvSpPr/>
              <p:nvPr/>
            </p:nvSpPr>
            <p:spPr>
              <a:xfrm>
                <a:off x="1341890" y="3160160"/>
                <a:ext cx="279380" cy="558788"/>
              </a:xfrm>
              <a:custGeom>
                <a:avLst/>
                <a:gdLst/>
                <a:ahLst/>
                <a:cxnLst/>
                <a:rect l="0" t="0" r="0" b="0"/>
                <a:pathLst>
                  <a:path w="279400" h="558864">
                    <a:moveTo>
                      <a:pt x="0" y="0"/>
                    </a:moveTo>
                    <a:cubicBezTo>
                      <a:pt x="154064" y="0"/>
                      <a:pt x="279400" y="125349"/>
                      <a:pt x="279400" y="279426"/>
                    </a:cubicBezTo>
                    <a:cubicBezTo>
                      <a:pt x="279400" y="433515"/>
                      <a:pt x="154064" y="558864"/>
                      <a:pt x="0" y="558864"/>
                    </a:cubicBezTo>
                    <a:lnTo>
                      <a:pt x="0" y="546164"/>
                    </a:lnTo>
                    <a:cubicBezTo>
                      <a:pt x="147066" y="546164"/>
                      <a:pt x="266700" y="426504"/>
                      <a:pt x="266700" y="279426"/>
                    </a:cubicBezTo>
                    <a:cubicBezTo>
                      <a:pt x="266700" y="132359"/>
                      <a:pt x="147066" y="12700"/>
                      <a:pt x="0" y="127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Shape 2157"/>
              <p:cNvSpPr/>
              <p:nvPr/>
            </p:nvSpPr>
            <p:spPr>
              <a:xfrm>
                <a:off x="1151398" y="3254054"/>
                <a:ext cx="190486" cy="369672"/>
              </a:xfrm>
              <a:custGeom>
                <a:avLst/>
                <a:gdLst/>
                <a:ahLst/>
                <a:cxnLst/>
                <a:rect l="0" t="0" r="0" b="0"/>
                <a:pathLst>
                  <a:path w="190500" h="369722">
                    <a:moveTo>
                      <a:pt x="140614" y="1968"/>
                    </a:moveTo>
                    <a:cubicBezTo>
                      <a:pt x="147790" y="0"/>
                      <a:pt x="155981" y="3061"/>
                      <a:pt x="160033" y="8903"/>
                    </a:cubicBezTo>
                    <a:lnTo>
                      <a:pt x="173190" y="28130"/>
                    </a:lnTo>
                    <a:cubicBezTo>
                      <a:pt x="179540" y="27400"/>
                      <a:pt x="185020" y="27035"/>
                      <a:pt x="190500" y="27035"/>
                    </a:cubicBezTo>
                    <a:lnTo>
                      <a:pt x="190500" y="39713"/>
                    </a:lnTo>
                    <a:lnTo>
                      <a:pt x="170980" y="41199"/>
                    </a:lnTo>
                    <a:cubicBezTo>
                      <a:pt x="168593" y="41630"/>
                      <a:pt x="166256" y="40487"/>
                      <a:pt x="164897" y="38506"/>
                    </a:cubicBezTo>
                    <a:lnTo>
                      <a:pt x="149568" y="16104"/>
                    </a:lnTo>
                    <a:cubicBezTo>
                      <a:pt x="148615" y="14706"/>
                      <a:pt x="145809" y="13741"/>
                      <a:pt x="144209" y="14135"/>
                    </a:cubicBezTo>
                    <a:lnTo>
                      <a:pt x="126911" y="19710"/>
                    </a:lnTo>
                    <a:cubicBezTo>
                      <a:pt x="125641" y="20206"/>
                      <a:pt x="124003" y="22644"/>
                      <a:pt x="124054" y="24308"/>
                    </a:cubicBezTo>
                    <a:lnTo>
                      <a:pt x="124803" y="51359"/>
                    </a:lnTo>
                    <a:cubicBezTo>
                      <a:pt x="124866" y="53759"/>
                      <a:pt x="123584" y="55981"/>
                      <a:pt x="121463" y="57112"/>
                    </a:cubicBezTo>
                    <a:cubicBezTo>
                      <a:pt x="110122" y="63259"/>
                      <a:pt x="99492" y="71031"/>
                      <a:pt x="89878" y="80239"/>
                    </a:cubicBezTo>
                    <a:cubicBezTo>
                      <a:pt x="88138" y="81915"/>
                      <a:pt x="85623" y="82436"/>
                      <a:pt x="83363" y="81623"/>
                    </a:cubicBezTo>
                    <a:lnTo>
                      <a:pt x="57912" y="72568"/>
                    </a:lnTo>
                    <a:cubicBezTo>
                      <a:pt x="56299" y="71971"/>
                      <a:pt x="53492" y="72784"/>
                      <a:pt x="52438" y="74117"/>
                    </a:cubicBezTo>
                    <a:lnTo>
                      <a:pt x="41694" y="88874"/>
                    </a:lnTo>
                    <a:cubicBezTo>
                      <a:pt x="40932" y="90068"/>
                      <a:pt x="41034" y="92939"/>
                      <a:pt x="42088" y="94310"/>
                    </a:cubicBezTo>
                    <a:lnTo>
                      <a:pt x="58572" y="115760"/>
                    </a:lnTo>
                    <a:cubicBezTo>
                      <a:pt x="60033" y="117653"/>
                      <a:pt x="60300" y="120218"/>
                      <a:pt x="59271" y="122377"/>
                    </a:cubicBezTo>
                    <a:cubicBezTo>
                      <a:pt x="53569" y="134214"/>
                      <a:pt x="49505" y="146685"/>
                      <a:pt x="47168" y="159486"/>
                    </a:cubicBezTo>
                    <a:cubicBezTo>
                      <a:pt x="46749" y="161836"/>
                      <a:pt x="45022" y="163754"/>
                      <a:pt x="42723" y="164440"/>
                    </a:cubicBezTo>
                    <a:lnTo>
                      <a:pt x="16688" y="172123"/>
                    </a:lnTo>
                    <a:cubicBezTo>
                      <a:pt x="14999" y="172618"/>
                      <a:pt x="13081" y="174993"/>
                      <a:pt x="12954" y="176733"/>
                    </a:cubicBezTo>
                    <a:cubicBezTo>
                      <a:pt x="12941" y="176873"/>
                      <a:pt x="12700" y="180124"/>
                      <a:pt x="12700" y="185522"/>
                    </a:cubicBezTo>
                    <a:cubicBezTo>
                      <a:pt x="12700" y="190919"/>
                      <a:pt x="12941" y="194183"/>
                      <a:pt x="12954" y="194310"/>
                    </a:cubicBezTo>
                    <a:cubicBezTo>
                      <a:pt x="13081" y="196075"/>
                      <a:pt x="15011" y="198450"/>
                      <a:pt x="16701" y="198946"/>
                    </a:cubicBezTo>
                    <a:lnTo>
                      <a:pt x="42723" y="206629"/>
                    </a:lnTo>
                    <a:cubicBezTo>
                      <a:pt x="45022" y="207315"/>
                      <a:pt x="46749" y="209220"/>
                      <a:pt x="47168" y="211569"/>
                    </a:cubicBezTo>
                    <a:cubicBezTo>
                      <a:pt x="49505" y="224384"/>
                      <a:pt x="53581" y="236881"/>
                      <a:pt x="59271" y="248679"/>
                    </a:cubicBezTo>
                    <a:cubicBezTo>
                      <a:pt x="60325" y="250838"/>
                      <a:pt x="60058" y="253403"/>
                      <a:pt x="58585" y="255308"/>
                    </a:cubicBezTo>
                    <a:lnTo>
                      <a:pt x="42088" y="276733"/>
                    </a:lnTo>
                    <a:cubicBezTo>
                      <a:pt x="41046" y="278104"/>
                      <a:pt x="40932" y="280975"/>
                      <a:pt x="41872" y="282423"/>
                    </a:cubicBezTo>
                    <a:lnTo>
                      <a:pt x="52616" y="297180"/>
                    </a:lnTo>
                    <a:cubicBezTo>
                      <a:pt x="53505" y="298259"/>
                      <a:pt x="56350" y="299085"/>
                      <a:pt x="57937" y="298501"/>
                    </a:cubicBezTo>
                    <a:lnTo>
                      <a:pt x="83350" y="289446"/>
                    </a:lnTo>
                    <a:cubicBezTo>
                      <a:pt x="84049" y="289204"/>
                      <a:pt x="84773" y="289077"/>
                      <a:pt x="85484" y="289077"/>
                    </a:cubicBezTo>
                    <a:cubicBezTo>
                      <a:pt x="87084" y="289077"/>
                      <a:pt x="88671" y="289687"/>
                      <a:pt x="89878" y="290843"/>
                    </a:cubicBezTo>
                    <a:cubicBezTo>
                      <a:pt x="99441" y="299987"/>
                      <a:pt x="110084" y="307772"/>
                      <a:pt x="121476" y="313944"/>
                    </a:cubicBezTo>
                    <a:cubicBezTo>
                      <a:pt x="123584" y="315087"/>
                      <a:pt x="124866" y="317309"/>
                      <a:pt x="124803" y="319697"/>
                    </a:cubicBezTo>
                    <a:lnTo>
                      <a:pt x="124054" y="346735"/>
                    </a:lnTo>
                    <a:cubicBezTo>
                      <a:pt x="124003" y="348424"/>
                      <a:pt x="125628" y="350825"/>
                      <a:pt x="127203" y="351422"/>
                    </a:cubicBezTo>
                    <a:lnTo>
                      <a:pt x="144501" y="356997"/>
                    </a:lnTo>
                    <a:cubicBezTo>
                      <a:pt x="145885" y="357391"/>
                      <a:pt x="148615" y="356362"/>
                      <a:pt x="149581" y="354940"/>
                    </a:cubicBezTo>
                    <a:lnTo>
                      <a:pt x="164910" y="332562"/>
                    </a:lnTo>
                    <a:cubicBezTo>
                      <a:pt x="166268" y="330581"/>
                      <a:pt x="168618" y="329514"/>
                      <a:pt x="170980" y="329844"/>
                    </a:cubicBezTo>
                    <a:lnTo>
                      <a:pt x="190500" y="331330"/>
                    </a:lnTo>
                    <a:lnTo>
                      <a:pt x="190500" y="344008"/>
                    </a:lnTo>
                    <a:lnTo>
                      <a:pt x="173215" y="342913"/>
                    </a:lnTo>
                    <a:lnTo>
                      <a:pt x="160058" y="362115"/>
                    </a:lnTo>
                    <a:cubicBezTo>
                      <a:pt x="156820" y="366839"/>
                      <a:pt x="150901" y="369722"/>
                      <a:pt x="145136" y="369722"/>
                    </a:cubicBezTo>
                    <a:cubicBezTo>
                      <a:pt x="143688" y="369722"/>
                      <a:pt x="142253" y="369532"/>
                      <a:pt x="140881" y="369164"/>
                    </a:cubicBezTo>
                    <a:lnTo>
                      <a:pt x="123025" y="363410"/>
                    </a:lnTo>
                    <a:cubicBezTo>
                      <a:pt x="116040" y="360781"/>
                      <a:pt x="111150" y="353504"/>
                      <a:pt x="111354" y="346380"/>
                    </a:cubicBezTo>
                    <a:lnTo>
                      <a:pt x="111989" y="323202"/>
                    </a:lnTo>
                    <a:cubicBezTo>
                      <a:pt x="102019" y="317449"/>
                      <a:pt x="92621" y="310578"/>
                      <a:pt x="83972" y="302704"/>
                    </a:cubicBezTo>
                    <a:lnTo>
                      <a:pt x="62167" y="310477"/>
                    </a:lnTo>
                    <a:cubicBezTo>
                      <a:pt x="55410" y="312890"/>
                      <a:pt x="46990" y="310439"/>
                      <a:pt x="42532" y="304889"/>
                    </a:cubicBezTo>
                    <a:lnTo>
                      <a:pt x="31433" y="289636"/>
                    </a:lnTo>
                    <a:cubicBezTo>
                      <a:pt x="27356" y="283439"/>
                      <a:pt x="27686" y="274675"/>
                      <a:pt x="32017" y="269012"/>
                    </a:cubicBezTo>
                    <a:lnTo>
                      <a:pt x="46165" y="250622"/>
                    </a:lnTo>
                    <a:cubicBezTo>
                      <a:pt x="41389" y="240056"/>
                      <a:pt x="37795" y="229019"/>
                      <a:pt x="35433" y="217716"/>
                    </a:cubicBezTo>
                    <a:lnTo>
                      <a:pt x="13094" y="211125"/>
                    </a:lnTo>
                    <a:cubicBezTo>
                      <a:pt x="6325" y="209118"/>
                      <a:pt x="813" y="202298"/>
                      <a:pt x="292" y="195263"/>
                    </a:cubicBezTo>
                    <a:cubicBezTo>
                      <a:pt x="292" y="195263"/>
                      <a:pt x="0" y="191630"/>
                      <a:pt x="0" y="185522"/>
                    </a:cubicBezTo>
                    <a:cubicBezTo>
                      <a:pt x="0" y="179400"/>
                      <a:pt x="292" y="175781"/>
                      <a:pt x="292" y="175781"/>
                    </a:cubicBezTo>
                    <a:cubicBezTo>
                      <a:pt x="813" y="168745"/>
                      <a:pt x="6325" y="161938"/>
                      <a:pt x="13106" y="159944"/>
                    </a:cubicBezTo>
                    <a:lnTo>
                      <a:pt x="35433" y="153340"/>
                    </a:lnTo>
                    <a:cubicBezTo>
                      <a:pt x="37783" y="142062"/>
                      <a:pt x="41377" y="131026"/>
                      <a:pt x="46152" y="120447"/>
                    </a:cubicBezTo>
                    <a:lnTo>
                      <a:pt x="32029" y="102045"/>
                    </a:lnTo>
                    <a:cubicBezTo>
                      <a:pt x="27673" y="96393"/>
                      <a:pt x="27343" y="87630"/>
                      <a:pt x="31255" y="81661"/>
                    </a:cubicBezTo>
                    <a:lnTo>
                      <a:pt x="42354" y="66421"/>
                    </a:lnTo>
                    <a:cubicBezTo>
                      <a:pt x="46977" y="60617"/>
                      <a:pt x="55410" y="58229"/>
                      <a:pt x="62154" y="60604"/>
                    </a:cubicBezTo>
                    <a:lnTo>
                      <a:pt x="83972" y="68364"/>
                    </a:lnTo>
                    <a:cubicBezTo>
                      <a:pt x="92647" y="60452"/>
                      <a:pt x="102045" y="53581"/>
                      <a:pt x="111989" y="47866"/>
                    </a:cubicBezTo>
                    <a:lnTo>
                      <a:pt x="111354" y="24676"/>
                    </a:lnTo>
                    <a:cubicBezTo>
                      <a:pt x="111150" y="17577"/>
                      <a:pt x="116027" y="10300"/>
                      <a:pt x="122695" y="7747"/>
                    </a:cubicBezTo>
                    <a:lnTo>
                      <a:pt x="140614" y="1968"/>
                    </a:ln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Shape 2158"/>
              <p:cNvSpPr/>
              <p:nvPr/>
            </p:nvSpPr>
            <p:spPr>
              <a:xfrm>
                <a:off x="1341884" y="3254028"/>
                <a:ext cx="190486" cy="371044"/>
              </a:xfrm>
              <a:custGeom>
                <a:avLst/>
                <a:gdLst/>
                <a:ahLst/>
                <a:cxnLst/>
                <a:rect l="0" t="0" r="0" b="0"/>
                <a:pathLst>
                  <a:path w="190500" h="371094">
                    <a:moveTo>
                      <a:pt x="49606" y="1905"/>
                    </a:moveTo>
                    <a:lnTo>
                      <a:pt x="67488" y="7658"/>
                    </a:lnTo>
                    <a:cubicBezTo>
                      <a:pt x="74473" y="10313"/>
                      <a:pt x="79362" y="17602"/>
                      <a:pt x="79159" y="24702"/>
                    </a:cubicBezTo>
                    <a:lnTo>
                      <a:pt x="78511" y="47892"/>
                    </a:lnTo>
                    <a:cubicBezTo>
                      <a:pt x="88456" y="53607"/>
                      <a:pt x="97866" y="60490"/>
                      <a:pt x="106540" y="68390"/>
                    </a:cubicBezTo>
                    <a:lnTo>
                      <a:pt x="128346" y="60642"/>
                    </a:lnTo>
                    <a:cubicBezTo>
                      <a:pt x="135103" y="58191"/>
                      <a:pt x="143535" y="60642"/>
                      <a:pt x="147980" y="66218"/>
                    </a:cubicBezTo>
                    <a:lnTo>
                      <a:pt x="159080" y="81420"/>
                    </a:lnTo>
                    <a:cubicBezTo>
                      <a:pt x="163170" y="87643"/>
                      <a:pt x="162839" y="96406"/>
                      <a:pt x="158509" y="102057"/>
                    </a:cubicBezTo>
                    <a:lnTo>
                      <a:pt x="144348" y="120472"/>
                    </a:lnTo>
                    <a:cubicBezTo>
                      <a:pt x="149149" y="131090"/>
                      <a:pt x="152743" y="142126"/>
                      <a:pt x="155080" y="153365"/>
                    </a:cubicBezTo>
                    <a:lnTo>
                      <a:pt x="177406" y="159969"/>
                    </a:lnTo>
                    <a:cubicBezTo>
                      <a:pt x="184188" y="161963"/>
                      <a:pt x="189700" y="168770"/>
                      <a:pt x="190233" y="175819"/>
                    </a:cubicBezTo>
                    <a:cubicBezTo>
                      <a:pt x="190233" y="175819"/>
                      <a:pt x="190500" y="179438"/>
                      <a:pt x="190500" y="185547"/>
                    </a:cubicBezTo>
                    <a:cubicBezTo>
                      <a:pt x="190500" y="191656"/>
                      <a:pt x="190233" y="195288"/>
                      <a:pt x="190233" y="195288"/>
                    </a:cubicBezTo>
                    <a:cubicBezTo>
                      <a:pt x="189700" y="202324"/>
                      <a:pt x="184188" y="209144"/>
                      <a:pt x="177419" y="211150"/>
                    </a:cubicBezTo>
                    <a:lnTo>
                      <a:pt x="155067" y="217742"/>
                    </a:lnTo>
                    <a:cubicBezTo>
                      <a:pt x="152705" y="229045"/>
                      <a:pt x="149111" y="240093"/>
                      <a:pt x="144336" y="250647"/>
                    </a:cubicBezTo>
                    <a:lnTo>
                      <a:pt x="158483" y="269024"/>
                    </a:lnTo>
                    <a:cubicBezTo>
                      <a:pt x="162827" y="274688"/>
                      <a:pt x="163157" y="283464"/>
                      <a:pt x="159271" y="289408"/>
                    </a:cubicBezTo>
                    <a:lnTo>
                      <a:pt x="148158" y="304673"/>
                    </a:lnTo>
                    <a:cubicBezTo>
                      <a:pt x="143523" y="310464"/>
                      <a:pt x="135115" y="312865"/>
                      <a:pt x="128372" y="310515"/>
                    </a:cubicBezTo>
                    <a:lnTo>
                      <a:pt x="106540" y="302730"/>
                    </a:lnTo>
                    <a:cubicBezTo>
                      <a:pt x="97892" y="310604"/>
                      <a:pt x="88494" y="317475"/>
                      <a:pt x="78511" y="323228"/>
                    </a:cubicBezTo>
                    <a:lnTo>
                      <a:pt x="79159" y="346418"/>
                    </a:lnTo>
                    <a:cubicBezTo>
                      <a:pt x="79362" y="353530"/>
                      <a:pt x="74460" y="360807"/>
                      <a:pt x="67780" y="363334"/>
                    </a:cubicBezTo>
                    <a:lnTo>
                      <a:pt x="49898" y="369100"/>
                    </a:lnTo>
                    <a:cubicBezTo>
                      <a:pt x="42748" y="371094"/>
                      <a:pt x="34493" y="368059"/>
                      <a:pt x="30455" y="362141"/>
                    </a:cubicBezTo>
                    <a:lnTo>
                      <a:pt x="17297" y="342938"/>
                    </a:lnTo>
                    <a:cubicBezTo>
                      <a:pt x="10916" y="343669"/>
                      <a:pt x="5458" y="344034"/>
                      <a:pt x="2" y="344034"/>
                    </a:cubicBezTo>
                    <a:lnTo>
                      <a:pt x="0" y="344033"/>
                    </a:lnTo>
                    <a:lnTo>
                      <a:pt x="0" y="331356"/>
                    </a:lnTo>
                    <a:lnTo>
                      <a:pt x="2" y="331356"/>
                    </a:lnTo>
                    <a:cubicBezTo>
                      <a:pt x="6020" y="331356"/>
                      <a:pt x="12040" y="330860"/>
                      <a:pt x="19533" y="329870"/>
                    </a:cubicBezTo>
                    <a:cubicBezTo>
                      <a:pt x="21958" y="329514"/>
                      <a:pt x="24244" y="330607"/>
                      <a:pt x="25603" y="332588"/>
                    </a:cubicBezTo>
                    <a:lnTo>
                      <a:pt x="40945" y="354978"/>
                    </a:lnTo>
                    <a:cubicBezTo>
                      <a:pt x="41897" y="356362"/>
                      <a:pt x="44641" y="357391"/>
                      <a:pt x="46279" y="356934"/>
                    </a:cubicBezTo>
                    <a:lnTo>
                      <a:pt x="63589" y="351346"/>
                    </a:lnTo>
                    <a:cubicBezTo>
                      <a:pt x="64884" y="350850"/>
                      <a:pt x="66510" y="348450"/>
                      <a:pt x="66459" y="346761"/>
                    </a:cubicBezTo>
                    <a:lnTo>
                      <a:pt x="65710" y="319723"/>
                    </a:lnTo>
                    <a:cubicBezTo>
                      <a:pt x="65646" y="317335"/>
                      <a:pt x="66929" y="315113"/>
                      <a:pt x="69037" y="313970"/>
                    </a:cubicBezTo>
                    <a:cubicBezTo>
                      <a:pt x="80442" y="307785"/>
                      <a:pt x="91072" y="300012"/>
                      <a:pt x="100635" y="290868"/>
                    </a:cubicBezTo>
                    <a:cubicBezTo>
                      <a:pt x="102387" y="289217"/>
                      <a:pt x="104889" y="288684"/>
                      <a:pt x="107163" y="289471"/>
                    </a:cubicBezTo>
                    <a:lnTo>
                      <a:pt x="132613" y="298539"/>
                    </a:lnTo>
                    <a:cubicBezTo>
                      <a:pt x="134176" y="299060"/>
                      <a:pt x="137008" y="298285"/>
                      <a:pt x="138074" y="296964"/>
                    </a:cubicBezTo>
                    <a:lnTo>
                      <a:pt x="148819" y="282194"/>
                    </a:lnTo>
                    <a:cubicBezTo>
                      <a:pt x="149581" y="281000"/>
                      <a:pt x="149466" y="278143"/>
                      <a:pt x="148400" y="276759"/>
                    </a:cubicBezTo>
                    <a:lnTo>
                      <a:pt x="131915" y="255334"/>
                    </a:lnTo>
                    <a:cubicBezTo>
                      <a:pt x="130454" y="253429"/>
                      <a:pt x="130188" y="250863"/>
                      <a:pt x="131242" y="248704"/>
                    </a:cubicBezTo>
                    <a:cubicBezTo>
                      <a:pt x="136919" y="236918"/>
                      <a:pt x="140983" y="224434"/>
                      <a:pt x="143332" y="211595"/>
                    </a:cubicBezTo>
                    <a:cubicBezTo>
                      <a:pt x="143764" y="209245"/>
                      <a:pt x="145491" y="207340"/>
                      <a:pt x="147777" y="206654"/>
                    </a:cubicBezTo>
                    <a:lnTo>
                      <a:pt x="173812" y="198971"/>
                    </a:lnTo>
                    <a:cubicBezTo>
                      <a:pt x="175501" y="198476"/>
                      <a:pt x="177432" y="196101"/>
                      <a:pt x="177559" y="194348"/>
                    </a:cubicBezTo>
                    <a:cubicBezTo>
                      <a:pt x="177571" y="194234"/>
                      <a:pt x="177800" y="190957"/>
                      <a:pt x="177800" y="185547"/>
                    </a:cubicBezTo>
                    <a:cubicBezTo>
                      <a:pt x="177800" y="180213"/>
                      <a:pt x="177571" y="176974"/>
                      <a:pt x="177559" y="176759"/>
                    </a:cubicBezTo>
                    <a:cubicBezTo>
                      <a:pt x="177432" y="175019"/>
                      <a:pt x="175501" y="172644"/>
                      <a:pt x="173825" y="172149"/>
                    </a:cubicBezTo>
                    <a:lnTo>
                      <a:pt x="147777" y="164465"/>
                    </a:lnTo>
                    <a:cubicBezTo>
                      <a:pt x="145479" y="163779"/>
                      <a:pt x="143751" y="161849"/>
                      <a:pt x="143332" y="159500"/>
                    </a:cubicBezTo>
                    <a:cubicBezTo>
                      <a:pt x="141034" y="146774"/>
                      <a:pt x="136957" y="134290"/>
                      <a:pt x="131242" y="122403"/>
                    </a:cubicBezTo>
                    <a:cubicBezTo>
                      <a:pt x="130200" y="120244"/>
                      <a:pt x="130467" y="117678"/>
                      <a:pt x="131928" y="115786"/>
                    </a:cubicBezTo>
                    <a:lnTo>
                      <a:pt x="148438" y="94336"/>
                    </a:lnTo>
                    <a:cubicBezTo>
                      <a:pt x="149479" y="92977"/>
                      <a:pt x="149581" y="90094"/>
                      <a:pt x="148641" y="88659"/>
                    </a:cubicBezTo>
                    <a:lnTo>
                      <a:pt x="137884" y="73927"/>
                    </a:lnTo>
                    <a:cubicBezTo>
                      <a:pt x="137020" y="72822"/>
                      <a:pt x="134188" y="71996"/>
                      <a:pt x="132601" y="72606"/>
                    </a:cubicBezTo>
                    <a:lnTo>
                      <a:pt x="107163" y="81649"/>
                    </a:lnTo>
                    <a:cubicBezTo>
                      <a:pt x="104902" y="82461"/>
                      <a:pt x="102387" y="81940"/>
                      <a:pt x="100635" y="80264"/>
                    </a:cubicBezTo>
                    <a:cubicBezTo>
                      <a:pt x="91021" y="71069"/>
                      <a:pt x="80391" y="63297"/>
                      <a:pt x="69037" y="57137"/>
                    </a:cubicBezTo>
                    <a:cubicBezTo>
                      <a:pt x="66929" y="56007"/>
                      <a:pt x="65646" y="53785"/>
                      <a:pt x="65710" y="51384"/>
                    </a:cubicBezTo>
                    <a:lnTo>
                      <a:pt x="66459" y="24346"/>
                    </a:lnTo>
                    <a:cubicBezTo>
                      <a:pt x="66510" y="22670"/>
                      <a:pt x="64872" y="20231"/>
                      <a:pt x="63271" y="19622"/>
                    </a:cubicBezTo>
                    <a:lnTo>
                      <a:pt x="46012" y="14072"/>
                    </a:lnTo>
                    <a:cubicBezTo>
                      <a:pt x="44653" y="13716"/>
                      <a:pt x="41885" y="14745"/>
                      <a:pt x="40932" y="16154"/>
                    </a:cubicBezTo>
                    <a:lnTo>
                      <a:pt x="25616" y="38532"/>
                    </a:lnTo>
                    <a:cubicBezTo>
                      <a:pt x="24270" y="40513"/>
                      <a:pt x="21984" y="41669"/>
                      <a:pt x="19533" y="41224"/>
                    </a:cubicBezTo>
                    <a:cubicBezTo>
                      <a:pt x="12090" y="40234"/>
                      <a:pt x="6048" y="39738"/>
                      <a:pt x="6" y="39738"/>
                    </a:cubicBezTo>
                    <a:lnTo>
                      <a:pt x="0" y="39739"/>
                    </a:lnTo>
                    <a:lnTo>
                      <a:pt x="0" y="27061"/>
                    </a:lnTo>
                    <a:cubicBezTo>
                      <a:pt x="5480" y="27061"/>
                      <a:pt x="10960" y="27426"/>
                      <a:pt x="17310" y="28156"/>
                    </a:cubicBezTo>
                    <a:lnTo>
                      <a:pt x="30455" y="8954"/>
                    </a:lnTo>
                    <a:cubicBezTo>
                      <a:pt x="34519" y="3073"/>
                      <a:pt x="42736" y="0"/>
                      <a:pt x="49606" y="1905"/>
                    </a:cubicBez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" name="Группа 110"/>
            <p:cNvGrpSpPr/>
            <p:nvPr/>
          </p:nvGrpSpPr>
          <p:grpSpPr>
            <a:xfrm>
              <a:off x="2767728" y="4756055"/>
              <a:ext cx="294019" cy="151382"/>
              <a:chOff x="2305843" y="204668"/>
              <a:chExt cx="294334" cy="151392"/>
            </a:xfrm>
            <a:solidFill>
              <a:schemeClr val="tx2"/>
            </a:solidFill>
          </p:grpSpPr>
          <p:sp>
            <p:nvSpPr>
              <p:cNvPr id="112" name="Shape 66"/>
              <p:cNvSpPr/>
              <p:nvPr/>
            </p:nvSpPr>
            <p:spPr>
              <a:xfrm>
                <a:off x="2480538" y="204673"/>
                <a:ext cx="119639" cy="149499"/>
              </a:xfrm>
              <a:custGeom>
                <a:avLst/>
                <a:gdLst/>
                <a:ahLst/>
                <a:cxnLst/>
                <a:rect l="0" t="0" r="0" b="0"/>
                <a:pathLst>
                  <a:path w="119647" h="149504">
                    <a:moveTo>
                      <a:pt x="40729" y="0"/>
                    </a:moveTo>
                    <a:lnTo>
                      <a:pt x="40742" y="0"/>
                    </a:lnTo>
                    <a:cubicBezTo>
                      <a:pt x="43663" y="0"/>
                      <a:pt x="49111" y="1295"/>
                      <a:pt x="52731" y="9969"/>
                    </a:cubicBezTo>
                    <a:lnTo>
                      <a:pt x="67285" y="44958"/>
                    </a:lnTo>
                    <a:lnTo>
                      <a:pt x="105092" y="48019"/>
                    </a:lnTo>
                    <a:cubicBezTo>
                      <a:pt x="114465" y="48755"/>
                      <a:pt x="117386" y="53543"/>
                      <a:pt x="118288" y="56337"/>
                    </a:cubicBezTo>
                    <a:cubicBezTo>
                      <a:pt x="119190" y="59119"/>
                      <a:pt x="119647" y="64707"/>
                      <a:pt x="112471" y="70828"/>
                    </a:cubicBezTo>
                    <a:lnTo>
                      <a:pt x="83681" y="95479"/>
                    </a:lnTo>
                    <a:lnTo>
                      <a:pt x="86487" y="107175"/>
                    </a:lnTo>
                    <a:cubicBezTo>
                      <a:pt x="86525" y="107315"/>
                      <a:pt x="86551" y="107455"/>
                      <a:pt x="86576" y="107595"/>
                    </a:cubicBezTo>
                    <a:lnTo>
                      <a:pt x="92507" y="132410"/>
                    </a:lnTo>
                    <a:cubicBezTo>
                      <a:pt x="94653" y="141593"/>
                      <a:pt x="90996" y="145821"/>
                      <a:pt x="88633" y="147536"/>
                    </a:cubicBezTo>
                    <a:cubicBezTo>
                      <a:pt x="87363" y="148450"/>
                      <a:pt x="85255" y="149504"/>
                      <a:pt x="82347" y="149504"/>
                    </a:cubicBezTo>
                    <a:cubicBezTo>
                      <a:pt x="79870" y="149504"/>
                      <a:pt x="76797" y="148742"/>
                      <a:pt x="73101" y="146507"/>
                    </a:cubicBezTo>
                    <a:lnTo>
                      <a:pt x="40754" y="126695"/>
                    </a:lnTo>
                    <a:lnTo>
                      <a:pt x="21209" y="138621"/>
                    </a:lnTo>
                    <a:cubicBezTo>
                      <a:pt x="18212" y="140437"/>
                      <a:pt x="14313" y="139497"/>
                      <a:pt x="12471" y="136512"/>
                    </a:cubicBezTo>
                    <a:cubicBezTo>
                      <a:pt x="10643" y="133528"/>
                      <a:pt x="11595" y="129616"/>
                      <a:pt x="14580" y="127788"/>
                    </a:cubicBezTo>
                    <a:lnTo>
                      <a:pt x="37452" y="113830"/>
                    </a:lnTo>
                    <a:cubicBezTo>
                      <a:pt x="39484" y="112611"/>
                      <a:pt x="42025" y="112598"/>
                      <a:pt x="44056" y="113843"/>
                    </a:cubicBezTo>
                    <a:lnTo>
                      <a:pt x="79744" y="135674"/>
                    </a:lnTo>
                    <a:cubicBezTo>
                      <a:pt x="79947" y="135789"/>
                      <a:pt x="80112" y="135890"/>
                      <a:pt x="80290" y="135992"/>
                    </a:cubicBezTo>
                    <a:cubicBezTo>
                      <a:pt x="80251" y="135776"/>
                      <a:pt x="80201" y="135560"/>
                      <a:pt x="80137" y="135318"/>
                    </a:cubicBezTo>
                    <a:lnTo>
                      <a:pt x="74143" y="110185"/>
                    </a:lnTo>
                    <a:cubicBezTo>
                      <a:pt x="74105" y="110058"/>
                      <a:pt x="74079" y="109906"/>
                      <a:pt x="74054" y="109779"/>
                    </a:cubicBezTo>
                    <a:lnTo>
                      <a:pt x="70434" y="94666"/>
                    </a:lnTo>
                    <a:cubicBezTo>
                      <a:pt x="69876" y="92342"/>
                      <a:pt x="70663" y="89903"/>
                      <a:pt x="72479" y="88354"/>
                    </a:cubicBezTo>
                    <a:lnTo>
                      <a:pt x="104229" y="61176"/>
                    </a:lnTo>
                    <a:cubicBezTo>
                      <a:pt x="104394" y="61023"/>
                      <a:pt x="104559" y="60871"/>
                      <a:pt x="104711" y="60744"/>
                    </a:cubicBezTo>
                    <a:cubicBezTo>
                      <a:pt x="104508" y="60719"/>
                      <a:pt x="104305" y="60693"/>
                      <a:pt x="104077" y="60681"/>
                    </a:cubicBezTo>
                    <a:lnTo>
                      <a:pt x="62421" y="57303"/>
                    </a:lnTo>
                    <a:cubicBezTo>
                      <a:pt x="60046" y="57112"/>
                      <a:pt x="57976" y="55614"/>
                      <a:pt x="57061" y="53416"/>
                    </a:cubicBezTo>
                    <a:lnTo>
                      <a:pt x="40996" y="14846"/>
                    </a:lnTo>
                    <a:cubicBezTo>
                      <a:pt x="40907" y="14630"/>
                      <a:pt x="40818" y="14440"/>
                      <a:pt x="40742" y="14262"/>
                    </a:cubicBezTo>
                    <a:cubicBezTo>
                      <a:pt x="40665" y="14440"/>
                      <a:pt x="40577" y="14630"/>
                      <a:pt x="40488" y="14834"/>
                    </a:cubicBezTo>
                    <a:lnTo>
                      <a:pt x="24422" y="53416"/>
                    </a:lnTo>
                    <a:cubicBezTo>
                      <a:pt x="23508" y="55614"/>
                      <a:pt x="21438" y="57112"/>
                      <a:pt x="19076" y="57303"/>
                    </a:cubicBezTo>
                    <a:lnTo>
                      <a:pt x="7112" y="58268"/>
                    </a:lnTo>
                    <a:cubicBezTo>
                      <a:pt x="3645" y="58483"/>
                      <a:pt x="559" y="55956"/>
                      <a:pt x="279" y="52451"/>
                    </a:cubicBezTo>
                    <a:cubicBezTo>
                      <a:pt x="0" y="48958"/>
                      <a:pt x="2604" y="45898"/>
                      <a:pt x="6096" y="45606"/>
                    </a:cubicBezTo>
                    <a:lnTo>
                      <a:pt x="14199" y="44958"/>
                    </a:lnTo>
                    <a:lnTo>
                      <a:pt x="28753" y="9969"/>
                    </a:lnTo>
                    <a:cubicBezTo>
                      <a:pt x="32347" y="1308"/>
                      <a:pt x="37795" y="0"/>
                      <a:pt x="407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Shape 67"/>
              <p:cNvSpPr/>
              <p:nvPr/>
            </p:nvSpPr>
            <p:spPr>
              <a:xfrm>
                <a:off x="2305843" y="204668"/>
                <a:ext cx="78894" cy="151392"/>
              </a:xfrm>
              <a:custGeom>
                <a:avLst/>
                <a:gdLst/>
                <a:ahLst/>
                <a:cxnLst/>
                <a:rect l="0" t="0" r="0" b="0"/>
                <a:pathLst>
                  <a:path w="78899" h="151397">
                    <a:moveTo>
                      <a:pt x="78880" y="0"/>
                    </a:moveTo>
                    <a:lnTo>
                      <a:pt x="78892" y="0"/>
                    </a:lnTo>
                    <a:lnTo>
                      <a:pt x="78899" y="2"/>
                    </a:lnTo>
                    <a:lnTo>
                      <a:pt x="78899" y="14277"/>
                    </a:lnTo>
                    <a:lnTo>
                      <a:pt x="78651" y="14834"/>
                    </a:lnTo>
                    <a:lnTo>
                      <a:pt x="62585" y="53429"/>
                    </a:lnTo>
                    <a:cubicBezTo>
                      <a:pt x="61671" y="55626"/>
                      <a:pt x="59601" y="57125"/>
                      <a:pt x="57226" y="57315"/>
                    </a:cubicBezTo>
                    <a:lnTo>
                      <a:pt x="15583" y="60681"/>
                    </a:lnTo>
                    <a:cubicBezTo>
                      <a:pt x="15341" y="60694"/>
                      <a:pt x="15125" y="60719"/>
                      <a:pt x="14922" y="60744"/>
                    </a:cubicBezTo>
                    <a:cubicBezTo>
                      <a:pt x="15075" y="60871"/>
                      <a:pt x="15215" y="61024"/>
                      <a:pt x="15405" y="61164"/>
                    </a:cubicBezTo>
                    <a:lnTo>
                      <a:pt x="47142" y="88367"/>
                    </a:lnTo>
                    <a:cubicBezTo>
                      <a:pt x="48958" y="89916"/>
                      <a:pt x="49746" y="92342"/>
                      <a:pt x="49187" y="94653"/>
                    </a:cubicBezTo>
                    <a:lnTo>
                      <a:pt x="45580" y="109805"/>
                    </a:lnTo>
                    <a:cubicBezTo>
                      <a:pt x="45567" y="109944"/>
                      <a:pt x="45529" y="110071"/>
                      <a:pt x="45504" y="110198"/>
                    </a:cubicBezTo>
                    <a:lnTo>
                      <a:pt x="39497" y="135370"/>
                    </a:lnTo>
                    <a:cubicBezTo>
                      <a:pt x="39446" y="135586"/>
                      <a:pt x="39395" y="135789"/>
                      <a:pt x="39357" y="135992"/>
                    </a:cubicBezTo>
                    <a:cubicBezTo>
                      <a:pt x="39535" y="135890"/>
                      <a:pt x="39725" y="135776"/>
                      <a:pt x="39929" y="135662"/>
                    </a:cubicBezTo>
                    <a:lnTo>
                      <a:pt x="75603" y="113843"/>
                    </a:lnTo>
                    <a:lnTo>
                      <a:pt x="78899" y="113849"/>
                    </a:lnTo>
                    <a:lnTo>
                      <a:pt x="78899" y="126712"/>
                    </a:lnTo>
                    <a:lnTo>
                      <a:pt x="46545" y="146495"/>
                    </a:lnTo>
                    <a:cubicBezTo>
                      <a:pt x="38493" y="151397"/>
                      <a:pt x="33338" y="149251"/>
                      <a:pt x="30988" y="147524"/>
                    </a:cubicBezTo>
                    <a:cubicBezTo>
                      <a:pt x="28626" y="145809"/>
                      <a:pt x="24993" y="141580"/>
                      <a:pt x="27140" y="132449"/>
                    </a:cubicBezTo>
                    <a:lnTo>
                      <a:pt x="33083" y="107582"/>
                    </a:lnTo>
                    <a:cubicBezTo>
                      <a:pt x="33096" y="107442"/>
                      <a:pt x="33134" y="107315"/>
                      <a:pt x="33147" y="107188"/>
                    </a:cubicBezTo>
                    <a:lnTo>
                      <a:pt x="35941" y="95492"/>
                    </a:lnTo>
                    <a:lnTo>
                      <a:pt x="7150" y="70828"/>
                    </a:lnTo>
                    <a:cubicBezTo>
                      <a:pt x="0" y="64719"/>
                      <a:pt x="445" y="59131"/>
                      <a:pt x="1359" y="56350"/>
                    </a:cubicBezTo>
                    <a:cubicBezTo>
                      <a:pt x="2260" y="53569"/>
                      <a:pt x="5169" y="48781"/>
                      <a:pt x="14567" y="48019"/>
                    </a:cubicBezTo>
                    <a:lnTo>
                      <a:pt x="52349" y="44971"/>
                    </a:lnTo>
                    <a:lnTo>
                      <a:pt x="66929" y="9970"/>
                    </a:lnTo>
                    <a:cubicBezTo>
                      <a:pt x="70510" y="1321"/>
                      <a:pt x="75959" y="0"/>
                      <a:pt x="788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Shape 68"/>
              <p:cNvSpPr/>
              <p:nvPr/>
            </p:nvSpPr>
            <p:spPr>
              <a:xfrm>
                <a:off x="2384736" y="204670"/>
                <a:ext cx="78894" cy="149498"/>
              </a:xfrm>
              <a:custGeom>
                <a:avLst/>
                <a:gdLst/>
                <a:ahLst/>
                <a:cxnLst/>
                <a:rect l="0" t="0" r="0" b="0"/>
                <a:pathLst>
                  <a:path w="78899" h="149503">
                    <a:moveTo>
                      <a:pt x="0" y="0"/>
                    </a:moveTo>
                    <a:lnTo>
                      <a:pt x="5735" y="1733"/>
                    </a:lnTo>
                    <a:cubicBezTo>
                      <a:pt x="7915" y="3141"/>
                      <a:pt x="10179" y="5631"/>
                      <a:pt x="11982" y="9955"/>
                    </a:cubicBezTo>
                    <a:lnTo>
                      <a:pt x="26562" y="44969"/>
                    </a:lnTo>
                    <a:lnTo>
                      <a:pt x="64345" y="48017"/>
                    </a:lnTo>
                    <a:cubicBezTo>
                      <a:pt x="73730" y="48766"/>
                      <a:pt x="76638" y="53554"/>
                      <a:pt x="77540" y="56348"/>
                    </a:cubicBezTo>
                    <a:cubicBezTo>
                      <a:pt x="78454" y="59129"/>
                      <a:pt x="78899" y="64717"/>
                      <a:pt x="71749" y="70826"/>
                    </a:cubicBezTo>
                    <a:lnTo>
                      <a:pt x="42958" y="95490"/>
                    </a:lnTo>
                    <a:lnTo>
                      <a:pt x="45752" y="107186"/>
                    </a:lnTo>
                    <a:cubicBezTo>
                      <a:pt x="45790" y="107326"/>
                      <a:pt x="45803" y="107466"/>
                      <a:pt x="45828" y="107605"/>
                    </a:cubicBezTo>
                    <a:lnTo>
                      <a:pt x="51759" y="132421"/>
                    </a:lnTo>
                    <a:cubicBezTo>
                      <a:pt x="53905" y="141578"/>
                      <a:pt x="50260" y="145820"/>
                      <a:pt x="47911" y="147534"/>
                    </a:cubicBezTo>
                    <a:cubicBezTo>
                      <a:pt x="46628" y="148449"/>
                      <a:pt x="44533" y="149503"/>
                      <a:pt x="41611" y="149503"/>
                    </a:cubicBezTo>
                    <a:cubicBezTo>
                      <a:pt x="39135" y="149503"/>
                      <a:pt x="36062" y="148741"/>
                      <a:pt x="32379" y="146506"/>
                    </a:cubicBezTo>
                    <a:lnTo>
                      <a:pt x="6" y="126706"/>
                    </a:lnTo>
                    <a:lnTo>
                      <a:pt x="0" y="126710"/>
                    </a:lnTo>
                    <a:lnTo>
                      <a:pt x="0" y="113847"/>
                    </a:lnTo>
                    <a:lnTo>
                      <a:pt x="3321" y="113854"/>
                    </a:lnTo>
                    <a:lnTo>
                      <a:pt x="39008" y="135672"/>
                    </a:lnTo>
                    <a:cubicBezTo>
                      <a:pt x="39198" y="135787"/>
                      <a:pt x="39376" y="135888"/>
                      <a:pt x="39529" y="135977"/>
                    </a:cubicBezTo>
                    <a:cubicBezTo>
                      <a:pt x="39491" y="135774"/>
                      <a:pt x="39453" y="135571"/>
                      <a:pt x="39414" y="135342"/>
                    </a:cubicBezTo>
                    <a:lnTo>
                      <a:pt x="33394" y="110209"/>
                    </a:lnTo>
                    <a:cubicBezTo>
                      <a:pt x="33356" y="110069"/>
                      <a:pt x="33331" y="109917"/>
                      <a:pt x="33306" y="109777"/>
                    </a:cubicBezTo>
                    <a:lnTo>
                      <a:pt x="29699" y="94664"/>
                    </a:lnTo>
                    <a:cubicBezTo>
                      <a:pt x="29140" y="92340"/>
                      <a:pt x="29928" y="89914"/>
                      <a:pt x="31743" y="88365"/>
                    </a:cubicBezTo>
                    <a:lnTo>
                      <a:pt x="63493" y="61174"/>
                    </a:lnTo>
                    <a:lnTo>
                      <a:pt x="63493" y="61162"/>
                    </a:lnTo>
                    <a:cubicBezTo>
                      <a:pt x="63684" y="61022"/>
                      <a:pt x="63824" y="60870"/>
                      <a:pt x="63976" y="60742"/>
                    </a:cubicBezTo>
                    <a:cubicBezTo>
                      <a:pt x="63786" y="60717"/>
                      <a:pt x="63570" y="60692"/>
                      <a:pt x="63328" y="60679"/>
                    </a:cubicBezTo>
                    <a:lnTo>
                      <a:pt x="21672" y="57313"/>
                    </a:lnTo>
                    <a:cubicBezTo>
                      <a:pt x="19310" y="57123"/>
                      <a:pt x="17228" y="55624"/>
                      <a:pt x="16313" y="53427"/>
                    </a:cubicBezTo>
                    <a:lnTo>
                      <a:pt x="273" y="14832"/>
                    </a:lnTo>
                    <a:cubicBezTo>
                      <a:pt x="184" y="14629"/>
                      <a:pt x="95" y="14438"/>
                      <a:pt x="6" y="14261"/>
                    </a:cubicBezTo>
                    <a:lnTo>
                      <a:pt x="0" y="14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Shape 69"/>
              <p:cNvSpPr/>
              <p:nvPr/>
            </p:nvSpPr>
            <p:spPr>
              <a:xfrm>
                <a:off x="2412268" y="204673"/>
                <a:ext cx="119639" cy="149499"/>
              </a:xfrm>
              <a:custGeom>
                <a:avLst/>
                <a:gdLst/>
                <a:ahLst/>
                <a:cxnLst/>
                <a:rect l="0" t="0" r="0" b="0"/>
                <a:pathLst>
                  <a:path w="119647" h="149504">
                    <a:moveTo>
                      <a:pt x="40729" y="0"/>
                    </a:moveTo>
                    <a:lnTo>
                      <a:pt x="40741" y="0"/>
                    </a:lnTo>
                    <a:cubicBezTo>
                      <a:pt x="43662" y="0"/>
                      <a:pt x="49111" y="1295"/>
                      <a:pt x="52730" y="9969"/>
                    </a:cubicBezTo>
                    <a:lnTo>
                      <a:pt x="67284" y="44958"/>
                    </a:lnTo>
                    <a:lnTo>
                      <a:pt x="105092" y="48019"/>
                    </a:lnTo>
                    <a:cubicBezTo>
                      <a:pt x="114465" y="48755"/>
                      <a:pt x="117386" y="53543"/>
                      <a:pt x="118288" y="56337"/>
                    </a:cubicBezTo>
                    <a:cubicBezTo>
                      <a:pt x="119189" y="59119"/>
                      <a:pt x="119647" y="64707"/>
                      <a:pt x="112471" y="70828"/>
                    </a:cubicBezTo>
                    <a:lnTo>
                      <a:pt x="83680" y="95479"/>
                    </a:lnTo>
                    <a:lnTo>
                      <a:pt x="86487" y="107175"/>
                    </a:lnTo>
                    <a:cubicBezTo>
                      <a:pt x="86525" y="107315"/>
                      <a:pt x="86550" y="107442"/>
                      <a:pt x="86576" y="107595"/>
                    </a:cubicBezTo>
                    <a:lnTo>
                      <a:pt x="92507" y="132410"/>
                    </a:lnTo>
                    <a:cubicBezTo>
                      <a:pt x="94653" y="141580"/>
                      <a:pt x="91008" y="145821"/>
                      <a:pt x="88633" y="147536"/>
                    </a:cubicBezTo>
                    <a:cubicBezTo>
                      <a:pt x="87363" y="148450"/>
                      <a:pt x="85268" y="149504"/>
                      <a:pt x="82359" y="149504"/>
                    </a:cubicBezTo>
                    <a:cubicBezTo>
                      <a:pt x="79883" y="149504"/>
                      <a:pt x="76809" y="148742"/>
                      <a:pt x="73114" y="146507"/>
                    </a:cubicBezTo>
                    <a:lnTo>
                      <a:pt x="40754" y="126708"/>
                    </a:lnTo>
                    <a:lnTo>
                      <a:pt x="21209" y="138621"/>
                    </a:lnTo>
                    <a:cubicBezTo>
                      <a:pt x="18174" y="140437"/>
                      <a:pt x="14313" y="139497"/>
                      <a:pt x="12471" y="136512"/>
                    </a:cubicBezTo>
                    <a:cubicBezTo>
                      <a:pt x="10655" y="133515"/>
                      <a:pt x="11595" y="129616"/>
                      <a:pt x="14579" y="127788"/>
                    </a:cubicBezTo>
                    <a:lnTo>
                      <a:pt x="37452" y="113830"/>
                    </a:lnTo>
                    <a:cubicBezTo>
                      <a:pt x="39484" y="112611"/>
                      <a:pt x="42024" y="112598"/>
                      <a:pt x="44056" y="113843"/>
                    </a:cubicBezTo>
                    <a:lnTo>
                      <a:pt x="79756" y="135674"/>
                    </a:lnTo>
                    <a:cubicBezTo>
                      <a:pt x="79946" y="135789"/>
                      <a:pt x="80111" y="135890"/>
                      <a:pt x="80289" y="135979"/>
                    </a:cubicBezTo>
                    <a:cubicBezTo>
                      <a:pt x="80251" y="135776"/>
                      <a:pt x="80200" y="135560"/>
                      <a:pt x="80149" y="135331"/>
                    </a:cubicBezTo>
                    <a:lnTo>
                      <a:pt x="74142" y="110198"/>
                    </a:lnTo>
                    <a:cubicBezTo>
                      <a:pt x="74104" y="110058"/>
                      <a:pt x="74079" y="109918"/>
                      <a:pt x="74054" y="109779"/>
                    </a:cubicBezTo>
                    <a:lnTo>
                      <a:pt x="70434" y="94666"/>
                    </a:lnTo>
                    <a:cubicBezTo>
                      <a:pt x="69875" y="92342"/>
                      <a:pt x="70663" y="89903"/>
                      <a:pt x="72479" y="88354"/>
                    </a:cubicBezTo>
                    <a:lnTo>
                      <a:pt x="104229" y="61176"/>
                    </a:lnTo>
                    <a:cubicBezTo>
                      <a:pt x="104394" y="61023"/>
                      <a:pt x="104559" y="60871"/>
                      <a:pt x="104711" y="60744"/>
                    </a:cubicBezTo>
                    <a:cubicBezTo>
                      <a:pt x="104508" y="60719"/>
                      <a:pt x="104318" y="60693"/>
                      <a:pt x="104076" y="60681"/>
                    </a:cubicBezTo>
                    <a:lnTo>
                      <a:pt x="62420" y="57303"/>
                    </a:lnTo>
                    <a:cubicBezTo>
                      <a:pt x="60046" y="57112"/>
                      <a:pt x="57975" y="55614"/>
                      <a:pt x="57061" y="53416"/>
                    </a:cubicBezTo>
                    <a:lnTo>
                      <a:pt x="40996" y="14846"/>
                    </a:lnTo>
                    <a:cubicBezTo>
                      <a:pt x="40906" y="14630"/>
                      <a:pt x="40818" y="14440"/>
                      <a:pt x="40741" y="14262"/>
                    </a:cubicBezTo>
                    <a:cubicBezTo>
                      <a:pt x="40665" y="14440"/>
                      <a:pt x="40576" y="14630"/>
                      <a:pt x="40487" y="14834"/>
                    </a:cubicBezTo>
                    <a:lnTo>
                      <a:pt x="24422" y="53416"/>
                    </a:lnTo>
                    <a:cubicBezTo>
                      <a:pt x="23507" y="55614"/>
                      <a:pt x="21437" y="57112"/>
                      <a:pt x="19075" y="57303"/>
                    </a:cubicBezTo>
                    <a:lnTo>
                      <a:pt x="7112" y="58268"/>
                    </a:lnTo>
                    <a:cubicBezTo>
                      <a:pt x="3708" y="58483"/>
                      <a:pt x="558" y="55956"/>
                      <a:pt x="279" y="52451"/>
                    </a:cubicBezTo>
                    <a:cubicBezTo>
                      <a:pt x="0" y="48958"/>
                      <a:pt x="2603" y="45898"/>
                      <a:pt x="6096" y="45606"/>
                    </a:cubicBezTo>
                    <a:lnTo>
                      <a:pt x="14198" y="44958"/>
                    </a:lnTo>
                    <a:lnTo>
                      <a:pt x="28753" y="9969"/>
                    </a:lnTo>
                    <a:cubicBezTo>
                      <a:pt x="32347" y="1308"/>
                      <a:pt x="37795" y="0"/>
                      <a:pt x="407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4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all" dirty="0"/>
              <a:t>ВИРТУАЛЬНЫЙ ЦОД – </a:t>
            </a: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>НОВЫЙ </a:t>
            </a:r>
            <a:r>
              <a:rPr lang="ru-RU" cap="all" dirty="0"/>
              <a:t>подход к ОБРАБОТКЕ </a:t>
            </a:r>
            <a:r>
              <a:rPr lang="ru-RU" cap="all" dirty="0" smtClean="0"/>
              <a:t>ДАННЫХ</a:t>
            </a:r>
            <a:endParaRPr lang="ru-RU" cap="all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905" y="1466850"/>
            <a:ext cx="9972000" cy="597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ВИРТУАЛЬНЫЙ ЦОД ПОЗВОЛЯЕТ ПОЛНОСТЬЮ ЗАМЕНИТЬ ОБЫЧНЫЙ ФИЗИЧЕСКИЙ СЕРВЕР. ВАМ НЕ ПОТРЕБУЕТСЯ ЗАКУПАТЬ ДОРОГОСТОЯЩЕЕ ОБОРУДОВАНИЕ И ИСКАТЬ СПЕЦИАЛИСТОВ ДЛЯ ЕГО ПОДДЕРЖКИ.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11</a:t>
            </a:fld>
            <a:endParaRPr lang="ru-RU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1056978" y="3087407"/>
            <a:ext cx="1974432" cy="1213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WEB-СТРАНИЦЫ</a:t>
            </a:r>
          </a:p>
          <a:p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КОНФИГУРАЦИЯ № 1</a:t>
            </a:r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>
            <a:off x="3050454" y="3091817"/>
            <a:ext cx="0" cy="120579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Прямоугольник 173"/>
          <p:cNvSpPr/>
          <p:nvPr/>
        </p:nvSpPr>
        <p:spPr>
          <a:xfrm>
            <a:off x="3188084" y="3097490"/>
            <a:ext cx="1684379" cy="1196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/Сутки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Гб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Гб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Оперативная память /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Объем диска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3934"/>
              </p:ext>
            </p:extLst>
          </p:nvPr>
        </p:nvGraphicFramePr>
        <p:xfrm>
          <a:off x="359905" y="2109157"/>
          <a:ext cx="9972000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Современные технологии защиты информации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Посуточная тарификация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Круглосуточная техподдержка</a:t>
                      </a:r>
                    </a:p>
                    <a:p>
                      <a:pPr marL="180000" marR="0" lvl="0" indent="-180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Легко увеличить мощности под задачи вашего бизнеса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4" name="Прямоугольник 83"/>
          <p:cNvSpPr/>
          <p:nvPr/>
        </p:nvSpPr>
        <p:spPr>
          <a:xfrm>
            <a:off x="6176052" y="3087407"/>
            <a:ext cx="1974432" cy="1213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ИНФОРМАЦИОННЫЕ ПОРТАЛЫ</a:t>
            </a:r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КОНФИГУРАЦИЯ № 3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169528" y="3091817"/>
            <a:ext cx="0" cy="120579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8307158" y="3097490"/>
            <a:ext cx="1684379" cy="1196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191,5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/Сутки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Гб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200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Гб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Оперативная память /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Объем диска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056978" y="4489982"/>
            <a:ext cx="1974432" cy="1213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ИНТЕРНЕТ-МАГАЗИНЫ</a:t>
            </a:r>
          </a:p>
          <a:p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КОНФИГУРАЦИЯ № 2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3050454" y="4494392"/>
            <a:ext cx="0" cy="120579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3188084" y="4500065"/>
            <a:ext cx="1684379" cy="1196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/Сутки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Гб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100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Гб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Оперативная память /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Объем диска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176052" y="4489982"/>
            <a:ext cx="1974432" cy="1213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САЙТЫ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 МУЛЬТИМЕДИА- КОНТЕНТОМ</a:t>
            </a:r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КОНФИГУРАЦИЯ № 4</a:t>
            </a: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8169528" y="4494392"/>
            <a:ext cx="0" cy="120579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8307158" y="4500065"/>
            <a:ext cx="1684379" cy="1196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367,8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/Сутки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Гб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300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Гб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Оперативная память /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Объем диска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Объект 4"/>
          <p:cNvSpPr txBox="1">
            <a:spLocks/>
          </p:cNvSpPr>
          <p:nvPr/>
        </p:nvSpPr>
        <p:spPr>
          <a:xfrm>
            <a:off x="359904" y="5861595"/>
            <a:ext cx="9971999" cy="661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Стоимость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сформирована на базе платформы виртуализации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Hyper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-V. Для всех конфигураций включен 1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-адрес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Бесплатный тестовый период 30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дней.                                                                                 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Цены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указаны в рублях с учетом НДС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97153" y="360000"/>
            <a:ext cx="720000" cy="720000"/>
            <a:chOff x="2139372" y="1483740"/>
            <a:chExt cx="558680" cy="558787"/>
          </a:xfrm>
          <a:solidFill>
            <a:schemeClr val="tx2"/>
          </a:solidFill>
        </p:grpSpPr>
        <p:sp>
          <p:nvSpPr>
            <p:cNvPr id="67" name="Shape 10"/>
            <p:cNvSpPr/>
            <p:nvPr/>
          </p:nvSpPr>
          <p:spPr>
            <a:xfrm>
              <a:off x="2139372" y="1483740"/>
              <a:ext cx="279340" cy="558787"/>
            </a:xfrm>
            <a:custGeom>
              <a:avLst/>
              <a:gdLst/>
              <a:ahLst/>
              <a:cxnLst/>
              <a:rect l="0" t="0" r="0" b="0"/>
              <a:pathLst>
                <a:path w="279394" h="558838">
                  <a:moveTo>
                    <a:pt x="279387" y="0"/>
                  </a:moveTo>
                  <a:lnTo>
                    <a:pt x="279394" y="1"/>
                  </a:lnTo>
                  <a:lnTo>
                    <a:pt x="279394" y="12701"/>
                  </a:lnTo>
                  <a:lnTo>
                    <a:pt x="279387" y="12700"/>
                  </a:lnTo>
                  <a:cubicBezTo>
                    <a:pt x="132334" y="12700"/>
                    <a:pt x="12700" y="132334"/>
                    <a:pt x="12700" y="279400"/>
                  </a:cubicBezTo>
                  <a:cubicBezTo>
                    <a:pt x="12700" y="426479"/>
                    <a:pt x="132334" y="546138"/>
                    <a:pt x="279387" y="546138"/>
                  </a:cubicBezTo>
                  <a:lnTo>
                    <a:pt x="279394" y="546137"/>
                  </a:lnTo>
                  <a:lnTo>
                    <a:pt x="279394" y="558837"/>
                  </a:lnTo>
                  <a:lnTo>
                    <a:pt x="279387" y="558838"/>
                  </a:lnTo>
                  <a:cubicBezTo>
                    <a:pt x="125336" y="558838"/>
                    <a:pt x="0" y="433476"/>
                    <a:pt x="0" y="279400"/>
                  </a:cubicBezTo>
                  <a:cubicBezTo>
                    <a:pt x="0" y="125336"/>
                    <a:pt x="125336" y="0"/>
                    <a:pt x="27938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11"/>
            <p:cNvSpPr/>
            <p:nvPr/>
          </p:nvSpPr>
          <p:spPr>
            <a:xfrm>
              <a:off x="2418712" y="1483741"/>
              <a:ext cx="279340" cy="558786"/>
            </a:xfrm>
            <a:custGeom>
              <a:avLst/>
              <a:gdLst/>
              <a:ahLst/>
              <a:cxnLst/>
              <a:rect l="0" t="0" r="0" b="0"/>
              <a:pathLst>
                <a:path w="279394" h="558837">
                  <a:moveTo>
                    <a:pt x="0" y="0"/>
                  </a:moveTo>
                  <a:lnTo>
                    <a:pt x="56232" y="5686"/>
                  </a:lnTo>
                  <a:cubicBezTo>
                    <a:pt x="183433" y="31782"/>
                    <a:pt x="279394" y="144594"/>
                    <a:pt x="279394" y="279399"/>
                  </a:cubicBezTo>
                  <a:cubicBezTo>
                    <a:pt x="279394" y="414216"/>
                    <a:pt x="183433" y="527048"/>
                    <a:pt x="56232" y="553150"/>
                  </a:cubicBezTo>
                  <a:lnTo>
                    <a:pt x="0" y="558837"/>
                  </a:lnTo>
                  <a:lnTo>
                    <a:pt x="0" y="546137"/>
                  </a:lnTo>
                  <a:lnTo>
                    <a:pt x="53677" y="540708"/>
                  </a:lnTo>
                  <a:cubicBezTo>
                    <a:pt x="175099" y="515794"/>
                    <a:pt x="266694" y="408093"/>
                    <a:pt x="266694" y="279399"/>
                  </a:cubicBezTo>
                  <a:cubicBezTo>
                    <a:pt x="266694" y="150717"/>
                    <a:pt x="175099" y="43037"/>
                    <a:pt x="53677" y="18127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12"/>
            <p:cNvSpPr/>
            <p:nvPr/>
          </p:nvSpPr>
          <p:spPr>
            <a:xfrm>
              <a:off x="2461189" y="1850587"/>
              <a:ext cx="30766" cy="42008"/>
            </a:xfrm>
            <a:custGeom>
              <a:avLst/>
              <a:gdLst/>
              <a:ahLst/>
              <a:cxnLst/>
              <a:rect l="0" t="0" r="0" b="0"/>
              <a:pathLst>
                <a:path w="30772" h="42012">
                  <a:moveTo>
                    <a:pt x="6350" y="0"/>
                  </a:moveTo>
                  <a:lnTo>
                    <a:pt x="30772" y="0"/>
                  </a:lnTo>
                  <a:lnTo>
                    <a:pt x="30772" y="12700"/>
                  </a:lnTo>
                  <a:lnTo>
                    <a:pt x="12700" y="12700"/>
                  </a:lnTo>
                  <a:lnTo>
                    <a:pt x="12700" y="29312"/>
                  </a:lnTo>
                  <a:lnTo>
                    <a:pt x="30772" y="29312"/>
                  </a:lnTo>
                  <a:lnTo>
                    <a:pt x="30772" y="42012"/>
                  </a:lnTo>
                  <a:lnTo>
                    <a:pt x="6350" y="42012"/>
                  </a:lnTo>
                  <a:cubicBezTo>
                    <a:pt x="2845" y="42012"/>
                    <a:pt x="0" y="39167"/>
                    <a:pt x="0" y="35662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13"/>
            <p:cNvSpPr/>
            <p:nvPr/>
          </p:nvSpPr>
          <p:spPr>
            <a:xfrm>
              <a:off x="2491955" y="1850587"/>
              <a:ext cx="30766" cy="42008"/>
            </a:xfrm>
            <a:custGeom>
              <a:avLst/>
              <a:gdLst/>
              <a:ahLst/>
              <a:cxnLst/>
              <a:rect l="0" t="0" r="0" b="0"/>
              <a:pathLst>
                <a:path w="30772" h="42012">
                  <a:moveTo>
                    <a:pt x="0" y="0"/>
                  </a:moveTo>
                  <a:lnTo>
                    <a:pt x="24422" y="0"/>
                  </a:lnTo>
                  <a:cubicBezTo>
                    <a:pt x="27927" y="0"/>
                    <a:pt x="30772" y="2845"/>
                    <a:pt x="30772" y="6350"/>
                  </a:cubicBezTo>
                  <a:lnTo>
                    <a:pt x="30772" y="35662"/>
                  </a:lnTo>
                  <a:cubicBezTo>
                    <a:pt x="30772" y="39167"/>
                    <a:pt x="27927" y="42012"/>
                    <a:pt x="24422" y="42012"/>
                  </a:cubicBezTo>
                  <a:lnTo>
                    <a:pt x="0" y="42012"/>
                  </a:lnTo>
                  <a:lnTo>
                    <a:pt x="0" y="29312"/>
                  </a:lnTo>
                  <a:lnTo>
                    <a:pt x="18072" y="29312"/>
                  </a:lnTo>
                  <a:lnTo>
                    <a:pt x="18072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14"/>
            <p:cNvSpPr/>
            <p:nvPr/>
          </p:nvSpPr>
          <p:spPr>
            <a:xfrm>
              <a:off x="2314727" y="1850615"/>
              <a:ext cx="21002" cy="41966"/>
            </a:xfrm>
            <a:custGeom>
              <a:avLst/>
              <a:gdLst/>
              <a:ahLst/>
              <a:cxnLst/>
              <a:rect l="0" t="0" r="0" b="0"/>
              <a:pathLst>
                <a:path w="21006" h="41970">
                  <a:moveTo>
                    <a:pt x="21006" y="0"/>
                  </a:moveTo>
                  <a:lnTo>
                    <a:pt x="21006" y="12700"/>
                  </a:lnTo>
                  <a:lnTo>
                    <a:pt x="15149" y="15112"/>
                  </a:lnTo>
                  <a:cubicBezTo>
                    <a:pt x="13637" y="16616"/>
                    <a:pt x="12700" y="18692"/>
                    <a:pt x="12700" y="20985"/>
                  </a:cubicBezTo>
                  <a:cubicBezTo>
                    <a:pt x="12700" y="23277"/>
                    <a:pt x="13637" y="25354"/>
                    <a:pt x="15149" y="26857"/>
                  </a:cubicBezTo>
                  <a:lnTo>
                    <a:pt x="21006" y="29270"/>
                  </a:lnTo>
                  <a:lnTo>
                    <a:pt x="21006" y="41970"/>
                  </a:lnTo>
                  <a:lnTo>
                    <a:pt x="6171" y="35831"/>
                  </a:lnTo>
                  <a:cubicBezTo>
                    <a:pt x="2359" y="32027"/>
                    <a:pt x="0" y="26776"/>
                    <a:pt x="0" y="20985"/>
                  </a:cubicBezTo>
                  <a:cubicBezTo>
                    <a:pt x="0" y="15193"/>
                    <a:pt x="2359" y="9942"/>
                    <a:pt x="6171" y="6138"/>
                  </a:cubicBezTo>
                  <a:lnTo>
                    <a:pt x="2100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5"/>
            <p:cNvSpPr/>
            <p:nvPr/>
          </p:nvSpPr>
          <p:spPr>
            <a:xfrm>
              <a:off x="2335729" y="1850594"/>
              <a:ext cx="21002" cy="42008"/>
            </a:xfrm>
            <a:custGeom>
              <a:avLst/>
              <a:gdLst/>
              <a:ahLst/>
              <a:cxnLst/>
              <a:rect l="0" t="0" r="0" b="0"/>
              <a:pathLst>
                <a:path w="21006" h="42012">
                  <a:moveTo>
                    <a:pt x="51" y="0"/>
                  </a:moveTo>
                  <a:cubicBezTo>
                    <a:pt x="11608" y="0"/>
                    <a:pt x="21006" y="9423"/>
                    <a:pt x="21006" y="21006"/>
                  </a:cubicBezTo>
                  <a:cubicBezTo>
                    <a:pt x="21006" y="32588"/>
                    <a:pt x="11608" y="42012"/>
                    <a:pt x="51" y="42012"/>
                  </a:cubicBezTo>
                  <a:lnTo>
                    <a:pt x="0" y="41991"/>
                  </a:lnTo>
                  <a:lnTo>
                    <a:pt x="0" y="29291"/>
                  </a:lnTo>
                  <a:lnTo>
                    <a:pt x="51" y="29312"/>
                  </a:lnTo>
                  <a:cubicBezTo>
                    <a:pt x="4674" y="29312"/>
                    <a:pt x="8306" y="25667"/>
                    <a:pt x="8306" y="21006"/>
                  </a:cubicBezTo>
                  <a:cubicBezTo>
                    <a:pt x="8306" y="16358"/>
                    <a:pt x="4674" y="12700"/>
                    <a:pt x="51" y="12700"/>
                  </a:cubicBezTo>
                  <a:lnTo>
                    <a:pt x="0" y="12721"/>
                  </a:lnTo>
                  <a:lnTo>
                    <a:pt x="0" y="2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6"/>
            <p:cNvSpPr/>
            <p:nvPr/>
          </p:nvSpPr>
          <p:spPr>
            <a:xfrm>
              <a:off x="2285376" y="1821320"/>
              <a:ext cx="133324" cy="100613"/>
            </a:xfrm>
            <a:custGeom>
              <a:avLst/>
              <a:gdLst/>
              <a:ahLst/>
              <a:cxnLst/>
              <a:rect l="0" t="0" r="0" b="0"/>
              <a:pathLst>
                <a:path w="133350" h="100622">
                  <a:moveTo>
                    <a:pt x="25895" y="0"/>
                  </a:moveTo>
                  <a:lnTo>
                    <a:pt x="133350" y="0"/>
                  </a:lnTo>
                  <a:lnTo>
                    <a:pt x="133350" y="12700"/>
                  </a:lnTo>
                  <a:lnTo>
                    <a:pt x="25895" y="12700"/>
                  </a:lnTo>
                  <a:cubicBezTo>
                    <a:pt x="18618" y="12700"/>
                    <a:pt x="12700" y="18618"/>
                    <a:pt x="12700" y="25883"/>
                  </a:cubicBezTo>
                  <a:lnTo>
                    <a:pt x="12700" y="74727"/>
                  </a:lnTo>
                  <a:cubicBezTo>
                    <a:pt x="12700" y="82004"/>
                    <a:pt x="18618" y="87922"/>
                    <a:pt x="25895" y="87922"/>
                  </a:cubicBezTo>
                  <a:lnTo>
                    <a:pt x="133350" y="87922"/>
                  </a:lnTo>
                  <a:lnTo>
                    <a:pt x="133350" y="100622"/>
                  </a:lnTo>
                  <a:lnTo>
                    <a:pt x="25895" y="100622"/>
                  </a:lnTo>
                  <a:cubicBezTo>
                    <a:pt x="11608" y="100622"/>
                    <a:pt x="0" y="89014"/>
                    <a:pt x="0" y="74727"/>
                  </a:cubicBezTo>
                  <a:lnTo>
                    <a:pt x="0" y="25883"/>
                  </a:lnTo>
                  <a:cubicBezTo>
                    <a:pt x="0" y="11608"/>
                    <a:pt x="11608" y="0"/>
                    <a:pt x="2589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7"/>
            <p:cNvSpPr/>
            <p:nvPr/>
          </p:nvSpPr>
          <p:spPr>
            <a:xfrm>
              <a:off x="2418700" y="1821320"/>
              <a:ext cx="133324" cy="100613"/>
            </a:xfrm>
            <a:custGeom>
              <a:avLst/>
              <a:gdLst/>
              <a:ahLst/>
              <a:cxnLst/>
              <a:rect l="0" t="0" r="0" b="0"/>
              <a:pathLst>
                <a:path w="133350" h="100622">
                  <a:moveTo>
                    <a:pt x="0" y="0"/>
                  </a:moveTo>
                  <a:lnTo>
                    <a:pt x="107455" y="0"/>
                  </a:lnTo>
                  <a:cubicBezTo>
                    <a:pt x="121730" y="0"/>
                    <a:pt x="133350" y="11608"/>
                    <a:pt x="133350" y="25883"/>
                  </a:cubicBezTo>
                  <a:lnTo>
                    <a:pt x="133350" y="74727"/>
                  </a:lnTo>
                  <a:cubicBezTo>
                    <a:pt x="133350" y="89014"/>
                    <a:pt x="121730" y="100622"/>
                    <a:pt x="107455" y="100622"/>
                  </a:cubicBezTo>
                  <a:lnTo>
                    <a:pt x="0" y="100622"/>
                  </a:lnTo>
                  <a:lnTo>
                    <a:pt x="0" y="87922"/>
                  </a:lnTo>
                  <a:lnTo>
                    <a:pt x="107455" y="87922"/>
                  </a:lnTo>
                  <a:cubicBezTo>
                    <a:pt x="114732" y="87922"/>
                    <a:pt x="120650" y="82004"/>
                    <a:pt x="120650" y="74727"/>
                  </a:cubicBezTo>
                  <a:lnTo>
                    <a:pt x="120650" y="25883"/>
                  </a:lnTo>
                  <a:cubicBezTo>
                    <a:pt x="120650" y="18618"/>
                    <a:pt x="114732" y="12700"/>
                    <a:pt x="107455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8"/>
            <p:cNvSpPr/>
            <p:nvPr/>
          </p:nvSpPr>
          <p:spPr>
            <a:xfrm>
              <a:off x="2461189" y="1762673"/>
              <a:ext cx="30766" cy="42008"/>
            </a:xfrm>
            <a:custGeom>
              <a:avLst/>
              <a:gdLst/>
              <a:ahLst/>
              <a:cxnLst/>
              <a:rect l="0" t="0" r="0" b="0"/>
              <a:pathLst>
                <a:path w="30772" h="42012">
                  <a:moveTo>
                    <a:pt x="6350" y="0"/>
                  </a:moveTo>
                  <a:lnTo>
                    <a:pt x="30772" y="0"/>
                  </a:lnTo>
                  <a:lnTo>
                    <a:pt x="30772" y="12700"/>
                  </a:lnTo>
                  <a:lnTo>
                    <a:pt x="12700" y="12700"/>
                  </a:lnTo>
                  <a:lnTo>
                    <a:pt x="12700" y="29312"/>
                  </a:lnTo>
                  <a:lnTo>
                    <a:pt x="30772" y="29312"/>
                  </a:lnTo>
                  <a:lnTo>
                    <a:pt x="30772" y="42012"/>
                  </a:lnTo>
                  <a:lnTo>
                    <a:pt x="6350" y="42012"/>
                  </a:lnTo>
                  <a:cubicBezTo>
                    <a:pt x="2845" y="42012"/>
                    <a:pt x="0" y="39179"/>
                    <a:pt x="0" y="35662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9"/>
            <p:cNvSpPr/>
            <p:nvPr/>
          </p:nvSpPr>
          <p:spPr>
            <a:xfrm>
              <a:off x="2491955" y="1762673"/>
              <a:ext cx="30766" cy="42008"/>
            </a:xfrm>
            <a:custGeom>
              <a:avLst/>
              <a:gdLst/>
              <a:ahLst/>
              <a:cxnLst/>
              <a:rect l="0" t="0" r="0" b="0"/>
              <a:pathLst>
                <a:path w="30772" h="42012">
                  <a:moveTo>
                    <a:pt x="0" y="0"/>
                  </a:moveTo>
                  <a:lnTo>
                    <a:pt x="24422" y="0"/>
                  </a:lnTo>
                  <a:cubicBezTo>
                    <a:pt x="27927" y="0"/>
                    <a:pt x="30772" y="2845"/>
                    <a:pt x="30772" y="6350"/>
                  </a:cubicBezTo>
                  <a:lnTo>
                    <a:pt x="30772" y="35662"/>
                  </a:lnTo>
                  <a:cubicBezTo>
                    <a:pt x="30772" y="39179"/>
                    <a:pt x="27927" y="42012"/>
                    <a:pt x="24422" y="42012"/>
                  </a:cubicBezTo>
                  <a:lnTo>
                    <a:pt x="0" y="42012"/>
                  </a:lnTo>
                  <a:lnTo>
                    <a:pt x="0" y="29312"/>
                  </a:lnTo>
                  <a:lnTo>
                    <a:pt x="18072" y="29312"/>
                  </a:lnTo>
                  <a:lnTo>
                    <a:pt x="18072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20"/>
            <p:cNvSpPr/>
            <p:nvPr/>
          </p:nvSpPr>
          <p:spPr>
            <a:xfrm>
              <a:off x="2314727" y="1762695"/>
              <a:ext cx="21002" cy="41966"/>
            </a:xfrm>
            <a:custGeom>
              <a:avLst/>
              <a:gdLst/>
              <a:ahLst/>
              <a:cxnLst/>
              <a:rect l="0" t="0" r="0" b="0"/>
              <a:pathLst>
                <a:path w="21006" h="41970">
                  <a:moveTo>
                    <a:pt x="21006" y="0"/>
                  </a:moveTo>
                  <a:lnTo>
                    <a:pt x="21006" y="12700"/>
                  </a:lnTo>
                  <a:lnTo>
                    <a:pt x="15149" y="15112"/>
                  </a:lnTo>
                  <a:cubicBezTo>
                    <a:pt x="13637" y="16616"/>
                    <a:pt x="12700" y="18692"/>
                    <a:pt x="12700" y="20985"/>
                  </a:cubicBezTo>
                  <a:cubicBezTo>
                    <a:pt x="12700" y="23277"/>
                    <a:pt x="13637" y="25354"/>
                    <a:pt x="15149" y="26857"/>
                  </a:cubicBezTo>
                  <a:lnTo>
                    <a:pt x="21006" y="29270"/>
                  </a:lnTo>
                  <a:lnTo>
                    <a:pt x="21006" y="41970"/>
                  </a:lnTo>
                  <a:lnTo>
                    <a:pt x="6171" y="35831"/>
                  </a:lnTo>
                  <a:cubicBezTo>
                    <a:pt x="2359" y="32027"/>
                    <a:pt x="0" y="26776"/>
                    <a:pt x="0" y="20985"/>
                  </a:cubicBezTo>
                  <a:cubicBezTo>
                    <a:pt x="0" y="15193"/>
                    <a:pt x="2359" y="9942"/>
                    <a:pt x="6171" y="6138"/>
                  </a:cubicBezTo>
                  <a:lnTo>
                    <a:pt x="2100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21"/>
            <p:cNvSpPr/>
            <p:nvPr/>
          </p:nvSpPr>
          <p:spPr>
            <a:xfrm>
              <a:off x="2335729" y="1762674"/>
              <a:ext cx="21002" cy="42008"/>
            </a:xfrm>
            <a:custGeom>
              <a:avLst/>
              <a:gdLst/>
              <a:ahLst/>
              <a:cxnLst/>
              <a:rect l="0" t="0" r="0" b="0"/>
              <a:pathLst>
                <a:path w="21006" h="42012">
                  <a:moveTo>
                    <a:pt x="51" y="0"/>
                  </a:moveTo>
                  <a:cubicBezTo>
                    <a:pt x="11608" y="0"/>
                    <a:pt x="21006" y="9423"/>
                    <a:pt x="21006" y="21006"/>
                  </a:cubicBezTo>
                  <a:cubicBezTo>
                    <a:pt x="21006" y="32588"/>
                    <a:pt x="11608" y="42012"/>
                    <a:pt x="51" y="42012"/>
                  </a:cubicBezTo>
                  <a:lnTo>
                    <a:pt x="0" y="41991"/>
                  </a:lnTo>
                  <a:lnTo>
                    <a:pt x="0" y="29291"/>
                  </a:lnTo>
                  <a:lnTo>
                    <a:pt x="51" y="29312"/>
                  </a:lnTo>
                  <a:cubicBezTo>
                    <a:pt x="4674" y="29312"/>
                    <a:pt x="8306" y="25667"/>
                    <a:pt x="8306" y="21006"/>
                  </a:cubicBezTo>
                  <a:cubicBezTo>
                    <a:pt x="8306" y="16358"/>
                    <a:pt x="4674" y="12700"/>
                    <a:pt x="51" y="12700"/>
                  </a:cubicBezTo>
                  <a:lnTo>
                    <a:pt x="0" y="12721"/>
                  </a:lnTo>
                  <a:lnTo>
                    <a:pt x="0" y="2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22"/>
            <p:cNvSpPr/>
            <p:nvPr/>
          </p:nvSpPr>
          <p:spPr>
            <a:xfrm>
              <a:off x="2285376" y="1733408"/>
              <a:ext cx="133324" cy="100613"/>
            </a:xfrm>
            <a:custGeom>
              <a:avLst/>
              <a:gdLst/>
              <a:ahLst/>
              <a:cxnLst/>
              <a:rect l="0" t="0" r="0" b="0"/>
              <a:pathLst>
                <a:path w="133350" h="100622">
                  <a:moveTo>
                    <a:pt x="25895" y="0"/>
                  </a:moveTo>
                  <a:lnTo>
                    <a:pt x="133350" y="0"/>
                  </a:lnTo>
                  <a:lnTo>
                    <a:pt x="133350" y="12700"/>
                  </a:lnTo>
                  <a:lnTo>
                    <a:pt x="25895" y="12700"/>
                  </a:lnTo>
                  <a:cubicBezTo>
                    <a:pt x="18618" y="12700"/>
                    <a:pt x="12700" y="18618"/>
                    <a:pt x="12700" y="25883"/>
                  </a:cubicBezTo>
                  <a:lnTo>
                    <a:pt x="12700" y="74727"/>
                  </a:lnTo>
                  <a:cubicBezTo>
                    <a:pt x="12700" y="82004"/>
                    <a:pt x="18618" y="87922"/>
                    <a:pt x="25895" y="87922"/>
                  </a:cubicBezTo>
                  <a:lnTo>
                    <a:pt x="133350" y="87922"/>
                  </a:lnTo>
                  <a:lnTo>
                    <a:pt x="133350" y="100622"/>
                  </a:lnTo>
                  <a:lnTo>
                    <a:pt x="25895" y="100622"/>
                  </a:lnTo>
                  <a:cubicBezTo>
                    <a:pt x="11608" y="100622"/>
                    <a:pt x="0" y="89002"/>
                    <a:pt x="0" y="74727"/>
                  </a:cubicBezTo>
                  <a:lnTo>
                    <a:pt x="0" y="25883"/>
                  </a:lnTo>
                  <a:cubicBezTo>
                    <a:pt x="0" y="11608"/>
                    <a:pt x="11608" y="0"/>
                    <a:pt x="2589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23"/>
            <p:cNvSpPr/>
            <p:nvPr/>
          </p:nvSpPr>
          <p:spPr>
            <a:xfrm>
              <a:off x="2418700" y="1733408"/>
              <a:ext cx="133324" cy="100613"/>
            </a:xfrm>
            <a:custGeom>
              <a:avLst/>
              <a:gdLst/>
              <a:ahLst/>
              <a:cxnLst/>
              <a:rect l="0" t="0" r="0" b="0"/>
              <a:pathLst>
                <a:path w="133350" h="100622">
                  <a:moveTo>
                    <a:pt x="0" y="0"/>
                  </a:moveTo>
                  <a:lnTo>
                    <a:pt x="107455" y="0"/>
                  </a:lnTo>
                  <a:cubicBezTo>
                    <a:pt x="121730" y="0"/>
                    <a:pt x="133350" y="11608"/>
                    <a:pt x="133350" y="25883"/>
                  </a:cubicBezTo>
                  <a:lnTo>
                    <a:pt x="133350" y="74727"/>
                  </a:lnTo>
                  <a:cubicBezTo>
                    <a:pt x="133350" y="89002"/>
                    <a:pt x="121730" y="100622"/>
                    <a:pt x="107455" y="100622"/>
                  </a:cubicBezTo>
                  <a:lnTo>
                    <a:pt x="0" y="100622"/>
                  </a:lnTo>
                  <a:lnTo>
                    <a:pt x="0" y="87922"/>
                  </a:lnTo>
                  <a:lnTo>
                    <a:pt x="107455" y="87922"/>
                  </a:lnTo>
                  <a:cubicBezTo>
                    <a:pt x="114732" y="87922"/>
                    <a:pt x="120650" y="82004"/>
                    <a:pt x="120650" y="74727"/>
                  </a:cubicBezTo>
                  <a:lnTo>
                    <a:pt x="120650" y="25883"/>
                  </a:lnTo>
                  <a:cubicBezTo>
                    <a:pt x="120650" y="18618"/>
                    <a:pt x="114732" y="12700"/>
                    <a:pt x="107455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24"/>
            <p:cNvSpPr/>
            <p:nvPr/>
          </p:nvSpPr>
          <p:spPr>
            <a:xfrm>
              <a:off x="2228243" y="1572589"/>
              <a:ext cx="380913" cy="234764"/>
            </a:xfrm>
            <a:custGeom>
              <a:avLst/>
              <a:gdLst/>
              <a:ahLst/>
              <a:cxnLst/>
              <a:rect l="0" t="0" r="0" b="0"/>
              <a:pathLst>
                <a:path w="380987" h="234785">
                  <a:moveTo>
                    <a:pt x="139738" y="0"/>
                  </a:moveTo>
                  <a:cubicBezTo>
                    <a:pt x="180518" y="0"/>
                    <a:pt x="214871" y="26301"/>
                    <a:pt x="229413" y="67767"/>
                  </a:cubicBezTo>
                  <a:cubicBezTo>
                    <a:pt x="239497" y="61163"/>
                    <a:pt x="251079" y="57607"/>
                    <a:pt x="262827" y="57607"/>
                  </a:cubicBezTo>
                  <a:cubicBezTo>
                    <a:pt x="294653" y="57607"/>
                    <a:pt x="321551" y="82791"/>
                    <a:pt x="327292" y="117018"/>
                  </a:cubicBezTo>
                  <a:cubicBezTo>
                    <a:pt x="357505" y="120129"/>
                    <a:pt x="380987" y="148184"/>
                    <a:pt x="380987" y="182207"/>
                  </a:cubicBezTo>
                  <a:cubicBezTo>
                    <a:pt x="380987" y="201688"/>
                    <a:pt x="373278" y="220002"/>
                    <a:pt x="359842" y="232473"/>
                  </a:cubicBezTo>
                  <a:cubicBezTo>
                    <a:pt x="358623" y="233604"/>
                    <a:pt x="357073" y="234162"/>
                    <a:pt x="355524" y="234162"/>
                  </a:cubicBezTo>
                  <a:cubicBezTo>
                    <a:pt x="353822" y="234162"/>
                    <a:pt x="352120" y="233477"/>
                    <a:pt x="350863" y="232130"/>
                  </a:cubicBezTo>
                  <a:cubicBezTo>
                    <a:pt x="348488" y="229565"/>
                    <a:pt x="348640" y="225539"/>
                    <a:pt x="351206" y="223152"/>
                  </a:cubicBezTo>
                  <a:cubicBezTo>
                    <a:pt x="362064" y="213080"/>
                    <a:pt x="368287" y="198170"/>
                    <a:pt x="368287" y="182207"/>
                  </a:cubicBezTo>
                  <a:cubicBezTo>
                    <a:pt x="368287" y="153111"/>
                    <a:pt x="347548" y="129438"/>
                    <a:pt x="322047" y="129438"/>
                  </a:cubicBezTo>
                  <a:cubicBezTo>
                    <a:pt x="318783" y="129438"/>
                    <a:pt x="315709" y="126962"/>
                    <a:pt x="315379" y="123711"/>
                  </a:cubicBezTo>
                  <a:cubicBezTo>
                    <a:pt x="312357" y="93269"/>
                    <a:pt x="289763" y="70307"/>
                    <a:pt x="262827" y="70307"/>
                  </a:cubicBezTo>
                  <a:cubicBezTo>
                    <a:pt x="250939" y="70307"/>
                    <a:pt x="239675" y="74727"/>
                    <a:pt x="230251" y="83083"/>
                  </a:cubicBezTo>
                  <a:cubicBezTo>
                    <a:pt x="228613" y="84544"/>
                    <a:pt x="226327" y="85039"/>
                    <a:pt x="224218" y="84417"/>
                  </a:cubicBezTo>
                  <a:cubicBezTo>
                    <a:pt x="222110" y="83782"/>
                    <a:pt x="220472" y="82105"/>
                    <a:pt x="219901" y="79984"/>
                  </a:cubicBezTo>
                  <a:cubicBezTo>
                    <a:pt x="208915" y="39116"/>
                    <a:pt x="177444" y="12700"/>
                    <a:pt x="139738" y="12700"/>
                  </a:cubicBezTo>
                  <a:cubicBezTo>
                    <a:pt x="91427" y="12700"/>
                    <a:pt x="52108" y="55575"/>
                    <a:pt x="52108" y="108293"/>
                  </a:cubicBezTo>
                  <a:cubicBezTo>
                    <a:pt x="52108" y="113538"/>
                    <a:pt x="52489" y="118707"/>
                    <a:pt x="53238" y="123647"/>
                  </a:cubicBezTo>
                  <a:cubicBezTo>
                    <a:pt x="53708" y="126847"/>
                    <a:pt x="51714" y="129896"/>
                    <a:pt x="48590" y="130721"/>
                  </a:cubicBezTo>
                  <a:cubicBezTo>
                    <a:pt x="27788" y="136246"/>
                    <a:pt x="12700" y="157899"/>
                    <a:pt x="12700" y="182207"/>
                  </a:cubicBezTo>
                  <a:cubicBezTo>
                    <a:pt x="12700" y="198132"/>
                    <a:pt x="18910" y="213030"/>
                    <a:pt x="29743" y="223101"/>
                  </a:cubicBezTo>
                  <a:cubicBezTo>
                    <a:pt x="32309" y="225488"/>
                    <a:pt x="32461" y="229502"/>
                    <a:pt x="30074" y="232067"/>
                  </a:cubicBezTo>
                  <a:cubicBezTo>
                    <a:pt x="27673" y="234658"/>
                    <a:pt x="23660" y="234785"/>
                    <a:pt x="21095" y="232397"/>
                  </a:cubicBezTo>
                  <a:cubicBezTo>
                    <a:pt x="7684" y="219939"/>
                    <a:pt x="0" y="201638"/>
                    <a:pt x="0" y="182207"/>
                  </a:cubicBezTo>
                  <a:cubicBezTo>
                    <a:pt x="0" y="153822"/>
                    <a:pt x="16193" y="129121"/>
                    <a:pt x="40005" y="120155"/>
                  </a:cubicBezTo>
                  <a:cubicBezTo>
                    <a:pt x="39611" y="116268"/>
                    <a:pt x="39408" y="112293"/>
                    <a:pt x="39408" y="108293"/>
                  </a:cubicBezTo>
                  <a:cubicBezTo>
                    <a:pt x="39408" y="48577"/>
                    <a:pt x="84417" y="0"/>
                    <a:pt x="13973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496413" y="3169986"/>
            <a:ext cx="558680" cy="558787"/>
            <a:chOff x="5219825" y="3489871"/>
            <a:chExt cx="558680" cy="558787"/>
          </a:xfrm>
        </p:grpSpPr>
        <p:sp>
          <p:nvSpPr>
            <p:cNvPr id="138" name="Shape 10"/>
            <p:cNvSpPr/>
            <p:nvPr/>
          </p:nvSpPr>
          <p:spPr>
            <a:xfrm>
              <a:off x="5219825" y="3489871"/>
              <a:ext cx="279340" cy="558787"/>
            </a:xfrm>
            <a:custGeom>
              <a:avLst/>
              <a:gdLst/>
              <a:ahLst/>
              <a:cxnLst/>
              <a:rect l="0" t="0" r="0" b="0"/>
              <a:pathLst>
                <a:path w="279394" h="558838">
                  <a:moveTo>
                    <a:pt x="279387" y="0"/>
                  </a:moveTo>
                  <a:lnTo>
                    <a:pt x="279394" y="1"/>
                  </a:lnTo>
                  <a:lnTo>
                    <a:pt x="279394" y="12701"/>
                  </a:lnTo>
                  <a:lnTo>
                    <a:pt x="279387" y="12700"/>
                  </a:lnTo>
                  <a:cubicBezTo>
                    <a:pt x="132334" y="12700"/>
                    <a:pt x="12700" y="132334"/>
                    <a:pt x="12700" y="279400"/>
                  </a:cubicBezTo>
                  <a:cubicBezTo>
                    <a:pt x="12700" y="426479"/>
                    <a:pt x="132334" y="546138"/>
                    <a:pt x="279387" y="546138"/>
                  </a:cubicBezTo>
                  <a:lnTo>
                    <a:pt x="279394" y="546137"/>
                  </a:lnTo>
                  <a:lnTo>
                    <a:pt x="279394" y="558837"/>
                  </a:lnTo>
                  <a:lnTo>
                    <a:pt x="279387" y="558838"/>
                  </a:lnTo>
                  <a:cubicBezTo>
                    <a:pt x="125336" y="558838"/>
                    <a:pt x="0" y="433476"/>
                    <a:pt x="0" y="279400"/>
                  </a:cubicBezTo>
                  <a:cubicBezTo>
                    <a:pt x="0" y="125336"/>
                    <a:pt x="125336" y="0"/>
                    <a:pt x="279387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1"/>
            <p:cNvSpPr/>
            <p:nvPr/>
          </p:nvSpPr>
          <p:spPr>
            <a:xfrm>
              <a:off x="5499165" y="3489871"/>
              <a:ext cx="279340" cy="558786"/>
            </a:xfrm>
            <a:custGeom>
              <a:avLst/>
              <a:gdLst/>
              <a:ahLst/>
              <a:cxnLst/>
              <a:rect l="0" t="0" r="0" b="0"/>
              <a:pathLst>
                <a:path w="279394" h="558837">
                  <a:moveTo>
                    <a:pt x="0" y="0"/>
                  </a:moveTo>
                  <a:lnTo>
                    <a:pt x="56232" y="5686"/>
                  </a:lnTo>
                  <a:cubicBezTo>
                    <a:pt x="183433" y="31782"/>
                    <a:pt x="279394" y="144594"/>
                    <a:pt x="279394" y="279399"/>
                  </a:cubicBezTo>
                  <a:cubicBezTo>
                    <a:pt x="279394" y="414216"/>
                    <a:pt x="183433" y="527048"/>
                    <a:pt x="56232" y="553150"/>
                  </a:cubicBezTo>
                  <a:lnTo>
                    <a:pt x="0" y="558837"/>
                  </a:lnTo>
                  <a:lnTo>
                    <a:pt x="0" y="546137"/>
                  </a:lnTo>
                  <a:lnTo>
                    <a:pt x="53677" y="540708"/>
                  </a:lnTo>
                  <a:cubicBezTo>
                    <a:pt x="175099" y="515794"/>
                    <a:pt x="266694" y="408093"/>
                    <a:pt x="266694" y="279399"/>
                  </a:cubicBezTo>
                  <a:cubicBezTo>
                    <a:pt x="266694" y="150717"/>
                    <a:pt x="175099" y="43037"/>
                    <a:pt x="53677" y="18127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grpSp>
          <p:nvGrpSpPr>
            <p:cNvPr id="140" name="Группа 139"/>
            <p:cNvGrpSpPr/>
            <p:nvPr/>
          </p:nvGrpSpPr>
          <p:grpSpPr>
            <a:xfrm>
              <a:off x="5365829" y="3718958"/>
              <a:ext cx="266648" cy="100613"/>
              <a:chOff x="5365829" y="3827451"/>
              <a:chExt cx="266648" cy="100613"/>
            </a:xfrm>
          </p:grpSpPr>
          <p:sp>
            <p:nvSpPr>
              <p:cNvPr id="141" name="Shape 12"/>
              <p:cNvSpPr/>
              <p:nvPr/>
            </p:nvSpPr>
            <p:spPr>
              <a:xfrm>
                <a:off x="5541642" y="3856718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6350" y="0"/>
                    </a:moveTo>
                    <a:lnTo>
                      <a:pt x="30772" y="0"/>
                    </a:lnTo>
                    <a:lnTo>
                      <a:pt x="30772" y="12700"/>
                    </a:lnTo>
                    <a:lnTo>
                      <a:pt x="12700" y="12700"/>
                    </a:lnTo>
                    <a:lnTo>
                      <a:pt x="12700" y="29312"/>
                    </a:lnTo>
                    <a:lnTo>
                      <a:pt x="30772" y="29312"/>
                    </a:lnTo>
                    <a:lnTo>
                      <a:pt x="30772" y="42012"/>
                    </a:lnTo>
                    <a:lnTo>
                      <a:pt x="6350" y="42012"/>
                    </a:lnTo>
                    <a:cubicBezTo>
                      <a:pt x="2845" y="42012"/>
                      <a:pt x="0" y="39167"/>
                      <a:pt x="0" y="35662"/>
                    </a:cubicBezTo>
                    <a:lnTo>
                      <a:pt x="0" y="6350"/>
                    </a:lnTo>
                    <a:cubicBezTo>
                      <a:pt x="0" y="2845"/>
                      <a:pt x="2845" y="0"/>
                      <a:pt x="6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Shape 13"/>
              <p:cNvSpPr/>
              <p:nvPr/>
            </p:nvSpPr>
            <p:spPr>
              <a:xfrm>
                <a:off x="5572408" y="3856718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0" y="0"/>
                    </a:moveTo>
                    <a:lnTo>
                      <a:pt x="24422" y="0"/>
                    </a:lnTo>
                    <a:cubicBezTo>
                      <a:pt x="27927" y="0"/>
                      <a:pt x="30772" y="2845"/>
                      <a:pt x="30772" y="6350"/>
                    </a:cubicBezTo>
                    <a:lnTo>
                      <a:pt x="30772" y="35662"/>
                    </a:lnTo>
                    <a:cubicBezTo>
                      <a:pt x="30772" y="39167"/>
                      <a:pt x="27927" y="42012"/>
                      <a:pt x="24422" y="42012"/>
                    </a:cubicBezTo>
                    <a:lnTo>
                      <a:pt x="0" y="42012"/>
                    </a:lnTo>
                    <a:lnTo>
                      <a:pt x="0" y="29312"/>
                    </a:lnTo>
                    <a:lnTo>
                      <a:pt x="18072" y="29312"/>
                    </a:lnTo>
                    <a:lnTo>
                      <a:pt x="18072" y="12700"/>
                    </a:ln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Shape 14"/>
              <p:cNvSpPr/>
              <p:nvPr/>
            </p:nvSpPr>
            <p:spPr>
              <a:xfrm>
                <a:off x="5395180" y="3856746"/>
                <a:ext cx="21002" cy="41966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1970">
                    <a:moveTo>
                      <a:pt x="21006" y="0"/>
                    </a:moveTo>
                    <a:lnTo>
                      <a:pt x="21006" y="12700"/>
                    </a:lnTo>
                    <a:lnTo>
                      <a:pt x="15149" y="15112"/>
                    </a:lnTo>
                    <a:cubicBezTo>
                      <a:pt x="13637" y="16616"/>
                      <a:pt x="12700" y="18692"/>
                      <a:pt x="12700" y="20985"/>
                    </a:cubicBezTo>
                    <a:cubicBezTo>
                      <a:pt x="12700" y="23277"/>
                      <a:pt x="13637" y="25354"/>
                      <a:pt x="15149" y="26857"/>
                    </a:cubicBezTo>
                    <a:lnTo>
                      <a:pt x="21006" y="29270"/>
                    </a:lnTo>
                    <a:lnTo>
                      <a:pt x="21006" y="41970"/>
                    </a:lnTo>
                    <a:lnTo>
                      <a:pt x="6171" y="35831"/>
                    </a:lnTo>
                    <a:cubicBezTo>
                      <a:pt x="2359" y="32027"/>
                      <a:pt x="0" y="26776"/>
                      <a:pt x="0" y="20985"/>
                    </a:cubicBezTo>
                    <a:cubicBezTo>
                      <a:pt x="0" y="15193"/>
                      <a:pt x="2359" y="9942"/>
                      <a:pt x="6171" y="6138"/>
                    </a:cubicBezTo>
                    <a:lnTo>
                      <a:pt x="210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Shape 15"/>
              <p:cNvSpPr/>
              <p:nvPr/>
            </p:nvSpPr>
            <p:spPr>
              <a:xfrm>
                <a:off x="5416182" y="3856725"/>
                <a:ext cx="21002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2012">
                    <a:moveTo>
                      <a:pt x="51" y="0"/>
                    </a:moveTo>
                    <a:cubicBezTo>
                      <a:pt x="11608" y="0"/>
                      <a:pt x="21006" y="9423"/>
                      <a:pt x="21006" y="21006"/>
                    </a:cubicBezTo>
                    <a:cubicBezTo>
                      <a:pt x="21006" y="32588"/>
                      <a:pt x="11608" y="42012"/>
                      <a:pt x="51" y="42012"/>
                    </a:cubicBezTo>
                    <a:lnTo>
                      <a:pt x="0" y="41991"/>
                    </a:lnTo>
                    <a:lnTo>
                      <a:pt x="0" y="29291"/>
                    </a:lnTo>
                    <a:lnTo>
                      <a:pt x="51" y="29312"/>
                    </a:lnTo>
                    <a:cubicBezTo>
                      <a:pt x="4674" y="29312"/>
                      <a:pt x="8306" y="25667"/>
                      <a:pt x="8306" y="21006"/>
                    </a:cubicBezTo>
                    <a:cubicBezTo>
                      <a:pt x="8306" y="16358"/>
                      <a:pt x="4674" y="12700"/>
                      <a:pt x="51" y="12700"/>
                    </a:cubicBezTo>
                    <a:lnTo>
                      <a:pt x="0" y="12721"/>
                    </a:lnTo>
                    <a:lnTo>
                      <a:pt x="0" y="2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Shape 16"/>
              <p:cNvSpPr/>
              <p:nvPr/>
            </p:nvSpPr>
            <p:spPr>
              <a:xfrm>
                <a:off x="5365829" y="3827451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25895" y="0"/>
                    </a:moveTo>
                    <a:lnTo>
                      <a:pt x="133350" y="0"/>
                    </a:lnTo>
                    <a:lnTo>
                      <a:pt x="133350" y="12700"/>
                    </a:lnTo>
                    <a:lnTo>
                      <a:pt x="25895" y="12700"/>
                    </a:lnTo>
                    <a:cubicBezTo>
                      <a:pt x="18618" y="12700"/>
                      <a:pt x="12700" y="18618"/>
                      <a:pt x="12700" y="25883"/>
                    </a:cubicBezTo>
                    <a:lnTo>
                      <a:pt x="12700" y="74727"/>
                    </a:lnTo>
                    <a:cubicBezTo>
                      <a:pt x="12700" y="82004"/>
                      <a:pt x="18618" y="87922"/>
                      <a:pt x="25895" y="87922"/>
                    </a:cubicBezTo>
                    <a:lnTo>
                      <a:pt x="133350" y="87922"/>
                    </a:lnTo>
                    <a:lnTo>
                      <a:pt x="133350" y="100622"/>
                    </a:lnTo>
                    <a:lnTo>
                      <a:pt x="25895" y="100622"/>
                    </a:lnTo>
                    <a:cubicBezTo>
                      <a:pt x="11608" y="100622"/>
                      <a:pt x="0" y="89014"/>
                      <a:pt x="0" y="74727"/>
                    </a:cubicBezTo>
                    <a:lnTo>
                      <a:pt x="0" y="25883"/>
                    </a:lnTo>
                    <a:cubicBezTo>
                      <a:pt x="0" y="11608"/>
                      <a:pt x="11608" y="0"/>
                      <a:pt x="2589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Shape 17"/>
              <p:cNvSpPr/>
              <p:nvPr/>
            </p:nvSpPr>
            <p:spPr>
              <a:xfrm>
                <a:off x="5499153" y="3827451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0" y="0"/>
                    </a:moveTo>
                    <a:lnTo>
                      <a:pt x="107455" y="0"/>
                    </a:lnTo>
                    <a:cubicBezTo>
                      <a:pt x="121730" y="0"/>
                      <a:pt x="133350" y="11608"/>
                      <a:pt x="133350" y="25883"/>
                    </a:cubicBezTo>
                    <a:lnTo>
                      <a:pt x="133350" y="74727"/>
                    </a:lnTo>
                    <a:cubicBezTo>
                      <a:pt x="133350" y="89014"/>
                      <a:pt x="121730" y="100622"/>
                      <a:pt x="107455" y="100622"/>
                    </a:cubicBezTo>
                    <a:lnTo>
                      <a:pt x="0" y="100622"/>
                    </a:lnTo>
                    <a:lnTo>
                      <a:pt x="0" y="87922"/>
                    </a:lnTo>
                    <a:lnTo>
                      <a:pt x="107455" y="87922"/>
                    </a:lnTo>
                    <a:cubicBezTo>
                      <a:pt x="114732" y="87922"/>
                      <a:pt x="120650" y="82004"/>
                      <a:pt x="120650" y="74727"/>
                    </a:cubicBezTo>
                    <a:lnTo>
                      <a:pt x="120650" y="25883"/>
                    </a:lnTo>
                    <a:cubicBezTo>
                      <a:pt x="120650" y="18618"/>
                      <a:pt x="114732" y="12700"/>
                      <a:pt x="107455" y="12700"/>
                    </a:cubicBez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7" name="Группа 146"/>
          <p:cNvGrpSpPr/>
          <p:nvPr/>
        </p:nvGrpSpPr>
        <p:grpSpPr>
          <a:xfrm>
            <a:off x="5616453" y="3173430"/>
            <a:ext cx="558680" cy="558787"/>
            <a:chOff x="6058977" y="3489871"/>
            <a:chExt cx="558680" cy="558787"/>
          </a:xfrm>
        </p:grpSpPr>
        <p:sp>
          <p:nvSpPr>
            <p:cNvPr id="148" name="Shape 10"/>
            <p:cNvSpPr/>
            <p:nvPr/>
          </p:nvSpPr>
          <p:spPr>
            <a:xfrm>
              <a:off x="6058977" y="3489871"/>
              <a:ext cx="279340" cy="558787"/>
            </a:xfrm>
            <a:custGeom>
              <a:avLst/>
              <a:gdLst/>
              <a:ahLst/>
              <a:cxnLst/>
              <a:rect l="0" t="0" r="0" b="0"/>
              <a:pathLst>
                <a:path w="279394" h="558838">
                  <a:moveTo>
                    <a:pt x="279387" y="0"/>
                  </a:moveTo>
                  <a:lnTo>
                    <a:pt x="279394" y="1"/>
                  </a:lnTo>
                  <a:lnTo>
                    <a:pt x="279394" y="12701"/>
                  </a:lnTo>
                  <a:lnTo>
                    <a:pt x="279387" y="12700"/>
                  </a:lnTo>
                  <a:cubicBezTo>
                    <a:pt x="132334" y="12700"/>
                    <a:pt x="12700" y="132334"/>
                    <a:pt x="12700" y="279400"/>
                  </a:cubicBezTo>
                  <a:cubicBezTo>
                    <a:pt x="12700" y="426479"/>
                    <a:pt x="132334" y="546138"/>
                    <a:pt x="279387" y="546138"/>
                  </a:cubicBezTo>
                  <a:lnTo>
                    <a:pt x="279394" y="546137"/>
                  </a:lnTo>
                  <a:lnTo>
                    <a:pt x="279394" y="558837"/>
                  </a:lnTo>
                  <a:lnTo>
                    <a:pt x="279387" y="558838"/>
                  </a:lnTo>
                  <a:cubicBezTo>
                    <a:pt x="125336" y="558838"/>
                    <a:pt x="0" y="433476"/>
                    <a:pt x="0" y="279400"/>
                  </a:cubicBezTo>
                  <a:cubicBezTo>
                    <a:pt x="0" y="125336"/>
                    <a:pt x="125336" y="0"/>
                    <a:pt x="279387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1"/>
            <p:cNvSpPr/>
            <p:nvPr/>
          </p:nvSpPr>
          <p:spPr>
            <a:xfrm>
              <a:off x="6338317" y="3489871"/>
              <a:ext cx="279340" cy="558786"/>
            </a:xfrm>
            <a:custGeom>
              <a:avLst/>
              <a:gdLst/>
              <a:ahLst/>
              <a:cxnLst/>
              <a:rect l="0" t="0" r="0" b="0"/>
              <a:pathLst>
                <a:path w="279394" h="558837">
                  <a:moveTo>
                    <a:pt x="0" y="0"/>
                  </a:moveTo>
                  <a:lnTo>
                    <a:pt x="56232" y="5686"/>
                  </a:lnTo>
                  <a:cubicBezTo>
                    <a:pt x="183433" y="31782"/>
                    <a:pt x="279394" y="144594"/>
                    <a:pt x="279394" y="279399"/>
                  </a:cubicBezTo>
                  <a:cubicBezTo>
                    <a:pt x="279394" y="414216"/>
                    <a:pt x="183433" y="527048"/>
                    <a:pt x="56232" y="553150"/>
                  </a:cubicBezTo>
                  <a:lnTo>
                    <a:pt x="0" y="558837"/>
                  </a:lnTo>
                  <a:lnTo>
                    <a:pt x="0" y="546137"/>
                  </a:lnTo>
                  <a:lnTo>
                    <a:pt x="53677" y="540708"/>
                  </a:lnTo>
                  <a:cubicBezTo>
                    <a:pt x="175099" y="515794"/>
                    <a:pt x="266694" y="408093"/>
                    <a:pt x="266694" y="279399"/>
                  </a:cubicBezTo>
                  <a:cubicBezTo>
                    <a:pt x="266694" y="150717"/>
                    <a:pt x="175099" y="43037"/>
                    <a:pt x="53677" y="18127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grpSp>
          <p:nvGrpSpPr>
            <p:cNvPr id="150" name="Группа 149"/>
            <p:cNvGrpSpPr/>
            <p:nvPr/>
          </p:nvGrpSpPr>
          <p:grpSpPr>
            <a:xfrm>
              <a:off x="6204981" y="3629337"/>
              <a:ext cx="266648" cy="279854"/>
              <a:chOff x="6204981" y="3648210"/>
              <a:chExt cx="266648" cy="279854"/>
            </a:xfrm>
          </p:grpSpPr>
          <p:sp>
            <p:nvSpPr>
              <p:cNvPr id="151" name="Shape 12"/>
              <p:cNvSpPr/>
              <p:nvPr/>
            </p:nvSpPr>
            <p:spPr>
              <a:xfrm>
                <a:off x="6380794" y="3856718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6350" y="0"/>
                    </a:moveTo>
                    <a:lnTo>
                      <a:pt x="30772" y="0"/>
                    </a:lnTo>
                    <a:lnTo>
                      <a:pt x="30772" y="12700"/>
                    </a:lnTo>
                    <a:lnTo>
                      <a:pt x="12700" y="12700"/>
                    </a:lnTo>
                    <a:lnTo>
                      <a:pt x="12700" y="29312"/>
                    </a:lnTo>
                    <a:lnTo>
                      <a:pt x="30772" y="29312"/>
                    </a:lnTo>
                    <a:lnTo>
                      <a:pt x="30772" y="42012"/>
                    </a:lnTo>
                    <a:lnTo>
                      <a:pt x="6350" y="42012"/>
                    </a:lnTo>
                    <a:cubicBezTo>
                      <a:pt x="2845" y="42012"/>
                      <a:pt x="0" y="39167"/>
                      <a:pt x="0" y="35662"/>
                    </a:cubicBezTo>
                    <a:lnTo>
                      <a:pt x="0" y="6350"/>
                    </a:lnTo>
                    <a:cubicBezTo>
                      <a:pt x="0" y="2845"/>
                      <a:pt x="2845" y="0"/>
                      <a:pt x="6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Shape 13"/>
              <p:cNvSpPr/>
              <p:nvPr/>
            </p:nvSpPr>
            <p:spPr>
              <a:xfrm>
                <a:off x="6411560" y="3856718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0" y="0"/>
                    </a:moveTo>
                    <a:lnTo>
                      <a:pt x="24422" y="0"/>
                    </a:lnTo>
                    <a:cubicBezTo>
                      <a:pt x="27927" y="0"/>
                      <a:pt x="30772" y="2845"/>
                      <a:pt x="30772" y="6350"/>
                    </a:cubicBezTo>
                    <a:lnTo>
                      <a:pt x="30772" y="35662"/>
                    </a:lnTo>
                    <a:cubicBezTo>
                      <a:pt x="30772" y="39167"/>
                      <a:pt x="27927" y="42012"/>
                      <a:pt x="24422" y="42012"/>
                    </a:cubicBezTo>
                    <a:lnTo>
                      <a:pt x="0" y="42012"/>
                    </a:lnTo>
                    <a:lnTo>
                      <a:pt x="0" y="29312"/>
                    </a:lnTo>
                    <a:lnTo>
                      <a:pt x="18072" y="29312"/>
                    </a:lnTo>
                    <a:lnTo>
                      <a:pt x="18072" y="12700"/>
                    </a:ln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Shape 14"/>
              <p:cNvSpPr/>
              <p:nvPr/>
            </p:nvSpPr>
            <p:spPr>
              <a:xfrm>
                <a:off x="6234332" y="3856746"/>
                <a:ext cx="21002" cy="41966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1970">
                    <a:moveTo>
                      <a:pt x="21006" y="0"/>
                    </a:moveTo>
                    <a:lnTo>
                      <a:pt x="21006" y="12700"/>
                    </a:lnTo>
                    <a:lnTo>
                      <a:pt x="15149" y="15112"/>
                    </a:lnTo>
                    <a:cubicBezTo>
                      <a:pt x="13637" y="16616"/>
                      <a:pt x="12700" y="18692"/>
                      <a:pt x="12700" y="20985"/>
                    </a:cubicBezTo>
                    <a:cubicBezTo>
                      <a:pt x="12700" y="23277"/>
                      <a:pt x="13637" y="25354"/>
                      <a:pt x="15149" y="26857"/>
                    </a:cubicBezTo>
                    <a:lnTo>
                      <a:pt x="21006" y="29270"/>
                    </a:lnTo>
                    <a:lnTo>
                      <a:pt x="21006" y="41970"/>
                    </a:lnTo>
                    <a:lnTo>
                      <a:pt x="6171" y="35831"/>
                    </a:lnTo>
                    <a:cubicBezTo>
                      <a:pt x="2359" y="32027"/>
                      <a:pt x="0" y="26776"/>
                      <a:pt x="0" y="20985"/>
                    </a:cubicBezTo>
                    <a:cubicBezTo>
                      <a:pt x="0" y="15193"/>
                      <a:pt x="2359" y="9942"/>
                      <a:pt x="6171" y="6138"/>
                    </a:cubicBezTo>
                    <a:lnTo>
                      <a:pt x="210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Shape 15"/>
              <p:cNvSpPr/>
              <p:nvPr/>
            </p:nvSpPr>
            <p:spPr>
              <a:xfrm>
                <a:off x="6255334" y="3856725"/>
                <a:ext cx="21002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2012">
                    <a:moveTo>
                      <a:pt x="51" y="0"/>
                    </a:moveTo>
                    <a:cubicBezTo>
                      <a:pt x="11608" y="0"/>
                      <a:pt x="21006" y="9423"/>
                      <a:pt x="21006" y="21006"/>
                    </a:cubicBezTo>
                    <a:cubicBezTo>
                      <a:pt x="21006" y="32588"/>
                      <a:pt x="11608" y="42012"/>
                      <a:pt x="51" y="42012"/>
                    </a:cubicBezTo>
                    <a:lnTo>
                      <a:pt x="0" y="41991"/>
                    </a:lnTo>
                    <a:lnTo>
                      <a:pt x="0" y="29291"/>
                    </a:lnTo>
                    <a:lnTo>
                      <a:pt x="51" y="29312"/>
                    </a:lnTo>
                    <a:cubicBezTo>
                      <a:pt x="4674" y="29312"/>
                      <a:pt x="8306" y="25667"/>
                      <a:pt x="8306" y="21006"/>
                    </a:cubicBezTo>
                    <a:cubicBezTo>
                      <a:pt x="8306" y="16358"/>
                      <a:pt x="4674" y="12700"/>
                      <a:pt x="51" y="12700"/>
                    </a:cubicBezTo>
                    <a:lnTo>
                      <a:pt x="0" y="12721"/>
                    </a:lnTo>
                    <a:lnTo>
                      <a:pt x="0" y="2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Shape 16"/>
              <p:cNvSpPr/>
              <p:nvPr/>
            </p:nvSpPr>
            <p:spPr>
              <a:xfrm>
                <a:off x="6204981" y="3827451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25895" y="0"/>
                    </a:moveTo>
                    <a:lnTo>
                      <a:pt x="133350" y="0"/>
                    </a:lnTo>
                    <a:lnTo>
                      <a:pt x="133350" y="12700"/>
                    </a:lnTo>
                    <a:lnTo>
                      <a:pt x="25895" y="12700"/>
                    </a:lnTo>
                    <a:cubicBezTo>
                      <a:pt x="18618" y="12700"/>
                      <a:pt x="12700" y="18618"/>
                      <a:pt x="12700" y="25883"/>
                    </a:cubicBezTo>
                    <a:lnTo>
                      <a:pt x="12700" y="74727"/>
                    </a:lnTo>
                    <a:cubicBezTo>
                      <a:pt x="12700" y="82004"/>
                      <a:pt x="18618" y="87922"/>
                      <a:pt x="25895" y="87922"/>
                    </a:cubicBezTo>
                    <a:lnTo>
                      <a:pt x="133350" y="87922"/>
                    </a:lnTo>
                    <a:lnTo>
                      <a:pt x="133350" y="100622"/>
                    </a:lnTo>
                    <a:lnTo>
                      <a:pt x="25895" y="100622"/>
                    </a:lnTo>
                    <a:cubicBezTo>
                      <a:pt x="11608" y="100622"/>
                      <a:pt x="0" y="89014"/>
                      <a:pt x="0" y="74727"/>
                    </a:cubicBezTo>
                    <a:lnTo>
                      <a:pt x="0" y="25883"/>
                    </a:lnTo>
                    <a:cubicBezTo>
                      <a:pt x="0" y="11608"/>
                      <a:pt x="11608" y="0"/>
                      <a:pt x="2589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Shape 17"/>
              <p:cNvSpPr/>
              <p:nvPr/>
            </p:nvSpPr>
            <p:spPr>
              <a:xfrm>
                <a:off x="6338305" y="3827451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0" y="0"/>
                    </a:moveTo>
                    <a:lnTo>
                      <a:pt x="107455" y="0"/>
                    </a:lnTo>
                    <a:cubicBezTo>
                      <a:pt x="121730" y="0"/>
                      <a:pt x="133350" y="11608"/>
                      <a:pt x="133350" y="25883"/>
                    </a:cubicBezTo>
                    <a:lnTo>
                      <a:pt x="133350" y="74727"/>
                    </a:lnTo>
                    <a:cubicBezTo>
                      <a:pt x="133350" y="89014"/>
                      <a:pt x="121730" y="100622"/>
                      <a:pt x="107455" y="100622"/>
                    </a:cubicBezTo>
                    <a:lnTo>
                      <a:pt x="0" y="100622"/>
                    </a:lnTo>
                    <a:lnTo>
                      <a:pt x="0" y="87922"/>
                    </a:lnTo>
                    <a:lnTo>
                      <a:pt x="107455" y="87922"/>
                    </a:lnTo>
                    <a:cubicBezTo>
                      <a:pt x="114732" y="87922"/>
                      <a:pt x="120650" y="82004"/>
                      <a:pt x="120650" y="74727"/>
                    </a:cubicBezTo>
                    <a:lnTo>
                      <a:pt x="120650" y="25883"/>
                    </a:lnTo>
                    <a:cubicBezTo>
                      <a:pt x="120650" y="18618"/>
                      <a:pt x="114732" y="12700"/>
                      <a:pt x="107455" y="12700"/>
                    </a:cubicBez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Shape 18"/>
              <p:cNvSpPr/>
              <p:nvPr/>
            </p:nvSpPr>
            <p:spPr>
              <a:xfrm>
                <a:off x="6380794" y="3768804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6350" y="0"/>
                    </a:moveTo>
                    <a:lnTo>
                      <a:pt x="30772" y="0"/>
                    </a:lnTo>
                    <a:lnTo>
                      <a:pt x="30772" y="12700"/>
                    </a:lnTo>
                    <a:lnTo>
                      <a:pt x="12700" y="12700"/>
                    </a:lnTo>
                    <a:lnTo>
                      <a:pt x="12700" y="29312"/>
                    </a:lnTo>
                    <a:lnTo>
                      <a:pt x="30772" y="29312"/>
                    </a:lnTo>
                    <a:lnTo>
                      <a:pt x="30772" y="42012"/>
                    </a:lnTo>
                    <a:lnTo>
                      <a:pt x="6350" y="42012"/>
                    </a:lnTo>
                    <a:cubicBezTo>
                      <a:pt x="2845" y="42012"/>
                      <a:pt x="0" y="39179"/>
                      <a:pt x="0" y="35662"/>
                    </a:cubicBezTo>
                    <a:lnTo>
                      <a:pt x="0" y="6350"/>
                    </a:lnTo>
                    <a:cubicBezTo>
                      <a:pt x="0" y="2845"/>
                      <a:pt x="2845" y="0"/>
                      <a:pt x="6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Shape 19"/>
              <p:cNvSpPr/>
              <p:nvPr/>
            </p:nvSpPr>
            <p:spPr>
              <a:xfrm>
                <a:off x="6411560" y="3768804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0" y="0"/>
                    </a:moveTo>
                    <a:lnTo>
                      <a:pt x="24422" y="0"/>
                    </a:lnTo>
                    <a:cubicBezTo>
                      <a:pt x="27927" y="0"/>
                      <a:pt x="30772" y="2845"/>
                      <a:pt x="30772" y="6350"/>
                    </a:cubicBezTo>
                    <a:lnTo>
                      <a:pt x="30772" y="35662"/>
                    </a:lnTo>
                    <a:cubicBezTo>
                      <a:pt x="30772" y="39179"/>
                      <a:pt x="27927" y="42012"/>
                      <a:pt x="24422" y="42012"/>
                    </a:cubicBezTo>
                    <a:lnTo>
                      <a:pt x="0" y="42012"/>
                    </a:lnTo>
                    <a:lnTo>
                      <a:pt x="0" y="29312"/>
                    </a:lnTo>
                    <a:lnTo>
                      <a:pt x="18072" y="29312"/>
                    </a:lnTo>
                    <a:lnTo>
                      <a:pt x="18072" y="12700"/>
                    </a:ln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Shape 20"/>
              <p:cNvSpPr/>
              <p:nvPr/>
            </p:nvSpPr>
            <p:spPr>
              <a:xfrm>
                <a:off x="6234332" y="3768826"/>
                <a:ext cx="21002" cy="41966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1970">
                    <a:moveTo>
                      <a:pt x="21006" y="0"/>
                    </a:moveTo>
                    <a:lnTo>
                      <a:pt x="21006" y="12700"/>
                    </a:lnTo>
                    <a:lnTo>
                      <a:pt x="15149" y="15112"/>
                    </a:lnTo>
                    <a:cubicBezTo>
                      <a:pt x="13637" y="16616"/>
                      <a:pt x="12700" y="18692"/>
                      <a:pt x="12700" y="20985"/>
                    </a:cubicBezTo>
                    <a:cubicBezTo>
                      <a:pt x="12700" y="23277"/>
                      <a:pt x="13637" y="25354"/>
                      <a:pt x="15149" y="26857"/>
                    </a:cubicBezTo>
                    <a:lnTo>
                      <a:pt x="21006" y="29270"/>
                    </a:lnTo>
                    <a:lnTo>
                      <a:pt x="21006" y="41970"/>
                    </a:lnTo>
                    <a:lnTo>
                      <a:pt x="6171" y="35831"/>
                    </a:lnTo>
                    <a:cubicBezTo>
                      <a:pt x="2359" y="32027"/>
                      <a:pt x="0" y="26776"/>
                      <a:pt x="0" y="20985"/>
                    </a:cubicBezTo>
                    <a:cubicBezTo>
                      <a:pt x="0" y="15193"/>
                      <a:pt x="2359" y="9942"/>
                      <a:pt x="6171" y="6138"/>
                    </a:cubicBezTo>
                    <a:lnTo>
                      <a:pt x="210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Shape 21"/>
              <p:cNvSpPr/>
              <p:nvPr/>
            </p:nvSpPr>
            <p:spPr>
              <a:xfrm>
                <a:off x="6255334" y="3768805"/>
                <a:ext cx="21002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2012">
                    <a:moveTo>
                      <a:pt x="51" y="0"/>
                    </a:moveTo>
                    <a:cubicBezTo>
                      <a:pt x="11608" y="0"/>
                      <a:pt x="21006" y="9423"/>
                      <a:pt x="21006" y="21006"/>
                    </a:cubicBezTo>
                    <a:cubicBezTo>
                      <a:pt x="21006" y="32588"/>
                      <a:pt x="11608" y="42012"/>
                      <a:pt x="51" y="42012"/>
                    </a:cubicBezTo>
                    <a:lnTo>
                      <a:pt x="0" y="41991"/>
                    </a:lnTo>
                    <a:lnTo>
                      <a:pt x="0" y="29291"/>
                    </a:lnTo>
                    <a:lnTo>
                      <a:pt x="51" y="29312"/>
                    </a:lnTo>
                    <a:cubicBezTo>
                      <a:pt x="4674" y="29312"/>
                      <a:pt x="8306" y="25667"/>
                      <a:pt x="8306" y="21006"/>
                    </a:cubicBezTo>
                    <a:cubicBezTo>
                      <a:pt x="8306" y="16358"/>
                      <a:pt x="4674" y="12700"/>
                      <a:pt x="51" y="12700"/>
                    </a:cubicBezTo>
                    <a:lnTo>
                      <a:pt x="0" y="12721"/>
                    </a:lnTo>
                    <a:lnTo>
                      <a:pt x="0" y="2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Shape 22"/>
              <p:cNvSpPr/>
              <p:nvPr/>
            </p:nvSpPr>
            <p:spPr>
              <a:xfrm>
                <a:off x="6204981" y="3739539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25895" y="0"/>
                    </a:moveTo>
                    <a:lnTo>
                      <a:pt x="133350" y="0"/>
                    </a:lnTo>
                    <a:lnTo>
                      <a:pt x="133350" y="12700"/>
                    </a:lnTo>
                    <a:lnTo>
                      <a:pt x="25895" y="12700"/>
                    </a:lnTo>
                    <a:cubicBezTo>
                      <a:pt x="18618" y="12700"/>
                      <a:pt x="12700" y="18618"/>
                      <a:pt x="12700" y="25883"/>
                    </a:cubicBezTo>
                    <a:lnTo>
                      <a:pt x="12700" y="74727"/>
                    </a:lnTo>
                    <a:cubicBezTo>
                      <a:pt x="12700" y="82004"/>
                      <a:pt x="18618" y="87922"/>
                      <a:pt x="25895" y="87922"/>
                    </a:cubicBezTo>
                    <a:lnTo>
                      <a:pt x="133350" y="87922"/>
                    </a:lnTo>
                    <a:lnTo>
                      <a:pt x="133350" y="100622"/>
                    </a:lnTo>
                    <a:lnTo>
                      <a:pt x="25895" y="100622"/>
                    </a:lnTo>
                    <a:cubicBezTo>
                      <a:pt x="11608" y="100622"/>
                      <a:pt x="0" y="89002"/>
                      <a:pt x="0" y="74727"/>
                    </a:cubicBezTo>
                    <a:lnTo>
                      <a:pt x="0" y="25883"/>
                    </a:lnTo>
                    <a:cubicBezTo>
                      <a:pt x="0" y="11608"/>
                      <a:pt x="11608" y="0"/>
                      <a:pt x="2589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Shape 23"/>
              <p:cNvSpPr/>
              <p:nvPr/>
            </p:nvSpPr>
            <p:spPr>
              <a:xfrm>
                <a:off x="6338305" y="3739539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0" y="0"/>
                    </a:moveTo>
                    <a:lnTo>
                      <a:pt x="107455" y="0"/>
                    </a:lnTo>
                    <a:cubicBezTo>
                      <a:pt x="121730" y="0"/>
                      <a:pt x="133350" y="11608"/>
                      <a:pt x="133350" y="25883"/>
                    </a:cubicBezTo>
                    <a:lnTo>
                      <a:pt x="133350" y="74727"/>
                    </a:lnTo>
                    <a:cubicBezTo>
                      <a:pt x="133350" y="89002"/>
                      <a:pt x="121730" y="100622"/>
                      <a:pt x="107455" y="100622"/>
                    </a:cubicBezTo>
                    <a:lnTo>
                      <a:pt x="0" y="100622"/>
                    </a:lnTo>
                    <a:lnTo>
                      <a:pt x="0" y="87922"/>
                    </a:lnTo>
                    <a:lnTo>
                      <a:pt x="107455" y="87922"/>
                    </a:lnTo>
                    <a:cubicBezTo>
                      <a:pt x="114732" y="87922"/>
                      <a:pt x="120650" y="82004"/>
                      <a:pt x="120650" y="74727"/>
                    </a:cubicBezTo>
                    <a:lnTo>
                      <a:pt x="120650" y="25883"/>
                    </a:lnTo>
                    <a:cubicBezTo>
                      <a:pt x="120650" y="18618"/>
                      <a:pt x="114732" y="12700"/>
                      <a:pt x="107455" y="12700"/>
                    </a:cubicBez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Shape 18"/>
              <p:cNvSpPr/>
              <p:nvPr/>
            </p:nvSpPr>
            <p:spPr>
              <a:xfrm>
                <a:off x="6380794" y="3677475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6350" y="0"/>
                    </a:moveTo>
                    <a:lnTo>
                      <a:pt x="30772" y="0"/>
                    </a:lnTo>
                    <a:lnTo>
                      <a:pt x="30772" y="12700"/>
                    </a:lnTo>
                    <a:lnTo>
                      <a:pt x="12700" y="12700"/>
                    </a:lnTo>
                    <a:lnTo>
                      <a:pt x="12700" y="29312"/>
                    </a:lnTo>
                    <a:lnTo>
                      <a:pt x="30772" y="29312"/>
                    </a:lnTo>
                    <a:lnTo>
                      <a:pt x="30772" y="42012"/>
                    </a:lnTo>
                    <a:lnTo>
                      <a:pt x="6350" y="42012"/>
                    </a:lnTo>
                    <a:cubicBezTo>
                      <a:pt x="2845" y="42012"/>
                      <a:pt x="0" y="39179"/>
                      <a:pt x="0" y="35662"/>
                    </a:cubicBezTo>
                    <a:lnTo>
                      <a:pt x="0" y="6350"/>
                    </a:lnTo>
                    <a:cubicBezTo>
                      <a:pt x="0" y="2845"/>
                      <a:pt x="2845" y="0"/>
                      <a:pt x="6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Shape 19"/>
              <p:cNvSpPr/>
              <p:nvPr/>
            </p:nvSpPr>
            <p:spPr>
              <a:xfrm>
                <a:off x="6411560" y="3677475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0" y="0"/>
                    </a:moveTo>
                    <a:lnTo>
                      <a:pt x="24422" y="0"/>
                    </a:lnTo>
                    <a:cubicBezTo>
                      <a:pt x="27927" y="0"/>
                      <a:pt x="30772" y="2845"/>
                      <a:pt x="30772" y="6350"/>
                    </a:cubicBezTo>
                    <a:lnTo>
                      <a:pt x="30772" y="35662"/>
                    </a:lnTo>
                    <a:cubicBezTo>
                      <a:pt x="30772" y="39179"/>
                      <a:pt x="27927" y="42012"/>
                      <a:pt x="24422" y="42012"/>
                    </a:cubicBezTo>
                    <a:lnTo>
                      <a:pt x="0" y="42012"/>
                    </a:lnTo>
                    <a:lnTo>
                      <a:pt x="0" y="29312"/>
                    </a:lnTo>
                    <a:lnTo>
                      <a:pt x="18072" y="29312"/>
                    </a:lnTo>
                    <a:lnTo>
                      <a:pt x="18072" y="12700"/>
                    </a:ln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Shape 20"/>
              <p:cNvSpPr/>
              <p:nvPr/>
            </p:nvSpPr>
            <p:spPr>
              <a:xfrm>
                <a:off x="6234332" y="3677497"/>
                <a:ext cx="21002" cy="41966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1970">
                    <a:moveTo>
                      <a:pt x="21006" y="0"/>
                    </a:moveTo>
                    <a:lnTo>
                      <a:pt x="21006" y="12700"/>
                    </a:lnTo>
                    <a:lnTo>
                      <a:pt x="15149" y="15112"/>
                    </a:lnTo>
                    <a:cubicBezTo>
                      <a:pt x="13637" y="16616"/>
                      <a:pt x="12700" y="18692"/>
                      <a:pt x="12700" y="20985"/>
                    </a:cubicBezTo>
                    <a:cubicBezTo>
                      <a:pt x="12700" y="23277"/>
                      <a:pt x="13637" y="25354"/>
                      <a:pt x="15149" y="26857"/>
                    </a:cubicBezTo>
                    <a:lnTo>
                      <a:pt x="21006" y="29270"/>
                    </a:lnTo>
                    <a:lnTo>
                      <a:pt x="21006" y="41970"/>
                    </a:lnTo>
                    <a:lnTo>
                      <a:pt x="6171" y="35831"/>
                    </a:lnTo>
                    <a:cubicBezTo>
                      <a:pt x="2359" y="32027"/>
                      <a:pt x="0" y="26776"/>
                      <a:pt x="0" y="20985"/>
                    </a:cubicBezTo>
                    <a:cubicBezTo>
                      <a:pt x="0" y="15193"/>
                      <a:pt x="2359" y="9942"/>
                      <a:pt x="6171" y="6138"/>
                    </a:cubicBezTo>
                    <a:lnTo>
                      <a:pt x="210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Shape 21"/>
              <p:cNvSpPr/>
              <p:nvPr/>
            </p:nvSpPr>
            <p:spPr>
              <a:xfrm>
                <a:off x="6255334" y="3677476"/>
                <a:ext cx="21002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2012">
                    <a:moveTo>
                      <a:pt x="51" y="0"/>
                    </a:moveTo>
                    <a:cubicBezTo>
                      <a:pt x="11608" y="0"/>
                      <a:pt x="21006" y="9423"/>
                      <a:pt x="21006" y="21006"/>
                    </a:cubicBezTo>
                    <a:cubicBezTo>
                      <a:pt x="21006" y="32588"/>
                      <a:pt x="11608" y="42012"/>
                      <a:pt x="51" y="42012"/>
                    </a:cubicBezTo>
                    <a:lnTo>
                      <a:pt x="0" y="41991"/>
                    </a:lnTo>
                    <a:lnTo>
                      <a:pt x="0" y="29291"/>
                    </a:lnTo>
                    <a:lnTo>
                      <a:pt x="51" y="29312"/>
                    </a:lnTo>
                    <a:cubicBezTo>
                      <a:pt x="4674" y="29312"/>
                      <a:pt x="8306" y="25667"/>
                      <a:pt x="8306" y="21006"/>
                    </a:cubicBezTo>
                    <a:cubicBezTo>
                      <a:pt x="8306" y="16358"/>
                      <a:pt x="4674" y="12700"/>
                      <a:pt x="51" y="12700"/>
                    </a:cubicBezTo>
                    <a:lnTo>
                      <a:pt x="0" y="12721"/>
                    </a:lnTo>
                    <a:lnTo>
                      <a:pt x="0" y="2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Shape 22"/>
              <p:cNvSpPr/>
              <p:nvPr/>
            </p:nvSpPr>
            <p:spPr>
              <a:xfrm>
                <a:off x="6204981" y="3648210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25895" y="0"/>
                    </a:moveTo>
                    <a:lnTo>
                      <a:pt x="133350" y="0"/>
                    </a:lnTo>
                    <a:lnTo>
                      <a:pt x="133350" y="12700"/>
                    </a:lnTo>
                    <a:lnTo>
                      <a:pt x="25895" y="12700"/>
                    </a:lnTo>
                    <a:cubicBezTo>
                      <a:pt x="18618" y="12700"/>
                      <a:pt x="12700" y="18618"/>
                      <a:pt x="12700" y="25883"/>
                    </a:cubicBezTo>
                    <a:lnTo>
                      <a:pt x="12700" y="74727"/>
                    </a:lnTo>
                    <a:cubicBezTo>
                      <a:pt x="12700" y="82004"/>
                      <a:pt x="18618" y="87922"/>
                      <a:pt x="25895" y="87922"/>
                    </a:cubicBezTo>
                    <a:lnTo>
                      <a:pt x="133350" y="87922"/>
                    </a:lnTo>
                    <a:lnTo>
                      <a:pt x="133350" y="100622"/>
                    </a:lnTo>
                    <a:lnTo>
                      <a:pt x="25895" y="100622"/>
                    </a:lnTo>
                    <a:cubicBezTo>
                      <a:pt x="11608" y="100622"/>
                      <a:pt x="0" y="89002"/>
                      <a:pt x="0" y="74727"/>
                    </a:cubicBezTo>
                    <a:lnTo>
                      <a:pt x="0" y="25883"/>
                    </a:lnTo>
                    <a:cubicBezTo>
                      <a:pt x="0" y="11608"/>
                      <a:pt x="11608" y="0"/>
                      <a:pt x="2589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Shape 23"/>
              <p:cNvSpPr/>
              <p:nvPr/>
            </p:nvSpPr>
            <p:spPr>
              <a:xfrm>
                <a:off x="6338305" y="3648210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0" y="0"/>
                    </a:moveTo>
                    <a:lnTo>
                      <a:pt x="107455" y="0"/>
                    </a:lnTo>
                    <a:cubicBezTo>
                      <a:pt x="121730" y="0"/>
                      <a:pt x="133350" y="11608"/>
                      <a:pt x="133350" y="25883"/>
                    </a:cubicBezTo>
                    <a:lnTo>
                      <a:pt x="133350" y="74727"/>
                    </a:lnTo>
                    <a:cubicBezTo>
                      <a:pt x="133350" y="89002"/>
                      <a:pt x="121730" y="100622"/>
                      <a:pt x="107455" y="100622"/>
                    </a:cubicBezTo>
                    <a:lnTo>
                      <a:pt x="0" y="100622"/>
                    </a:lnTo>
                    <a:lnTo>
                      <a:pt x="0" y="87922"/>
                    </a:lnTo>
                    <a:lnTo>
                      <a:pt x="107455" y="87922"/>
                    </a:lnTo>
                    <a:cubicBezTo>
                      <a:pt x="114732" y="87922"/>
                      <a:pt x="120650" y="82004"/>
                      <a:pt x="120650" y="74727"/>
                    </a:cubicBezTo>
                    <a:lnTo>
                      <a:pt x="120650" y="25883"/>
                    </a:lnTo>
                    <a:cubicBezTo>
                      <a:pt x="120650" y="18618"/>
                      <a:pt x="114732" y="12700"/>
                      <a:pt x="107455" y="12700"/>
                    </a:cubicBez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9" name="Группа 168"/>
          <p:cNvGrpSpPr/>
          <p:nvPr/>
        </p:nvGrpSpPr>
        <p:grpSpPr>
          <a:xfrm>
            <a:off x="491887" y="4466559"/>
            <a:ext cx="558680" cy="558787"/>
            <a:chOff x="4381239" y="3489871"/>
            <a:chExt cx="558680" cy="558787"/>
          </a:xfrm>
        </p:grpSpPr>
        <p:sp>
          <p:nvSpPr>
            <p:cNvPr id="170" name="Shape 10"/>
            <p:cNvSpPr/>
            <p:nvPr/>
          </p:nvSpPr>
          <p:spPr>
            <a:xfrm>
              <a:off x="4381239" y="3489871"/>
              <a:ext cx="279340" cy="558787"/>
            </a:xfrm>
            <a:custGeom>
              <a:avLst/>
              <a:gdLst/>
              <a:ahLst/>
              <a:cxnLst/>
              <a:rect l="0" t="0" r="0" b="0"/>
              <a:pathLst>
                <a:path w="279394" h="558838">
                  <a:moveTo>
                    <a:pt x="279387" y="0"/>
                  </a:moveTo>
                  <a:lnTo>
                    <a:pt x="279394" y="1"/>
                  </a:lnTo>
                  <a:lnTo>
                    <a:pt x="279394" y="12701"/>
                  </a:lnTo>
                  <a:lnTo>
                    <a:pt x="279387" y="12700"/>
                  </a:lnTo>
                  <a:cubicBezTo>
                    <a:pt x="132334" y="12700"/>
                    <a:pt x="12700" y="132334"/>
                    <a:pt x="12700" y="279400"/>
                  </a:cubicBezTo>
                  <a:cubicBezTo>
                    <a:pt x="12700" y="426479"/>
                    <a:pt x="132334" y="546138"/>
                    <a:pt x="279387" y="546138"/>
                  </a:cubicBezTo>
                  <a:lnTo>
                    <a:pt x="279394" y="546137"/>
                  </a:lnTo>
                  <a:lnTo>
                    <a:pt x="279394" y="558837"/>
                  </a:lnTo>
                  <a:lnTo>
                    <a:pt x="279387" y="558838"/>
                  </a:lnTo>
                  <a:cubicBezTo>
                    <a:pt x="125336" y="558838"/>
                    <a:pt x="0" y="433476"/>
                    <a:pt x="0" y="279400"/>
                  </a:cubicBezTo>
                  <a:cubicBezTo>
                    <a:pt x="0" y="125336"/>
                    <a:pt x="125336" y="0"/>
                    <a:pt x="279387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2" name="Shape 11"/>
            <p:cNvSpPr/>
            <p:nvPr/>
          </p:nvSpPr>
          <p:spPr>
            <a:xfrm>
              <a:off x="4660579" y="3489871"/>
              <a:ext cx="279340" cy="558786"/>
            </a:xfrm>
            <a:custGeom>
              <a:avLst/>
              <a:gdLst/>
              <a:ahLst/>
              <a:cxnLst/>
              <a:rect l="0" t="0" r="0" b="0"/>
              <a:pathLst>
                <a:path w="279394" h="558837">
                  <a:moveTo>
                    <a:pt x="0" y="0"/>
                  </a:moveTo>
                  <a:lnTo>
                    <a:pt x="56232" y="5686"/>
                  </a:lnTo>
                  <a:cubicBezTo>
                    <a:pt x="183433" y="31782"/>
                    <a:pt x="279394" y="144594"/>
                    <a:pt x="279394" y="279399"/>
                  </a:cubicBezTo>
                  <a:cubicBezTo>
                    <a:pt x="279394" y="414216"/>
                    <a:pt x="183433" y="527048"/>
                    <a:pt x="56232" y="553150"/>
                  </a:cubicBezTo>
                  <a:lnTo>
                    <a:pt x="0" y="558837"/>
                  </a:lnTo>
                  <a:lnTo>
                    <a:pt x="0" y="546137"/>
                  </a:lnTo>
                  <a:lnTo>
                    <a:pt x="53677" y="540708"/>
                  </a:lnTo>
                  <a:cubicBezTo>
                    <a:pt x="175099" y="515794"/>
                    <a:pt x="266694" y="408093"/>
                    <a:pt x="266694" y="279399"/>
                  </a:cubicBezTo>
                  <a:cubicBezTo>
                    <a:pt x="266694" y="150717"/>
                    <a:pt x="175099" y="43037"/>
                    <a:pt x="53677" y="18127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grpSp>
          <p:nvGrpSpPr>
            <p:cNvPr id="175" name="Группа 174"/>
            <p:cNvGrpSpPr/>
            <p:nvPr/>
          </p:nvGrpSpPr>
          <p:grpSpPr>
            <a:xfrm>
              <a:off x="4527243" y="3675002"/>
              <a:ext cx="266648" cy="188525"/>
              <a:chOff x="4527243" y="3739539"/>
              <a:chExt cx="266648" cy="188525"/>
            </a:xfrm>
          </p:grpSpPr>
          <p:sp>
            <p:nvSpPr>
              <p:cNvPr id="176" name="Shape 12"/>
              <p:cNvSpPr/>
              <p:nvPr/>
            </p:nvSpPr>
            <p:spPr>
              <a:xfrm>
                <a:off x="4703056" y="3856718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6350" y="0"/>
                    </a:moveTo>
                    <a:lnTo>
                      <a:pt x="30772" y="0"/>
                    </a:lnTo>
                    <a:lnTo>
                      <a:pt x="30772" y="12700"/>
                    </a:lnTo>
                    <a:lnTo>
                      <a:pt x="12700" y="12700"/>
                    </a:lnTo>
                    <a:lnTo>
                      <a:pt x="12700" y="29312"/>
                    </a:lnTo>
                    <a:lnTo>
                      <a:pt x="30772" y="29312"/>
                    </a:lnTo>
                    <a:lnTo>
                      <a:pt x="30772" y="42012"/>
                    </a:lnTo>
                    <a:lnTo>
                      <a:pt x="6350" y="42012"/>
                    </a:lnTo>
                    <a:cubicBezTo>
                      <a:pt x="2845" y="42012"/>
                      <a:pt x="0" y="39167"/>
                      <a:pt x="0" y="35662"/>
                    </a:cubicBezTo>
                    <a:lnTo>
                      <a:pt x="0" y="6350"/>
                    </a:lnTo>
                    <a:cubicBezTo>
                      <a:pt x="0" y="2845"/>
                      <a:pt x="2845" y="0"/>
                      <a:pt x="6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Shape 13"/>
              <p:cNvSpPr/>
              <p:nvPr/>
            </p:nvSpPr>
            <p:spPr>
              <a:xfrm>
                <a:off x="4733822" y="3856718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0" y="0"/>
                    </a:moveTo>
                    <a:lnTo>
                      <a:pt x="24422" y="0"/>
                    </a:lnTo>
                    <a:cubicBezTo>
                      <a:pt x="27927" y="0"/>
                      <a:pt x="30772" y="2845"/>
                      <a:pt x="30772" y="6350"/>
                    </a:cubicBezTo>
                    <a:lnTo>
                      <a:pt x="30772" y="35662"/>
                    </a:lnTo>
                    <a:cubicBezTo>
                      <a:pt x="30772" y="39167"/>
                      <a:pt x="27927" y="42012"/>
                      <a:pt x="24422" y="42012"/>
                    </a:cubicBezTo>
                    <a:lnTo>
                      <a:pt x="0" y="42012"/>
                    </a:lnTo>
                    <a:lnTo>
                      <a:pt x="0" y="29312"/>
                    </a:lnTo>
                    <a:lnTo>
                      <a:pt x="18072" y="29312"/>
                    </a:lnTo>
                    <a:lnTo>
                      <a:pt x="18072" y="12700"/>
                    </a:ln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Shape 14"/>
              <p:cNvSpPr/>
              <p:nvPr/>
            </p:nvSpPr>
            <p:spPr>
              <a:xfrm>
                <a:off x="4556594" y="3856746"/>
                <a:ext cx="21002" cy="41966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1970">
                    <a:moveTo>
                      <a:pt x="21006" y="0"/>
                    </a:moveTo>
                    <a:lnTo>
                      <a:pt x="21006" y="12700"/>
                    </a:lnTo>
                    <a:lnTo>
                      <a:pt x="15149" y="15112"/>
                    </a:lnTo>
                    <a:cubicBezTo>
                      <a:pt x="13637" y="16616"/>
                      <a:pt x="12700" y="18692"/>
                      <a:pt x="12700" y="20985"/>
                    </a:cubicBezTo>
                    <a:cubicBezTo>
                      <a:pt x="12700" y="23277"/>
                      <a:pt x="13637" y="25354"/>
                      <a:pt x="15149" y="26857"/>
                    </a:cubicBezTo>
                    <a:lnTo>
                      <a:pt x="21006" y="29270"/>
                    </a:lnTo>
                    <a:lnTo>
                      <a:pt x="21006" y="41970"/>
                    </a:lnTo>
                    <a:lnTo>
                      <a:pt x="6171" y="35831"/>
                    </a:lnTo>
                    <a:cubicBezTo>
                      <a:pt x="2359" y="32027"/>
                      <a:pt x="0" y="26776"/>
                      <a:pt x="0" y="20985"/>
                    </a:cubicBezTo>
                    <a:cubicBezTo>
                      <a:pt x="0" y="15193"/>
                      <a:pt x="2359" y="9942"/>
                      <a:pt x="6171" y="6138"/>
                    </a:cubicBezTo>
                    <a:lnTo>
                      <a:pt x="210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Shape 15"/>
              <p:cNvSpPr/>
              <p:nvPr/>
            </p:nvSpPr>
            <p:spPr>
              <a:xfrm>
                <a:off x="4577596" y="3856725"/>
                <a:ext cx="21002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2012">
                    <a:moveTo>
                      <a:pt x="51" y="0"/>
                    </a:moveTo>
                    <a:cubicBezTo>
                      <a:pt x="11608" y="0"/>
                      <a:pt x="21006" y="9423"/>
                      <a:pt x="21006" y="21006"/>
                    </a:cubicBezTo>
                    <a:cubicBezTo>
                      <a:pt x="21006" y="32588"/>
                      <a:pt x="11608" y="42012"/>
                      <a:pt x="51" y="42012"/>
                    </a:cubicBezTo>
                    <a:lnTo>
                      <a:pt x="0" y="41991"/>
                    </a:lnTo>
                    <a:lnTo>
                      <a:pt x="0" y="29291"/>
                    </a:lnTo>
                    <a:lnTo>
                      <a:pt x="51" y="29312"/>
                    </a:lnTo>
                    <a:cubicBezTo>
                      <a:pt x="4674" y="29312"/>
                      <a:pt x="8306" y="25667"/>
                      <a:pt x="8306" y="21006"/>
                    </a:cubicBezTo>
                    <a:cubicBezTo>
                      <a:pt x="8306" y="16358"/>
                      <a:pt x="4674" y="12700"/>
                      <a:pt x="51" y="12700"/>
                    </a:cubicBezTo>
                    <a:lnTo>
                      <a:pt x="0" y="12721"/>
                    </a:lnTo>
                    <a:lnTo>
                      <a:pt x="0" y="2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Shape 16"/>
              <p:cNvSpPr/>
              <p:nvPr/>
            </p:nvSpPr>
            <p:spPr>
              <a:xfrm>
                <a:off x="4527243" y="3827451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25895" y="0"/>
                    </a:moveTo>
                    <a:lnTo>
                      <a:pt x="133350" y="0"/>
                    </a:lnTo>
                    <a:lnTo>
                      <a:pt x="133350" y="12700"/>
                    </a:lnTo>
                    <a:lnTo>
                      <a:pt x="25895" y="12700"/>
                    </a:lnTo>
                    <a:cubicBezTo>
                      <a:pt x="18618" y="12700"/>
                      <a:pt x="12700" y="18618"/>
                      <a:pt x="12700" y="25883"/>
                    </a:cubicBezTo>
                    <a:lnTo>
                      <a:pt x="12700" y="74727"/>
                    </a:lnTo>
                    <a:cubicBezTo>
                      <a:pt x="12700" y="82004"/>
                      <a:pt x="18618" y="87922"/>
                      <a:pt x="25895" y="87922"/>
                    </a:cubicBezTo>
                    <a:lnTo>
                      <a:pt x="133350" y="87922"/>
                    </a:lnTo>
                    <a:lnTo>
                      <a:pt x="133350" y="100622"/>
                    </a:lnTo>
                    <a:lnTo>
                      <a:pt x="25895" y="100622"/>
                    </a:lnTo>
                    <a:cubicBezTo>
                      <a:pt x="11608" y="100622"/>
                      <a:pt x="0" y="89014"/>
                      <a:pt x="0" y="74727"/>
                    </a:cubicBezTo>
                    <a:lnTo>
                      <a:pt x="0" y="25883"/>
                    </a:lnTo>
                    <a:cubicBezTo>
                      <a:pt x="0" y="11608"/>
                      <a:pt x="11608" y="0"/>
                      <a:pt x="2589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Shape 17"/>
              <p:cNvSpPr/>
              <p:nvPr/>
            </p:nvSpPr>
            <p:spPr>
              <a:xfrm>
                <a:off x="4660567" y="3827451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0" y="0"/>
                    </a:moveTo>
                    <a:lnTo>
                      <a:pt x="107455" y="0"/>
                    </a:lnTo>
                    <a:cubicBezTo>
                      <a:pt x="121730" y="0"/>
                      <a:pt x="133350" y="11608"/>
                      <a:pt x="133350" y="25883"/>
                    </a:cubicBezTo>
                    <a:lnTo>
                      <a:pt x="133350" y="74727"/>
                    </a:lnTo>
                    <a:cubicBezTo>
                      <a:pt x="133350" y="89014"/>
                      <a:pt x="121730" y="100622"/>
                      <a:pt x="107455" y="100622"/>
                    </a:cubicBezTo>
                    <a:lnTo>
                      <a:pt x="0" y="100622"/>
                    </a:lnTo>
                    <a:lnTo>
                      <a:pt x="0" y="87922"/>
                    </a:lnTo>
                    <a:lnTo>
                      <a:pt x="107455" y="87922"/>
                    </a:lnTo>
                    <a:cubicBezTo>
                      <a:pt x="114732" y="87922"/>
                      <a:pt x="120650" y="82004"/>
                      <a:pt x="120650" y="74727"/>
                    </a:cubicBezTo>
                    <a:lnTo>
                      <a:pt x="120650" y="25883"/>
                    </a:lnTo>
                    <a:cubicBezTo>
                      <a:pt x="120650" y="18618"/>
                      <a:pt x="114732" y="12700"/>
                      <a:pt x="107455" y="12700"/>
                    </a:cubicBez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Shape 18"/>
              <p:cNvSpPr/>
              <p:nvPr/>
            </p:nvSpPr>
            <p:spPr>
              <a:xfrm>
                <a:off x="4703056" y="3768804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6350" y="0"/>
                    </a:moveTo>
                    <a:lnTo>
                      <a:pt x="30772" y="0"/>
                    </a:lnTo>
                    <a:lnTo>
                      <a:pt x="30772" y="12700"/>
                    </a:lnTo>
                    <a:lnTo>
                      <a:pt x="12700" y="12700"/>
                    </a:lnTo>
                    <a:lnTo>
                      <a:pt x="12700" y="29312"/>
                    </a:lnTo>
                    <a:lnTo>
                      <a:pt x="30772" y="29312"/>
                    </a:lnTo>
                    <a:lnTo>
                      <a:pt x="30772" y="42012"/>
                    </a:lnTo>
                    <a:lnTo>
                      <a:pt x="6350" y="42012"/>
                    </a:lnTo>
                    <a:cubicBezTo>
                      <a:pt x="2845" y="42012"/>
                      <a:pt x="0" y="39179"/>
                      <a:pt x="0" y="35662"/>
                    </a:cubicBezTo>
                    <a:lnTo>
                      <a:pt x="0" y="6350"/>
                    </a:lnTo>
                    <a:cubicBezTo>
                      <a:pt x="0" y="2845"/>
                      <a:pt x="2845" y="0"/>
                      <a:pt x="6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Shape 19"/>
              <p:cNvSpPr/>
              <p:nvPr/>
            </p:nvSpPr>
            <p:spPr>
              <a:xfrm>
                <a:off x="4733822" y="3768804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0" y="0"/>
                    </a:moveTo>
                    <a:lnTo>
                      <a:pt x="24422" y="0"/>
                    </a:lnTo>
                    <a:cubicBezTo>
                      <a:pt x="27927" y="0"/>
                      <a:pt x="30772" y="2845"/>
                      <a:pt x="30772" y="6350"/>
                    </a:cubicBezTo>
                    <a:lnTo>
                      <a:pt x="30772" y="35662"/>
                    </a:lnTo>
                    <a:cubicBezTo>
                      <a:pt x="30772" y="39179"/>
                      <a:pt x="27927" y="42012"/>
                      <a:pt x="24422" y="42012"/>
                    </a:cubicBezTo>
                    <a:lnTo>
                      <a:pt x="0" y="42012"/>
                    </a:lnTo>
                    <a:lnTo>
                      <a:pt x="0" y="29312"/>
                    </a:lnTo>
                    <a:lnTo>
                      <a:pt x="18072" y="29312"/>
                    </a:lnTo>
                    <a:lnTo>
                      <a:pt x="18072" y="12700"/>
                    </a:ln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Shape 20"/>
              <p:cNvSpPr/>
              <p:nvPr/>
            </p:nvSpPr>
            <p:spPr>
              <a:xfrm>
                <a:off x="4556594" y="3768826"/>
                <a:ext cx="21002" cy="41966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1970">
                    <a:moveTo>
                      <a:pt x="21006" y="0"/>
                    </a:moveTo>
                    <a:lnTo>
                      <a:pt x="21006" y="12700"/>
                    </a:lnTo>
                    <a:lnTo>
                      <a:pt x="15149" y="15112"/>
                    </a:lnTo>
                    <a:cubicBezTo>
                      <a:pt x="13637" y="16616"/>
                      <a:pt x="12700" y="18692"/>
                      <a:pt x="12700" y="20985"/>
                    </a:cubicBezTo>
                    <a:cubicBezTo>
                      <a:pt x="12700" y="23277"/>
                      <a:pt x="13637" y="25354"/>
                      <a:pt x="15149" y="26857"/>
                    </a:cubicBezTo>
                    <a:lnTo>
                      <a:pt x="21006" y="29270"/>
                    </a:lnTo>
                    <a:lnTo>
                      <a:pt x="21006" y="41970"/>
                    </a:lnTo>
                    <a:lnTo>
                      <a:pt x="6171" y="35831"/>
                    </a:lnTo>
                    <a:cubicBezTo>
                      <a:pt x="2359" y="32027"/>
                      <a:pt x="0" y="26776"/>
                      <a:pt x="0" y="20985"/>
                    </a:cubicBezTo>
                    <a:cubicBezTo>
                      <a:pt x="0" y="15193"/>
                      <a:pt x="2359" y="9942"/>
                      <a:pt x="6171" y="6138"/>
                    </a:cubicBezTo>
                    <a:lnTo>
                      <a:pt x="210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Shape 21"/>
              <p:cNvSpPr/>
              <p:nvPr/>
            </p:nvSpPr>
            <p:spPr>
              <a:xfrm>
                <a:off x="4577596" y="3768805"/>
                <a:ext cx="21002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2012">
                    <a:moveTo>
                      <a:pt x="51" y="0"/>
                    </a:moveTo>
                    <a:cubicBezTo>
                      <a:pt x="11608" y="0"/>
                      <a:pt x="21006" y="9423"/>
                      <a:pt x="21006" y="21006"/>
                    </a:cubicBezTo>
                    <a:cubicBezTo>
                      <a:pt x="21006" y="32588"/>
                      <a:pt x="11608" y="42012"/>
                      <a:pt x="51" y="42012"/>
                    </a:cubicBezTo>
                    <a:lnTo>
                      <a:pt x="0" y="41991"/>
                    </a:lnTo>
                    <a:lnTo>
                      <a:pt x="0" y="29291"/>
                    </a:lnTo>
                    <a:lnTo>
                      <a:pt x="51" y="29312"/>
                    </a:lnTo>
                    <a:cubicBezTo>
                      <a:pt x="4674" y="29312"/>
                      <a:pt x="8306" y="25667"/>
                      <a:pt x="8306" y="21006"/>
                    </a:cubicBezTo>
                    <a:cubicBezTo>
                      <a:pt x="8306" y="16358"/>
                      <a:pt x="4674" y="12700"/>
                      <a:pt x="51" y="12700"/>
                    </a:cubicBezTo>
                    <a:lnTo>
                      <a:pt x="0" y="12721"/>
                    </a:lnTo>
                    <a:lnTo>
                      <a:pt x="0" y="2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Shape 22"/>
              <p:cNvSpPr/>
              <p:nvPr/>
            </p:nvSpPr>
            <p:spPr>
              <a:xfrm>
                <a:off x="4527243" y="3739539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25895" y="0"/>
                    </a:moveTo>
                    <a:lnTo>
                      <a:pt x="133350" y="0"/>
                    </a:lnTo>
                    <a:lnTo>
                      <a:pt x="133350" y="12700"/>
                    </a:lnTo>
                    <a:lnTo>
                      <a:pt x="25895" y="12700"/>
                    </a:lnTo>
                    <a:cubicBezTo>
                      <a:pt x="18618" y="12700"/>
                      <a:pt x="12700" y="18618"/>
                      <a:pt x="12700" y="25883"/>
                    </a:cubicBezTo>
                    <a:lnTo>
                      <a:pt x="12700" y="74727"/>
                    </a:lnTo>
                    <a:cubicBezTo>
                      <a:pt x="12700" y="82004"/>
                      <a:pt x="18618" y="87922"/>
                      <a:pt x="25895" y="87922"/>
                    </a:cubicBezTo>
                    <a:lnTo>
                      <a:pt x="133350" y="87922"/>
                    </a:lnTo>
                    <a:lnTo>
                      <a:pt x="133350" y="100622"/>
                    </a:lnTo>
                    <a:lnTo>
                      <a:pt x="25895" y="100622"/>
                    </a:lnTo>
                    <a:cubicBezTo>
                      <a:pt x="11608" y="100622"/>
                      <a:pt x="0" y="89002"/>
                      <a:pt x="0" y="74727"/>
                    </a:cubicBezTo>
                    <a:lnTo>
                      <a:pt x="0" y="25883"/>
                    </a:lnTo>
                    <a:cubicBezTo>
                      <a:pt x="0" y="11608"/>
                      <a:pt x="11608" y="0"/>
                      <a:pt x="2589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Shape 23"/>
              <p:cNvSpPr/>
              <p:nvPr/>
            </p:nvSpPr>
            <p:spPr>
              <a:xfrm>
                <a:off x="4660567" y="3739539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0" y="0"/>
                    </a:moveTo>
                    <a:lnTo>
                      <a:pt x="107455" y="0"/>
                    </a:lnTo>
                    <a:cubicBezTo>
                      <a:pt x="121730" y="0"/>
                      <a:pt x="133350" y="11608"/>
                      <a:pt x="133350" y="25883"/>
                    </a:cubicBezTo>
                    <a:lnTo>
                      <a:pt x="133350" y="74727"/>
                    </a:lnTo>
                    <a:cubicBezTo>
                      <a:pt x="133350" y="89002"/>
                      <a:pt x="121730" y="100622"/>
                      <a:pt x="107455" y="100622"/>
                    </a:cubicBezTo>
                    <a:lnTo>
                      <a:pt x="0" y="100622"/>
                    </a:lnTo>
                    <a:lnTo>
                      <a:pt x="0" y="87922"/>
                    </a:lnTo>
                    <a:lnTo>
                      <a:pt x="107455" y="87922"/>
                    </a:lnTo>
                    <a:cubicBezTo>
                      <a:pt x="114732" y="87922"/>
                      <a:pt x="120650" y="82004"/>
                      <a:pt x="120650" y="74727"/>
                    </a:cubicBezTo>
                    <a:lnTo>
                      <a:pt x="120650" y="25883"/>
                    </a:lnTo>
                    <a:cubicBezTo>
                      <a:pt x="120650" y="18618"/>
                      <a:pt x="114732" y="12700"/>
                      <a:pt x="107455" y="12700"/>
                    </a:cubicBez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88" name="Группа 187"/>
          <p:cNvGrpSpPr/>
          <p:nvPr/>
        </p:nvGrpSpPr>
        <p:grpSpPr>
          <a:xfrm>
            <a:off x="5617254" y="4466558"/>
            <a:ext cx="558680" cy="558787"/>
            <a:chOff x="6750969" y="3489871"/>
            <a:chExt cx="558680" cy="558787"/>
          </a:xfrm>
        </p:grpSpPr>
        <p:sp>
          <p:nvSpPr>
            <p:cNvPr id="189" name="Shape 10"/>
            <p:cNvSpPr/>
            <p:nvPr/>
          </p:nvSpPr>
          <p:spPr>
            <a:xfrm>
              <a:off x="6750969" y="3489871"/>
              <a:ext cx="279340" cy="558787"/>
            </a:xfrm>
            <a:custGeom>
              <a:avLst/>
              <a:gdLst/>
              <a:ahLst/>
              <a:cxnLst/>
              <a:rect l="0" t="0" r="0" b="0"/>
              <a:pathLst>
                <a:path w="279394" h="558838">
                  <a:moveTo>
                    <a:pt x="279387" y="0"/>
                  </a:moveTo>
                  <a:lnTo>
                    <a:pt x="279394" y="1"/>
                  </a:lnTo>
                  <a:lnTo>
                    <a:pt x="279394" y="12701"/>
                  </a:lnTo>
                  <a:lnTo>
                    <a:pt x="279387" y="12700"/>
                  </a:lnTo>
                  <a:cubicBezTo>
                    <a:pt x="132334" y="12700"/>
                    <a:pt x="12700" y="132334"/>
                    <a:pt x="12700" y="279400"/>
                  </a:cubicBezTo>
                  <a:cubicBezTo>
                    <a:pt x="12700" y="426479"/>
                    <a:pt x="132334" y="546138"/>
                    <a:pt x="279387" y="546138"/>
                  </a:cubicBezTo>
                  <a:lnTo>
                    <a:pt x="279394" y="546137"/>
                  </a:lnTo>
                  <a:lnTo>
                    <a:pt x="279394" y="558837"/>
                  </a:lnTo>
                  <a:lnTo>
                    <a:pt x="279387" y="558838"/>
                  </a:lnTo>
                  <a:cubicBezTo>
                    <a:pt x="125336" y="558838"/>
                    <a:pt x="0" y="433476"/>
                    <a:pt x="0" y="279400"/>
                  </a:cubicBezTo>
                  <a:cubicBezTo>
                    <a:pt x="0" y="125336"/>
                    <a:pt x="125336" y="0"/>
                    <a:pt x="279387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0" name="Shape 11"/>
            <p:cNvSpPr/>
            <p:nvPr/>
          </p:nvSpPr>
          <p:spPr>
            <a:xfrm>
              <a:off x="7030309" y="3489871"/>
              <a:ext cx="279340" cy="558786"/>
            </a:xfrm>
            <a:custGeom>
              <a:avLst/>
              <a:gdLst/>
              <a:ahLst/>
              <a:cxnLst/>
              <a:rect l="0" t="0" r="0" b="0"/>
              <a:pathLst>
                <a:path w="279394" h="558837">
                  <a:moveTo>
                    <a:pt x="0" y="0"/>
                  </a:moveTo>
                  <a:lnTo>
                    <a:pt x="56232" y="5686"/>
                  </a:lnTo>
                  <a:cubicBezTo>
                    <a:pt x="183433" y="31782"/>
                    <a:pt x="279394" y="144594"/>
                    <a:pt x="279394" y="279399"/>
                  </a:cubicBezTo>
                  <a:cubicBezTo>
                    <a:pt x="279394" y="414216"/>
                    <a:pt x="183433" y="527048"/>
                    <a:pt x="56232" y="553150"/>
                  </a:cubicBezTo>
                  <a:lnTo>
                    <a:pt x="0" y="558837"/>
                  </a:lnTo>
                  <a:lnTo>
                    <a:pt x="0" y="546137"/>
                  </a:lnTo>
                  <a:lnTo>
                    <a:pt x="53677" y="540708"/>
                  </a:lnTo>
                  <a:cubicBezTo>
                    <a:pt x="175099" y="515794"/>
                    <a:pt x="266694" y="408093"/>
                    <a:pt x="266694" y="279399"/>
                  </a:cubicBezTo>
                  <a:cubicBezTo>
                    <a:pt x="266694" y="150717"/>
                    <a:pt x="175099" y="43037"/>
                    <a:pt x="53677" y="18127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grpSp>
          <p:nvGrpSpPr>
            <p:cNvPr id="191" name="Группа 190"/>
            <p:cNvGrpSpPr/>
            <p:nvPr/>
          </p:nvGrpSpPr>
          <p:grpSpPr>
            <a:xfrm>
              <a:off x="6896973" y="3585110"/>
              <a:ext cx="266648" cy="368308"/>
              <a:chOff x="6896973" y="3559756"/>
              <a:chExt cx="266648" cy="368308"/>
            </a:xfrm>
          </p:grpSpPr>
          <p:sp>
            <p:nvSpPr>
              <p:cNvPr id="192" name="Shape 12"/>
              <p:cNvSpPr/>
              <p:nvPr/>
            </p:nvSpPr>
            <p:spPr>
              <a:xfrm>
                <a:off x="7072786" y="3856718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6350" y="0"/>
                    </a:moveTo>
                    <a:lnTo>
                      <a:pt x="30772" y="0"/>
                    </a:lnTo>
                    <a:lnTo>
                      <a:pt x="30772" y="12700"/>
                    </a:lnTo>
                    <a:lnTo>
                      <a:pt x="12700" y="12700"/>
                    </a:lnTo>
                    <a:lnTo>
                      <a:pt x="12700" y="29312"/>
                    </a:lnTo>
                    <a:lnTo>
                      <a:pt x="30772" y="29312"/>
                    </a:lnTo>
                    <a:lnTo>
                      <a:pt x="30772" y="42012"/>
                    </a:lnTo>
                    <a:lnTo>
                      <a:pt x="6350" y="42012"/>
                    </a:lnTo>
                    <a:cubicBezTo>
                      <a:pt x="2845" y="42012"/>
                      <a:pt x="0" y="39167"/>
                      <a:pt x="0" y="35662"/>
                    </a:cubicBezTo>
                    <a:lnTo>
                      <a:pt x="0" y="6350"/>
                    </a:lnTo>
                    <a:cubicBezTo>
                      <a:pt x="0" y="2845"/>
                      <a:pt x="2845" y="0"/>
                      <a:pt x="6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Shape 13"/>
              <p:cNvSpPr/>
              <p:nvPr/>
            </p:nvSpPr>
            <p:spPr>
              <a:xfrm>
                <a:off x="7103552" y="3856718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0" y="0"/>
                    </a:moveTo>
                    <a:lnTo>
                      <a:pt x="24422" y="0"/>
                    </a:lnTo>
                    <a:cubicBezTo>
                      <a:pt x="27927" y="0"/>
                      <a:pt x="30772" y="2845"/>
                      <a:pt x="30772" y="6350"/>
                    </a:cubicBezTo>
                    <a:lnTo>
                      <a:pt x="30772" y="35662"/>
                    </a:lnTo>
                    <a:cubicBezTo>
                      <a:pt x="30772" y="39167"/>
                      <a:pt x="27927" y="42012"/>
                      <a:pt x="24422" y="42012"/>
                    </a:cubicBezTo>
                    <a:lnTo>
                      <a:pt x="0" y="42012"/>
                    </a:lnTo>
                    <a:lnTo>
                      <a:pt x="0" y="29312"/>
                    </a:lnTo>
                    <a:lnTo>
                      <a:pt x="18072" y="29312"/>
                    </a:lnTo>
                    <a:lnTo>
                      <a:pt x="18072" y="12700"/>
                    </a:ln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Shape 14"/>
              <p:cNvSpPr/>
              <p:nvPr/>
            </p:nvSpPr>
            <p:spPr>
              <a:xfrm>
                <a:off x="6926324" y="3856746"/>
                <a:ext cx="21002" cy="41966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1970">
                    <a:moveTo>
                      <a:pt x="21006" y="0"/>
                    </a:moveTo>
                    <a:lnTo>
                      <a:pt x="21006" y="12700"/>
                    </a:lnTo>
                    <a:lnTo>
                      <a:pt x="15149" y="15112"/>
                    </a:lnTo>
                    <a:cubicBezTo>
                      <a:pt x="13637" y="16616"/>
                      <a:pt x="12700" y="18692"/>
                      <a:pt x="12700" y="20985"/>
                    </a:cubicBezTo>
                    <a:cubicBezTo>
                      <a:pt x="12700" y="23277"/>
                      <a:pt x="13637" y="25354"/>
                      <a:pt x="15149" y="26857"/>
                    </a:cubicBezTo>
                    <a:lnTo>
                      <a:pt x="21006" y="29270"/>
                    </a:lnTo>
                    <a:lnTo>
                      <a:pt x="21006" y="41970"/>
                    </a:lnTo>
                    <a:lnTo>
                      <a:pt x="6171" y="35831"/>
                    </a:lnTo>
                    <a:cubicBezTo>
                      <a:pt x="2359" y="32027"/>
                      <a:pt x="0" y="26776"/>
                      <a:pt x="0" y="20985"/>
                    </a:cubicBezTo>
                    <a:cubicBezTo>
                      <a:pt x="0" y="15193"/>
                      <a:pt x="2359" y="9942"/>
                      <a:pt x="6171" y="6138"/>
                    </a:cubicBezTo>
                    <a:lnTo>
                      <a:pt x="210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Shape 15"/>
              <p:cNvSpPr/>
              <p:nvPr/>
            </p:nvSpPr>
            <p:spPr>
              <a:xfrm>
                <a:off x="6947326" y="3856725"/>
                <a:ext cx="21002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2012">
                    <a:moveTo>
                      <a:pt x="51" y="0"/>
                    </a:moveTo>
                    <a:cubicBezTo>
                      <a:pt x="11608" y="0"/>
                      <a:pt x="21006" y="9423"/>
                      <a:pt x="21006" y="21006"/>
                    </a:cubicBezTo>
                    <a:cubicBezTo>
                      <a:pt x="21006" y="32588"/>
                      <a:pt x="11608" y="42012"/>
                      <a:pt x="51" y="42012"/>
                    </a:cubicBezTo>
                    <a:lnTo>
                      <a:pt x="0" y="41991"/>
                    </a:lnTo>
                    <a:lnTo>
                      <a:pt x="0" y="29291"/>
                    </a:lnTo>
                    <a:lnTo>
                      <a:pt x="51" y="29312"/>
                    </a:lnTo>
                    <a:cubicBezTo>
                      <a:pt x="4674" y="29312"/>
                      <a:pt x="8306" y="25667"/>
                      <a:pt x="8306" y="21006"/>
                    </a:cubicBezTo>
                    <a:cubicBezTo>
                      <a:pt x="8306" y="16358"/>
                      <a:pt x="4674" y="12700"/>
                      <a:pt x="51" y="12700"/>
                    </a:cubicBezTo>
                    <a:lnTo>
                      <a:pt x="0" y="12721"/>
                    </a:lnTo>
                    <a:lnTo>
                      <a:pt x="0" y="2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Shape 16"/>
              <p:cNvSpPr/>
              <p:nvPr/>
            </p:nvSpPr>
            <p:spPr>
              <a:xfrm>
                <a:off x="6896973" y="3827451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25895" y="0"/>
                    </a:moveTo>
                    <a:lnTo>
                      <a:pt x="133350" y="0"/>
                    </a:lnTo>
                    <a:lnTo>
                      <a:pt x="133350" y="12700"/>
                    </a:lnTo>
                    <a:lnTo>
                      <a:pt x="25895" y="12700"/>
                    </a:lnTo>
                    <a:cubicBezTo>
                      <a:pt x="18618" y="12700"/>
                      <a:pt x="12700" y="18618"/>
                      <a:pt x="12700" y="25883"/>
                    </a:cubicBezTo>
                    <a:lnTo>
                      <a:pt x="12700" y="74727"/>
                    </a:lnTo>
                    <a:cubicBezTo>
                      <a:pt x="12700" y="82004"/>
                      <a:pt x="18618" y="87922"/>
                      <a:pt x="25895" y="87922"/>
                    </a:cubicBezTo>
                    <a:lnTo>
                      <a:pt x="133350" y="87922"/>
                    </a:lnTo>
                    <a:lnTo>
                      <a:pt x="133350" y="100622"/>
                    </a:lnTo>
                    <a:lnTo>
                      <a:pt x="25895" y="100622"/>
                    </a:lnTo>
                    <a:cubicBezTo>
                      <a:pt x="11608" y="100622"/>
                      <a:pt x="0" y="89014"/>
                      <a:pt x="0" y="74727"/>
                    </a:cubicBezTo>
                    <a:lnTo>
                      <a:pt x="0" y="25883"/>
                    </a:lnTo>
                    <a:cubicBezTo>
                      <a:pt x="0" y="11608"/>
                      <a:pt x="11608" y="0"/>
                      <a:pt x="2589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Shape 17"/>
              <p:cNvSpPr/>
              <p:nvPr/>
            </p:nvSpPr>
            <p:spPr>
              <a:xfrm>
                <a:off x="7030297" y="3827451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0" y="0"/>
                    </a:moveTo>
                    <a:lnTo>
                      <a:pt x="107455" y="0"/>
                    </a:lnTo>
                    <a:cubicBezTo>
                      <a:pt x="121730" y="0"/>
                      <a:pt x="133350" y="11608"/>
                      <a:pt x="133350" y="25883"/>
                    </a:cubicBezTo>
                    <a:lnTo>
                      <a:pt x="133350" y="74727"/>
                    </a:lnTo>
                    <a:cubicBezTo>
                      <a:pt x="133350" y="89014"/>
                      <a:pt x="121730" y="100622"/>
                      <a:pt x="107455" y="100622"/>
                    </a:cubicBezTo>
                    <a:lnTo>
                      <a:pt x="0" y="100622"/>
                    </a:lnTo>
                    <a:lnTo>
                      <a:pt x="0" y="87922"/>
                    </a:lnTo>
                    <a:lnTo>
                      <a:pt x="107455" y="87922"/>
                    </a:lnTo>
                    <a:cubicBezTo>
                      <a:pt x="114732" y="87922"/>
                      <a:pt x="120650" y="82004"/>
                      <a:pt x="120650" y="74727"/>
                    </a:cubicBezTo>
                    <a:lnTo>
                      <a:pt x="120650" y="25883"/>
                    </a:lnTo>
                    <a:cubicBezTo>
                      <a:pt x="120650" y="18618"/>
                      <a:pt x="114732" y="12700"/>
                      <a:pt x="107455" y="12700"/>
                    </a:cubicBez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Shape 18"/>
              <p:cNvSpPr/>
              <p:nvPr/>
            </p:nvSpPr>
            <p:spPr>
              <a:xfrm>
                <a:off x="7072786" y="3768804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6350" y="0"/>
                    </a:moveTo>
                    <a:lnTo>
                      <a:pt x="30772" y="0"/>
                    </a:lnTo>
                    <a:lnTo>
                      <a:pt x="30772" y="12700"/>
                    </a:lnTo>
                    <a:lnTo>
                      <a:pt x="12700" y="12700"/>
                    </a:lnTo>
                    <a:lnTo>
                      <a:pt x="12700" y="29312"/>
                    </a:lnTo>
                    <a:lnTo>
                      <a:pt x="30772" y="29312"/>
                    </a:lnTo>
                    <a:lnTo>
                      <a:pt x="30772" y="42012"/>
                    </a:lnTo>
                    <a:lnTo>
                      <a:pt x="6350" y="42012"/>
                    </a:lnTo>
                    <a:cubicBezTo>
                      <a:pt x="2845" y="42012"/>
                      <a:pt x="0" y="39179"/>
                      <a:pt x="0" y="35662"/>
                    </a:cubicBezTo>
                    <a:lnTo>
                      <a:pt x="0" y="6350"/>
                    </a:lnTo>
                    <a:cubicBezTo>
                      <a:pt x="0" y="2845"/>
                      <a:pt x="2845" y="0"/>
                      <a:pt x="6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Shape 19"/>
              <p:cNvSpPr/>
              <p:nvPr/>
            </p:nvSpPr>
            <p:spPr>
              <a:xfrm>
                <a:off x="7103552" y="3768804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0" y="0"/>
                    </a:moveTo>
                    <a:lnTo>
                      <a:pt x="24422" y="0"/>
                    </a:lnTo>
                    <a:cubicBezTo>
                      <a:pt x="27927" y="0"/>
                      <a:pt x="30772" y="2845"/>
                      <a:pt x="30772" y="6350"/>
                    </a:cubicBezTo>
                    <a:lnTo>
                      <a:pt x="30772" y="35662"/>
                    </a:lnTo>
                    <a:cubicBezTo>
                      <a:pt x="30772" y="39179"/>
                      <a:pt x="27927" y="42012"/>
                      <a:pt x="24422" y="42012"/>
                    </a:cubicBezTo>
                    <a:lnTo>
                      <a:pt x="0" y="42012"/>
                    </a:lnTo>
                    <a:lnTo>
                      <a:pt x="0" y="29312"/>
                    </a:lnTo>
                    <a:lnTo>
                      <a:pt x="18072" y="29312"/>
                    </a:lnTo>
                    <a:lnTo>
                      <a:pt x="18072" y="12700"/>
                    </a:ln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Shape 20"/>
              <p:cNvSpPr/>
              <p:nvPr/>
            </p:nvSpPr>
            <p:spPr>
              <a:xfrm>
                <a:off x="6926324" y="3768826"/>
                <a:ext cx="21002" cy="41966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1970">
                    <a:moveTo>
                      <a:pt x="21006" y="0"/>
                    </a:moveTo>
                    <a:lnTo>
                      <a:pt x="21006" y="12700"/>
                    </a:lnTo>
                    <a:lnTo>
                      <a:pt x="15149" y="15112"/>
                    </a:lnTo>
                    <a:cubicBezTo>
                      <a:pt x="13637" y="16616"/>
                      <a:pt x="12700" y="18692"/>
                      <a:pt x="12700" y="20985"/>
                    </a:cubicBezTo>
                    <a:cubicBezTo>
                      <a:pt x="12700" y="23277"/>
                      <a:pt x="13637" y="25354"/>
                      <a:pt x="15149" y="26857"/>
                    </a:cubicBezTo>
                    <a:lnTo>
                      <a:pt x="21006" y="29270"/>
                    </a:lnTo>
                    <a:lnTo>
                      <a:pt x="21006" y="41970"/>
                    </a:lnTo>
                    <a:lnTo>
                      <a:pt x="6171" y="35831"/>
                    </a:lnTo>
                    <a:cubicBezTo>
                      <a:pt x="2359" y="32027"/>
                      <a:pt x="0" y="26776"/>
                      <a:pt x="0" y="20985"/>
                    </a:cubicBezTo>
                    <a:cubicBezTo>
                      <a:pt x="0" y="15193"/>
                      <a:pt x="2359" y="9942"/>
                      <a:pt x="6171" y="6138"/>
                    </a:cubicBezTo>
                    <a:lnTo>
                      <a:pt x="210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Shape 21"/>
              <p:cNvSpPr/>
              <p:nvPr/>
            </p:nvSpPr>
            <p:spPr>
              <a:xfrm>
                <a:off x="6947326" y="3768805"/>
                <a:ext cx="21002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2012">
                    <a:moveTo>
                      <a:pt x="51" y="0"/>
                    </a:moveTo>
                    <a:cubicBezTo>
                      <a:pt x="11608" y="0"/>
                      <a:pt x="21006" y="9423"/>
                      <a:pt x="21006" y="21006"/>
                    </a:cubicBezTo>
                    <a:cubicBezTo>
                      <a:pt x="21006" y="32588"/>
                      <a:pt x="11608" y="42012"/>
                      <a:pt x="51" y="42012"/>
                    </a:cubicBezTo>
                    <a:lnTo>
                      <a:pt x="0" y="41991"/>
                    </a:lnTo>
                    <a:lnTo>
                      <a:pt x="0" y="29291"/>
                    </a:lnTo>
                    <a:lnTo>
                      <a:pt x="51" y="29312"/>
                    </a:lnTo>
                    <a:cubicBezTo>
                      <a:pt x="4674" y="29312"/>
                      <a:pt x="8306" y="25667"/>
                      <a:pt x="8306" y="21006"/>
                    </a:cubicBezTo>
                    <a:cubicBezTo>
                      <a:pt x="8306" y="16358"/>
                      <a:pt x="4674" y="12700"/>
                      <a:pt x="51" y="12700"/>
                    </a:cubicBezTo>
                    <a:lnTo>
                      <a:pt x="0" y="12721"/>
                    </a:lnTo>
                    <a:lnTo>
                      <a:pt x="0" y="2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Shape 22"/>
              <p:cNvSpPr/>
              <p:nvPr/>
            </p:nvSpPr>
            <p:spPr>
              <a:xfrm>
                <a:off x="6896973" y="3739539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25895" y="0"/>
                    </a:moveTo>
                    <a:lnTo>
                      <a:pt x="133350" y="0"/>
                    </a:lnTo>
                    <a:lnTo>
                      <a:pt x="133350" y="12700"/>
                    </a:lnTo>
                    <a:lnTo>
                      <a:pt x="25895" y="12700"/>
                    </a:lnTo>
                    <a:cubicBezTo>
                      <a:pt x="18618" y="12700"/>
                      <a:pt x="12700" y="18618"/>
                      <a:pt x="12700" y="25883"/>
                    </a:cubicBezTo>
                    <a:lnTo>
                      <a:pt x="12700" y="74727"/>
                    </a:lnTo>
                    <a:cubicBezTo>
                      <a:pt x="12700" y="82004"/>
                      <a:pt x="18618" y="87922"/>
                      <a:pt x="25895" y="87922"/>
                    </a:cubicBezTo>
                    <a:lnTo>
                      <a:pt x="133350" y="87922"/>
                    </a:lnTo>
                    <a:lnTo>
                      <a:pt x="133350" y="100622"/>
                    </a:lnTo>
                    <a:lnTo>
                      <a:pt x="25895" y="100622"/>
                    </a:lnTo>
                    <a:cubicBezTo>
                      <a:pt x="11608" y="100622"/>
                      <a:pt x="0" y="89002"/>
                      <a:pt x="0" y="74727"/>
                    </a:cubicBezTo>
                    <a:lnTo>
                      <a:pt x="0" y="25883"/>
                    </a:lnTo>
                    <a:cubicBezTo>
                      <a:pt x="0" y="11608"/>
                      <a:pt x="11608" y="0"/>
                      <a:pt x="2589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Shape 23"/>
              <p:cNvSpPr/>
              <p:nvPr/>
            </p:nvSpPr>
            <p:spPr>
              <a:xfrm>
                <a:off x="7030297" y="3739539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0" y="0"/>
                    </a:moveTo>
                    <a:lnTo>
                      <a:pt x="107455" y="0"/>
                    </a:lnTo>
                    <a:cubicBezTo>
                      <a:pt x="121730" y="0"/>
                      <a:pt x="133350" y="11608"/>
                      <a:pt x="133350" y="25883"/>
                    </a:cubicBezTo>
                    <a:lnTo>
                      <a:pt x="133350" y="74727"/>
                    </a:lnTo>
                    <a:cubicBezTo>
                      <a:pt x="133350" y="89002"/>
                      <a:pt x="121730" y="100622"/>
                      <a:pt x="107455" y="100622"/>
                    </a:cubicBezTo>
                    <a:lnTo>
                      <a:pt x="0" y="100622"/>
                    </a:lnTo>
                    <a:lnTo>
                      <a:pt x="0" y="87922"/>
                    </a:lnTo>
                    <a:lnTo>
                      <a:pt x="107455" y="87922"/>
                    </a:lnTo>
                    <a:cubicBezTo>
                      <a:pt x="114732" y="87922"/>
                      <a:pt x="120650" y="82004"/>
                      <a:pt x="120650" y="74727"/>
                    </a:cubicBezTo>
                    <a:lnTo>
                      <a:pt x="120650" y="25883"/>
                    </a:lnTo>
                    <a:cubicBezTo>
                      <a:pt x="120650" y="18618"/>
                      <a:pt x="114732" y="12700"/>
                      <a:pt x="107455" y="12700"/>
                    </a:cubicBez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Shape 18"/>
              <p:cNvSpPr/>
              <p:nvPr/>
            </p:nvSpPr>
            <p:spPr>
              <a:xfrm>
                <a:off x="7072786" y="3677475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6350" y="0"/>
                    </a:moveTo>
                    <a:lnTo>
                      <a:pt x="30772" y="0"/>
                    </a:lnTo>
                    <a:lnTo>
                      <a:pt x="30772" y="12700"/>
                    </a:lnTo>
                    <a:lnTo>
                      <a:pt x="12700" y="12700"/>
                    </a:lnTo>
                    <a:lnTo>
                      <a:pt x="12700" y="29312"/>
                    </a:lnTo>
                    <a:lnTo>
                      <a:pt x="30772" y="29312"/>
                    </a:lnTo>
                    <a:lnTo>
                      <a:pt x="30772" y="42012"/>
                    </a:lnTo>
                    <a:lnTo>
                      <a:pt x="6350" y="42012"/>
                    </a:lnTo>
                    <a:cubicBezTo>
                      <a:pt x="2845" y="42012"/>
                      <a:pt x="0" y="39179"/>
                      <a:pt x="0" y="35662"/>
                    </a:cubicBezTo>
                    <a:lnTo>
                      <a:pt x="0" y="6350"/>
                    </a:lnTo>
                    <a:cubicBezTo>
                      <a:pt x="0" y="2845"/>
                      <a:pt x="2845" y="0"/>
                      <a:pt x="6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Shape 19"/>
              <p:cNvSpPr/>
              <p:nvPr/>
            </p:nvSpPr>
            <p:spPr>
              <a:xfrm>
                <a:off x="7103552" y="3677475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0" y="0"/>
                    </a:moveTo>
                    <a:lnTo>
                      <a:pt x="24422" y="0"/>
                    </a:lnTo>
                    <a:cubicBezTo>
                      <a:pt x="27927" y="0"/>
                      <a:pt x="30772" y="2845"/>
                      <a:pt x="30772" y="6350"/>
                    </a:cubicBezTo>
                    <a:lnTo>
                      <a:pt x="30772" y="35662"/>
                    </a:lnTo>
                    <a:cubicBezTo>
                      <a:pt x="30772" y="39179"/>
                      <a:pt x="27927" y="42012"/>
                      <a:pt x="24422" y="42012"/>
                    </a:cubicBezTo>
                    <a:lnTo>
                      <a:pt x="0" y="42012"/>
                    </a:lnTo>
                    <a:lnTo>
                      <a:pt x="0" y="29312"/>
                    </a:lnTo>
                    <a:lnTo>
                      <a:pt x="18072" y="29312"/>
                    </a:lnTo>
                    <a:lnTo>
                      <a:pt x="18072" y="12700"/>
                    </a:ln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Shape 20"/>
              <p:cNvSpPr/>
              <p:nvPr/>
            </p:nvSpPr>
            <p:spPr>
              <a:xfrm>
                <a:off x="6926324" y="3677497"/>
                <a:ext cx="21002" cy="41966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1970">
                    <a:moveTo>
                      <a:pt x="21006" y="0"/>
                    </a:moveTo>
                    <a:lnTo>
                      <a:pt x="21006" y="12700"/>
                    </a:lnTo>
                    <a:lnTo>
                      <a:pt x="15149" y="15112"/>
                    </a:lnTo>
                    <a:cubicBezTo>
                      <a:pt x="13637" y="16616"/>
                      <a:pt x="12700" y="18692"/>
                      <a:pt x="12700" y="20985"/>
                    </a:cubicBezTo>
                    <a:cubicBezTo>
                      <a:pt x="12700" y="23277"/>
                      <a:pt x="13637" y="25354"/>
                      <a:pt x="15149" y="26857"/>
                    </a:cubicBezTo>
                    <a:lnTo>
                      <a:pt x="21006" y="29270"/>
                    </a:lnTo>
                    <a:lnTo>
                      <a:pt x="21006" y="41970"/>
                    </a:lnTo>
                    <a:lnTo>
                      <a:pt x="6171" y="35831"/>
                    </a:lnTo>
                    <a:cubicBezTo>
                      <a:pt x="2359" y="32027"/>
                      <a:pt x="0" y="26776"/>
                      <a:pt x="0" y="20985"/>
                    </a:cubicBezTo>
                    <a:cubicBezTo>
                      <a:pt x="0" y="15193"/>
                      <a:pt x="2359" y="9942"/>
                      <a:pt x="6171" y="6138"/>
                    </a:cubicBezTo>
                    <a:lnTo>
                      <a:pt x="210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Shape 21"/>
              <p:cNvSpPr/>
              <p:nvPr/>
            </p:nvSpPr>
            <p:spPr>
              <a:xfrm>
                <a:off x="6947326" y="3677476"/>
                <a:ext cx="21002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2012">
                    <a:moveTo>
                      <a:pt x="51" y="0"/>
                    </a:moveTo>
                    <a:cubicBezTo>
                      <a:pt x="11608" y="0"/>
                      <a:pt x="21006" y="9423"/>
                      <a:pt x="21006" y="21006"/>
                    </a:cubicBezTo>
                    <a:cubicBezTo>
                      <a:pt x="21006" y="32588"/>
                      <a:pt x="11608" y="42012"/>
                      <a:pt x="51" y="42012"/>
                    </a:cubicBezTo>
                    <a:lnTo>
                      <a:pt x="0" y="41991"/>
                    </a:lnTo>
                    <a:lnTo>
                      <a:pt x="0" y="29291"/>
                    </a:lnTo>
                    <a:lnTo>
                      <a:pt x="51" y="29312"/>
                    </a:lnTo>
                    <a:cubicBezTo>
                      <a:pt x="4674" y="29312"/>
                      <a:pt x="8306" y="25667"/>
                      <a:pt x="8306" y="21006"/>
                    </a:cubicBezTo>
                    <a:cubicBezTo>
                      <a:pt x="8306" y="16358"/>
                      <a:pt x="4674" y="12700"/>
                      <a:pt x="51" y="12700"/>
                    </a:cubicBezTo>
                    <a:lnTo>
                      <a:pt x="0" y="12721"/>
                    </a:lnTo>
                    <a:lnTo>
                      <a:pt x="0" y="2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Shape 22"/>
              <p:cNvSpPr/>
              <p:nvPr/>
            </p:nvSpPr>
            <p:spPr>
              <a:xfrm>
                <a:off x="6896973" y="3648210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25895" y="0"/>
                    </a:moveTo>
                    <a:lnTo>
                      <a:pt x="133350" y="0"/>
                    </a:lnTo>
                    <a:lnTo>
                      <a:pt x="133350" y="12700"/>
                    </a:lnTo>
                    <a:lnTo>
                      <a:pt x="25895" y="12700"/>
                    </a:lnTo>
                    <a:cubicBezTo>
                      <a:pt x="18618" y="12700"/>
                      <a:pt x="12700" y="18618"/>
                      <a:pt x="12700" y="25883"/>
                    </a:cubicBezTo>
                    <a:lnTo>
                      <a:pt x="12700" y="74727"/>
                    </a:lnTo>
                    <a:cubicBezTo>
                      <a:pt x="12700" y="82004"/>
                      <a:pt x="18618" y="87922"/>
                      <a:pt x="25895" y="87922"/>
                    </a:cubicBezTo>
                    <a:lnTo>
                      <a:pt x="133350" y="87922"/>
                    </a:lnTo>
                    <a:lnTo>
                      <a:pt x="133350" y="100622"/>
                    </a:lnTo>
                    <a:lnTo>
                      <a:pt x="25895" y="100622"/>
                    </a:lnTo>
                    <a:cubicBezTo>
                      <a:pt x="11608" y="100622"/>
                      <a:pt x="0" y="89002"/>
                      <a:pt x="0" y="74727"/>
                    </a:cubicBezTo>
                    <a:lnTo>
                      <a:pt x="0" y="25883"/>
                    </a:lnTo>
                    <a:cubicBezTo>
                      <a:pt x="0" y="11608"/>
                      <a:pt x="11608" y="0"/>
                      <a:pt x="2589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Shape 23"/>
              <p:cNvSpPr/>
              <p:nvPr/>
            </p:nvSpPr>
            <p:spPr>
              <a:xfrm>
                <a:off x="7030297" y="3648210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0" y="0"/>
                    </a:moveTo>
                    <a:lnTo>
                      <a:pt x="107455" y="0"/>
                    </a:lnTo>
                    <a:cubicBezTo>
                      <a:pt x="121730" y="0"/>
                      <a:pt x="133350" y="11608"/>
                      <a:pt x="133350" y="25883"/>
                    </a:cubicBezTo>
                    <a:lnTo>
                      <a:pt x="133350" y="74727"/>
                    </a:lnTo>
                    <a:cubicBezTo>
                      <a:pt x="133350" y="89002"/>
                      <a:pt x="121730" y="100622"/>
                      <a:pt x="107455" y="100622"/>
                    </a:cubicBezTo>
                    <a:lnTo>
                      <a:pt x="0" y="100622"/>
                    </a:lnTo>
                    <a:lnTo>
                      <a:pt x="0" y="87922"/>
                    </a:lnTo>
                    <a:lnTo>
                      <a:pt x="107455" y="87922"/>
                    </a:lnTo>
                    <a:cubicBezTo>
                      <a:pt x="114732" y="87922"/>
                      <a:pt x="120650" y="82004"/>
                      <a:pt x="120650" y="74727"/>
                    </a:cubicBezTo>
                    <a:lnTo>
                      <a:pt x="120650" y="25883"/>
                    </a:lnTo>
                    <a:cubicBezTo>
                      <a:pt x="120650" y="18618"/>
                      <a:pt x="114732" y="12700"/>
                      <a:pt x="107455" y="12700"/>
                    </a:cubicBez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Shape 18"/>
              <p:cNvSpPr/>
              <p:nvPr/>
            </p:nvSpPr>
            <p:spPr>
              <a:xfrm>
                <a:off x="7072786" y="3589021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6350" y="0"/>
                    </a:moveTo>
                    <a:lnTo>
                      <a:pt x="30772" y="0"/>
                    </a:lnTo>
                    <a:lnTo>
                      <a:pt x="30772" y="12700"/>
                    </a:lnTo>
                    <a:lnTo>
                      <a:pt x="12700" y="12700"/>
                    </a:lnTo>
                    <a:lnTo>
                      <a:pt x="12700" y="29312"/>
                    </a:lnTo>
                    <a:lnTo>
                      <a:pt x="30772" y="29312"/>
                    </a:lnTo>
                    <a:lnTo>
                      <a:pt x="30772" y="42012"/>
                    </a:lnTo>
                    <a:lnTo>
                      <a:pt x="6350" y="42012"/>
                    </a:lnTo>
                    <a:cubicBezTo>
                      <a:pt x="2845" y="42012"/>
                      <a:pt x="0" y="39179"/>
                      <a:pt x="0" y="35662"/>
                    </a:cubicBezTo>
                    <a:lnTo>
                      <a:pt x="0" y="6350"/>
                    </a:lnTo>
                    <a:cubicBezTo>
                      <a:pt x="0" y="2845"/>
                      <a:pt x="2845" y="0"/>
                      <a:pt x="6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Shape 19"/>
              <p:cNvSpPr/>
              <p:nvPr/>
            </p:nvSpPr>
            <p:spPr>
              <a:xfrm>
                <a:off x="7103552" y="3589021"/>
                <a:ext cx="30766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30772" h="42012">
                    <a:moveTo>
                      <a:pt x="0" y="0"/>
                    </a:moveTo>
                    <a:lnTo>
                      <a:pt x="24422" y="0"/>
                    </a:lnTo>
                    <a:cubicBezTo>
                      <a:pt x="27927" y="0"/>
                      <a:pt x="30772" y="2845"/>
                      <a:pt x="30772" y="6350"/>
                    </a:cubicBezTo>
                    <a:lnTo>
                      <a:pt x="30772" y="35662"/>
                    </a:lnTo>
                    <a:cubicBezTo>
                      <a:pt x="30772" y="39179"/>
                      <a:pt x="27927" y="42012"/>
                      <a:pt x="24422" y="42012"/>
                    </a:cubicBezTo>
                    <a:lnTo>
                      <a:pt x="0" y="42012"/>
                    </a:lnTo>
                    <a:lnTo>
                      <a:pt x="0" y="29312"/>
                    </a:lnTo>
                    <a:lnTo>
                      <a:pt x="18072" y="29312"/>
                    </a:lnTo>
                    <a:lnTo>
                      <a:pt x="18072" y="12700"/>
                    </a:ln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Shape 20"/>
              <p:cNvSpPr/>
              <p:nvPr/>
            </p:nvSpPr>
            <p:spPr>
              <a:xfrm>
                <a:off x="6926324" y="3589043"/>
                <a:ext cx="21002" cy="41966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1970">
                    <a:moveTo>
                      <a:pt x="21006" y="0"/>
                    </a:moveTo>
                    <a:lnTo>
                      <a:pt x="21006" y="12700"/>
                    </a:lnTo>
                    <a:lnTo>
                      <a:pt x="15149" y="15112"/>
                    </a:lnTo>
                    <a:cubicBezTo>
                      <a:pt x="13637" y="16616"/>
                      <a:pt x="12700" y="18692"/>
                      <a:pt x="12700" y="20985"/>
                    </a:cubicBezTo>
                    <a:cubicBezTo>
                      <a:pt x="12700" y="23277"/>
                      <a:pt x="13637" y="25354"/>
                      <a:pt x="15149" y="26857"/>
                    </a:cubicBezTo>
                    <a:lnTo>
                      <a:pt x="21006" y="29270"/>
                    </a:lnTo>
                    <a:lnTo>
                      <a:pt x="21006" y="41970"/>
                    </a:lnTo>
                    <a:lnTo>
                      <a:pt x="6171" y="35831"/>
                    </a:lnTo>
                    <a:cubicBezTo>
                      <a:pt x="2359" y="32027"/>
                      <a:pt x="0" y="26776"/>
                      <a:pt x="0" y="20985"/>
                    </a:cubicBezTo>
                    <a:cubicBezTo>
                      <a:pt x="0" y="15193"/>
                      <a:pt x="2359" y="9942"/>
                      <a:pt x="6171" y="6138"/>
                    </a:cubicBezTo>
                    <a:lnTo>
                      <a:pt x="210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Shape 21"/>
              <p:cNvSpPr/>
              <p:nvPr/>
            </p:nvSpPr>
            <p:spPr>
              <a:xfrm>
                <a:off x="6947326" y="3589022"/>
                <a:ext cx="21002" cy="42008"/>
              </a:xfrm>
              <a:custGeom>
                <a:avLst/>
                <a:gdLst/>
                <a:ahLst/>
                <a:cxnLst/>
                <a:rect l="0" t="0" r="0" b="0"/>
                <a:pathLst>
                  <a:path w="21006" h="42012">
                    <a:moveTo>
                      <a:pt x="51" y="0"/>
                    </a:moveTo>
                    <a:cubicBezTo>
                      <a:pt x="11608" y="0"/>
                      <a:pt x="21006" y="9423"/>
                      <a:pt x="21006" y="21006"/>
                    </a:cubicBezTo>
                    <a:cubicBezTo>
                      <a:pt x="21006" y="32588"/>
                      <a:pt x="11608" y="42012"/>
                      <a:pt x="51" y="42012"/>
                    </a:cubicBezTo>
                    <a:lnTo>
                      <a:pt x="0" y="41991"/>
                    </a:lnTo>
                    <a:lnTo>
                      <a:pt x="0" y="29291"/>
                    </a:lnTo>
                    <a:lnTo>
                      <a:pt x="51" y="29312"/>
                    </a:lnTo>
                    <a:cubicBezTo>
                      <a:pt x="4674" y="29312"/>
                      <a:pt x="8306" y="25667"/>
                      <a:pt x="8306" y="21006"/>
                    </a:cubicBezTo>
                    <a:cubicBezTo>
                      <a:pt x="8306" y="16358"/>
                      <a:pt x="4674" y="12700"/>
                      <a:pt x="51" y="12700"/>
                    </a:cubicBezTo>
                    <a:lnTo>
                      <a:pt x="0" y="12721"/>
                    </a:lnTo>
                    <a:lnTo>
                      <a:pt x="0" y="2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Shape 22"/>
              <p:cNvSpPr/>
              <p:nvPr/>
            </p:nvSpPr>
            <p:spPr>
              <a:xfrm>
                <a:off x="6896973" y="3559756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25895" y="0"/>
                    </a:moveTo>
                    <a:lnTo>
                      <a:pt x="133350" y="0"/>
                    </a:lnTo>
                    <a:lnTo>
                      <a:pt x="133350" y="12700"/>
                    </a:lnTo>
                    <a:lnTo>
                      <a:pt x="25895" y="12700"/>
                    </a:lnTo>
                    <a:cubicBezTo>
                      <a:pt x="18618" y="12700"/>
                      <a:pt x="12700" y="18618"/>
                      <a:pt x="12700" y="25883"/>
                    </a:cubicBezTo>
                    <a:lnTo>
                      <a:pt x="12700" y="74727"/>
                    </a:lnTo>
                    <a:cubicBezTo>
                      <a:pt x="12700" y="82004"/>
                      <a:pt x="18618" y="87922"/>
                      <a:pt x="25895" y="87922"/>
                    </a:cubicBezTo>
                    <a:lnTo>
                      <a:pt x="133350" y="87922"/>
                    </a:lnTo>
                    <a:lnTo>
                      <a:pt x="133350" y="100622"/>
                    </a:lnTo>
                    <a:lnTo>
                      <a:pt x="25895" y="100622"/>
                    </a:lnTo>
                    <a:cubicBezTo>
                      <a:pt x="11608" y="100622"/>
                      <a:pt x="0" y="89002"/>
                      <a:pt x="0" y="74727"/>
                    </a:cubicBezTo>
                    <a:lnTo>
                      <a:pt x="0" y="25883"/>
                    </a:lnTo>
                    <a:cubicBezTo>
                      <a:pt x="0" y="11608"/>
                      <a:pt x="11608" y="0"/>
                      <a:pt x="2589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Shape 23"/>
              <p:cNvSpPr/>
              <p:nvPr/>
            </p:nvSpPr>
            <p:spPr>
              <a:xfrm>
                <a:off x="7030297" y="3559756"/>
                <a:ext cx="133324" cy="100613"/>
              </a:xfrm>
              <a:custGeom>
                <a:avLst/>
                <a:gdLst/>
                <a:ahLst/>
                <a:cxnLst/>
                <a:rect l="0" t="0" r="0" b="0"/>
                <a:pathLst>
                  <a:path w="133350" h="100622">
                    <a:moveTo>
                      <a:pt x="0" y="0"/>
                    </a:moveTo>
                    <a:lnTo>
                      <a:pt x="107455" y="0"/>
                    </a:lnTo>
                    <a:cubicBezTo>
                      <a:pt x="121730" y="0"/>
                      <a:pt x="133350" y="11608"/>
                      <a:pt x="133350" y="25883"/>
                    </a:cubicBezTo>
                    <a:lnTo>
                      <a:pt x="133350" y="74727"/>
                    </a:lnTo>
                    <a:cubicBezTo>
                      <a:pt x="133350" y="89002"/>
                      <a:pt x="121730" y="100622"/>
                      <a:pt x="107455" y="100622"/>
                    </a:cubicBezTo>
                    <a:lnTo>
                      <a:pt x="0" y="100622"/>
                    </a:lnTo>
                    <a:lnTo>
                      <a:pt x="0" y="87922"/>
                    </a:lnTo>
                    <a:lnTo>
                      <a:pt x="107455" y="87922"/>
                    </a:lnTo>
                    <a:cubicBezTo>
                      <a:pt x="114732" y="87922"/>
                      <a:pt x="120650" y="82004"/>
                      <a:pt x="120650" y="74727"/>
                    </a:cubicBezTo>
                    <a:lnTo>
                      <a:pt x="120650" y="25883"/>
                    </a:lnTo>
                    <a:cubicBezTo>
                      <a:pt x="120650" y="18618"/>
                      <a:pt x="114732" y="12700"/>
                      <a:pt x="107455" y="12700"/>
                    </a:cubicBez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9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41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 В </a:t>
            </a:r>
            <a:r>
              <a:rPr lang="ru-RU" dirty="0" smtClean="0"/>
              <a:t>ОФИС – </a:t>
            </a:r>
            <a:br>
              <a:rPr lang="ru-RU" dirty="0" smtClean="0"/>
            </a:br>
            <a:r>
              <a:rPr lang="ru-RU" dirty="0" smtClean="0"/>
              <a:t>БИЗНЕС НА ВЫСОКИХ СКОРОСТЯХ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132450"/>
              </p:ext>
            </p:extLst>
          </p:nvPr>
        </p:nvGraphicFramePr>
        <p:xfrm>
          <a:off x="359905" y="2476254"/>
          <a:ext cx="9972000" cy="118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0828"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Выделенный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оступ к сети интернет 24 часа в сутки</a:t>
                      </a:r>
                    </a:p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Обмен данными на самых высоких скоростях</a:t>
                      </a:r>
                    </a:p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Выгодные тарифы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Круглосуточная техподдержка</a:t>
                      </a:r>
                    </a:p>
                    <a:p>
                      <a:pPr marL="180000" marR="0" lvl="0" indent="-180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Быстрое подключение</a:t>
                      </a:r>
                    </a:p>
                    <a:p>
                      <a:pPr marL="180000" marR="0" lvl="0" indent="-180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Выбор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дополнительных сервисов</a:t>
                      </a:r>
                      <a:endParaRPr lang="ru-RU" sz="16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59905" y="3999824"/>
            <a:ext cx="3963524" cy="714376"/>
            <a:chOff x="1000125" y="4810125"/>
            <a:chExt cx="3963524" cy="12954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00125" y="4833938"/>
              <a:ext cx="2074349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Интернет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со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скоростью </a:t>
              </a:r>
              <a:endPara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до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ХХ Мбит/сек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087447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3163649" y="4833938"/>
              <a:ext cx="1800000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r>
                <a:rPr lang="ru-RU" sz="1200" b="1" dirty="0" smtClean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2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1200" b="1" dirty="0" err="1" smtClean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ес</a:t>
              </a:r>
              <a:endPara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Объект 4"/>
          <p:cNvSpPr txBox="1">
            <a:spLocks/>
          </p:cNvSpPr>
          <p:nvPr/>
        </p:nvSpPr>
        <p:spPr>
          <a:xfrm>
            <a:off x="359905" y="5098051"/>
            <a:ext cx="9648602" cy="763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Для решения нестандартных задач есть возможность разработки индивидуального тарифного плана.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Объект 4"/>
          <p:cNvSpPr>
            <a:spLocks noGrp="1"/>
          </p:cNvSpPr>
          <p:nvPr>
            <p:ph idx="1"/>
          </p:nvPr>
        </p:nvSpPr>
        <p:spPr>
          <a:xfrm>
            <a:off x="374530" y="1462914"/>
            <a:ext cx="9972000" cy="6133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НАДЕЖНЫЙ И ВЫСОКОСКОРОСТНОЙ ПРОВОДНОЙ ИНТЕРНЕТ ДЛЯ БИЗНЕСА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00400" y="360000"/>
            <a:ext cx="720000" cy="720000"/>
            <a:chOff x="987359" y="2622394"/>
            <a:chExt cx="558776" cy="558775"/>
          </a:xfrm>
          <a:solidFill>
            <a:schemeClr val="tx2"/>
          </a:solidFill>
        </p:grpSpPr>
        <p:sp>
          <p:nvSpPr>
            <p:cNvPr id="16" name="Shape 400"/>
            <p:cNvSpPr/>
            <p:nvPr/>
          </p:nvSpPr>
          <p:spPr>
            <a:xfrm>
              <a:off x="987359" y="2622394"/>
              <a:ext cx="279388" cy="558774"/>
            </a:xfrm>
            <a:custGeom>
              <a:avLst/>
              <a:gdLst/>
              <a:ahLst/>
              <a:cxnLst/>
              <a:rect l="0" t="0" r="0" b="0"/>
              <a:pathLst>
                <a:path w="279394" h="558850">
                  <a:moveTo>
                    <a:pt x="279394" y="0"/>
                  </a:moveTo>
                  <a:lnTo>
                    <a:pt x="279394" y="12700"/>
                  </a:lnTo>
                  <a:lnTo>
                    <a:pt x="225720" y="18128"/>
                  </a:lnTo>
                  <a:cubicBezTo>
                    <a:pt x="104304" y="43043"/>
                    <a:pt x="12700" y="150744"/>
                    <a:pt x="12700" y="279437"/>
                  </a:cubicBezTo>
                  <a:cubicBezTo>
                    <a:pt x="12700" y="408120"/>
                    <a:pt x="104304" y="515810"/>
                    <a:pt x="225720" y="540722"/>
                  </a:cubicBezTo>
                  <a:lnTo>
                    <a:pt x="279394" y="546150"/>
                  </a:lnTo>
                  <a:lnTo>
                    <a:pt x="279394" y="558850"/>
                  </a:lnTo>
                  <a:lnTo>
                    <a:pt x="223161" y="553163"/>
                  </a:lnTo>
                  <a:cubicBezTo>
                    <a:pt x="95961" y="527064"/>
                    <a:pt x="0" y="414243"/>
                    <a:pt x="0" y="279437"/>
                  </a:cubicBezTo>
                  <a:cubicBezTo>
                    <a:pt x="0" y="144621"/>
                    <a:pt x="95961" y="31789"/>
                    <a:pt x="223161" y="5687"/>
                  </a:cubicBezTo>
                  <a:lnTo>
                    <a:pt x="279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401"/>
            <p:cNvSpPr/>
            <p:nvPr/>
          </p:nvSpPr>
          <p:spPr>
            <a:xfrm>
              <a:off x="1266747" y="2622394"/>
              <a:ext cx="279388" cy="558775"/>
            </a:xfrm>
            <a:custGeom>
              <a:avLst/>
              <a:gdLst/>
              <a:ahLst/>
              <a:cxnLst/>
              <a:rect l="0" t="0" r="0" b="0"/>
              <a:pathLst>
                <a:path w="279394" h="558851">
                  <a:moveTo>
                    <a:pt x="6" y="0"/>
                  </a:moveTo>
                  <a:cubicBezTo>
                    <a:pt x="154057" y="0"/>
                    <a:pt x="279394" y="125362"/>
                    <a:pt x="279394" y="279438"/>
                  </a:cubicBezTo>
                  <a:cubicBezTo>
                    <a:pt x="279394" y="433502"/>
                    <a:pt x="154057" y="558851"/>
                    <a:pt x="6" y="558851"/>
                  </a:cubicBezTo>
                  <a:lnTo>
                    <a:pt x="0" y="558850"/>
                  </a:lnTo>
                  <a:lnTo>
                    <a:pt x="0" y="546150"/>
                  </a:lnTo>
                  <a:lnTo>
                    <a:pt x="6" y="546151"/>
                  </a:lnTo>
                  <a:cubicBezTo>
                    <a:pt x="147060" y="546151"/>
                    <a:pt x="266694" y="426504"/>
                    <a:pt x="266694" y="279438"/>
                  </a:cubicBezTo>
                  <a:cubicBezTo>
                    <a:pt x="266694" y="132359"/>
                    <a:pt x="147060" y="12700"/>
                    <a:pt x="6" y="12700"/>
                  </a:cubicBezTo>
                  <a:lnTo>
                    <a:pt x="0" y="12701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402"/>
            <p:cNvSpPr/>
            <p:nvPr/>
          </p:nvSpPr>
          <p:spPr>
            <a:xfrm>
              <a:off x="1088952" y="2762094"/>
              <a:ext cx="177790" cy="228569"/>
            </a:xfrm>
            <a:custGeom>
              <a:avLst/>
              <a:gdLst/>
              <a:ahLst/>
              <a:cxnLst/>
              <a:rect l="0" t="0" r="0" b="0"/>
              <a:pathLst>
                <a:path w="177794" h="228600">
                  <a:moveTo>
                    <a:pt x="43078" y="0"/>
                  </a:moveTo>
                  <a:lnTo>
                    <a:pt x="177794" y="0"/>
                  </a:lnTo>
                  <a:lnTo>
                    <a:pt x="177794" y="12700"/>
                  </a:lnTo>
                  <a:lnTo>
                    <a:pt x="43078" y="12700"/>
                  </a:lnTo>
                  <a:cubicBezTo>
                    <a:pt x="26340" y="12700"/>
                    <a:pt x="12700" y="26340"/>
                    <a:pt x="12700" y="43091"/>
                  </a:cubicBezTo>
                  <a:lnTo>
                    <a:pt x="12700" y="185522"/>
                  </a:lnTo>
                  <a:cubicBezTo>
                    <a:pt x="12700" y="202273"/>
                    <a:pt x="26340" y="215900"/>
                    <a:pt x="43078" y="215900"/>
                  </a:cubicBezTo>
                  <a:lnTo>
                    <a:pt x="177794" y="215900"/>
                  </a:lnTo>
                  <a:lnTo>
                    <a:pt x="177794" y="228600"/>
                  </a:lnTo>
                  <a:lnTo>
                    <a:pt x="43078" y="228600"/>
                  </a:lnTo>
                  <a:cubicBezTo>
                    <a:pt x="19329" y="228600"/>
                    <a:pt x="0" y="209283"/>
                    <a:pt x="0" y="185522"/>
                  </a:cubicBezTo>
                  <a:lnTo>
                    <a:pt x="0" y="43091"/>
                  </a:lnTo>
                  <a:cubicBezTo>
                    <a:pt x="0" y="19329"/>
                    <a:pt x="19329" y="0"/>
                    <a:pt x="4307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403"/>
            <p:cNvSpPr/>
            <p:nvPr/>
          </p:nvSpPr>
          <p:spPr>
            <a:xfrm>
              <a:off x="1266742" y="2762094"/>
              <a:ext cx="177790" cy="228569"/>
            </a:xfrm>
            <a:custGeom>
              <a:avLst/>
              <a:gdLst/>
              <a:ahLst/>
              <a:cxnLst/>
              <a:rect l="0" t="0" r="0" b="0"/>
              <a:pathLst>
                <a:path w="177794" h="228600">
                  <a:moveTo>
                    <a:pt x="0" y="0"/>
                  </a:moveTo>
                  <a:lnTo>
                    <a:pt x="134715" y="0"/>
                  </a:lnTo>
                  <a:cubicBezTo>
                    <a:pt x="158477" y="0"/>
                    <a:pt x="177794" y="19329"/>
                    <a:pt x="177794" y="43091"/>
                  </a:cubicBezTo>
                  <a:lnTo>
                    <a:pt x="177794" y="185522"/>
                  </a:lnTo>
                  <a:cubicBezTo>
                    <a:pt x="177794" y="209283"/>
                    <a:pt x="158477" y="228600"/>
                    <a:pt x="134715" y="228600"/>
                  </a:cubicBezTo>
                  <a:lnTo>
                    <a:pt x="0" y="228600"/>
                  </a:lnTo>
                  <a:lnTo>
                    <a:pt x="0" y="215900"/>
                  </a:lnTo>
                  <a:lnTo>
                    <a:pt x="134715" y="215900"/>
                  </a:lnTo>
                  <a:cubicBezTo>
                    <a:pt x="151467" y="215900"/>
                    <a:pt x="165094" y="202273"/>
                    <a:pt x="165094" y="185522"/>
                  </a:cubicBezTo>
                  <a:lnTo>
                    <a:pt x="165094" y="43091"/>
                  </a:lnTo>
                  <a:cubicBezTo>
                    <a:pt x="165094" y="26340"/>
                    <a:pt x="151467" y="12700"/>
                    <a:pt x="134715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404"/>
            <p:cNvSpPr/>
            <p:nvPr/>
          </p:nvSpPr>
          <p:spPr>
            <a:xfrm>
              <a:off x="1088958" y="3016064"/>
              <a:ext cx="355579" cy="12698"/>
            </a:xfrm>
            <a:custGeom>
              <a:avLst/>
              <a:gdLst/>
              <a:ahLst/>
              <a:cxnLst/>
              <a:rect l="0" t="0" r="0" b="0"/>
              <a:pathLst>
                <a:path w="355587" h="12700">
                  <a:moveTo>
                    <a:pt x="6350" y="0"/>
                  </a:moveTo>
                  <a:lnTo>
                    <a:pt x="349237" y="0"/>
                  </a:lnTo>
                  <a:cubicBezTo>
                    <a:pt x="352743" y="0"/>
                    <a:pt x="355587" y="2845"/>
                    <a:pt x="355587" y="6350"/>
                  </a:cubicBezTo>
                  <a:cubicBezTo>
                    <a:pt x="355587" y="9855"/>
                    <a:pt x="352743" y="12700"/>
                    <a:pt x="349237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1" name="Объект 4"/>
          <p:cNvSpPr txBox="1">
            <a:spLocks/>
          </p:cNvSpPr>
          <p:nvPr/>
        </p:nvSpPr>
        <p:spPr>
          <a:xfrm>
            <a:off x="359905" y="6090908"/>
            <a:ext cx="9972000" cy="28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Цены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указаны в рублях с учетом НДС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346685" y="3999824"/>
            <a:ext cx="3963524" cy="714376"/>
            <a:chOff x="1000125" y="4810125"/>
            <a:chExt cx="3963524" cy="12954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000125" y="4833938"/>
              <a:ext cx="2074349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Интернет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со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скоростью </a:t>
              </a:r>
              <a:endPara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до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ХХ Мбит/сек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087447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3163649" y="4833938"/>
              <a:ext cx="1800000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r>
                <a:rPr lang="ru-RU" sz="1200" b="1" dirty="0" smtClean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2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1200" b="1" dirty="0" err="1" smtClean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ес</a:t>
              </a:r>
              <a:endPara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3"/>
          <p:cNvSpPr txBox="1">
            <a:spLocks/>
          </p:cNvSpPr>
          <p:nvPr/>
        </p:nvSpPr>
        <p:spPr>
          <a:xfrm>
            <a:off x="5902035" y="5304130"/>
            <a:ext cx="4113333" cy="675834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3500" cap="all" dirty="0" smtClean="0"/>
              <a:t>Набирай высоту</a:t>
            </a:r>
            <a:endParaRPr lang="en-US" sz="3500" cap="all" dirty="0" smtClean="0"/>
          </a:p>
        </p:txBody>
      </p:sp>
      <p:sp>
        <p:nvSpPr>
          <p:cNvPr id="24" name="Подзаголовок 4"/>
          <p:cNvSpPr txBox="1">
            <a:spLocks/>
          </p:cNvSpPr>
          <p:nvPr/>
        </p:nvSpPr>
        <p:spPr>
          <a:xfrm>
            <a:off x="5799504" y="5975499"/>
            <a:ext cx="4142167" cy="13676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Альбина Садриева</a:t>
            </a:r>
            <a:endParaRPr lang="ru-RU" sz="16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Руководитель направления</a:t>
            </a:r>
            <a:endParaRPr lang="ru-RU" sz="16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Телефон</a:t>
            </a:r>
            <a:r>
              <a:rPr lang="ru-RU" sz="1600" dirty="0"/>
              <a:t>: +7 </a:t>
            </a:r>
            <a:r>
              <a:rPr lang="ru-RU" sz="1600" dirty="0" smtClean="0"/>
              <a:t>(927) 690 19 55</a:t>
            </a:r>
            <a:endParaRPr lang="ru-RU" sz="1600" dirty="0"/>
          </a:p>
          <a:p>
            <a:pPr algn="r"/>
            <a:r>
              <a:rPr lang="en-US" sz="1600" dirty="0"/>
              <a:t>e-mail: </a:t>
            </a:r>
            <a:r>
              <a:rPr lang="en-US" sz="1600" dirty="0" err="1">
                <a:hlinkClick r:id="rId3"/>
              </a:rPr>
              <a:t>albina.sadrieva</a:t>
            </a:r>
            <a:r>
              <a:rPr lang="ru-RU" sz="1600" dirty="0">
                <a:hlinkClick r:id="rId3"/>
              </a:rPr>
              <a:t>@volga.rt.ru</a:t>
            </a:r>
            <a:r>
              <a:rPr lang="en-US" sz="1600" dirty="0"/>
              <a:t> </a:t>
            </a:r>
            <a:endParaRPr lang="ru-RU" sz="16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</p:txBody>
      </p:sp>
      <p:grpSp>
        <p:nvGrpSpPr>
          <p:cNvPr id="26" name="Group 462"/>
          <p:cNvGrpSpPr/>
          <p:nvPr/>
        </p:nvGrpSpPr>
        <p:grpSpPr>
          <a:xfrm>
            <a:off x="8503749" y="4357525"/>
            <a:ext cx="1419253" cy="597053"/>
            <a:chOff x="0" y="0"/>
            <a:chExt cx="4018267" cy="1690358"/>
          </a:xfrm>
          <a:solidFill>
            <a:schemeClr val="tx2"/>
          </a:solidFill>
          <a:effectLst/>
        </p:grpSpPr>
        <p:sp>
          <p:nvSpPr>
            <p:cNvPr id="27" name="Shape 6"/>
            <p:cNvSpPr/>
            <p:nvPr/>
          </p:nvSpPr>
          <p:spPr>
            <a:xfrm>
              <a:off x="1409219" y="979929"/>
              <a:ext cx="136512" cy="255082"/>
            </a:xfrm>
            <a:custGeom>
              <a:avLst/>
              <a:gdLst/>
              <a:ahLst/>
              <a:cxnLst/>
              <a:rect l="0" t="0" r="0" b="0"/>
              <a:pathLst>
                <a:path w="136512" h="255082">
                  <a:moveTo>
                    <a:pt x="136512" y="0"/>
                  </a:moveTo>
                  <a:lnTo>
                    <a:pt x="136512" y="46905"/>
                  </a:lnTo>
                  <a:lnTo>
                    <a:pt x="113581" y="51438"/>
                  </a:lnTo>
                  <a:cubicBezTo>
                    <a:pt x="91255" y="60700"/>
                    <a:pt x="72631" y="84596"/>
                    <a:pt x="72631" y="127572"/>
                  </a:cubicBezTo>
                  <a:cubicBezTo>
                    <a:pt x="72631" y="170483"/>
                    <a:pt x="91255" y="194433"/>
                    <a:pt x="113581" y="203727"/>
                  </a:cubicBezTo>
                  <a:lnTo>
                    <a:pt x="136512" y="208279"/>
                  </a:lnTo>
                  <a:lnTo>
                    <a:pt x="136512" y="255082"/>
                  </a:lnTo>
                  <a:lnTo>
                    <a:pt x="81980" y="246789"/>
                  </a:lnTo>
                  <a:cubicBezTo>
                    <a:pt x="32476" y="230293"/>
                    <a:pt x="0" y="189552"/>
                    <a:pt x="0" y="127572"/>
                  </a:cubicBezTo>
                  <a:cubicBezTo>
                    <a:pt x="0" y="65651"/>
                    <a:pt x="32476" y="24846"/>
                    <a:pt x="81980" y="8313"/>
                  </a:cubicBezTo>
                  <a:lnTo>
                    <a:pt x="13651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7"/>
            <p:cNvSpPr/>
            <p:nvPr/>
          </p:nvSpPr>
          <p:spPr>
            <a:xfrm>
              <a:off x="1545731" y="979917"/>
              <a:ext cx="136525" cy="255105"/>
            </a:xfrm>
            <a:custGeom>
              <a:avLst/>
              <a:gdLst/>
              <a:ahLst/>
              <a:cxnLst/>
              <a:rect l="0" t="0" r="0" b="0"/>
              <a:pathLst>
                <a:path w="136525" h="255105">
                  <a:moveTo>
                    <a:pt x="76" y="0"/>
                  </a:moveTo>
                  <a:cubicBezTo>
                    <a:pt x="78702" y="0"/>
                    <a:pt x="136525" y="45022"/>
                    <a:pt x="136525" y="127584"/>
                  </a:cubicBezTo>
                  <a:cubicBezTo>
                    <a:pt x="136525" y="210223"/>
                    <a:pt x="78702" y="255105"/>
                    <a:pt x="76" y="255105"/>
                  </a:cubicBezTo>
                  <a:lnTo>
                    <a:pt x="0" y="255093"/>
                  </a:lnTo>
                  <a:lnTo>
                    <a:pt x="0" y="208290"/>
                  </a:lnTo>
                  <a:lnTo>
                    <a:pt x="76" y="208306"/>
                  </a:lnTo>
                  <a:cubicBezTo>
                    <a:pt x="30658" y="208306"/>
                    <a:pt x="63881" y="184798"/>
                    <a:pt x="63881" y="127584"/>
                  </a:cubicBezTo>
                  <a:cubicBezTo>
                    <a:pt x="63881" y="70282"/>
                    <a:pt x="30658" y="46901"/>
                    <a:pt x="76" y="46901"/>
                  </a:cubicBezTo>
                  <a:lnTo>
                    <a:pt x="0" y="46916"/>
                  </a:lnTo>
                  <a:lnTo>
                    <a:pt x="0" y="1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8"/>
            <p:cNvSpPr/>
            <p:nvPr/>
          </p:nvSpPr>
          <p:spPr>
            <a:xfrm>
              <a:off x="1967857" y="983845"/>
              <a:ext cx="235293" cy="247320"/>
            </a:xfrm>
            <a:custGeom>
              <a:avLst/>
              <a:gdLst/>
              <a:ahLst/>
              <a:cxnLst/>
              <a:rect l="0" t="0" r="0" b="0"/>
              <a:pathLst>
                <a:path w="235293" h="247320">
                  <a:moveTo>
                    <a:pt x="5664" y="0"/>
                  </a:moveTo>
                  <a:lnTo>
                    <a:pt x="229679" y="0"/>
                  </a:lnTo>
                  <a:cubicBezTo>
                    <a:pt x="232753" y="0"/>
                    <a:pt x="235293" y="2362"/>
                    <a:pt x="235293" y="5245"/>
                  </a:cubicBezTo>
                  <a:lnTo>
                    <a:pt x="235293" y="42596"/>
                  </a:lnTo>
                  <a:cubicBezTo>
                    <a:pt x="235293" y="45403"/>
                    <a:pt x="232753" y="47752"/>
                    <a:pt x="229679" y="47752"/>
                  </a:cubicBezTo>
                  <a:lnTo>
                    <a:pt x="152400" y="47752"/>
                  </a:lnTo>
                  <a:lnTo>
                    <a:pt x="152400" y="242088"/>
                  </a:lnTo>
                  <a:cubicBezTo>
                    <a:pt x="152400" y="245008"/>
                    <a:pt x="149974" y="247320"/>
                    <a:pt x="146799" y="247320"/>
                  </a:cubicBezTo>
                  <a:lnTo>
                    <a:pt x="88544" y="247320"/>
                  </a:lnTo>
                  <a:cubicBezTo>
                    <a:pt x="85293" y="247320"/>
                    <a:pt x="82766" y="245008"/>
                    <a:pt x="82766" y="242088"/>
                  </a:cubicBezTo>
                  <a:lnTo>
                    <a:pt x="82766" y="47752"/>
                  </a:lnTo>
                  <a:lnTo>
                    <a:pt x="5664" y="47752"/>
                  </a:lnTo>
                  <a:cubicBezTo>
                    <a:pt x="2540" y="47752"/>
                    <a:pt x="0" y="45403"/>
                    <a:pt x="0" y="42596"/>
                  </a:cubicBezTo>
                  <a:lnTo>
                    <a:pt x="0" y="5245"/>
                  </a:lnTo>
                  <a:cubicBezTo>
                    <a:pt x="0" y="2362"/>
                    <a:pt x="2540" y="0"/>
                    <a:pt x="566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9"/>
            <p:cNvSpPr/>
            <p:nvPr/>
          </p:nvSpPr>
          <p:spPr>
            <a:xfrm>
              <a:off x="1723036" y="983842"/>
              <a:ext cx="212890" cy="247307"/>
            </a:xfrm>
            <a:custGeom>
              <a:avLst/>
              <a:gdLst/>
              <a:ahLst/>
              <a:cxnLst/>
              <a:rect l="0" t="0" r="0" b="0"/>
              <a:pathLst>
                <a:path w="212890" h="247307">
                  <a:moveTo>
                    <a:pt x="143256" y="0"/>
                  </a:moveTo>
                  <a:lnTo>
                    <a:pt x="202717" y="0"/>
                  </a:lnTo>
                  <a:cubicBezTo>
                    <a:pt x="205854" y="0"/>
                    <a:pt x="208356" y="2362"/>
                    <a:pt x="208356" y="5258"/>
                  </a:cubicBezTo>
                  <a:lnTo>
                    <a:pt x="208356" y="42900"/>
                  </a:lnTo>
                  <a:cubicBezTo>
                    <a:pt x="208140" y="45567"/>
                    <a:pt x="205664" y="47765"/>
                    <a:pt x="202743" y="47765"/>
                  </a:cubicBezTo>
                  <a:lnTo>
                    <a:pt x="154953" y="47765"/>
                  </a:lnTo>
                  <a:cubicBezTo>
                    <a:pt x="108382" y="47765"/>
                    <a:pt x="72606" y="75044"/>
                    <a:pt x="72606" y="124574"/>
                  </a:cubicBezTo>
                  <a:cubicBezTo>
                    <a:pt x="72606" y="169532"/>
                    <a:pt x="105423" y="199327"/>
                    <a:pt x="154039" y="199327"/>
                  </a:cubicBezTo>
                  <a:cubicBezTo>
                    <a:pt x="163081" y="199327"/>
                    <a:pt x="205397" y="199441"/>
                    <a:pt x="207074" y="199441"/>
                  </a:cubicBezTo>
                  <a:cubicBezTo>
                    <a:pt x="210122" y="199441"/>
                    <a:pt x="212560" y="201752"/>
                    <a:pt x="212560" y="204610"/>
                  </a:cubicBezTo>
                  <a:lnTo>
                    <a:pt x="212890" y="242113"/>
                  </a:lnTo>
                  <a:cubicBezTo>
                    <a:pt x="212890" y="244970"/>
                    <a:pt x="210274" y="247307"/>
                    <a:pt x="207277" y="247307"/>
                  </a:cubicBezTo>
                  <a:lnTo>
                    <a:pt x="141999" y="247307"/>
                  </a:lnTo>
                  <a:cubicBezTo>
                    <a:pt x="47397" y="247307"/>
                    <a:pt x="0" y="186715"/>
                    <a:pt x="0" y="121323"/>
                  </a:cubicBezTo>
                  <a:cubicBezTo>
                    <a:pt x="0" y="55359"/>
                    <a:pt x="49009" y="0"/>
                    <a:pt x="14325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0"/>
            <p:cNvSpPr/>
            <p:nvPr/>
          </p:nvSpPr>
          <p:spPr>
            <a:xfrm>
              <a:off x="3119487" y="983849"/>
              <a:ext cx="246177" cy="247320"/>
            </a:xfrm>
            <a:custGeom>
              <a:avLst/>
              <a:gdLst/>
              <a:ahLst/>
              <a:cxnLst/>
              <a:rect l="0" t="0" r="0" b="0"/>
              <a:pathLst>
                <a:path w="246177" h="247320">
                  <a:moveTo>
                    <a:pt x="5652" y="0"/>
                  </a:moveTo>
                  <a:lnTo>
                    <a:pt x="64351" y="0"/>
                  </a:lnTo>
                  <a:cubicBezTo>
                    <a:pt x="67297" y="140"/>
                    <a:pt x="69545" y="2375"/>
                    <a:pt x="69545" y="5245"/>
                  </a:cubicBezTo>
                  <a:lnTo>
                    <a:pt x="69545" y="17247"/>
                  </a:lnTo>
                  <a:lnTo>
                    <a:pt x="69545" y="112243"/>
                  </a:lnTo>
                  <a:lnTo>
                    <a:pt x="72123" y="112243"/>
                  </a:lnTo>
                  <a:lnTo>
                    <a:pt x="154673" y="3061"/>
                  </a:lnTo>
                  <a:cubicBezTo>
                    <a:pt x="156718" y="1016"/>
                    <a:pt x="159410" y="0"/>
                    <a:pt x="162560" y="0"/>
                  </a:cubicBezTo>
                  <a:lnTo>
                    <a:pt x="227304" y="0"/>
                  </a:lnTo>
                  <a:cubicBezTo>
                    <a:pt x="231089" y="0"/>
                    <a:pt x="232359" y="2375"/>
                    <a:pt x="230632" y="4915"/>
                  </a:cubicBezTo>
                  <a:lnTo>
                    <a:pt x="224587" y="12027"/>
                  </a:lnTo>
                  <a:cubicBezTo>
                    <a:pt x="222225" y="14821"/>
                    <a:pt x="220154" y="17247"/>
                    <a:pt x="220154" y="17247"/>
                  </a:cubicBezTo>
                  <a:lnTo>
                    <a:pt x="220307" y="17247"/>
                  </a:lnTo>
                  <a:lnTo>
                    <a:pt x="136487" y="116929"/>
                  </a:lnTo>
                  <a:lnTo>
                    <a:pt x="244030" y="241986"/>
                  </a:lnTo>
                  <a:cubicBezTo>
                    <a:pt x="246177" y="244666"/>
                    <a:pt x="244970" y="247320"/>
                    <a:pt x="240881" y="247320"/>
                  </a:cubicBezTo>
                  <a:lnTo>
                    <a:pt x="166751" y="247320"/>
                  </a:lnTo>
                  <a:cubicBezTo>
                    <a:pt x="163056" y="247320"/>
                    <a:pt x="160223" y="246190"/>
                    <a:pt x="158140" y="243345"/>
                  </a:cubicBezTo>
                  <a:lnTo>
                    <a:pt x="72123" y="128931"/>
                  </a:lnTo>
                  <a:lnTo>
                    <a:pt x="69545" y="128931"/>
                  </a:lnTo>
                  <a:lnTo>
                    <a:pt x="69545" y="242100"/>
                  </a:lnTo>
                  <a:cubicBezTo>
                    <a:pt x="69545" y="245009"/>
                    <a:pt x="67056" y="247320"/>
                    <a:pt x="64034" y="247320"/>
                  </a:cubicBezTo>
                  <a:lnTo>
                    <a:pt x="5652" y="247320"/>
                  </a:lnTo>
                  <a:cubicBezTo>
                    <a:pt x="2502" y="247320"/>
                    <a:pt x="0" y="245009"/>
                    <a:pt x="0" y="242100"/>
                  </a:cubicBezTo>
                  <a:lnTo>
                    <a:pt x="0" y="5245"/>
                  </a:lnTo>
                  <a:cubicBezTo>
                    <a:pt x="0" y="2375"/>
                    <a:pt x="2565" y="0"/>
                    <a:pt x="565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1"/>
            <p:cNvSpPr/>
            <p:nvPr/>
          </p:nvSpPr>
          <p:spPr>
            <a:xfrm>
              <a:off x="1146994" y="896966"/>
              <a:ext cx="119615" cy="334201"/>
            </a:xfrm>
            <a:custGeom>
              <a:avLst/>
              <a:gdLst/>
              <a:ahLst/>
              <a:cxnLst/>
              <a:rect l="0" t="0" r="0" b="0"/>
              <a:pathLst>
                <a:path w="119615" h="334201">
                  <a:moveTo>
                    <a:pt x="25311" y="0"/>
                  </a:moveTo>
                  <a:lnTo>
                    <a:pt x="105842" y="0"/>
                  </a:lnTo>
                  <a:lnTo>
                    <a:pt x="119615" y="1158"/>
                  </a:lnTo>
                  <a:lnTo>
                    <a:pt x="119615" y="54514"/>
                  </a:lnTo>
                  <a:lnTo>
                    <a:pt x="105842" y="52515"/>
                  </a:lnTo>
                  <a:lnTo>
                    <a:pt x="72581" y="52515"/>
                  </a:lnTo>
                  <a:lnTo>
                    <a:pt x="72581" y="156096"/>
                  </a:lnTo>
                  <a:lnTo>
                    <a:pt x="105842" y="156096"/>
                  </a:lnTo>
                  <a:lnTo>
                    <a:pt x="119615" y="153742"/>
                  </a:lnTo>
                  <a:lnTo>
                    <a:pt x="119615" y="208590"/>
                  </a:lnTo>
                  <a:lnTo>
                    <a:pt x="119075" y="208636"/>
                  </a:lnTo>
                  <a:lnTo>
                    <a:pt x="72581" y="208636"/>
                  </a:lnTo>
                  <a:lnTo>
                    <a:pt x="72581" y="328968"/>
                  </a:lnTo>
                  <a:cubicBezTo>
                    <a:pt x="72581" y="331902"/>
                    <a:pt x="70079" y="334201"/>
                    <a:pt x="67005" y="334201"/>
                  </a:cubicBezTo>
                  <a:lnTo>
                    <a:pt x="5474" y="334201"/>
                  </a:lnTo>
                  <a:cubicBezTo>
                    <a:pt x="2401" y="334201"/>
                    <a:pt x="0" y="331902"/>
                    <a:pt x="0" y="328968"/>
                  </a:cubicBezTo>
                  <a:lnTo>
                    <a:pt x="0" y="24397"/>
                  </a:lnTo>
                  <a:cubicBezTo>
                    <a:pt x="1550" y="11938"/>
                    <a:pt x="12078" y="1931"/>
                    <a:pt x="2531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2"/>
            <p:cNvSpPr/>
            <p:nvPr/>
          </p:nvSpPr>
          <p:spPr>
            <a:xfrm>
              <a:off x="1266609" y="898124"/>
              <a:ext cx="123704" cy="207432"/>
            </a:xfrm>
            <a:custGeom>
              <a:avLst/>
              <a:gdLst/>
              <a:ahLst/>
              <a:cxnLst/>
              <a:rect l="0" t="0" r="0" b="0"/>
              <a:pathLst>
                <a:path w="123704" h="207432">
                  <a:moveTo>
                    <a:pt x="0" y="0"/>
                  </a:moveTo>
                  <a:lnTo>
                    <a:pt x="29406" y="2472"/>
                  </a:lnTo>
                  <a:cubicBezTo>
                    <a:pt x="117841" y="18746"/>
                    <a:pt x="123704" y="84996"/>
                    <a:pt x="123704" y="103465"/>
                  </a:cubicBezTo>
                  <a:cubicBezTo>
                    <a:pt x="123704" y="141881"/>
                    <a:pt x="98725" y="192704"/>
                    <a:pt x="31103" y="204809"/>
                  </a:cubicBezTo>
                  <a:lnTo>
                    <a:pt x="0" y="207432"/>
                  </a:lnTo>
                  <a:lnTo>
                    <a:pt x="0" y="152584"/>
                  </a:lnTo>
                  <a:lnTo>
                    <a:pt x="14250" y="150149"/>
                  </a:lnTo>
                  <a:cubicBezTo>
                    <a:pt x="37526" y="141053"/>
                    <a:pt x="47034" y="120489"/>
                    <a:pt x="47034" y="101496"/>
                  </a:cubicBezTo>
                  <a:cubicBezTo>
                    <a:pt x="47034" y="80732"/>
                    <a:pt x="36354" y="62911"/>
                    <a:pt x="13371" y="55298"/>
                  </a:cubicBezTo>
                  <a:lnTo>
                    <a:pt x="0" y="533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3"/>
            <p:cNvSpPr/>
            <p:nvPr/>
          </p:nvSpPr>
          <p:spPr>
            <a:xfrm>
              <a:off x="2486636" y="983845"/>
              <a:ext cx="274981" cy="247320"/>
            </a:xfrm>
            <a:custGeom>
              <a:avLst/>
              <a:gdLst/>
              <a:ahLst/>
              <a:cxnLst/>
              <a:rect l="0" t="0" r="0" b="0"/>
              <a:pathLst>
                <a:path w="274981" h="247320">
                  <a:moveTo>
                    <a:pt x="91872" y="0"/>
                  </a:moveTo>
                  <a:lnTo>
                    <a:pt x="108534" y="0"/>
                  </a:lnTo>
                  <a:lnTo>
                    <a:pt x="269646" y="0"/>
                  </a:lnTo>
                  <a:cubicBezTo>
                    <a:pt x="272643" y="152"/>
                    <a:pt x="274981" y="2362"/>
                    <a:pt x="274981" y="5245"/>
                  </a:cubicBezTo>
                  <a:lnTo>
                    <a:pt x="274981" y="242088"/>
                  </a:lnTo>
                  <a:cubicBezTo>
                    <a:pt x="274981" y="245008"/>
                    <a:pt x="272478" y="247320"/>
                    <a:pt x="269430" y="247320"/>
                  </a:cubicBezTo>
                  <a:lnTo>
                    <a:pt x="210960" y="247320"/>
                  </a:lnTo>
                  <a:cubicBezTo>
                    <a:pt x="208000" y="247320"/>
                    <a:pt x="205511" y="245008"/>
                    <a:pt x="205511" y="242088"/>
                  </a:cubicBezTo>
                  <a:lnTo>
                    <a:pt x="205511" y="47752"/>
                  </a:lnTo>
                  <a:lnTo>
                    <a:pt x="123774" y="47752"/>
                  </a:lnTo>
                  <a:lnTo>
                    <a:pt x="123774" y="122974"/>
                  </a:lnTo>
                  <a:cubicBezTo>
                    <a:pt x="123774" y="230225"/>
                    <a:pt x="56655" y="247167"/>
                    <a:pt x="20257" y="247167"/>
                  </a:cubicBezTo>
                  <a:cubicBezTo>
                    <a:pt x="13843" y="247167"/>
                    <a:pt x="8611" y="247307"/>
                    <a:pt x="5106" y="247307"/>
                  </a:cubicBezTo>
                  <a:cubicBezTo>
                    <a:pt x="2261" y="247040"/>
                    <a:pt x="0" y="244882"/>
                    <a:pt x="0" y="242088"/>
                  </a:cubicBezTo>
                  <a:lnTo>
                    <a:pt x="0" y="239624"/>
                  </a:lnTo>
                  <a:lnTo>
                    <a:pt x="0" y="203835"/>
                  </a:lnTo>
                  <a:cubicBezTo>
                    <a:pt x="89" y="201104"/>
                    <a:pt x="2477" y="199009"/>
                    <a:pt x="5410" y="198920"/>
                  </a:cubicBezTo>
                  <a:lnTo>
                    <a:pt x="7251" y="198920"/>
                  </a:lnTo>
                  <a:cubicBezTo>
                    <a:pt x="41796" y="198920"/>
                    <a:pt x="61760" y="171399"/>
                    <a:pt x="61760" y="122974"/>
                  </a:cubicBezTo>
                  <a:lnTo>
                    <a:pt x="61760" y="28143"/>
                  </a:lnTo>
                  <a:cubicBezTo>
                    <a:pt x="61760" y="12738"/>
                    <a:pt x="75324" y="0"/>
                    <a:pt x="9187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4"/>
            <p:cNvSpPr/>
            <p:nvPr/>
          </p:nvSpPr>
          <p:spPr>
            <a:xfrm>
              <a:off x="3680384" y="983861"/>
              <a:ext cx="337883" cy="247307"/>
            </a:xfrm>
            <a:custGeom>
              <a:avLst/>
              <a:gdLst/>
              <a:ahLst/>
              <a:cxnLst/>
              <a:rect l="0" t="0" r="0" b="0"/>
              <a:pathLst>
                <a:path w="337883" h="247307">
                  <a:moveTo>
                    <a:pt x="30073" y="0"/>
                  </a:moveTo>
                  <a:lnTo>
                    <a:pt x="38494" y="0"/>
                  </a:lnTo>
                  <a:lnTo>
                    <a:pt x="81293" y="0"/>
                  </a:lnTo>
                  <a:cubicBezTo>
                    <a:pt x="85217" y="0"/>
                    <a:pt x="89065" y="0"/>
                    <a:pt x="92418" y="4687"/>
                  </a:cubicBezTo>
                  <a:lnTo>
                    <a:pt x="92418" y="4750"/>
                  </a:lnTo>
                  <a:lnTo>
                    <a:pt x="168681" y="116789"/>
                  </a:lnTo>
                  <a:lnTo>
                    <a:pt x="245694" y="4687"/>
                  </a:lnTo>
                  <a:cubicBezTo>
                    <a:pt x="247929" y="1537"/>
                    <a:pt x="250380" y="534"/>
                    <a:pt x="252971" y="127"/>
                  </a:cubicBezTo>
                  <a:lnTo>
                    <a:pt x="307848" y="127"/>
                  </a:lnTo>
                  <a:cubicBezTo>
                    <a:pt x="324294" y="127"/>
                    <a:pt x="337883" y="12878"/>
                    <a:pt x="337883" y="28270"/>
                  </a:cubicBezTo>
                  <a:lnTo>
                    <a:pt x="337883" y="45619"/>
                  </a:lnTo>
                  <a:lnTo>
                    <a:pt x="337883" y="242075"/>
                  </a:lnTo>
                  <a:cubicBezTo>
                    <a:pt x="337883" y="245009"/>
                    <a:pt x="335496" y="247307"/>
                    <a:pt x="332448" y="247307"/>
                  </a:cubicBezTo>
                  <a:lnTo>
                    <a:pt x="274027" y="247307"/>
                  </a:lnTo>
                  <a:cubicBezTo>
                    <a:pt x="270904" y="247307"/>
                    <a:pt x="268477" y="245009"/>
                    <a:pt x="268477" y="242075"/>
                  </a:cubicBezTo>
                  <a:lnTo>
                    <a:pt x="268477" y="106477"/>
                  </a:lnTo>
                  <a:lnTo>
                    <a:pt x="270027" y="56083"/>
                  </a:lnTo>
                  <a:lnTo>
                    <a:pt x="267436" y="56083"/>
                  </a:lnTo>
                  <a:lnTo>
                    <a:pt x="177838" y="190170"/>
                  </a:lnTo>
                  <a:cubicBezTo>
                    <a:pt x="173444" y="196812"/>
                    <a:pt x="165062" y="196939"/>
                    <a:pt x="160350" y="190259"/>
                  </a:cubicBezTo>
                  <a:lnTo>
                    <a:pt x="70561" y="56083"/>
                  </a:lnTo>
                  <a:lnTo>
                    <a:pt x="68046" y="56083"/>
                  </a:lnTo>
                  <a:lnTo>
                    <a:pt x="69558" y="106477"/>
                  </a:lnTo>
                  <a:lnTo>
                    <a:pt x="69456" y="242075"/>
                  </a:lnTo>
                  <a:cubicBezTo>
                    <a:pt x="69456" y="245009"/>
                    <a:pt x="66928" y="247307"/>
                    <a:pt x="63919" y="247307"/>
                  </a:cubicBezTo>
                  <a:lnTo>
                    <a:pt x="5550" y="247307"/>
                  </a:lnTo>
                  <a:cubicBezTo>
                    <a:pt x="2527" y="247307"/>
                    <a:pt x="88" y="245123"/>
                    <a:pt x="0" y="242367"/>
                  </a:cubicBezTo>
                  <a:lnTo>
                    <a:pt x="0" y="134976"/>
                  </a:lnTo>
                  <a:lnTo>
                    <a:pt x="0" y="28143"/>
                  </a:lnTo>
                  <a:cubicBezTo>
                    <a:pt x="0" y="12713"/>
                    <a:pt x="13538" y="0"/>
                    <a:pt x="30073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5"/>
            <p:cNvSpPr/>
            <p:nvPr/>
          </p:nvSpPr>
          <p:spPr>
            <a:xfrm>
              <a:off x="3363283" y="979918"/>
              <a:ext cx="136455" cy="255103"/>
            </a:xfrm>
            <a:custGeom>
              <a:avLst/>
              <a:gdLst/>
              <a:ahLst/>
              <a:cxnLst/>
              <a:rect l="0" t="0" r="0" b="0"/>
              <a:pathLst>
                <a:path w="136455" h="255103">
                  <a:moveTo>
                    <a:pt x="136455" y="0"/>
                  </a:moveTo>
                  <a:lnTo>
                    <a:pt x="136455" y="46901"/>
                  </a:lnTo>
                  <a:lnTo>
                    <a:pt x="113511" y="51449"/>
                  </a:lnTo>
                  <a:cubicBezTo>
                    <a:pt x="91224" y="60710"/>
                    <a:pt x="72593" y="84606"/>
                    <a:pt x="72593" y="127583"/>
                  </a:cubicBezTo>
                  <a:cubicBezTo>
                    <a:pt x="72593" y="170493"/>
                    <a:pt x="91224" y="194444"/>
                    <a:pt x="113511" y="203737"/>
                  </a:cubicBezTo>
                  <a:lnTo>
                    <a:pt x="136455" y="208303"/>
                  </a:lnTo>
                  <a:lnTo>
                    <a:pt x="136455" y="255103"/>
                  </a:lnTo>
                  <a:lnTo>
                    <a:pt x="81916" y="246800"/>
                  </a:lnTo>
                  <a:cubicBezTo>
                    <a:pt x="32462" y="230303"/>
                    <a:pt x="0" y="189562"/>
                    <a:pt x="0" y="127583"/>
                  </a:cubicBezTo>
                  <a:cubicBezTo>
                    <a:pt x="0" y="65661"/>
                    <a:pt x="32462" y="24856"/>
                    <a:pt x="81916" y="8324"/>
                  </a:cubicBezTo>
                  <a:lnTo>
                    <a:pt x="13645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6"/>
            <p:cNvSpPr/>
            <p:nvPr/>
          </p:nvSpPr>
          <p:spPr>
            <a:xfrm>
              <a:off x="3499738" y="979917"/>
              <a:ext cx="136582" cy="255105"/>
            </a:xfrm>
            <a:custGeom>
              <a:avLst/>
              <a:gdLst/>
              <a:ahLst/>
              <a:cxnLst/>
              <a:rect l="0" t="0" r="0" b="0"/>
              <a:pathLst>
                <a:path w="136582" h="255105">
                  <a:moveTo>
                    <a:pt x="6" y="0"/>
                  </a:moveTo>
                  <a:cubicBezTo>
                    <a:pt x="78772" y="0"/>
                    <a:pt x="136582" y="45022"/>
                    <a:pt x="136582" y="127584"/>
                  </a:cubicBezTo>
                  <a:cubicBezTo>
                    <a:pt x="136582" y="210223"/>
                    <a:pt x="78772" y="255105"/>
                    <a:pt x="6" y="255105"/>
                  </a:cubicBezTo>
                  <a:lnTo>
                    <a:pt x="0" y="255104"/>
                  </a:lnTo>
                  <a:lnTo>
                    <a:pt x="0" y="208304"/>
                  </a:lnTo>
                  <a:lnTo>
                    <a:pt x="6" y="208306"/>
                  </a:lnTo>
                  <a:cubicBezTo>
                    <a:pt x="30753" y="208306"/>
                    <a:pt x="63862" y="184798"/>
                    <a:pt x="63862" y="127584"/>
                  </a:cubicBezTo>
                  <a:cubicBezTo>
                    <a:pt x="63862" y="70282"/>
                    <a:pt x="30753" y="46901"/>
                    <a:pt x="6" y="46901"/>
                  </a:cubicBezTo>
                  <a:lnTo>
                    <a:pt x="0" y="46902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7"/>
            <p:cNvSpPr/>
            <p:nvPr/>
          </p:nvSpPr>
          <p:spPr>
            <a:xfrm>
              <a:off x="2223893" y="980583"/>
              <a:ext cx="127140" cy="246806"/>
            </a:xfrm>
            <a:custGeom>
              <a:avLst/>
              <a:gdLst/>
              <a:ahLst/>
              <a:cxnLst/>
              <a:rect l="0" t="0" r="0" b="0"/>
              <a:pathLst>
                <a:path w="127140" h="246806">
                  <a:moveTo>
                    <a:pt x="127140" y="0"/>
                  </a:moveTo>
                  <a:lnTo>
                    <a:pt x="127140" y="44424"/>
                  </a:lnTo>
                  <a:lnTo>
                    <a:pt x="126835" y="44374"/>
                  </a:lnTo>
                  <a:cubicBezTo>
                    <a:pt x="96139" y="44374"/>
                    <a:pt x="73216" y="69609"/>
                    <a:pt x="72657" y="102160"/>
                  </a:cubicBezTo>
                  <a:lnTo>
                    <a:pt x="127140" y="102160"/>
                  </a:lnTo>
                  <a:lnTo>
                    <a:pt x="127140" y="146508"/>
                  </a:lnTo>
                  <a:lnTo>
                    <a:pt x="72657" y="146508"/>
                  </a:lnTo>
                  <a:cubicBezTo>
                    <a:pt x="73686" y="162275"/>
                    <a:pt x="83931" y="176217"/>
                    <a:pt x="99837" y="186216"/>
                  </a:cubicBezTo>
                  <a:lnTo>
                    <a:pt x="127140" y="197844"/>
                  </a:lnTo>
                  <a:lnTo>
                    <a:pt x="127140" y="246806"/>
                  </a:lnTo>
                  <a:lnTo>
                    <a:pt x="100100" y="243536"/>
                  </a:lnTo>
                  <a:cubicBezTo>
                    <a:pt x="44441" y="229232"/>
                    <a:pt x="0" y="192434"/>
                    <a:pt x="0" y="126912"/>
                  </a:cubicBezTo>
                  <a:cubicBezTo>
                    <a:pt x="0" y="67162"/>
                    <a:pt x="33705" y="25278"/>
                    <a:pt x="80523" y="8070"/>
                  </a:cubicBezTo>
                  <a:lnTo>
                    <a:pt x="12714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8"/>
            <p:cNvSpPr/>
            <p:nvPr/>
          </p:nvSpPr>
          <p:spPr>
            <a:xfrm>
              <a:off x="2351033" y="1178427"/>
              <a:ext cx="96520" cy="52728"/>
            </a:xfrm>
            <a:custGeom>
              <a:avLst/>
              <a:gdLst/>
              <a:ahLst/>
              <a:cxnLst/>
              <a:rect l="0" t="0" r="0" b="0"/>
              <a:pathLst>
                <a:path w="96520" h="52728">
                  <a:moveTo>
                    <a:pt x="0" y="0"/>
                  </a:moveTo>
                  <a:lnTo>
                    <a:pt x="355" y="151"/>
                  </a:lnTo>
                  <a:cubicBezTo>
                    <a:pt x="10692" y="2915"/>
                    <a:pt x="22000" y="4430"/>
                    <a:pt x="33833" y="4430"/>
                  </a:cubicBezTo>
                  <a:lnTo>
                    <a:pt x="90970" y="4430"/>
                  </a:lnTo>
                  <a:cubicBezTo>
                    <a:pt x="93853" y="4430"/>
                    <a:pt x="96215" y="6525"/>
                    <a:pt x="96520" y="9078"/>
                  </a:cubicBezTo>
                  <a:lnTo>
                    <a:pt x="96520" y="47788"/>
                  </a:lnTo>
                  <a:cubicBezTo>
                    <a:pt x="96444" y="50544"/>
                    <a:pt x="93853" y="52728"/>
                    <a:pt x="90970" y="52728"/>
                  </a:cubicBezTo>
                  <a:lnTo>
                    <a:pt x="31128" y="52728"/>
                  </a:lnTo>
                  <a:lnTo>
                    <a:pt x="0" y="489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9"/>
            <p:cNvSpPr/>
            <p:nvPr/>
          </p:nvSpPr>
          <p:spPr>
            <a:xfrm>
              <a:off x="2351033" y="979923"/>
              <a:ext cx="122758" cy="147168"/>
            </a:xfrm>
            <a:custGeom>
              <a:avLst/>
              <a:gdLst/>
              <a:ahLst/>
              <a:cxnLst/>
              <a:rect l="0" t="0" r="0" b="0"/>
              <a:pathLst>
                <a:path w="122758" h="147168">
                  <a:moveTo>
                    <a:pt x="3810" y="0"/>
                  </a:moveTo>
                  <a:cubicBezTo>
                    <a:pt x="102655" y="0"/>
                    <a:pt x="119723" y="74714"/>
                    <a:pt x="122758" y="113474"/>
                  </a:cubicBezTo>
                  <a:lnTo>
                    <a:pt x="122758" y="119126"/>
                  </a:lnTo>
                  <a:cubicBezTo>
                    <a:pt x="122758" y="134468"/>
                    <a:pt x="109093" y="147168"/>
                    <a:pt x="92659" y="147168"/>
                  </a:cubicBezTo>
                  <a:lnTo>
                    <a:pt x="0" y="147168"/>
                  </a:lnTo>
                  <a:lnTo>
                    <a:pt x="0" y="102819"/>
                  </a:lnTo>
                  <a:lnTo>
                    <a:pt x="54458" y="102819"/>
                  </a:lnTo>
                  <a:cubicBezTo>
                    <a:pt x="55220" y="71634"/>
                    <a:pt x="38408" y="54723"/>
                    <a:pt x="19175" y="48216"/>
                  </a:cubicBezTo>
                  <a:lnTo>
                    <a:pt x="0" y="45084"/>
                  </a:lnTo>
                  <a:lnTo>
                    <a:pt x="0" y="660"/>
                  </a:lnTo>
                  <a:lnTo>
                    <a:pt x="381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20"/>
            <p:cNvSpPr/>
            <p:nvPr/>
          </p:nvSpPr>
          <p:spPr>
            <a:xfrm>
              <a:off x="2811830" y="980564"/>
              <a:ext cx="127037" cy="246843"/>
            </a:xfrm>
            <a:custGeom>
              <a:avLst/>
              <a:gdLst/>
              <a:ahLst/>
              <a:cxnLst/>
              <a:rect l="0" t="0" r="0" b="0"/>
              <a:pathLst>
                <a:path w="127037" h="246843">
                  <a:moveTo>
                    <a:pt x="127037" y="0"/>
                  </a:moveTo>
                  <a:lnTo>
                    <a:pt x="127037" y="44430"/>
                  </a:lnTo>
                  <a:lnTo>
                    <a:pt x="126695" y="44375"/>
                  </a:lnTo>
                  <a:cubicBezTo>
                    <a:pt x="96063" y="44375"/>
                    <a:pt x="73089" y="69635"/>
                    <a:pt x="72593" y="102172"/>
                  </a:cubicBezTo>
                  <a:lnTo>
                    <a:pt x="127037" y="102172"/>
                  </a:lnTo>
                  <a:lnTo>
                    <a:pt x="127037" y="146521"/>
                  </a:lnTo>
                  <a:lnTo>
                    <a:pt x="72593" y="146521"/>
                  </a:lnTo>
                  <a:cubicBezTo>
                    <a:pt x="73552" y="162294"/>
                    <a:pt x="83776" y="175619"/>
                    <a:pt x="99665" y="185002"/>
                  </a:cubicBezTo>
                  <a:lnTo>
                    <a:pt x="127037" y="195827"/>
                  </a:lnTo>
                  <a:lnTo>
                    <a:pt x="127037" y="246843"/>
                  </a:lnTo>
                  <a:lnTo>
                    <a:pt x="99843" y="243559"/>
                  </a:lnTo>
                  <a:cubicBezTo>
                    <a:pt x="44184" y="229252"/>
                    <a:pt x="0" y="192450"/>
                    <a:pt x="0" y="126937"/>
                  </a:cubicBezTo>
                  <a:cubicBezTo>
                    <a:pt x="0" y="67187"/>
                    <a:pt x="33611" y="25296"/>
                    <a:pt x="80378" y="8085"/>
                  </a:cubicBezTo>
                  <a:lnTo>
                    <a:pt x="12703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21"/>
            <p:cNvSpPr/>
            <p:nvPr/>
          </p:nvSpPr>
          <p:spPr>
            <a:xfrm>
              <a:off x="2938867" y="1176391"/>
              <a:ext cx="101791" cy="54770"/>
            </a:xfrm>
            <a:custGeom>
              <a:avLst/>
              <a:gdLst/>
              <a:ahLst/>
              <a:cxnLst/>
              <a:rect l="0" t="0" r="0" b="0"/>
              <a:pathLst>
                <a:path w="101791" h="54770">
                  <a:moveTo>
                    <a:pt x="0" y="0"/>
                  </a:moveTo>
                  <a:lnTo>
                    <a:pt x="261" y="103"/>
                  </a:lnTo>
                  <a:cubicBezTo>
                    <a:pt x="10589" y="2636"/>
                    <a:pt x="21883" y="3995"/>
                    <a:pt x="33694" y="3995"/>
                  </a:cubicBezTo>
                  <a:cubicBezTo>
                    <a:pt x="60466" y="3995"/>
                    <a:pt x="96241" y="871"/>
                    <a:pt x="96241" y="871"/>
                  </a:cubicBezTo>
                  <a:cubicBezTo>
                    <a:pt x="99175" y="871"/>
                    <a:pt x="101524" y="2903"/>
                    <a:pt x="101791" y="5570"/>
                  </a:cubicBezTo>
                  <a:lnTo>
                    <a:pt x="101791" y="46667"/>
                  </a:lnTo>
                  <a:cubicBezTo>
                    <a:pt x="101715" y="49411"/>
                    <a:pt x="99175" y="51608"/>
                    <a:pt x="96241" y="51608"/>
                  </a:cubicBezTo>
                  <a:cubicBezTo>
                    <a:pt x="96241" y="51608"/>
                    <a:pt x="61990" y="54770"/>
                    <a:pt x="31078" y="54770"/>
                  </a:cubicBezTo>
                  <a:lnTo>
                    <a:pt x="0" y="510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22"/>
            <p:cNvSpPr/>
            <p:nvPr/>
          </p:nvSpPr>
          <p:spPr>
            <a:xfrm>
              <a:off x="2938867" y="979917"/>
              <a:ext cx="123165" cy="147168"/>
            </a:xfrm>
            <a:custGeom>
              <a:avLst/>
              <a:gdLst/>
              <a:ahLst/>
              <a:cxnLst/>
              <a:rect l="0" t="0" r="0" b="0"/>
              <a:pathLst>
                <a:path w="123165" h="147168">
                  <a:moveTo>
                    <a:pt x="3735" y="0"/>
                  </a:moveTo>
                  <a:cubicBezTo>
                    <a:pt x="107748" y="0"/>
                    <a:pt x="121248" y="82626"/>
                    <a:pt x="123165" y="119126"/>
                  </a:cubicBezTo>
                  <a:cubicBezTo>
                    <a:pt x="123051" y="134544"/>
                    <a:pt x="109399" y="147168"/>
                    <a:pt x="93028" y="147168"/>
                  </a:cubicBezTo>
                  <a:lnTo>
                    <a:pt x="0" y="147168"/>
                  </a:lnTo>
                  <a:lnTo>
                    <a:pt x="0" y="102819"/>
                  </a:lnTo>
                  <a:lnTo>
                    <a:pt x="54420" y="102819"/>
                  </a:lnTo>
                  <a:cubicBezTo>
                    <a:pt x="55163" y="71644"/>
                    <a:pt x="38419" y="54720"/>
                    <a:pt x="19177" y="48207"/>
                  </a:cubicBezTo>
                  <a:lnTo>
                    <a:pt x="0" y="45077"/>
                  </a:lnTo>
                  <a:lnTo>
                    <a:pt x="0" y="647"/>
                  </a:lnTo>
                  <a:lnTo>
                    <a:pt x="373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23"/>
            <p:cNvSpPr/>
            <p:nvPr/>
          </p:nvSpPr>
          <p:spPr>
            <a:xfrm>
              <a:off x="0" y="143726"/>
              <a:ext cx="829297" cy="1546632"/>
            </a:xfrm>
            <a:custGeom>
              <a:avLst/>
              <a:gdLst/>
              <a:ahLst/>
              <a:cxnLst/>
              <a:rect l="0" t="0" r="0" b="0"/>
              <a:pathLst>
                <a:path w="829297" h="1546632">
                  <a:moveTo>
                    <a:pt x="216395" y="0"/>
                  </a:moveTo>
                  <a:cubicBezTo>
                    <a:pt x="208813" y="13653"/>
                    <a:pt x="157366" y="83769"/>
                    <a:pt x="152870" y="239128"/>
                  </a:cubicBezTo>
                  <a:cubicBezTo>
                    <a:pt x="151359" y="332930"/>
                    <a:pt x="170993" y="426796"/>
                    <a:pt x="210350" y="513029"/>
                  </a:cubicBezTo>
                  <a:cubicBezTo>
                    <a:pt x="231572" y="559956"/>
                    <a:pt x="260286" y="605346"/>
                    <a:pt x="296608" y="650761"/>
                  </a:cubicBezTo>
                  <a:cubicBezTo>
                    <a:pt x="319329" y="679476"/>
                    <a:pt x="345072" y="708254"/>
                    <a:pt x="373799" y="736994"/>
                  </a:cubicBezTo>
                  <a:cubicBezTo>
                    <a:pt x="484276" y="855028"/>
                    <a:pt x="605333" y="927697"/>
                    <a:pt x="714299" y="1045718"/>
                  </a:cubicBezTo>
                  <a:cubicBezTo>
                    <a:pt x="789953" y="1124395"/>
                    <a:pt x="829297" y="1222756"/>
                    <a:pt x="829297" y="1310551"/>
                  </a:cubicBezTo>
                  <a:cubicBezTo>
                    <a:pt x="829297" y="1375613"/>
                    <a:pt x="808101" y="1434630"/>
                    <a:pt x="764222" y="1478496"/>
                  </a:cubicBezTo>
                  <a:cubicBezTo>
                    <a:pt x="720331" y="1525422"/>
                    <a:pt x="658292" y="1546632"/>
                    <a:pt x="591731" y="1546632"/>
                  </a:cubicBezTo>
                  <a:cubicBezTo>
                    <a:pt x="500913" y="1546632"/>
                    <a:pt x="401041" y="1505763"/>
                    <a:pt x="320840" y="1427074"/>
                  </a:cubicBezTo>
                  <a:cubicBezTo>
                    <a:pt x="313233" y="1421028"/>
                    <a:pt x="289077" y="1393762"/>
                    <a:pt x="286017" y="1389215"/>
                  </a:cubicBezTo>
                  <a:cubicBezTo>
                    <a:pt x="155892" y="1236396"/>
                    <a:pt x="0" y="880758"/>
                    <a:pt x="1511" y="544817"/>
                  </a:cubicBezTo>
                  <a:cubicBezTo>
                    <a:pt x="1511" y="339014"/>
                    <a:pt x="59029" y="140767"/>
                    <a:pt x="21639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24"/>
            <p:cNvSpPr/>
            <p:nvPr/>
          </p:nvSpPr>
          <p:spPr>
            <a:xfrm>
              <a:off x="200736" y="3579"/>
              <a:ext cx="585863" cy="805994"/>
            </a:xfrm>
            <a:custGeom>
              <a:avLst/>
              <a:gdLst/>
              <a:ahLst/>
              <a:cxnLst/>
              <a:rect l="0" t="0" r="0" b="0"/>
              <a:pathLst>
                <a:path w="585863" h="805995">
                  <a:moveTo>
                    <a:pt x="331062" y="329"/>
                  </a:moveTo>
                  <a:cubicBezTo>
                    <a:pt x="366192" y="526"/>
                    <a:pt x="400747" y="7687"/>
                    <a:pt x="431393" y="23561"/>
                  </a:cubicBezTo>
                  <a:cubicBezTo>
                    <a:pt x="585863" y="111534"/>
                    <a:pt x="507390" y="281942"/>
                    <a:pt x="487807" y="308142"/>
                  </a:cubicBezTo>
                  <a:cubicBezTo>
                    <a:pt x="446964" y="299036"/>
                    <a:pt x="407632" y="302110"/>
                    <a:pt x="368274" y="315699"/>
                  </a:cubicBezTo>
                  <a:cubicBezTo>
                    <a:pt x="183642" y="380786"/>
                    <a:pt x="126149" y="627433"/>
                    <a:pt x="174574" y="805995"/>
                  </a:cubicBezTo>
                  <a:cubicBezTo>
                    <a:pt x="160934" y="789371"/>
                    <a:pt x="0" y="633834"/>
                    <a:pt x="2044" y="379275"/>
                  </a:cubicBezTo>
                  <a:cubicBezTo>
                    <a:pt x="3569" y="318734"/>
                    <a:pt x="4991" y="145544"/>
                    <a:pt x="166040" y="49291"/>
                  </a:cubicBezTo>
                  <a:cubicBezTo>
                    <a:pt x="212363" y="19017"/>
                    <a:pt x="272512" y="0"/>
                    <a:pt x="331062" y="32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25"/>
            <p:cNvSpPr/>
            <p:nvPr/>
          </p:nvSpPr>
          <p:spPr>
            <a:xfrm>
              <a:off x="550850" y="0"/>
              <a:ext cx="522097" cy="921588"/>
            </a:xfrm>
            <a:custGeom>
              <a:avLst/>
              <a:gdLst/>
              <a:ahLst/>
              <a:cxnLst/>
              <a:rect l="0" t="0" r="0" b="0"/>
              <a:pathLst>
                <a:path w="522097" h="921588">
                  <a:moveTo>
                    <a:pt x="124079" y="0"/>
                  </a:moveTo>
                  <a:cubicBezTo>
                    <a:pt x="354127" y="43866"/>
                    <a:pt x="522097" y="255727"/>
                    <a:pt x="522097" y="494817"/>
                  </a:cubicBezTo>
                  <a:cubicBezTo>
                    <a:pt x="522097" y="587147"/>
                    <a:pt x="493332" y="702158"/>
                    <a:pt x="432778" y="789915"/>
                  </a:cubicBezTo>
                  <a:cubicBezTo>
                    <a:pt x="381355" y="867106"/>
                    <a:pt x="305689" y="921588"/>
                    <a:pt x="208813" y="921588"/>
                  </a:cubicBezTo>
                  <a:cubicBezTo>
                    <a:pt x="87731" y="921588"/>
                    <a:pt x="0" y="823202"/>
                    <a:pt x="0" y="703682"/>
                  </a:cubicBezTo>
                  <a:cubicBezTo>
                    <a:pt x="0" y="600774"/>
                    <a:pt x="55981" y="546278"/>
                    <a:pt x="110465" y="472123"/>
                  </a:cubicBezTo>
                  <a:cubicBezTo>
                    <a:pt x="160477" y="411036"/>
                    <a:pt x="350939" y="137363"/>
                    <a:pt x="1240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9ED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953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906" y="180000"/>
            <a:ext cx="9972094" cy="1080000"/>
          </a:xfrm>
        </p:spPr>
        <p:txBody>
          <a:bodyPr>
            <a:normAutofit/>
          </a:bodyPr>
          <a:lstStyle/>
          <a:p>
            <a:r>
              <a:rPr lang="ru-RU" cap="all" dirty="0"/>
              <a:t>Уважаемый </a:t>
            </a:r>
            <a:r>
              <a:rPr lang="ru-RU" cap="all" dirty="0" smtClean="0"/>
              <a:t>абонент!</a:t>
            </a:r>
            <a:endParaRPr lang="ru-RU" cap="all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905" y="1400861"/>
            <a:ext cx="9972000" cy="12863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НАМ ВАЖНО, ЧТОБЫ С НАШИМИ УСЛУГАМИ ВАШ БИЗНЕС РАЗВИВАЛСЯ ЭФФЕКТИВНЕЕ. ВОСПОЛЬЗУЙТЕСЬ НАШИМИ РЕШЕНИЯМИ – МОБИЛИЗУЙТЕ БИЗНЕС НА ВЗЛЕТ!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>
                <a:solidFill>
                  <a:schemeClr val="bg1"/>
                </a:solidFill>
              </a:r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6924" y="2597917"/>
            <a:ext cx="211936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Комплексные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решения 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для бизнеса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68876" y="2597917"/>
            <a:ext cx="211936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Все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услуги 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от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одного оператора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26924" y="3403590"/>
            <a:ext cx="211936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Постоплатная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система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расчета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68876" y="3403590"/>
            <a:ext cx="211936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Электронный 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документооборот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212539" y="2597917"/>
            <a:ext cx="211936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Круглосуточная 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техподдержка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99579" y="2597745"/>
            <a:ext cx="558671" cy="558800"/>
            <a:chOff x="1887248" y="752392"/>
            <a:chExt cx="558671" cy="558800"/>
          </a:xfrm>
          <a:solidFill>
            <a:schemeClr val="tx2"/>
          </a:solidFill>
        </p:grpSpPr>
        <p:sp>
          <p:nvSpPr>
            <p:cNvPr id="34" name="Shape 171"/>
            <p:cNvSpPr/>
            <p:nvPr/>
          </p:nvSpPr>
          <p:spPr>
            <a:xfrm>
              <a:off x="1887248" y="752392"/>
              <a:ext cx="279336" cy="558800"/>
            </a:xfrm>
            <a:custGeom>
              <a:avLst/>
              <a:gdLst/>
              <a:ahLst/>
              <a:cxnLst/>
              <a:rect l="0" t="0" r="0" b="0"/>
              <a:pathLst>
                <a:path w="279394" h="558863">
                  <a:moveTo>
                    <a:pt x="279387" y="0"/>
                  </a:moveTo>
                  <a:lnTo>
                    <a:pt x="279394" y="1"/>
                  </a:lnTo>
                  <a:lnTo>
                    <a:pt x="279394" y="12701"/>
                  </a:lnTo>
                  <a:lnTo>
                    <a:pt x="279387" y="12700"/>
                  </a:lnTo>
                  <a:cubicBezTo>
                    <a:pt x="132334" y="12700"/>
                    <a:pt x="12700" y="132359"/>
                    <a:pt x="12700" y="279425"/>
                  </a:cubicBezTo>
                  <a:cubicBezTo>
                    <a:pt x="12700" y="426504"/>
                    <a:pt x="132334" y="546163"/>
                    <a:pt x="279387" y="546163"/>
                  </a:cubicBezTo>
                  <a:lnTo>
                    <a:pt x="279394" y="546162"/>
                  </a:lnTo>
                  <a:lnTo>
                    <a:pt x="279394" y="558862"/>
                  </a:lnTo>
                  <a:lnTo>
                    <a:pt x="279387" y="558863"/>
                  </a:lnTo>
                  <a:cubicBezTo>
                    <a:pt x="125336" y="558863"/>
                    <a:pt x="0" y="433514"/>
                    <a:pt x="0" y="279425"/>
                  </a:cubicBezTo>
                  <a:cubicBezTo>
                    <a:pt x="0" y="125349"/>
                    <a:pt x="125336" y="0"/>
                    <a:pt x="27938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72"/>
            <p:cNvSpPr/>
            <p:nvPr/>
          </p:nvSpPr>
          <p:spPr>
            <a:xfrm>
              <a:off x="2166583" y="752393"/>
              <a:ext cx="279336" cy="558799"/>
            </a:xfrm>
            <a:custGeom>
              <a:avLst/>
              <a:gdLst/>
              <a:ahLst/>
              <a:cxnLst/>
              <a:rect l="0" t="0" r="0" b="0"/>
              <a:pathLst>
                <a:path w="279394" h="558862">
                  <a:moveTo>
                    <a:pt x="0" y="0"/>
                  </a:moveTo>
                  <a:lnTo>
                    <a:pt x="56229" y="5686"/>
                  </a:lnTo>
                  <a:cubicBezTo>
                    <a:pt x="183423" y="31785"/>
                    <a:pt x="279394" y="144608"/>
                    <a:pt x="279394" y="279424"/>
                  </a:cubicBezTo>
                  <a:cubicBezTo>
                    <a:pt x="279394" y="414253"/>
                    <a:pt x="183423" y="527076"/>
                    <a:pt x="56229" y="553175"/>
                  </a:cubicBezTo>
                  <a:lnTo>
                    <a:pt x="0" y="558862"/>
                  </a:lnTo>
                  <a:lnTo>
                    <a:pt x="0" y="546162"/>
                  </a:lnTo>
                  <a:lnTo>
                    <a:pt x="53674" y="540733"/>
                  </a:lnTo>
                  <a:cubicBezTo>
                    <a:pt x="175089" y="515819"/>
                    <a:pt x="266694" y="408118"/>
                    <a:pt x="266694" y="279424"/>
                  </a:cubicBezTo>
                  <a:cubicBezTo>
                    <a:pt x="266694" y="150742"/>
                    <a:pt x="175089" y="43042"/>
                    <a:pt x="53674" y="18128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73"/>
            <p:cNvSpPr/>
            <p:nvPr/>
          </p:nvSpPr>
          <p:spPr>
            <a:xfrm>
              <a:off x="1952571" y="1023603"/>
              <a:ext cx="296204" cy="108828"/>
            </a:xfrm>
            <a:custGeom>
              <a:avLst/>
              <a:gdLst/>
              <a:ahLst/>
              <a:cxnLst/>
              <a:rect l="0" t="0" r="0" b="0"/>
              <a:pathLst>
                <a:path w="296266" h="108840">
                  <a:moveTo>
                    <a:pt x="105485" y="1597"/>
                  </a:moveTo>
                  <a:cubicBezTo>
                    <a:pt x="130242" y="0"/>
                    <a:pt x="159420" y="4179"/>
                    <a:pt x="171603" y="18581"/>
                  </a:cubicBezTo>
                  <a:cubicBezTo>
                    <a:pt x="184658" y="33999"/>
                    <a:pt x="190868" y="38939"/>
                    <a:pt x="197777" y="42660"/>
                  </a:cubicBezTo>
                  <a:cubicBezTo>
                    <a:pt x="202717" y="45327"/>
                    <a:pt x="230073" y="49226"/>
                    <a:pt x="246418" y="51563"/>
                  </a:cubicBezTo>
                  <a:cubicBezTo>
                    <a:pt x="253086" y="52503"/>
                    <a:pt x="259220" y="53392"/>
                    <a:pt x="263957" y="54154"/>
                  </a:cubicBezTo>
                  <a:cubicBezTo>
                    <a:pt x="279248" y="56630"/>
                    <a:pt x="288074" y="60554"/>
                    <a:pt x="292583" y="66892"/>
                  </a:cubicBezTo>
                  <a:cubicBezTo>
                    <a:pt x="295339" y="70765"/>
                    <a:pt x="296266" y="75312"/>
                    <a:pt x="295377" y="80404"/>
                  </a:cubicBezTo>
                  <a:cubicBezTo>
                    <a:pt x="293916" y="88672"/>
                    <a:pt x="287020" y="108027"/>
                    <a:pt x="254571" y="108814"/>
                  </a:cubicBezTo>
                  <a:cubicBezTo>
                    <a:pt x="253873" y="108827"/>
                    <a:pt x="253124" y="108840"/>
                    <a:pt x="252336" y="108840"/>
                  </a:cubicBezTo>
                  <a:cubicBezTo>
                    <a:pt x="225311" y="108840"/>
                    <a:pt x="156070" y="98807"/>
                    <a:pt x="153060" y="98375"/>
                  </a:cubicBezTo>
                  <a:cubicBezTo>
                    <a:pt x="149593" y="97867"/>
                    <a:pt x="147180" y="94641"/>
                    <a:pt x="147688" y="91161"/>
                  </a:cubicBezTo>
                  <a:cubicBezTo>
                    <a:pt x="148196" y="87694"/>
                    <a:pt x="151422" y="85383"/>
                    <a:pt x="154889" y="85802"/>
                  </a:cubicBezTo>
                  <a:cubicBezTo>
                    <a:pt x="155639" y="85904"/>
                    <a:pt x="229946" y="96432"/>
                    <a:pt x="254267" y="96114"/>
                  </a:cubicBezTo>
                  <a:cubicBezTo>
                    <a:pt x="271221" y="95708"/>
                    <a:pt x="280848" y="89676"/>
                    <a:pt x="282867" y="78195"/>
                  </a:cubicBezTo>
                  <a:cubicBezTo>
                    <a:pt x="283248" y="76048"/>
                    <a:pt x="282766" y="74994"/>
                    <a:pt x="282232" y="74245"/>
                  </a:cubicBezTo>
                  <a:cubicBezTo>
                    <a:pt x="280657" y="72048"/>
                    <a:pt x="275869" y="68936"/>
                    <a:pt x="261938" y="66689"/>
                  </a:cubicBezTo>
                  <a:cubicBezTo>
                    <a:pt x="257264" y="65939"/>
                    <a:pt x="251206" y="65076"/>
                    <a:pt x="244628" y="64123"/>
                  </a:cubicBezTo>
                  <a:cubicBezTo>
                    <a:pt x="217729" y="60301"/>
                    <a:pt x="198196" y="57303"/>
                    <a:pt x="191745" y="53849"/>
                  </a:cubicBezTo>
                  <a:cubicBezTo>
                    <a:pt x="183477" y="49378"/>
                    <a:pt x="176263" y="43752"/>
                    <a:pt x="161900" y="26785"/>
                  </a:cubicBezTo>
                  <a:cubicBezTo>
                    <a:pt x="150762" y="13615"/>
                    <a:pt x="111341" y="10783"/>
                    <a:pt x="86144" y="17260"/>
                  </a:cubicBezTo>
                  <a:cubicBezTo>
                    <a:pt x="60960" y="23712"/>
                    <a:pt x="10655" y="49378"/>
                    <a:pt x="10147" y="49645"/>
                  </a:cubicBezTo>
                  <a:cubicBezTo>
                    <a:pt x="7010" y="51233"/>
                    <a:pt x="3200" y="49988"/>
                    <a:pt x="1600" y="46877"/>
                  </a:cubicBezTo>
                  <a:cubicBezTo>
                    <a:pt x="0" y="43765"/>
                    <a:pt x="1245" y="39930"/>
                    <a:pt x="4356" y="38329"/>
                  </a:cubicBezTo>
                  <a:cubicBezTo>
                    <a:pt x="6477" y="37250"/>
                    <a:pt x="56439" y="11749"/>
                    <a:pt x="82995" y="4954"/>
                  </a:cubicBezTo>
                  <a:cubicBezTo>
                    <a:pt x="89471" y="3303"/>
                    <a:pt x="97233" y="2129"/>
                    <a:pt x="105485" y="1597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74"/>
            <p:cNvSpPr/>
            <p:nvPr/>
          </p:nvSpPr>
          <p:spPr>
            <a:xfrm>
              <a:off x="2000853" y="1042163"/>
              <a:ext cx="386216" cy="166272"/>
            </a:xfrm>
            <a:custGeom>
              <a:avLst/>
              <a:gdLst/>
              <a:ahLst/>
              <a:cxnLst/>
              <a:rect l="0" t="0" r="0" b="0"/>
              <a:pathLst>
                <a:path w="386296" h="166291">
                  <a:moveTo>
                    <a:pt x="355749" y="346"/>
                  </a:moveTo>
                  <a:cubicBezTo>
                    <a:pt x="363271" y="692"/>
                    <a:pt x="369297" y="3801"/>
                    <a:pt x="373304" y="9649"/>
                  </a:cubicBezTo>
                  <a:cubicBezTo>
                    <a:pt x="379717" y="18971"/>
                    <a:pt x="386296" y="37500"/>
                    <a:pt x="358280" y="56829"/>
                  </a:cubicBezTo>
                  <a:cubicBezTo>
                    <a:pt x="348590" y="63509"/>
                    <a:pt x="229972" y="142377"/>
                    <a:pt x="214338" y="151991"/>
                  </a:cubicBezTo>
                  <a:cubicBezTo>
                    <a:pt x="200190" y="160703"/>
                    <a:pt x="181610" y="166291"/>
                    <a:pt x="168326" y="166291"/>
                  </a:cubicBezTo>
                  <a:cubicBezTo>
                    <a:pt x="165608" y="166291"/>
                    <a:pt x="163106" y="166050"/>
                    <a:pt x="160922" y="165567"/>
                  </a:cubicBezTo>
                  <a:cubicBezTo>
                    <a:pt x="149352" y="163001"/>
                    <a:pt x="105207" y="145602"/>
                    <a:pt x="75857" y="124990"/>
                  </a:cubicBezTo>
                  <a:cubicBezTo>
                    <a:pt x="40894" y="100441"/>
                    <a:pt x="12929" y="130121"/>
                    <a:pt x="11735" y="131378"/>
                  </a:cubicBezTo>
                  <a:cubicBezTo>
                    <a:pt x="9360" y="133956"/>
                    <a:pt x="5347" y="134147"/>
                    <a:pt x="2769" y="131772"/>
                  </a:cubicBezTo>
                  <a:cubicBezTo>
                    <a:pt x="190" y="129422"/>
                    <a:pt x="0" y="125409"/>
                    <a:pt x="2349" y="122831"/>
                  </a:cubicBezTo>
                  <a:cubicBezTo>
                    <a:pt x="2718" y="122437"/>
                    <a:pt x="38900" y="83512"/>
                    <a:pt x="83147" y="114602"/>
                  </a:cubicBezTo>
                  <a:cubicBezTo>
                    <a:pt x="111442" y="134465"/>
                    <a:pt x="154051" y="151038"/>
                    <a:pt x="163678" y="153171"/>
                  </a:cubicBezTo>
                  <a:cubicBezTo>
                    <a:pt x="172161" y="155051"/>
                    <a:pt x="192342" y="150606"/>
                    <a:pt x="207670" y="141170"/>
                  </a:cubicBezTo>
                  <a:cubicBezTo>
                    <a:pt x="223228" y="131607"/>
                    <a:pt x="341401" y="53045"/>
                    <a:pt x="351079" y="46377"/>
                  </a:cubicBezTo>
                  <a:cubicBezTo>
                    <a:pt x="372834" y="31366"/>
                    <a:pt x="365570" y="20812"/>
                    <a:pt x="362839" y="16837"/>
                  </a:cubicBezTo>
                  <a:cubicBezTo>
                    <a:pt x="357188" y="8633"/>
                    <a:pt x="341541" y="15529"/>
                    <a:pt x="335077" y="18882"/>
                  </a:cubicBezTo>
                  <a:cubicBezTo>
                    <a:pt x="320230" y="26603"/>
                    <a:pt x="241617" y="74647"/>
                    <a:pt x="240817" y="75130"/>
                  </a:cubicBezTo>
                  <a:cubicBezTo>
                    <a:pt x="237820" y="76972"/>
                    <a:pt x="233921" y="76032"/>
                    <a:pt x="232092" y="73022"/>
                  </a:cubicBezTo>
                  <a:cubicBezTo>
                    <a:pt x="230264" y="70037"/>
                    <a:pt x="231204" y="66126"/>
                    <a:pt x="234201" y="64297"/>
                  </a:cubicBezTo>
                  <a:cubicBezTo>
                    <a:pt x="237452" y="62303"/>
                    <a:pt x="313982" y="15542"/>
                    <a:pt x="329222" y="7617"/>
                  </a:cubicBezTo>
                  <a:cubicBezTo>
                    <a:pt x="339211" y="2416"/>
                    <a:pt x="348228" y="0"/>
                    <a:pt x="355749" y="346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75"/>
            <p:cNvSpPr/>
            <p:nvPr/>
          </p:nvSpPr>
          <p:spPr>
            <a:xfrm>
              <a:off x="2288656" y="1032417"/>
              <a:ext cx="45127" cy="32812"/>
            </a:xfrm>
            <a:custGeom>
              <a:avLst/>
              <a:gdLst/>
              <a:ahLst/>
              <a:cxnLst/>
              <a:rect l="0" t="0" r="0" b="0"/>
              <a:pathLst>
                <a:path w="45136" h="32816">
                  <a:moveTo>
                    <a:pt x="20205" y="940"/>
                  </a:moveTo>
                  <a:cubicBezTo>
                    <a:pt x="33422" y="3761"/>
                    <a:pt x="41284" y="16293"/>
                    <a:pt x="44018" y="24447"/>
                  </a:cubicBezTo>
                  <a:cubicBezTo>
                    <a:pt x="45136" y="27774"/>
                    <a:pt x="43345" y="31368"/>
                    <a:pt x="40018" y="32486"/>
                  </a:cubicBezTo>
                  <a:cubicBezTo>
                    <a:pt x="39345" y="32715"/>
                    <a:pt x="38671" y="32816"/>
                    <a:pt x="37998" y="32816"/>
                  </a:cubicBezTo>
                  <a:cubicBezTo>
                    <a:pt x="35344" y="32816"/>
                    <a:pt x="32868" y="31140"/>
                    <a:pt x="31979" y="28485"/>
                  </a:cubicBezTo>
                  <a:cubicBezTo>
                    <a:pt x="31293" y="26504"/>
                    <a:pt x="24791" y="8940"/>
                    <a:pt x="9004" y="14020"/>
                  </a:cubicBezTo>
                  <a:cubicBezTo>
                    <a:pt x="5639" y="15074"/>
                    <a:pt x="2083" y="13195"/>
                    <a:pt x="1041" y="9842"/>
                  </a:cubicBezTo>
                  <a:cubicBezTo>
                    <a:pt x="0" y="6502"/>
                    <a:pt x="1854" y="2933"/>
                    <a:pt x="5194" y="1879"/>
                  </a:cubicBezTo>
                  <a:cubicBezTo>
                    <a:pt x="10798" y="139"/>
                    <a:pt x="15799" y="0"/>
                    <a:pt x="20205" y="94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76"/>
            <p:cNvSpPr/>
            <p:nvPr/>
          </p:nvSpPr>
          <p:spPr>
            <a:xfrm>
              <a:off x="2033435" y="856601"/>
              <a:ext cx="300750" cy="229958"/>
            </a:xfrm>
            <a:custGeom>
              <a:avLst/>
              <a:gdLst/>
              <a:ahLst/>
              <a:cxnLst/>
              <a:rect l="0" t="0" r="0" b="0"/>
              <a:pathLst>
                <a:path w="300812" h="229984">
                  <a:moveTo>
                    <a:pt x="131763" y="0"/>
                  </a:moveTo>
                  <a:lnTo>
                    <a:pt x="169062" y="0"/>
                  </a:lnTo>
                  <a:cubicBezTo>
                    <a:pt x="171856" y="0"/>
                    <a:pt x="174333" y="1829"/>
                    <a:pt x="175133" y="4509"/>
                  </a:cubicBezTo>
                  <a:lnTo>
                    <a:pt x="183337" y="31686"/>
                  </a:lnTo>
                  <a:cubicBezTo>
                    <a:pt x="193040" y="34379"/>
                    <a:pt x="202336" y="38227"/>
                    <a:pt x="211061" y="43180"/>
                  </a:cubicBezTo>
                  <a:lnTo>
                    <a:pt x="236080" y="29756"/>
                  </a:lnTo>
                  <a:cubicBezTo>
                    <a:pt x="238557" y="28448"/>
                    <a:pt x="241579" y="28893"/>
                    <a:pt x="243573" y="30861"/>
                  </a:cubicBezTo>
                  <a:lnTo>
                    <a:pt x="269951" y="57239"/>
                  </a:lnTo>
                  <a:cubicBezTo>
                    <a:pt x="271932" y="59233"/>
                    <a:pt x="272377" y="62268"/>
                    <a:pt x="271056" y="64732"/>
                  </a:cubicBezTo>
                  <a:lnTo>
                    <a:pt x="257645" y="89764"/>
                  </a:lnTo>
                  <a:cubicBezTo>
                    <a:pt x="262598" y="98501"/>
                    <a:pt x="266446" y="107810"/>
                    <a:pt x="269126" y="117488"/>
                  </a:cubicBezTo>
                  <a:lnTo>
                    <a:pt x="296304" y="125692"/>
                  </a:lnTo>
                  <a:cubicBezTo>
                    <a:pt x="298971" y="126505"/>
                    <a:pt x="300812" y="128968"/>
                    <a:pt x="300812" y="131775"/>
                  </a:cubicBezTo>
                  <a:lnTo>
                    <a:pt x="300812" y="169075"/>
                  </a:lnTo>
                  <a:cubicBezTo>
                    <a:pt x="300812" y="171882"/>
                    <a:pt x="298971" y="174346"/>
                    <a:pt x="296304" y="175158"/>
                  </a:cubicBezTo>
                  <a:lnTo>
                    <a:pt x="269126" y="183363"/>
                  </a:lnTo>
                  <a:cubicBezTo>
                    <a:pt x="266446" y="193040"/>
                    <a:pt x="262598" y="202336"/>
                    <a:pt x="257645" y="211087"/>
                  </a:cubicBezTo>
                  <a:lnTo>
                    <a:pt x="262750" y="220637"/>
                  </a:lnTo>
                  <a:cubicBezTo>
                    <a:pt x="264414" y="223724"/>
                    <a:pt x="263246" y="227584"/>
                    <a:pt x="260159" y="229222"/>
                  </a:cubicBezTo>
                  <a:cubicBezTo>
                    <a:pt x="259207" y="229743"/>
                    <a:pt x="258178" y="229984"/>
                    <a:pt x="257162" y="229984"/>
                  </a:cubicBezTo>
                  <a:cubicBezTo>
                    <a:pt x="254889" y="229984"/>
                    <a:pt x="252705" y="228765"/>
                    <a:pt x="251562" y="226632"/>
                  </a:cubicBezTo>
                  <a:lnTo>
                    <a:pt x="244754" y="213944"/>
                  </a:lnTo>
                  <a:cubicBezTo>
                    <a:pt x="243700" y="211963"/>
                    <a:pt x="243764" y="209576"/>
                    <a:pt x="244932" y="207645"/>
                  </a:cubicBezTo>
                  <a:cubicBezTo>
                    <a:pt x="250749" y="198057"/>
                    <a:pt x="255054" y="187681"/>
                    <a:pt x="257708" y="176809"/>
                  </a:cubicBezTo>
                  <a:cubicBezTo>
                    <a:pt x="258254" y="174625"/>
                    <a:pt x="259893" y="172885"/>
                    <a:pt x="262052" y="172238"/>
                  </a:cubicBezTo>
                  <a:lnTo>
                    <a:pt x="288112" y="164364"/>
                  </a:lnTo>
                  <a:lnTo>
                    <a:pt x="288112" y="136487"/>
                  </a:lnTo>
                  <a:lnTo>
                    <a:pt x="262052" y="128613"/>
                  </a:lnTo>
                  <a:cubicBezTo>
                    <a:pt x="259893" y="127965"/>
                    <a:pt x="258254" y="126226"/>
                    <a:pt x="257708" y="124041"/>
                  </a:cubicBezTo>
                  <a:cubicBezTo>
                    <a:pt x="255054" y="113170"/>
                    <a:pt x="250749" y="102781"/>
                    <a:pt x="244932" y="93193"/>
                  </a:cubicBezTo>
                  <a:cubicBezTo>
                    <a:pt x="243764" y="91275"/>
                    <a:pt x="243700" y="88888"/>
                    <a:pt x="244767" y="86894"/>
                  </a:cubicBezTo>
                  <a:lnTo>
                    <a:pt x="257632" y="62891"/>
                  </a:lnTo>
                  <a:lnTo>
                    <a:pt x="237935" y="43180"/>
                  </a:lnTo>
                  <a:lnTo>
                    <a:pt x="213919" y="56058"/>
                  </a:lnTo>
                  <a:cubicBezTo>
                    <a:pt x="211938" y="57138"/>
                    <a:pt x="209550" y="57074"/>
                    <a:pt x="207620" y="55880"/>
                  </a:cubicBezTo>
                  <a:cubicBezTo>
                    <a:pt x="198069" y="50076"/>
                    <a:pt x="187693" y="45771"/>
                    <a:pt x="176771" y="43091"/>
                  </a:cubicBezTo>
                  <a:cubicBezTo>
                    <a:pt x="174600" y="42558"/>
                    <a:pt x="172860" y="40907"/>
                    <a:pt x="172212" y="38760"/>
                  </a:cubicBezTo>
                  <a:lnTo>
                    <a:pt x="164338" y="12700"/>
                  </a:lnTo>
                  <a:lnTo>
                    <a:pt x="136474" y="12700"/>
                  </a:lnTo>
                  <a:lnTo>
                    <a:pt x="128600" y="38760"/>
                  </a:lnTo>
                  <a:cubicBezTo>
                    <a:pt x="127953" y="40907"/>
                    <a:pt x="126213" y="42558"/>
                    <a:pt x="124041" y="43091"/>
                  </a:cubicBezTo>
                  <a:cubicBezTo>
                    <a:pt x="113132" y="45771"/>
                    <a:pt x="102756" y="50076"/>
                    <a:pt x="93193" y="55893"/>
                  </a:cubicBezTo>
                  <a:cubicBezTo>
                    <a:pt x="91262" y="57048"/>
                    <a:pt x="88862" y="57138"/>
                    <a:pt x="86893" y="56058"/>
                  </a:cubicBezTo>
                  <a:lnTo>
                    <a:pt x="62878" y="43180"/>
                  </a:lnTo>
                  <a:lnTo>
                    <a:pt x="43180" y="62891"/>
                  </a:lnTo>
                  <a:lnTo>
                    <a:pt x="56058" y="86894"/>
                  </a:lnTo>
                  <a:cubicBezTo>
                    <a:pt x="57112" y="88888"/>
                    <a:pt x="57048" y="91275"/>
                    <a:pt x="55880" y="93193"/>
                  </a:cubicBezTo>
                  <a:cubicBezTo>
                    <a:pt x="50051" y="102807"/>
                    <a:pt x="45758" y="113195"/>
                    <a:pt x="43104" y="124041"/>
                  </a:cubicBezTo>
                  <a:cubicBezTo>
                    <a:pt x="42558" y="126226"/>
                    <a:pt x="40920" y="127965"/>
                    <a:pt x="38760" y="128613"/>
                  </a:cubicBezTo>
                  <a:lnTo>
                    <a:pt x="12700" y="136487"/>
                  </a:lnTo>
                  <a:lnTo>
                    <a:pt x="12700" y="164364"/>
                  </a:lnTo>
                  <a:lnTo>
                    <a:pt x="27381" y="168796"/>
                  </a:lnTo>
                  <a:cubicBezTo>
                    <a:pt x="30734" y="169812"/>
                    <a:pt x="32639" y="173343"/>
                    <a:pt x="31623" y="176708"/>
                  </a:cubicBezTo>
                  <a:cubicBezTo>
                    <a:pt x="30620" y="180061"/>
                    <a:pt x="27089" y="181966"/>
                    <a:pt x="23711" y="180950"/>
                  </a:cubicBezTo>
                  <a:lnTo>
                    <a:pt x="4509" y="175158"/>
                  </a:lnTo>
                  <a:cubicBezTo>
                    <a:pt x="1841" y="174346"/>
                    <a:pt x="0" y="171882"/>
                    <a:pt x="0" y="169075"/>
                  </a:cubicBezTo>
                  <a:lnTo>
                    <a:pt x="0" y="131775"/>
                  </a:lnTo>
                  <a:cubicBezTo>
                    <a:pt x="0" y="128968"/>
                    <a:pt x="1841" y="126505"/>
                    <a:pt x="4509" y="125692"/>
                  </a:cubicBezTo>
                  <a:lnTo>
                    <a:pt x="31687" y="117488"/>
                  </a:lnTo>
                  <a:cubicBezTo>
                    <a:pt x="34366" y="107823"/>
                    <a:pt x="38214" y="98514"/>
                    <a:pt x="43167" y="89764"/>
                  </a:cubicBezTo>
                  <a:lnTo>
                    <a:pt x="29756" y="64732"/>
                  </a:lnTo>
                  <a:cubicBezTo>
                    <a:pt x="28435" y="62268"/>
                    <a:pt x="28893" y="59233"/>
                    <a:pt x="30874" y="57239"/>
                  </a:cubicBezTo>
                  <a:lnTo>
                    <a:pt x="57239" y="30861"/>
                  </a:lnTo>
                  <a:cubicBezTo>
                    <a:pt x="59220" y="28893"/>
                    <a:pt x="62255" y="28448"/>
                    <a:pt x="64732" y="29756"/>
                  </a:cubicBezTo>
                  <a:lnTo>
                    <a:pt x="89751" y="43180"/>
                  </a:lnTo>
                  <a:cubicBezTo>
                    <a:pt x="98476" y="38227"/>
                    <a:pt x="107772" y="34379"/>
                    <a:pt x="117475" y="31686"/>
                  </a:cubicBezTo>
                  <a:lnTo>
                    <a:pt x="125679" y="4509"/>
                  </a:lnTo>
                  <a:cubicBezTo>
                    <a:pt x="126492" y="1829"/>
                    <a:pt x="128969" y="0"/>
                    <a:pt x="131763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77"/>
            <p:cNvSpPr/>
            <p:nvPr/>
          </p:nvSpPr>
          <p:spPr>
            <a:xfrm>
              <a:off x="2098177" y="921353"/>
              <a:ext cx="171274" cy="167773"/>
            </a:xfrm>
            <a:custGeom>
              <a:avLst/>
              <a:gdLst/>
              <a:ahLst/>
              <a:cxnLst/>
              <a:rect l="0" t="0" r="0" b="0"/>
              <a:pathLst>
                <a:path w="171310" h="167792">
                  <a:moveTo>
                    <a:pt x="85649" y="0"/>
                  </a:moveTo>
                  <a:cubicBezTo>
                    <a:pt x="132893" y="0"/>
                    <a:pt x="171310" y="38417"/>
                    <a:pt x="171310" y="85661"/>
                  </a:cubicBezTo>
                  <a:cubicBezTo>
                    <a:pt x="171310" y="123457"/>
                    <a:pt x="147079" y="156350"/>
                    <a:pt x="111011" y="167513"/>
                  </a:cubicBezTo>
                  <a:cubicBezTo>
                    <a:pt x="110388" y="167703"/>
                    <a:pt x="109753" y="167792"/>
                    <a:pt x="109131" y="167792"/>
                  </a:cubicBezTo>
                  <a:cubicBezTo>
                    <a:pt x="106426" y="167792"/>
                    <a:pt x="103911" y="166040"/>
                    <a:pt x="103061" y="163309"/>
                  </a:cubicBezTo>
                  <a:cubicBezTo>
                    <a:pt x="102032" y="159969"/>
                    <a:pt x="103899" y="156413"/>
                    <a:pt x="107252" y="155372"/>
                  </a:cubicBezTo>
                  <a:cubicBezTo>
                    <a:pt x="137973" y="145860"/>
                    <a:pt x="158610" y="117844"/>
                    <a:pt x="158610" y="85661"/>
                  </a:cubicBezTo>
                  <a:cubicBezTo>
                    <a:pt x="158610" y="45428"/>
                    <a:pt x="125882" y="12700"/>
                    <a:pt x="85649" y="12700"/>
                  </a:cubicBezTo>
                  <a:cubicBezTo>
                    <a:pt x="45428" y="12700"/>
                    <a:pt x="12700" y="45428"/>
                    <a:pt x="12700" y="85661"/>
                  </a:cubicBezTo>
                  <a:cubicBezTo>
                    <a:pt x="12700" y="96355"/>
                    <a:pt x="14961" y="106668"/>
                    <a:pt x="19418" y="116294"/>
                  </a:cubicBezTo>
                  <a:cubicBezTo>
                    <a:pt x="20892" y="119481"/>
                    <a:pt x="19495" y="123254"/>
                    <a:pt x="16320" y="124727"/>
                  </a:cubicBezTo>
                  <a:cubicBezTo>
                    <a:pt x="13145" y="126213"/>
                    <a:pt x="9373" y="124816"/>
                    <a:pt x="7887" y="121628"/>
                  </a:cubicBezTo>
                  <a:cubicBezTo>
                    <a:pt x="2654" y="110312"/>
                    <a:pt x="0" y="98209"/>
                    <a:pt x="0" y="85661"/>
                  </a:cubicBezTo>
                  <a:cubicBezTo>
                    <a:pt x="0" y="38417"/>
                    <a:pt x="38418" y="0"/>
                    <a:pt x="856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78"/>
            <p:cNvSpPr/>
            <p:nvPr/>
          </p:nvSpPr>
          <p:spPr>
            <a:xfrm>
              <a:off x="2135741" y="958929"/>
              <a:ext cx="48072" cy="96153"/>
            </a:xfrm>
            <a:custGeom>
              <a:avLst/>
              <a:gdLst/>
              <a:ahLst/>
              <a:cxnLst/>
              <a:rect l="0" t="0" r="0" b="0"/>
              <a:pathLst>
                <a:path w="48082" h="96164">
                  <a:moveTo>
                    <a:pt x="48082" y="0"/>
                  </a:moveTo>
                  <a:lnTo>
                    <a:pt x="48082" y="12700"/>
                  </a:lnTo>
                  <a:cubicBezTo>
                    <a:pt x="28575" y="12700"/>
                    <a:pt x="12700" y="28575"/>
                    <a:pt x="12700" y="48082"/>
                  </a:cubicBezTo>
                  <a:cubicBezTo>
                    <a:pt x="12700" y="67589"/>
                    <a:pt x="28575" y="83464"/>
                    <a:pt x="48082" y="83464"/>
                  </a:cubicBezTo>
                  <a:lnTo>
                    <a:pt x="48082" y="96164"/>
                  </a:lnTo>
                  <a:cubicBezTo>
                    <a:pt x="21565" y="96164"/>
                    <a:pt x="0" y="74600"/>
                    <a:pt x="0" y="48082"/>
                  </a:cubicBezTo>
                  <a:cubicBezTo>
                    <a:pt x="0" y="21565"/>
                    <a:pt x="21565" y="0"/>
                    <a:pt x="4808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179"/>
            <p:cNvSpPr/>
            <p:nvPr/>
          </p:nvSpPr>
          <p:spPr>
            <a:xfrm>
              <a:off x="2183813" y="958929"/>
              <a:ext cx="48072" cy="96153"/>
            </a:xfrm>
            <a:custGeom>
              <a:avLst/>
              <a:gdLst/>
              <a:ahLst/>
              <a:cxnLst/>
              <a:rect l="0" t="0" r="0" b="0"/>
              <a:pathLst>
                <a:path w="48082" h="96164">
                  <a:moveTo>
                    <a:pt x="0" y="0"/>
                  </a:moveTo>
                  <a:cubicBezTo>
                    <a:pt x="26505" y="0"/>
                    <a:pt x="48082" y="21565"/>
                    <a:pt x="48082" y="48082"/>
                  </a:cubicBezTo>
                  <a:cubicBezTo>
                    <a:pt x="48082" y="74600"/>
                    <a:pt x="26505" y="96164"/>
                    <a:pt x="0" y="96164"/>
                  </a:cubicBezTo>
                  <a:lnTo>
                    <a:pt x="0" y="83464"/>
                  </a:lnTo>
                  <a:cubicBezTo>
                    <a:pt x="19507" y="83464"/>
                    <a:pt x="35382" y="67589"/>
                    <a:pt x="35382" y="48082"/>
                  </a:cubicBezTo>
                  <a:cubicBezTo>
                    <a:pt x="35382" y="28575"/>
                    <a:pt x="19507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041788" y="2597916"/>
            <a:ext cx="558782" cy="558458"/>
            <a:chOff x="1102320" y="1783096"/>
            <a:chExt cx="558782" cy="558458"/>
          </a:xfrm>
          <a:solidFill>
            <a:schemeClr val="tx2"/>
          </a:solidFill>
        </p:grpSpPr>
        <p:sp>
          <p:nvSpPr>
            <p:cNvPr id="44" name="Shape 2525"/>
            <p:cNvSpPr/>
            <p:nvPr/>
          </p:nvSpPr>
          <p:spPr>
            <a:xfrm>
              <a:off x="1259328" y="1953815"/>
              <a:ext cx="176918" cy="287424"/>
            </a:xfrm>
            <a:custGeom>
              <a:avLst/>
              <a:gdLst/>
              <a:ahLst/>
              <a:cxnLst/>
              <a:rect l="0" t="0" r="0" b="0"/>
              <a:pathLst>
                <a:path w="176924" h="287646">
                  <a:moveTo>
                    <a:pt x="30467" y="0"/>
                  </a:moveTo>
                  <a:cubicBezTo>
                    <a:pt x="30467" y="89"/>
                    <a:pt x="30429" y="191"/>
                    <a:pt x="30404" y="292"/>
                  </a:cubicBezTo>
                  <a:cubicBezTo>
                    <a:pt x="29972" y="2934"/>
                    <a:pt x="29553" y="5525"/>
                    <a:pt x="29032" y="10617"/>
                  </a:cubicBezTo>
                  <a:cubicBezTo>
                    <a:pt x="28740" y="13983"/>
                    <a:pt x="28499" y="17221"/>
                    <a:pt x="28499" y="20815"/>
                  </a:cubicBezTo>
                  <a:cubicBezTo>
                    <a:pt x="28499" y="20917"/>
                    <a:pt x="28575" y="26670"/>
                    <a:pt x="28575" y="26708"/>
                  </a:cubicBezTo>
                  <a:cubicBezTo>
                    <a:pt x="29908" y="53899"/>
                    <a:pt x="39624" y="81458"/>
                    <a:pt x="55829" y="104115"/>
                  </a:cubicBezTo>
                  <a:lnTo>
                    <a:pt x="61189" y="111557"/>
                  </a:lnTo>
                  <a:cubicBezTo>
                    <a:pt x="62306" y="113132"/>
                    <a:pt x="63449" y="114541"/>
                    <a:pt x="65049" y="116536"/>
                  </a:cubicBezTo>
                  <a:cubicBezTo>
                    <a:pt x="65049" y="116561"/>
                    <a:pt x="67475" y="119533"/>
                    <a:pt x="67500" y="119571"/>
                  </a:cubicBezTo>
                  <a:lnTo>
                    <a:pt x="70739" y="123393"/>
                  </a:lnTo>
                  <a:cubicBezTo>
                    <a:pt x="72047" y="124930"/>
                    <a:pt x="73292" y="126340"/>
                    <a:pt x="74498" y="127610"/>
                  </a:cubicBezTo>
                  <a:lnTo>
                    <a:pt x="90843" y="143828"/>
                  </a:lnTo>
                  <a:cubicBezTo>
                    <a:pt x="93129" y="145923"/>
                    <a:pt x="95415" y="147981"/>
                    <a:pt x="97549" y="149682"/>
                  </a:cubicBezTo>
                  <a:cubicBezTo>
                    <a:pt x="102349" y="153899"/>
                    <a:pt x="107226" y="157950"/>
                    <a:pt x="112052" y="161938"/>
                  </a:cubicBezTo>
                  <a:cubicBezTo>
                    <a:pt x="124841" y="172390"/>
                    <a:pt x="136271" y="182004"/>
                    <a:pt x="147180" y="193840"/>
                  </a:cubicBezTo>
                  <a:cubicBezTo>
                    <a:pt x="172187" y="219761"/>
                    <a:pt x="176924" y="255232"/>
                    <a:pt x="158001" y="274485"/>
                  </a:cubicBezTo>
                  <a:cubicBezTo>
                    <a:pt x="148622" y="284131"/>
                    <a:pt x="134283" y="287646"/>
                    <a:pt x="119104" y="285614"/>
                  </a:cubicBezTo>
                  <a:cubicBezTo>
                    <a:pt x="103924" y="283582"/>
                    <a:pt x="87903" y="276003"/>
                    <a:pt x="75159" y="263462"/>
                  </a:cubicBezTo>
                  <a:cubicBezTo>
                    <a:pt x="73749" y="262128"/>
                    <a:pt x="68910" y="256731"/>
                    <a:pt x="68326" y="256083"/>
                  </a:cubicBezTo>
                  <a:cubicBezTo>
                    <a:pt x="36906" y="218720"/>
                    <a:pt x="0" y="126695"/>
                    <a:pt x="12421" y="50788"/>
                  </a:cubicBezTo>
                  <a:cubicBezTo>
                    <a:pt x="15494" y="31674"/>
                    <a:pt x="21539" y="14668"/>
                    <a:pt x="3046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2526"/>
            <p:cNvSpPr/>
            <p:nvPr/>
          </p:nvSpPr>
          <p:spPr>
            <a:xfrm>
              <a:off x="1384266" y="1904843"/>
              <a:ext cx="101699" cy="174281"/>
            </a:xfrm>
            <a:custGeom>
              <a:avLst/>
              <a:gdLst/>
              <a:ahLst/>
              <a:cxnLst/>
              <a:rect l="0" t="0" r="0" b="0"/>
              <a:pathLst>
                <a:path w="101702" h="174415">
                  <a:moveTo>
                    <a:pt x="38786" y="0"/>
                  </a:moveTo>
                  <a:cubicBezTo>
                    <a:pt x="57645" y="8572"/>
                    <a:pt x="73330" y="23241"/>
                    <a:pt x="83629" y="42139"/>
                  </a:cubicBezTo>
                  <a:cubicBezTo>
                    <a:pt x="101702" y="75057"/>
                    <a:pt x="99936" y="114516"/>
                    <a:pt x="78727" y="147828"/>
                  </a:cubicBezTo>
                  <a:lnTo>
                    <a:pt x="76606" y="151193"/>
                  </a:lnTo>
                  <a:cubicBezTo>
                    <a:pt x="65910" y="166491"/>
                    <a:pt x="47627" y="174415"/>
                    <a:pt x="31776" y="172208"/>
                  </a:cubicBezTo>
                  <a:cubicBezTo>
                    <a:pt x="26492" y="171473"/>
                    <a:pt x="21479" y="169612"/>
                    <a:pt x="17107" y="166522"/>
                  </a:cubicBezTo>
                  <a:cubicBezTo>
                    <a:pt x="9322" y="161125"/>
                    <a:pt x="4051" y="152629"/>
                    <a:pt x="2223" y="142532"/>
                  </a:cubicBezTo>
                  <a:cubicBezTo>
                    <a:pt x="0" y="130137"/>
                    <a:pt x="3162" y="116675"/>
                    <a:pt x="10960" y="105524"/>
                  </a:cubicBezTo>
                  <a:cubicBezTo>
                    <a:pt x="11976" y="103949"/>
                    <a:pt x="13246" y="102413"/>
                    <a:pt x="15926" y="99377"/>
                  </a:cubicBezTo>
                  <a:cubicBezTo>
                    <a:pt x="24981" y="89078"/>
                    <a:pt x="32144" y="77775"/>
                    <a:pt x="37211" y="65837"/>
                  </a:cubicBezTo>
                  <a:cubicBezTo>
                    <a:pt x="37478" y="65506"/>
                    <a:pt x="37668" y="65088"/>
                    <a:pt x="37833" y="64668"/>
                  </a:cubicBezTo>
                  <a:lnTo>
                    <a:pt x="41554" y="53480"/>
                  </a:lnTo>
                  <a:cubicBezTo>
                    <a:pt x="41554" y="53416"/>
                    <a:pt x="42507" y="49822"/>
                    <a:pt x="42507" y="49822"/>
                  </a:cubicBezTo>
                  <a:lnTo>
                    <a:pt x="44298" y="40830"/>
                  </a:lnTo>
                  <a:cubicBezTo>
                    <a:pt x="44298" y="40830"/>
                    <a:pt x="44768" y="37236"/>
                    <a:pt x="44768" y="37135"/>
                  </a:cubicBezTo>
                  <a:cubicBezTo>
                    <a:pt x="45060" y="34493"/>
                    <a:pt x="45187" y="31775"/>
                    <a:pt x="45288" y="28283"/>
                  </a:cubicBezTo>
                  <a:cubicBezTo>
                    <a:pt x="45288" y="25400"/>
                    <a:pt x="45060" y="22492"/>
                    <a:pt x="44768" y="19812"/>
                  </a:cubicBezTo>
                  <a:cubicBezTo>
                    <a:pt x="44768" y="19710"/>
                    <a:pt x="44006" y="15405"/>
                    <a:pt x="43980" y="15303"/>
                  </a:cubicBezTo>
                  <a:lnTo>
                    <a:pt x="43294" y="11836"/>
                  </a:lnTo>
                  <a:cubicBezTo>
                    <a:pt x="43028" y="10757"/>
                    <a:pt x="42710" y="9779"/>
                    <a:pt x="41986" y="7582"/>
                  </a:cubicBezTo>
                  <a:cubicBezTo>
                    <a:pt x="41923" y="7455"/>
                    <a:pt x="40907" y="4292"/>
                    <a:pt x="40843" y="4153"/>
                  </a:cubicBezTo>
                  <a:cubicBezTo>
                    <a:pt x="40843" y="4153"/>
                    <a:pt x="39370" y="1219"/>
                    <a:pt x="3878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2527"/>
            <p:cNvSpPr/>
            <p:nvPr/>
          </p:nvSpPr>
          <p:spPr>
            <a:xfrm>
              <a:off x="1306036" y="1896976"/>
              <a:ext cx="105242" cy="149960"/>
            </a:xfrm>
            <a:custGeom>
              <a:avLst/>
              <a:gdLst/>
              <a:ahLst/>
              <a:cxnLst/>
              <a:rect l="0" t="0" r="0" b="0"/>
              <a:pathLst>
                <a:path w="105245" h="150076">
                  <a:moveTo>
                    <a:pt x="73457" y="0"/>
                  </a:moveTo>
                  <a:lnTo>
                    <a:pt x="77051" y="165"/>
                  </a:lnTo>
                  <a:lnTo>
                    <a:pt x="81852" y="749"/>
                  </a:lnTo>
                  <a:lnTo>
                    <a:pt x="85992" y="1892"/>
                  </a:lnTo>
                  <a:cubicBezTo>
                    <a:pt x="86906" y="2184"/>
                    <a:pt x="87922" y="2616"/>
                    <a:pt x="91122" y="4508"/>
                  </a:cubicBezTo>
                  <a:cubicBezTo>
                    <a:pt x="92596" y="5626"/>
                    <a:pt x="93967" y="6769"/>
                    <a:pt x="95694" y="8496"/>
                  </a:cubicBezTo>
                  <a:cubicBezTo>
                    <a:pt x="96812" y="9741"/>
                    <a:pt x="97790" y="11074"/>
                    <a:pt x="99949" y="14288"/>
                  </a:cubicBezTo>
                  <a:cubicBezTo>
                    <a:pt x="103416" y="19939"/>
                    <a:pt x="105245" y="27495"/>
                    <a:pt x="105245" y="36906"/>
                  </a:cubicBezTo>
                  <a:cubicBezTo>
                    <a:pt x="105245" y="38938"/>
                    <a:pt x="105118" y="40894"/>
                    <a:pt x="104661" y="45008"/>
                  </a:cubicBezTo>
                  <a:cubicBezTo>
                    <a:pt x="104432" y="47003"/>
                    <a:pt x="104038" y="49200"/>
                    <a:pt x="103416" y="52070"/>
                  </a:cubicBezTo>
                  <a:cubicBezTo>
                    <a:pt x="100013" y="51155"/>
                    <a:pt x="96025" y="50597"/>
                    <a:pt x="90462" y="50216"/>
                  </a:cubicBezTo>
                  <a:cubicBezTo>
                    <a:pt x="55512" y="50216"/>
                    <a:pt x="26022" y="85941"/>
                    <a:pt x="23304" y="131534"/>
                  </a:cubicBezTo>
                  <a:cubicBezTo>
                    <a:pt x="22924" y="137655"/>
                    <a:pt x="23076" y="143929"/>
                    <a:pt x="23774" y="150076"/>
                  </a:cubicBezTo>
                  <a:cubicBezTo>
                    <a:pt x="9652" y="130264"/>
                    <a:pt x="1206" y="106299"/>
                    <a:pt x="63" y="82740"/>
                  </a:cubicBezTo>
                  <a:lnTo>
                    <a:pt x="0" y="77508"/>
                  </a:lnTo>
                  <a:cubicBezTo>
                    <a:pt x="0" y="75222"/>
                    <a:pt x="63" y="72999"/>
                    <a:pt x="229" y="70739"/>
                  </a:cubicBezTo>
                  <a:cubicBezTo>
                    <a:pt x="457" y="67894"/>
                    <a:pt x="825" y="65176"/>
                    <a:pt x="1206" y="62535"/>
                  </a:cubicBezTo>
                  <a:cubicBezTo>
                    <a:pt x="2743" y="52921"/>
                    <a:pt x="5817" y="43802"/>
                    <a:pt x="10338" y="35496"/>
                  </a:cubicBezTo>
                  <a:cubicBezTo>
                    <a:pt x="11709" y="32918"/>
                    <a:pt x="13144" y="30366"/>
                    <a:pt x="15011" y="27686"/>
                  </a:cubicBezTo>
                  <a:cubicBezTo>
                    <a:pt x="17424" y="23533"/>
                    <a:pt x="21615" y="19317"/>
                    <a:pt x="27267" y="15291"/>
                  </a:cubicBezTo>
                  <a:cubicBezTo>
                    <a:pt x="28473" y="14376"/>
                    <a:pt x="29845" y="13564"/>
                    <a:pt x="32233" y="12065"/>
                  </a:cubicBezTo>
                  <a:lnTo>
                    <a:pt x="37236" y="9411"/>
                  </a:lnTo>
                  <a:lnTo>
                    <a:pt x="40348" y="7912"/>
                  </a:lnTo>
                  <a:lnTo>
                    <a:pt x="43345" y="6604"/>
                  </a:lnTo>
                  <a:cubicBezTo>
                    <a:pt x="43409" y="6604"/>
                    <a:pt x="46787" y="5131"/>
                    <a:pt x="46812" y="5067"/>
                  </a:cubicBezTo>
                  <a:cubicBezTo>
                    <a:pt x="55702" y="1892"/>
                    <a:pt x="64110" y="254"/>
                    <a:pt x="7345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2528"/>
            <p:cNvSpPr/>
            <p:nvPr/>
          </p:nvSpPr>
          <p:spPr>
            <a:xfrm>
              <a:off x="1102320" y="1783096"/>
              <a:ext cx="279391" cy="558458"/>
            </a:xfrm>
            <a:custGeom>
              <a:avLst/>
              <a:gdLst/>
              <a:ahLst/>
              <a:cxnLst/>
              <a:rect l="0" t="0" r="0" b="0"/>
              <a:pathLst>
                <a:path w="279400" h="558889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38"/>
                  </a:cubicBezTo>
                  <a:cubicBezTo>
                    <a:pt x="12700" y="426529"/>
                    <a:pt x="132347" y="546189"/>
                    <a:pt x="279400" y="546189"/>
                  </a:cubicBezTo>
                  <a:lnTo>
                    <a:pt x="279400" y="558889"/>
                  </a:lnTo>
                  <a:cubicBezTo>
                    <a:pt x="125336" y="558889"/>
                    <a:pt x="0" y="433527"/>
                    <a:pt x="0" y="279438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2529"/>
            <p:cNvSpPr/>
            <p:nvPr/>
          </p:nvSpPr>
          <p:spPr>
            <a:xfrm>
              <a:off x="1381711" y="1783096"/>
              <a:ext cx="279391" cy="558458"/>
            </a:xfrm>
            <a:custGeom>
              <a:avLst/>
              <a:gdLst/>
              <a:ahLst/>
              <a:cxnLst/>
              <a:rect l="0" t="0" r="0" b="0"/>
              <a:pathLst>
                <a:path w="279400" h="558889">
                  <a:moveTo>
                    <a:pt x="0" y="0"/>
                  </a:moveTo>
                  <a:cubicBezTo>
                    <a:pt x="154064" y="0"/>
                    <a:pt x="279400" y="125349"/>
                    <a:pt x="279400" y="279438"/>
                  </a:cubicBezTo>
                  <a:cubicBezTo>
                    <a:pt x="279400" y="433527"/>
                    <a:pt x="154064" y="558889"/>
                    <a:pt x="0" y="558889"/>
                  </a:cubicBezTo>
                  <a:lnTo>
                    <a:pt x="0" y="546189"/>
                  </a:lnTo>
                  <a:cubicBezTo>
                    <a:pt x="147053" y="546189"/>
                    <a:pt x="266700" y="426529"/>
                    <a:pt x="266700" y="279438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99579" y="3403548"/>
            <a:ext cx="558704" cy="558540"/>
            <a:chOff x="3956155" y="4522939"/>
            <a:chExt cx="558704" cy="558540"/>
          </a:xfrm>
          <a:solidFill>
            <a:schemeClr val="tx2"/>
          </a:solidFill>
        </p:grpSpPr>
        <p:sp>
          <p:nvSpPr>
            <p:cNvPr id="50" name="Shape 1618"/>
            <p:cNvSpPr/>
            <p:nvPr/>
          </p:nvSpPr>
          <p:spPr>
            <a:xfrm>
              <a:off x="4100049" y="4847996"/>
              <a:ext cx="73977" cy="12693"/>
            </a:xfrm>
            <a:custGeom>
              <a:avLst/>
              <a:gdLst/>
              <a:ahLst/>
              <a:cxnLst/>
              <a:rect l="0" t="0" r="0" b="0"/>
              <a:pathLst>
                <a:path w="73990" h="12700">
                  <a:moveTo>
                    <a:pt x="6350" y="0"/>
                  </a:moveTo>
                  <a:lnTo>
                    <a:pt x="67640" y="0"/>
                  </a:lnTo>
                  <a:cubicBezTo>
                    <a:pt x="71145" y="0"/>
                    <a:pt x="73990" y="2845"/>
                    <a:pt x="73990" y="6350"/>
                  </a:cubicBezTo>
                  <a:cubicBezTo>
                    <a:pt x="73990" y="9855"/>
                    <a:pt x="71145" y="12700"/>
                    <a:pt x="67640" y="12700"/>
                  </a:cubicBezTo>
                  <a:lnTo>
                    <a:pt x="6350" y="12700"/>
                  </a:lnTo>
                  <a:cubicBezTo>
                    <a:pt x="2832" y="12700"/>
                    <a:pt x="0" y="9855"/>
                    <a:pt x="0" y="6350"/>
                  </a:cubicBezTo>
                  <a:cubicBezTo>
                    <a:pt x="0" y="2845"/>
                    <a:pt x="2832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1619"/>
            <p:cNvSpPr/>
            <p:nvPr/>
          </p:nvSpPr>
          <p:spPr>
            <a:xfrm>
              <a:off x="4100043" y="4732529"/>
              <a:ext cx="65337" cy="154574"/>
            </a:xfrm>
            <a:custGeom>
              <a:avLst/>
              <a:gdLst/>
              <a:ahLst/>
              <a:cxnLst/>
              <a:rect l="0" t="0" r="0" b="0"/>
              <a:pathLst>
                <a:path w="65348" h="154660">
                  <a:moveTo>
                    <a:pt x="24536" y="0"/>
                  </a:moveTo>
                  <a:lnTo>
                    <a:pt x="65348" y="0"/>
                  </a:lnTo>
                  <a:lnTo>
                    <a:pt x="65348" y="12700"/>
                  </a:lnTo>
                  <a:lnTo>
                    <a:pt x="30886" y="12700"/>
                  </a:lnTo>
                  <a:lnTo>
                    <a:pt x="30886" y="77978"/>
                  </a:lnTo>
                  <a:lnTo>
                    <a:pt x="65348" y="77978"/>
                  </a:lnTo>
                  <a:lnTo>
                    <a:pt x="65348" y="90678"/>
                  </a:lnTo>
                  <a:lnTo>
                    <a:pt x="30886" y="90678"/>
                  </a:lnTo>
                  <a:lnTo>
                    <a:pt x="30886" y="148310"/>
                  </a:lnTo>
                  <a:cubicBezTo>
                    <a:pt x="30886" y="151816"/>
                    <a:pt x="28042" y="154660"/>
                    <a:pt x="24536" y="154660"/>
                  </a:cubicBezTo>
                  <a:cubicBezTo>
                    <a:pt x="21031" y="154660"/>
                    <a:pt x="18186" y="151816"/>
                    <a:pt x="18186" y="148310"/>
                  </a:cubicBezTo>
                  <a:lnTo>
                    <a:pt x="18186" y="90678"/>
                  </a:lnTo>
                  <a:lnTo>
                    <a:pt x="6350" y="90678"/>
                  </a:lnTo>
                  <a:cubicBezTo>
                    <a:pt x="2845" y="90678"/>
                    <a:pt x="0" y="87833"/>
                    <a:pt x="0" y="84328"/>
                  </a:cubicBezTo>
                  <a:cubicBezTo>
                    <a:pt x="0" y="80823"/>
                    <a:pt x="2845" y="77978"/>
                    <a:pt x="6350" y="77978"/>
                  </a:cubicBezTo>
                  <a:lnTo>
                    <a:pt x="18186" y="77978"/>
                  </a:lnTo>
                  <a:lnTo>
                    <a:pt x="18186" y="6350"/>
                  </a:lnTo>
                  <a:cubicBezTo>
                    <a:pt x="18186" y="2845"/>
                    <a:pt x="21031" y="0"/>
                    <a:pt x="2453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1620"/>
            <p:cNvSpPr/>
            <p:nvPr/>
          </p:nvSpPr>
          <p:spPr>
            <a:xfrm>
              <a:off x="4165380" y="4732529"/>
              <a:ext cx="47153" cy="90627"/>
            </a:xfrm>
            <a:custGeom>
              <a:avLst/>
              <a:gdLst/>
              <a:ahLst/>
              <a:cxnLst/>
              <a:rect l="0" t="0" r="0" b="0"/>
              <a:pathLst>
                <a:path w="47161" h="90678">
                  <a:moveTo>
                    <a:pt x="0" y="0"/>
                  </a:moveTo>
                  <a:lnTo>
                    <a:pt x="2305" y="0"/>
                  </a:lnTo>
                  <a:cubicBezTo>
                    <a:pt x="32899" y="0"/>
                    <a:pt x="47161" y="21628"/>
                    <a:pt x="47161" y="36233"/>
                  </a:cubicBezTo>
                  <a:lnTo>
                    <a:pt x="47161" y="52921"/>
                  </a:lnTo>
                  <a:cubicBezTo>
                    <a:pt x="47161" y="71107"/>
                    <a:pt x="33115" y="90678"/>
                    <a:pt x="2305" y="90678"/>
                  </a:cubicBezTo>
                  <a:lnTo>
                    <a:pt x="0" y="90678"/>
                  </a:lnTo>
                  <a:lnTo>
                    <a:pt x="0" y="77978"/>
                  </a:lnTo>
                  <a:lnTo>
                    <a:pt x="2305" y="77978"/>
                  </a:lnTo>
                  <a:cubicBezTo>
                    <a:pt x="24517" y="77978"/>
                    <a:pt x="34461" y="65392"/>
                    <a:pt x="34461" y="52921"/>
                  </a:cubicBezTo>
                  <a:lnTo>
                    <a:pt x="34461" y="36233"/>
                  </a:lnTo>
                  <a:cubicBezTo>
                    <a:pt x="34461" y="29946"/>
                    <a:pt x="26829" y="12700"/>
                    <a:pt x="2305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1621"/>
            <p:cNvSpPr/>
            <p:nvPr/>
          </p:nvSpPr>
          <p:spPr>
            <a:xfrm>
              <a:off x="4314015" y="4732546"/>
              <a:ext cx="12698" cy="153851"/>
            </a:xfrm>
            <a:custGeom>
              <a:avLst/>
              <a:gdLst/>
              <a:ahLst/>
              <a:cxnLst/>
              <a:rect l="0" t="0" r="0" b="0"/>
              <a:pathLst>
                <a:path w="12700" h="153937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147587"/>
                  </a:lnTo>
                  <a:cubicBezTo>
                    <a:pt x="12700" y="151092"/>
                    <a:pt x="9855" y="153937"/>
                    <a:pt x="6350" y="153937"/>
                  </a:cubicBezTo>
                  <a:cubicBezTo>
                    <a:pt x="2845" y="153937"/>
                    <a:pt x="0" y="151092"/>
                    <a:pt x="0" y="147587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1622"/>
            <p:cNvSpPr/>
            <p:nvPr/>
          </p:nvSpPr>
          <p:spPr>
            <a:xfrm>
              <a:off x="4246196" y="4805989"/>
              <a:ext cx="147206" cy="80384"/>
            </a:xfrm>
            <a:custGeom>
              <a:avLst/>
              <a:gdLst/>
              <a:ahLst/>
              <a:cxnLst/>
              <a:rect l="0" t="0" r="0" b="0"/>
              <a:pathLst>
                <a:path w="147231" h="80429">
                  <a:moveTo>
                    <a:pt x="2477" y="2477"/>
                  </a:moveTo>
                  <a:cubicBezTo>
                    <a:pt x="4966" y="0"/>
                    <a:pt x="8979" y="0"/>
                    <a:pt x="11456" y="2477"/>
                  </a:cubicBezTo>
                  <a:lnTo>
                    <a:pt x="74130" y="65100"/>
                  </a:lnTo>
                  <a:lnTo>
                    <a:pt x="135776" y="3518"/>
                  </a:lnTo>
                  <a:cubicBezTo>
                    <a:pt x="138252" y="1041"/>
                    <a:pt x="142265" y="1041"/>
                    <a:pt x="144755" y="3518"/>
                  </a:cubicBezTo>
                  <a:cubicBezTo>
                    <a:pt x="147231" y="6007"/>
                    <a:pt x="147231" y="10020"/>
                    <a:pt x="144755" y="12497"/>
                  </a:cubicBezTo>
                  <a:lnTo>
                    <a:pt x="78626" y="78575"/>
                  </a:lnTo>
                  <a:cubicBezTo>
                    <a:pt x="77381" y="79807"/>
                    <a:pt x="75755" y="80429"/>
                    <a:pt x="74130" y="80429"/>
                  </a:cubicBezTo>
                  <a:cubicBezTo>
                    <a:pt x="72504" y="80429"/>
                    <a:pt x="70879" y="79807"/>
                    <a:pt x="69634" y="78575"/>
                  </a:cubicBezTo>
                  <a:lnTo>
                    <a:pt x="2477" y="11456"/>
                  </a:lnTo>
                  <a:cubicBezTo>
                    <a:pt x="0" y="8979"/>
                    <a:pt x="0" y="4966"/>
                    <a:pt x="2477" y="2477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1628"/>
            <p:cNvSpPr/>
            <p:nvPr/>
          </p:nvSpPr>
          <p:spPr>
            <a:xfrm>
              <a:off x="3956155" y="4522939"/>
              <a:ext cx="279352" cy="558540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26"/>
                  </a:cubicBezTo>
                  <a:cubicBezTo>
                    <a:pt x="12700" y="426491"/>
                    <a:pt x="132347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1629"/>
            <p:cNvSpPr/>
            <p:nvPr/>
          </p:nvSpPr>
          <p:spPr>
            <a:xfrm>
              <a:off x="4235507" y="4522939"/>
              <a:ext cx="279352" cy="558540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53" y="546151"/>
                    <a:pt x="266700" y="426491"/>
                    <a:pt x="266700" y="279426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5744" y="2597751"/>
            <a:ext cx="558800" cy="558788"/>
            <a:chOff x="3094510" y="1510283"/>
            <a:chExt cx="558800" cy="558788"/>
          </a:xfrm>
          <a:solidFill>
            <a:schemeClr val="tx2"/>
          </a:solidFill>
        </p:grpSpPr>
        <p:sp>
          <p:nvSpPr>
            <p:cNvPr id="72" name="Shape 2078"/>
            <p:cNvSpPr/>
            <p:nvPr/>
          </p:nvSpPr>
          <p:spPr>
            <a:xfrm>
              <a:off x="3094510" y="1510283"/>
              <a:ext cx="279400" cy="558788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26"/>
                  </a:cubicBezTo>
                  <a:cubicBezTo>
                    <a:pt x="12700" y="426504"/>
                    <a:pt x="132347" y="546164"/>
                    <a:pt x="279400" y="546164"/>
                  </a:cubicBezTo>
                  <a:lnTo>
                    <a:pt x="279400" y="558864"/>
                  </a:lnTo>
                  <a:cubicBezTo>
                    <a:pt x="125336" y="558864"/>
                    <a:pt x="0" y="433515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2079"/>
            <p:cNvSpPr/>
            <p:nvPr/>
          </p:nvSpPr>
          <p:spPr>
            <a:xfrm>
              <a:off x="3373910" y="1510283"/>
              <a:ext cx="279400" cy="558788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15"/>
                    <a:pt x="154064" y="558864"/>
                    <a:pt x="0" y="558864"/>
                  </a:cubicBezTo>
                  <a:lnTo>
                    <a:pt x="0" y="546164"/>
                  </a:lnTo>
                  <a:cubicBezTo>
                    <a:pt x="147053" y="546164"/>
                    <a:pt x="266700" y="426504"/>
                    <a:pt x="266700" y="279426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2080"/>
            <p:cNvSpPr/>
            <p:nvPr/>
          </p:nvSpPr>
          <p:spPr>
            <a:xfrm>
              <a:off x="3196110" y="1611880"/>
              <a:ext cx="177800" cy="355578"/>
            </a:xfrm>
            <a:custGeom>
              <a:avLst/>
              <a:gdLst/>
              <a:ahLst/>
              <a:cxnLst/>
              <a:rect l="0" t="0" r="0" b="0"/>
              <a:pathLst>
                <a:path w="177800" h="355626">
                  <a:moveTo>
                    <a:pt x="177800" y="0"/>
                  </a:moveTo>
                  <a:lnTo>
                    <a:pt x="177800" y="12700"/>
                  </a:lnTo>
                  <a:cubicBezTo>
                    <a:pt x="86766" y="12700"/>
                    <a:pt x="12700" y="86766"/>
                    <a:pt x="12700" y="177800"/>
                  </a:cubicBezTo>
                  <a:cubicBezTo>
                    <a:pt x="12700" y="268846"/>
                    <a:pt x="86766" y="342926"/>
                    <a:pt x="177800" y="342926"/>
                  </a:cubicBezTo>
                  <a:lnTo>
                    <a:pt x="177800" y="355626"/>
                  </a:lnTo>
                  <a:cubicBezTo>
                    <a:pt x="79756" y="355626"/>
                    <a:pt x="0" y="275857"/>
                    <a:pt x="0" y="177800"/>
                  </a:cubicBezTo>
                  <a:cubicBezTo>
                    <a:pt x="0" y="79756"/>
                    <a:pt x="79756" y="0"/>
                    <a:pt x="1778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2081"/>
            <p:cNvSpPr/>
            <p:nvPr/>
          </p:nvSpPr>
          <p:spPr>
            <a:xfrm>
              <a:off x="3373910" y="1611880"/>
              <a:ext cx="177800" cy="355578"/>
            </a:xfrm>
            <a:custGeom>
              <a:avLst/>
              <a:gdLst/>
              <a:ahLst/>
              <a:cxnLst/>
              <a:rect l="0" t="0" r="0" b="0"/>
              <a:pathLst>
                <a:path w="177800" h="355626">
                  <a:moveTo>
                    <a:pt x="0" y="0"/>
                  </a:moveTo>
                  <a:cubicBezTo>
                    <a:pt x="98044" y="0"/>
                    <a:pt x="177800" y="79756"/>
                    <a:pt x="177800" y="177800"/>
                  </a:cubicBezTo>
                  <a:cubicBezTo>
                    <a:pt x="177800" y="275857"/>
                    <a:pt x="98044" y="355626"/>
                    <a:pt x="0" y="355626"/>
                  </a:cubicBezTo>
                  <a:lnTo>
                    <a:pt x="0" y="342926"/>
                  </a:lnTo>
                  <a:cubicBezTo>
                    <a:pt x="91034" y="342926"/>
                    <a:pt x="165100" y="268846"/>
                    <a:pt x="165100" y="177800"/>
                  </a:cubicBezTo>
                  <a:cubicBezTo>
                    <a:pt x="165100" y="86766"/>
                    <a:pt x="91034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2082"/>
            <p:cNvSpPr/>
            <p:nvPr/>
          </p:nvSpPr>
          <p:spPr>
            <a:xfrm>
              <a:off x="3367560" y="1783246"/>
              <a:ext cx="120650" cy="12698"/>
            </a:xfrm>
            <a:custGeom>
              <a:avLst/>
              <a:gdLst/>
              <a:ahLst/>
              <a:cxnLst/>
              <a:rect l="0" t="0" r="0" b="0"/>
              <a:pathLst>
                <a:path w="120650" h="12700">
                  <a:moveTo>
                    <a:pt x="6350" y="0"/>
                  </a:moveTo>
                  <a:lnTo>
                    <a:pt x="114300" y="0"/>
                  </a:lnTo>
                  <a:cubicBezTo>
                    <a:pt x="117805" y="0"/>
                    <a:pt x="120650" y="2845"/>
                    <a:pt x="120650" y="6350"/>
                  </a:cubicBezTo>
                  <a:cubicBezTo>
                    <a:pt x="120650" y="9855"/>
                    <a:pt x="117805" y="12700"/>
                    <a:pt x="11430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2083"/>
            <p:cNvSpPr/>
            <p:nvPr/>
          </p:nvSpPr>
          <p:spPr>
            <a:xfrm>
              <a:off x="3367560" y="1694358"/>
              <a:ext cx="12700" cy="101586"/>
            </a:xfrm>
            <a:custGeom>
              <a:avLst/>
              <a:gdLst/>
              <a:ahLst/>
              <a:cxnLst/>
              <a:rect l="0" t="0" r="0" b="0"/>
              <a:pathLst>
                <a:path w="12700" h="101600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95250"/>
                  </a:lnTo>
                  <a:cubicBezTo>
                    <a:pt x="12700" y="98755"/>
                    <a:pt x="9855" y="101600"/>
                    <a:pt x="6350" y="101600"/>
                  </a:cubicBezTo>
                  <a:cubicBezTo>
                    <a:pt x="2845" y="101600"/>
                    <a:pt x="0" y="98755"/>
                    <a:pt x="0" y="95250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126924" y="4209091"/>
            <a:ext cx="211936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Персональный 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менеджер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4041788" y="3403456"/>
            <a:ext cx="558748" cy="558724"/>
            <a:chOff x="5929020" y="1707978"/>
            <a:chExt cx="558748" cy="558724"/>
          </a:xfrm>
          <a:solidFill>
            <a:schemeClr val="tx2"/>
          </a:solidFill>
        </p:grpSpPr>
        <p:sp>
          <p:nvSpPr>
            <p:cNvPr id="97" name="Shape 1677"/>
            <p:cNvSpPr/>
            <p:nvPr/>
          </p:nvSpPr>
          <p:spPr>
            <a:xfrm>
              <a:off x="5929020" y="1707978"/>
              <a:ext cx="279374" cy="558724"/>
            </a:xfrm>
            <a:custGeom>
              <a:avLst/>
              <a:gdLst/>
              <a:ahLst/>
              <a:cxnLst/>
              <a:rect l="0" t="0" r="0" b="0"/>
              <a:pathLst>
                <a:path w="279400" h="558826">
                  <a:moveTo>
                    <a:pt x="279400" y="0"/>
                  </a:moveTo>
                  <a:lnTo>
                    <a:pt x="279400" y="0"/>
                  </a:lnTo>
                  <a:lnTo>
                    <a:pt x="279400" y="12700"/>
                  </a:lnTo>
                  <a:lnTo>
                    <a:pt x="279400" y="12700"/>
                  </a:lnTo>
                  <a:cubicBezTo>
                    <a:pt x="132347" y="12700"/>
                    <a:pt x="12700" y="132334"/>
                    <a:pt x="12700" y="279387"/>
                  </a:cubicBezTo>
                  <a:cubicBezTo>
                    <a:pt x="12700" y="426466"/>
                    <a:pt x="132347" y="546126"/>
                    <a:pt x="279400" y="546126"/>
                  </a:cubicBezTo>
                  <a:lnTo>
                    <a:pt x="279400" y="546126"/>
                  </a:lnTo>
                  <a:lnTo>
                    <a:pt x="279400" y="558826"/>
                  </a:lnTo>
                  <a:lnTo>
                    <a:pt x="279400" y="558826"/>
                  </a:lnTo>
                  <a:cubicBezTo>
                    <a:pt x="125336" y="558826"/>
                    <a:pt x="0" y="433476"/>
                    <a:pt x="0" y="279387"/>
                  </a:cubicBezTo>
                  <a:cubicBezTo>
                    <a:pt x="0" y="125336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 anchor="t"/>
            <a:lstStyle/>
            <a:p>
              <a:endParaRPr lang="ru-RU"/>
            </a:p>
          </p:txBody>
        </p:sp>
        <p:sp>
          <p:nvSpPr>
            <p:cNvPr id="98" name="Shape 1678"/>
            <p:cNvSpPr/>
            <p:nvPr/>
          </p:nvSpPr>
          <p:spPr>
            <a:xfrm>
              <a:off x="6208394" y="1707978"/>
              <a:ext cx="279374" cy="558724"/>
            </a:xfrm>
            <a:custGeom>
              <a:avLst/>
              <a:gdLst/>
              <a:ahLst/>
              <a:cxnLst/>
              <a:rect l="0" t="0" r="0" b="0"/>
              <a:pathLst>
                <a:path w="279400" h="558826">
                  <a:moveTo>
                    <a:pt x="0" y="0"/>
                  </a:moveTo>
                  <a:lnTo>
                    <a:pt x="56238" y="5686"/>
                  </a:lnTo>
                  <a:cubicBezTo>
                    <a:pt x="183439" y="31783"/>
                    <a:pt x="279400" y="144593"/>
                    <a:pt x="279400" y="279387"/>
                  </a:cubicBezTo>
                  <a:cubicBezTo>
                    <a:pt x="279400" y="414215"/>
                    <a:pt x="183439" y="527039"/>
                    <a:pt x="56238" y="553139"/>
                  </a:cubicBezTo>
                  <a:lnTo>
                    <a:pt x="0" y="558826"/>
                  </a:lnTo>
                  <a:lnTo>
                    <a:pt x="0" y="546126"/>
                  </a:lnTo>
                  <a:lnTo>
                    <a:pt x="53680" y="540697"/>
                  </a:lnTo>
                  <a:cubicBezTo>
                    <a:pt x="175096" y="515782"/>
                    <a:pt x="266700" y="408081"/>
                    <a:pt x="266700" y="279387"/>
                  </a:cubicBezTo>
                  <a:cubicBezTo>
                    <a:pt x="266700" y="150716"/>
                    <a:pt x="175096" y="43037"/>
                    <a:pt x="53680" y="18128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 anchor="t"/>
            <a:lstStyle/>
            <a:p>
              <a:endParaRPr lang="ru-RU"/>
            </a:p>
          </p:txBody>
        </p:sp>
        <p:sp>
          <p:nvSpPr>
            <p:cNvPr id="99" name="Shape 1679"/>
            <p:cNvSpPr/>
            <p:nvPr/>
          </p:nvSpPr>
          <p:spPr>
            <a:xfrm>
              <a:off x="6036960" y="1825458"/>
              <a:ext cx="171434" cy="298370"/>
            </a:xfrm>
            <a:custGeom>
              <a:avLst/>
              <a:gdLst/>
              <a:ahLst/>
              <a:cxnLst/>
              <a:rect l="0" t="0" r="0" b="0"/>
              <a:pathLst>
                <a:path w="171450" h="298424">
                  <a:moveTo>
                    <a:pt x="57455" y="0"/>
                  </a:moveTo>
                  <a:lnTo>
                    <a:pt x="133020" y="0"/>
                  </a:lnTo>
                  <a:cubicBezTo>
                    <a:pt x="140779" y="0"/>
                    <a:pt x="148717" y="5778"/>
                    <a:pt x="151066" y="13157"/>
                  </a:cubicBezTo>
                  <a:lnTo>
                    <a:pt x="157023" y="31750"/>
                  </a:lnTo>
                  <a:lnTo>
                    <a:pt x="171450" y="31748"/>
                  </a:lnTo>
                  <a:lnTo>
                    <a:pt x="171450" y="44447"/>
                  </a:lnTo>
                  <a:lnTo>
                    <a:pt x="152387" y="44450"/>
                  </a:lnTo>
                  <a:cubicBezTo>
                    <a:pt x="149619" y="44450"/>
                    <a:pt x="147180" y="42659"/>
                    <a:pt x="146329" y="40030"/>
                  </a:cubicBezTo>
                  <a:lnTo>
                    <a:pt x="138963" y="17030"/>
                  </a:lnTo>
                  <a:cubicBezTo>
                    <a:pt x="138278" y="14846"/>
                    <a:pt x="135318" y="12700"/>
                    <a:pt x="133020" y="12700"/>
                  </a:cubicBezTo>
                  <a:lnTo>
                    <a:pt x="57455" y="12700"/>
                  </a:lnTo>
                  <a:cubicBezTo>
                    <a:pt x="55156" y="12700"/>
                    <a:pt x="52184" y="14846"/>
                    <a:pt x="51486" y="17043"/>
                  </a:cubicBezTo>
                  <a:lnTo>
                    <a:pt x="44145" y="40030"/>
                  </a:lnTo>
                  <a:cubicBezTo>
                    <a:pt x="43294" y="42659"/>
                    <a:pt x="40856" y="44450"/>
                    <a:pt x="38087" y="44450"/>
                  </a:cubicBezTo>
                  <a:lnTo>
                    <a:pt x="38074" y="44450"/>
                  </a:lnTo>
                  <a:lnTo>
                    <a:pt x="19037" y="44424"/>
                  </a:lnTo>
                  <a:cubicBezTo>
                    <a:pt x="15558" y="44424"/>
                    <a:pt x="12700" y="47282"/>
                    <a:pt x="12700" y="50774"/>
                  </a:cubicBezTo>
                  <a:lnTo>
                    <a:pt x="12700" y="279374"/>
                  </a:lnTo>
                  <a:cubicBezTo>
                    <a:pt x="12700" y="282867"/>
                    <a:pt x="15558" y="285724"/>
                    <a:pt x="19050" y="285724"/>
                  </a:cubicBezTo>
                  <a:lnTo>
                    <a:pt x="171450" y="285724"/>
                  </a:lnTo>
                  <a:lnTo>
                    <a:pt x="171450" y="298424"/>
                  </a:lnTo>
                  <a:lnTo>
                    <a:pt x="19050" y="298424"/>
                  </a:lnTo>
                  <a:cubicBezTo>
                    <a:pt x="8547" y="298424"/>
                    <a:pt x="0" y="289877"/>
                    <a:pt x="0" y="279374"/>
                  </a:cubicBezTo>
                  <a:lnTo>
                    <a:pt x="0" y="50774"/>
                  </a:lnTo>
                  <a:cubicBezTo>
                    <a:pt x="0" y="40272"/>
                    <a:pt x="8547" y="31724"/>
                    <a:pt x="19050" y="31724"/>
                  </a:cubicBezTo>
                  <a:lnTo>
                    <a:pt x="33452" y="31750"/>
                  </a:lnTo>
                  <a:lnTo>
                    <a:pt x="39395" y="13157"/>
                  </a:lnTo>
                  <a:cubicBezTo>
                    <a:pt x="41808" y="5651"/>
                    <a:pt x="49568" y="0"/>
                    <a:pt x="5745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 anchor="t"/>
            <a:lstStyle/>
            <a:p>
              <a:endParaRPr lang="ru-RU"/>
            </a:p>
          </p:txBody>
        </p:sp>
        <p:sp>
          <p:nvSpPr>
            <p:cNvPr id="100" name="Shape 1680"/>
            <p:cNvSpPr/>
            <p:nvPr/>
          </p:nvSpPr>
          <p:spPr>
            <a:xfrm>
              <a:off x="6208394" y="1857176"/>
              <a:ext cx="171434" cy="266651"/>
            </a:xfrm>
            <a:custGeom>
              <a:avLst/>
              <a:gdLst/>
              <a:ahLst/>
              <a:cxnLst/>
              <a:rect l="0" t="0" r="0" b="0"/>
              <a:pathLst>
                <a:path w="171450" h="266700">
                  <a:moveTo>
                    <a:pt x="152400" y="0"/>
                  </a:moveTo>
                  <a:cubicBezTo>
                    <a:pt x="162903" y="0"/>
                    <a:pt x="171450" y="8547"/>
                    <a:pt x="171450" y="19050"/>
                  </a:cubicBezTo>
                  <a:lnTo>
                    <a:pt x="171450" y="247650"/>
                  </a:lnTo>
                  <a:cubicBezTo>
                    <a:pt x="171450" y="258153"/>
                    <a:pt x="162903" y="266700"/>
                    <a:pt x="152400" y="266700"/>
                  </a:cubicBezTo>
                  <a:lnTo>
                    <a:pt x="0" y="266700"/>
                  </a:lnTo>
                  <a:lnTo>
                    <a:pt x="0" y="254000"/>
                  </a:lnTo>
                  <a:lnTo>
                    <a:pt x="152400" y="254000"/>
                  </a:lnTo>
                  <a:cubicBezTo>
                    <a:pt x="155892" y="254000"/>
                    <a:pt x="158750" y="251142"/>
                    <a:pt x="158750" y="247650"/>
                  </a:cubicBezTo>
                  <a:lnTo>
                    <a:pt x="158750" y="19050"/>
                  </a:lnTo>
                  <a:cubicBezTo>
                    <a:pt x="158750" y="15558"/>
                    <a:pt x="155892" y="12700"/>
                    <a:pt x="152400" y="12700"/>
                  </a:cubicBezTo>
                  <a:lnTo>
                    <a:pt x="0" y="12723"/>
                  </a:lnTo>
                  <a:lnTo>
                    <a:pt x="0" y="23"/>
                  </a:lnTo>
                  <a:lnTo>
                    <a:pt x="15240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 anchor="t"/>
            <a:lstStyle/>
            <a:p>
              <a:endParaRPr lang="ru-RU"/>
            </a:p>
          </p:txBody>
        </p:sp>
        <p:sp>
          <p:nvSpPr>
            <p:cNvPr id="101" name="Shape 1681"/>
            <p:cNvSpPr/>
            <p:nvPr/>
          </p:nvSpPr>
          <p:spPr>
            <a:xfrm>
              <a:off x="6036960" y="1882571"/>
              <a:ext cx="171434" cy="241256"/>
            </a:xfrm>
            <a:custGeom>
              <a:avLst/>
              <a:gdLst/>
              <a:ahLst/>
              <a:cxnLst/>
              <a:rect l="0" t="0" r="0" b="0"/>
              <a:pathLst>
                <a:path w="171450" h="241300">
                  <a:moveTo>
                    <a:pt x="19050" y="0"/>
                  </a:moveTo>
                  <a:lnTo>
                    <a:pt x="171450" y="0"/>
                  </a:lnTo>
                  <a:lnTo>
                    <a:pt x="171450" y="12700"/>
                  </a:lnTo>
                  <a:lnTo>
                    <a:pt x="19050" y="12700"/>
                  </a:lnTo>
                  <a:cubicBezTo>
                    <a:pt x="15558" y="12700"/>
                    <a:pt x="12700" y="15558"/>
                    <a:pt x="12700" y="19050"/>
                  </a:cubicBezTo>
                  <a:lnTo>
                    <a:pt x="12700" y="222250"/>
                  </a:lnTo>
                  <a:cubicBezTo>
                    <a:pt x="12700" y="225742"/>
                    <a:pt x="15558" y="228600"/>
                    <a:pt x="19050" y="228600"/>
                  </a:cubicBezTo>
                  <a:lnTo>
                    <a:pt x="171450" y="228600"/>
                  </a:lnTo>
                  <a:lnTo>
                    <a:pt x="171450" y="241300"/>
                  </a:lnTo>
                  <a:lnTo>
                    <a:pt x="19050" y="241300"/>
                  </a:lnTo>
                  <a:cubicBezTo>
                    <a:pt x="8547" y="241300"/>
                    <a:pt x="0" y="232753"/>
                    <a:pt x="0" y="222250"/>
                  </a:cubicBezTo>
                  <a:lnTo>
                    <a:pt x="0" y="19050"/>
                  </a:lnTo>
                  <a:cubicBezTo>
                    <a:pt x="0" y="8547"/>
                    <a:pt x="8547" y="0"/>
                    <a:pt x="190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 anchor="t"/>
            <a:lstStyle/>
            <a:p>
              <a:endParaRPr lang="ru-RU"/>
            </a:p>
          </p:txBody>
        </p:sp>
        <p:sp>
          <p:nvSpPr>
            <p:cNvPr id="102" name="Shape 1682"/>
            <p:cNvSpPr/>
            <p:nvPr/>
          </p:nvSpPr>
          <p:spPr>
            <a:xfrm>
              <a:off x="6208394" y="1882571"/>
              <a:ext cx="171434" cy="241256"/>
            </a:xfrm>
            <a:custGeom>
              <a:avLst/>
              <a:gdLst/>
              <a:ahLst/>
              <a:cxnLst/>
              <a:rect l="0" t="0" r="0" b="0"/>
              <a:pathLst>
                <a:path w="171450" h="241300">
                  <a:moveTo>
                    <a:pt x="0" y="0"/>
                  </a:moveTo>
                  <a:lnTo>
                    <a:pt x="152400" y="0"/>
                  </a:lnTo>
                  <a:cubicBezTo>
                    <a:pt x="162903" y="0"/>
                    <a:pt x="171450" y="8547"/>
                    <a:pt x="171450" y="19050"/>
                  </a:cubicBezTo>
                  <a:lnTo>
                    <a:pt x="171450" y="222250"/>
                  </a:lnTo>
                  <a:cubicBezTo>
                    <a:pt x="171450" y="232753"/>
                    <a:pt x="162903" y="241300"/>
                    <a:pt x="152400" y="241300"/>
                  </a:cubicBezTo>
                  <a:lnTo>
                    <a:pt x="0" y="241300"/>
                  </a:lnTo>
                  <a:lnTo>
                    <a:pt x="0" y="228600"/>
                  </a:lnTo>
                  <a:lnTo>
                    <a:pt x="152400" y="228600"/>
                  </a:lnTo>
                  <a:cubicBezTo>
                    <a:pt x="155892" y="228600"/>
                    <a:pt x="158750" y="225742"/>
                    <a:pt x="158750" y="222250"/>
                  </a:cubicBezTo>
                  <a:lnTo>
                    <a:pt x="158750" y="19050"/>
                  </a:lnTo>
                  <a:cubicBezTo>
                    <a:pt x="158750" y="15558"/>
                    <a:pt x="155892" y="12700"/>
                    <a:pt x="152400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 anchor="t"/>
            <a:lstStyle/>
            <a:p>
              <a:endParaRPr lang="ru-RU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499579" y="4216571"/>
            <a:ext cx="558800" cy="558775"/>
            <a:chOff x="836088" y="5360915"/>
            <a:chExt cx="558800" cy="558775"/>
          </a:xfrm>
          <a:solidFill>
            <a:schemeClr val="tx2"/>
          </a:solidFill>
        </p:grpSpPr>
        <p:sp>
          <p:nvSpPr>
            <p:cNvPr id="118" name="Shape 3941"/>
            <p:cNvSpPr/>
            <p:nvPr/>
          </p:nvSpPr>
          <p:spPr>
            <a:xfrm>
              <a:off x="836088" y="5360915"/>
              <a:ext cx="279400" cy="558775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26"/>
                  </a:cubicBezTo>
                  <a:cubicBezTo>
                    <a:pt x="12700" y="426491"/>
                    <a:pt x="132347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3942"/>
            <p:cNvSpPr/>
            <p:nvPr/>
          </p:nvSpPr>
          <p:spPr>
            <a:xfrm>
              <a:off x="1115488" y="5360915"/>
              <a:ext cx="279400" cy="558775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53" y="546151"/>
                    <a:pt x="266700" y="426491"/>
                    <a:pt x="266700" y="279426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3943"/>
            <p:cNvSpPr/>
            <p:nvPr/>
          </p:nvSpPr>
          <p:spPr>
            <a:xfrm>
              <a:off x="956743" y="5624478"/>
              <a:ext cx="158750" cy="187301"/>
            </a:xfrm>
            <a:custGeom>
              <a:avLst/>
              <a:gdLst/>
              <a:ahLst/>
              <a:cxnLst/>
              <a:rect l="0" t="0" r="0" b="0"/>
              <a:pathLst>
                <a:path w="158750" h="187326">
                  <a:moveTo>
                    <a:pt x="158750" y="0"/>
                  </a:moveTo>
                  <a:lnTo>
                    <a:pt x="158750" y="12729"/>
                  </a:lnTo>
                  <a:lnTo>
                    <a:pt x="133579" y="17260"/>
                  </a:lnTo>
                  <a:lnTo>
                    <a:pt x="36741" y="60034"/>
                  </a:lnTo>
                  <a:cubicBezTo>
                    <a:pt x="23711" y="65812"/>
                    <a:pt x="12700" y="82729"/>
                    <a:pt x="12700" y="96991"/>
                  </a:cubicBezTo>
                  <a:lnTo>
                    <a:pt x="12700" y="136653"/>
                  </a:lnTo>
                  <a:lnTo>
                    <a:pt x="57125" y="136653"/>
                  </a:lnTo>
                  <a:cubicBezTo>
                    <a:pt x="59842" y="136653"/>
                    <a:pt x="62281" y="138393"/>
                    <a:pt x="63144" y="140996"/>
                  </a:cubicBezTo>
                  <a:lnTo>
                    <a:pt x="74397" y="174626"/>
                  </a:lnTo>
                  <a:lnTo>
                    <a:pt x="158750" y="174626"/>
                  </a:lnTo>
                  <a:lnTo>
                    <a:pt x="158750" y="187326"/>
                  </a:lnTo>
                  <a:lnTo>
                    <a:pt x="69825" y="187326"/>
                  </a:lnTo>
                  <a:cubicBezTo>
                    <a:pt x="67094" y="187326"/>
                    <a:pt x="64656" y="185573"/>
                    <a:pt x="63792" y="182982"/>
                  </a:cubicBezTo>
                  <a:lnTo>
                    <a:pt x="52540" y="149353"/>
                  </a:lnTo>
                  <a:lnTo>
                    <a:pt x="6350" y="149353"/>
                  </a:lnTo>
                  <a:cubicBezTo>
                    <a:pt x="2832" y="149353"/>
                    <a:pt x="0" y="146508"/>
                    <a:pt x="0" y="143003"/>
                  </a:cubicBezTo>
                  <a:lnTo>
                    <a:pt x="0" y="96991"/>
                  </a:lnTo>
                  <a:cubicBezTo>
                    <a:pt x="0" y="77598"/>
                    <a:pt x="13881" y="56274"/>
                    <a:pt x="31610" y="48413"/>
                  </a:cubicBezTo>
                  <a:lnTo>
                    <a:pt x="128435" y="5652"/>
                  </a:lnTo>
                  <a:lnTo>
                    <a:pt x="15875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3944"/>
            <p:cNvSpPr/>
            <p:nvPr/>
          </p:nvSpPr>
          <p:spPr>
            <a:xfrm>
              <a:off x="1115493" y="5624460"/>
              <a:ext cx="158750" cy="187319"/>
            </a:xfrm>
            <a:custGeom>
              <a:avLst/>
              <a:gdLst/>
              <a:ahLst/>
              <a:cxnLst/>
              <a:rect l="0" t="0" r="0" b="0"/>
              <a:pathLst>
                <a:path w="158750" h="187344">
                  <a:moveTo>
                    <a:pt x="98" y="0"/>
                  </a:moveTo>
                  <a:cubicBezTo>
                    <a:pt x="11043" y="0"/>
                    <a:pt x="21990" y="1892"/>
                    <a:pt x="30531" y="5683"/>
                  </a:cubicBezTo>
                  <a:lnTo>
                    <a:pt x="127114" y="48431"/>
                  </a:lnTo>
                  <a:cubicBezTo>
                    <a:pt x="144856" y="56280"/>
                    <a:pt x="158750" y="77603"/>
                    <a:pt x="158750" y="97009"/>
                  </a:cubicBezTo>
                  <a:lnTo>
                    <a:pt x="158750" y="143021"/>
                  </a:lnTo>
                  <a:cubicBezTo>
                    <a:pt x="158750" y="146526"/>
                    <a:pt x="155905" y="149371"/>
                    <a:pt x="152400" y="149371"/>
                  </a:cubicBezTo>
                  <a:lnTo>
                    <a:pt x="106197" y="149371"/>
                  </a:lnTo>
                  <a:lnTo>
                    <a:pt x="94945" y="183000"/>
                  </a:lnTo>
                  <a:cubicBezTo>
                    <a:pt x="94082" y="185591"/>
                    <a:pt x="91643" y="187344"/>
                    <a:pt x="88925" y="187344"/>
                  </a:cubicBezTo>
                  <a:lnTo>
                    <a:pt x="0" y="187344"/>
                  </a:lnTo>
                  <a:lnTo>
                    <a:pt x="0" y="174644"/>
                  </a:lnTo>
                  <a:lnTo>
                    <a:pt x="84341" y="174644"/>
                  </a:lnTo>
                  <a:lnTo>
                    <a:pt x="95593" y="141015"/>
                  </a:lnTo>
                  <a:cubicBezTo>
                    <a:pt x="96457" y="138411"/>
                    <a:pt x="98895" y="136671"/>
                    <a:pt x="101625" y="136671"/>
                  </a:cubicBezTo>
                  <a:lnTo>
                    <a:pt x="146050" y="136671"/>
                  </a:lnTo>
                  <a:lnTo>
                    <a:pt x="146050" y="97009"/>
                  </a:lnTo>
                  <a:cubicBezTo>
                    <a:pt x="146050" y="82747"/>
                    <a:pt x="135014" y="65818"/>
                    <a:pt x="121984" y="60039"/>
                  </a:cubicBezTo>
                  <a:lnTo>
                    <a:pt x="25387" y="17291"/>
                  </a:lnTo>
                  <a:cubicBezTo>
                    <a:pt x="18529" y="14256"/>
                    <a:pt x="9306" y="12735"/>
                    <a:pt x="89" y="12732"/>
                  </a:cubicBezTo>
                  <a:lnTo>
                    <a:pt x="0" y="12748"/>
                  </a:lnTo>
                  <a:lnTo>
                    <a:pt x="0" y="18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3945"/>
            <p:cNvSpPr/>
            <p:nvPr/>
          </p:nvSpPr>
          <p:spPr>
            <a:xfrm>
              <a:off x="1053126" y="5468267"/>
              <a:ext cx="62363" cy="161382"/>
            </a:xfrm>
            <a:custGeom>
              <a:avLst/>
              <a:gdLst/>
              <a:ahLst/>
              <a:cxnLst/>
              <a:rect l="0" t="0" r="0" b="0"/>
              <a:pathLst>
                <a:path w="62363" h="161404">
                  <a:moveTo>
                    <a:pt x="60973" y="0"/>
                  </a:moveTo>
                  <a:lnTo>
                    <a:pt x="62363" y="0"/>
                  </a:lnTo>
                  <a:lnTo>
                    <a:pt x="62363" y="12700"/>
                  </a:lnTo>
                  <a:lnTo>
                    <a:pt x="60973" y="12700"/>
                  </a:lnTo>
                  <a:cubicBezTo>
                    <a:pt x="34354" y="12700"/>
                    <a:pt x="12700" y="34354"/>
                    <a:pt x="12700" y="60985"/>
                  </a:cubicBezTo>
                  <a:lnTo>
                    <a:pt x="12700" y="100368"/>
                  </a:lnTo>
                  <a:cubicBezTo>
                    <a:pt x="12700" y="127026"/>
                    <a:pt x="34354" y="148704"/>
                    <a:pt x="60973" y="148704"/>
                  </a:cubicBezTo>
                  <a:lnTo>
                    <a:pt x="62363" y="148704"/>
                  </a:lnTo>
                  <a:lnTo>
                    <a:pt x="62363" y="161404"/>
                  </a:lnTo>
                  <a:lnTo>
                    <a:pt x="60973" y="161404"/>
                  </a:lnTo>
                  <a:cubicBezTo>
                    <a:pt x="27356" y="161404"/>
                    <a:pt x="0" y="134023"/>
                    <a:pt x="0" y="100368"/>
                  </a:cubicBezTo>
                  <a:lnTo>
                    <a:pt x="0" y="60985"/>
                  </a:lnTo>
                  <a:cubicBezTo>
                    <a:pt x="0" y="27356"/>
                    <a:pt x="27356" y="0"/>
                    <a:pt x="60973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3946"/>
            <p:cNvSpPr/>
            <p:nvPr/>
          </p:nvSpPr>
          <p:spPr>
            <a:xfrm>
              <a:off x="1115489" y="5468267"/>
              <a:ext cx="62363" cy="161382"/>
            </a:xfrm>
            <a:custGeom>
              <a:avLst/>
              <a:gdLst/>
              <a:ahLst/>
              <a:cxnLst/>
              <a:rect l="0" t="0" r="0" b="0"/>
              <a:pathLst>
                <a:path w="62363" h="161404">
                  <a:moveTo>
                    <a:pt x="0" y="0"/>
                  </a:moveTo>
                  <a:lnTo>
                    <a:pt x="1340" y="0"/>
                  </a:lnTo>
                  <a:cubicBezTo>
                    <a:pt x="34982" y="0"/>
                    <a:pt x="62363" y="27356"/>
                    <a:pt x="62363" y="60985"/>
                  </a:cubicBezTo>
                  <a:lnTo>
                    <a:pt x="62363" y="100368"/>
                  </a:lnTo>
                  <a:cubicBezTo>
                    <a:pt x="62363" y="134023"/>
                    <a:pt x="34982" y="161404"/>
                    <a:pt x="1340" y="161404"/>
                  </a:cubicBezTo>
                  <a:lnTo>
                    <a:pt x="0" y="161404"/>
                  </a:lnTo>
                  <a:lnTo>
                    <a:pt x="0" y="148704"/>
                  </a:lnTo>
                  <a:lnTo>
                    <a:pt x="1340" y="148704"/>
                  </a:lnTo>
                  <a:cubicBezTo>
                    <a:pt x="27985" y="148704"/>
                    <a:pt x="49663" y="127026"/>
                    <a:pt x="49663" y="100368"/>
                  </a:cubicBezTo>
                  <a:lnTo>
                    <a:pt x="49663" y="60985"/>
                  </a:lnTo>
                  <a:cubicBezTo>
                    <a:pt x="49663" y="34354"/>
                    <a:pt x="27985" y="12700"/>
                    <a:pt x="1340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3947"/>
            <p:cNvSpPr/>
            <p:nvPr/>
          </p:nvSpPr>
          <p:spPr>
            <a:xfrm>
              <a:off x="1096438" y="5659423"/>
              <a:ext cx="38100" cy="12698"/>
            </a:xfrm>
            <a:custGeom>
              <a:avLst/>
              <a:gdLst/>
              <a:ahLst/>
              <a:cxnLst/>
              <a:rect l="0" t="0" r="0" b="0"/>
              <a:pathLst>
                <a:path w="38100" h="12700">
                  <a:moveTo>
                    <a:pt x="6350" y="0"/>
                  </a:moveTo>
                  <a:lnTo>
                    <a:pt x="31750" y="0"/>
                  </a:lnTo>
                  <a:cubicBezTo>
                    <a:pt x="35255" y="0"/>
                    <a:pt x="38100" y="2845"/>
                    <a:pt x="38100" y="6350"/>
                  </a:cubicBezTo>
                  <a:cubicBezTo>
                    <a:pt x="38100" y="9855"/>
                    <a:pt x="35255" y="12700"/>
                    <a:pt x="317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3948"/>
            <p:cNvSpPr/>
            <p:nvPr/>
          </p:nvSpPr>
          <p:spPr>
            <a:xfrm>
              <a:off x="1121749" y="5627645"/>
              <a:ext cx="32283" cy="183998"/>
            </a:xfrm>
            <a:custGeom>
              <a:avLst/>
              <a:gdLst/>
              <a:ahLst/>
              <a:cxnLst/>
              <a:rect l="0" t="0" r="0" b="0"/>
              <a:pathLst>
                <a:path w="32283" h="184023">
                  <a:moveTo>
                    <a:pt x="21539" y="1321"/>
                  </a:moveTo>
                  <a:cubicBezTo>
                    <a:pt x="24790" y="2667"/>
                    <a:pt x="26340" y="6375"/>
                    <a:pt x="25019" y="9614"/>
                  </a:cubicBezTo>
                  <a:lnTo>
                    <a:pt x="12967" y="38976"/>
                  </a:lnTo>
                  <a:lnTo>
                    <a:pt x="31801" y="176822"/>
                  </a:lnTo>
                  <a:cubicBezTo>
                    <a:pt x="32283" y="180289"/>
                    <a:pt x="29858" y="183490"/>
                    <a:pt x="26365" y="183959"/>
                  </a:cubicBezTo>
                  <a:cubicBezTo>
                    <a:pt x="26086" y="183997"/>
                    <a:pt x="25781" y="184023"/>
                    <a:pt x="25502" y="184023"/>
                  </a:cubicBezTo>
                  <a:cubicBezTo>
                    <a:pt x="22377" y="184023"/>
                    <a:pt x="19660" y="181711"/>
                    <a:pt x="19228" y="178524"/>
                  </a:cubicBezTo>
                  <a:lnTo>
                    <a:pt x="152" y="39001"/>
                  </a:lnTo>
                  <a:cubicBezTo>
                    <a:pt x="0" y="37897"/>
                    <a:pt x="140" y="36766"/>
                    <a:pt x="559" y="35738"/>
                  </a:cubicBezTo>
                  <a:lnTo>
                    <a:pt x="13259" y="4800"/>
                  </a:lnTo>
                  <a:cubicBezTo>
                    <a:pt x="14618" y="1550"/>
                    <a:pt x="18364" y="0"/>
                    <a:pt x="21539" y="132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3949"/>
            <p:cNvSpPr/>
            <p:nvPr/>
          </p:nvSpPr>
          <p:spPr>
            <a:xfrm>
              <a:off x="1076982" y="5627645"/>
              <a:ext cx="32207" cy="183998"/>
            </a:xfrm>
            <a:custGeom>
              <a:avLst/>
              <a:gdLst/>
              <a:ahLst/>
              <a:cxnLst/>
              <a:rect l="0" t="0" r="0" b="0"/>
              <a:pathLst>
                <a:path w="32207" h="184023">
                  <a:moveTo>
                    <a:pt x="10719" y="1321"/>
                  </a:moveTo>
                  <a:cubicBezTo>
                    <a:pt x="13957" y="0"/>
                    <a:pt x="17666" y="1562"/>
                    <a:pt x="18999" y="4800"/>
                  </a:cubicBezTo>
                  <a:lnTo>
                    <a:pt x="31648" y="35738"/>
                  </a:lnTo>
                  <a:cubicBezTo>
                    <a:pt x="32067" y="36766"/>
                    <a:pt x="32207" y="37897"/>
                    <a:pt x="32055" y="39001"/>
                  </a:cubicBezTo>
                  <a:lnTo>
                    <a:pt x="13043" y="178524"/>
                  </a:lnTo>
                  <a:cubicBezTo>
                    <a:pt x="12611" y="181711"/>
                    <a:pt x="9893" y="184023"/>
                    <a:pt x="6769" y="184023"/>
                  </a:cubicBezTo>
                  <a:cubicBezTo>
                    <a:pt x="6490" y="184023"/>
                    <a:pt x="6185" y="184010"/>
                    <a:pt x="5905" y="183959"/>
                  </a:cubicBezTo>
                  <a:cubicBezTo>
                    <a:pt x="2426" y="183490"/>
                    <a:pt x="0" y="180289"/>
                    <a:pt x="470" y="176822"/>
                  </a:cubicBezTo>
                  <a:lnTo>
                    <a:pt x="19240" y="38976"/>
                  </a:lnTo>
                  <a:lnTo>
                    <a:pt x="7239" y="9614"/>
                  </a:lnTo>
                  <a:cubicBezTo>
                    <a:pt x="5918" y="6362"/>
                    <a:pt x="7480" y="2654"/>
                    <a:pt x="10719" y="132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3950"/>
            <p:cNvSpPr/>
            <p:nvPr/>
          </p:nvSpPr>
          <p:spPr>
            <a:xfrm>
              <a:off x="1027717" y="5519593"/>
              <a:ext cx="38100" cy="57142"/>
            </a:xfrm>
            <a:custGeom>
              <a:avLst/>
              <a:gdLst/>
              <a:ahLst/>
              <a:cxnLst/>
              <a:rect l="0" t="0" r="0" b="0"/>
              <a:pathLst>
                <a:path w="38100" h="57150">
                  <a:moveTo>
                    <a:pt x="19050" y="0"/>
                  </a:moveTo>
                  <a:lnTo>
                    <a:pt x="31750" y="0"/>
                  </a:lnTo>
                  <a:cubicBezTo>
                    <a:pt x="35255" y="0"/>
                    <a:pt x="38100" y="2845"/>
                    <a:pt x="38100" y="6350"/>
                  </a:cubicBezTo>
                  <a:cubicBezTo>
                    <a:pt x="38100" y="9855"/>
                    <a:pt x="35255" y="12700"/>
                    <a:pt x="31750" y="12700"/>
                  </a:cubicBezTo>
                  <a:lnTo>
                    <a:pt x="19050" y="12700"/>
                  </a:lnTo>
                  <a:cubicBezTo>
                    <a:pt x="15557" y="12700"/>
                    <a:pt x="12700" y="15558"/>
                    <a:pt x="12700" y="19050"/>
                  </a:cubicBezTo>
                  <a:lnTo>
                    <a:pt x="12700" y="38100"/>
                  </a:lnTo>
                  <a:cubicBezTo>
                    <a:pt x="12700" y="41592"/>
                    <a:pt x="15557" y="44450"/>
                    <a:pt x="19050" y="44450"/>
                  </a:cubicBezTo>
                  <a:lnTo>
                    <a:pt x="31750" y="44450"/>
                  </a:lnTo>
                  <a:cubicBezTo>
                    <a:pt x="35255" y="44450"/>
                    <a:pt x="38100" y="47295"/>
                    <a:pt x="38100" y="50800"/>
                  </a:cubicBezTo>
                  <a:cubicBezTo>
                    <a:pt x="38100" y="54305"/>
                    <a:pt x="35255" y="57150"/>
                    <a:pt x="31750" y="57150"/>
                  </a:cubicBezTo>
                  <a:lnTo>
                    <a:pt x="19050" y="57150"/>
                  </a:lnTo>
                  <a:cubicBezTo>
                    <a:pt x="8547" y="57150"/>
                    <a:pt x="0" y="48603"/>
                    <a:pt x="0" y="38100"/>
                  </a:cubicBezTo>
                  <a:lnTo>
                    <a:pt x="0" y="19050"/>
                  </a:lnTo>
                  <a:cubicBezTo>
                    <a:pt x="0" y="8547"/>
                    <a:pt x="8547" y="0"/>
                    <a:pt x="190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3951"/>
            <p:cNvSpPr/>
            <p:nvPr/>
          </p:nvSpPr>
          <p:spPr>
            <a:xfrm>
              <a:off x="1165148" y="5519593"/>
              <a:ext cx="38100" cy="57142"/>
            </a:xfrm>
            <a:custGeom>
              <a:avLst/>
              <a:gdLst/>
              <a:ahLst/>
              <a:cxnLst/>
              <a:rect l="0" t="0" r="0" b="0"/>
              <a:pathLst>
                <a:path w="38100" h="57150">
                  <a:moveTo>
                    <a:pt x="6350" y="0"/>
                  </a:moveTo>
                  <a:lnTo>
                    <a:pt x="19050" y="0"/>
                  </a:lnTo>
                  <a:cubicBezTo>
                    <a:pt x="29553" y="0"/>
                    <a:pt x="38100" y="8547"/>
                    <a:pt x="38100" y="19050"/>
                  </a:cubicBezTo>
                  <a:lnTo>
                    <a:pt x="38100" y="38100"/>
                  </a:lnTo>
                  <a:cubicBezTo>
                    <a:pt x="38100" y="48603"/>
                    <a:pt x="29553" y="57150"/>
                    <a:pt x="19050" y="57150"/>
                  </a:cubicBezTo>
                  <a:lnTo>
                    <a:pt x="6350" y="57150"/>
                  </a:lnTo>
                  <a:cubicBezTo>
                    <a:pt x="2845" y="57150"/>
                    <a:pt x="0" y="54305"/>
                    <a:pt x="0" y="50800"/>
                  </a:cubicBezTo>
                  <a:cubicBezTo>
                    <a:pt x="0" y="47295"/>
                    <a:pt x="2845" y="44450"/>
                    <a:pt x="6350" y="44450"/>
                  </a:cubicBezTo>
                  <a:lnTo>
                    <a:pt x="19050" y="44450"/>
                  </a:lnTo>
                  <a:cubicBezTo>
                    <a:pt x="22543" y="44450"/>
                    <a:pt x="25400" y="41592"/>
                    <a:pt x="25400" y="38100"/>
                  </a:cubicBezTo>
                  <a:lnTo>
                    <a:pt x="25400" y="19050"/>
                  </a:lnTo>
                  <a:cubicBezTo>
                    <a:pt x="25400" y="15558"/>
                    <a:pt x="22543" y="12700"/>
                    <a:pt x="190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3952"/>
            <p:cNvSpPr/>
            <p:nvPr/>
          </p:nvSpPr>
          <p:spPr>
            <a:xfrm>
              <a:off x="1109132" y="5564035"/>
              <a:ext cx="76467" cy="31860"/>
            </a:xfrm>
            <a:custGeom>
              <a:avLst/>
              <a:gdLst/>
              <a:ahLst/>
              <a:cxnLst/>
              <a:rect l="0" t="0" r="0" b="0"/>
              <a:pathLst>
                <a:path w="76467" h="31864">
                  <a:moveTo>
                    <a:pt x="70117" y="0"/>
                  </a:moveTo>
                  <a:cubicBezTo>
                    <a:pt x="73622" y="0"/>
                    <a:pt x="76467" y="2845"/>
                    <a:pt x="76467" y="6350"/>
                  </a:cubicBezTo>
                  <a:lnTo>
                    <a:pt x="76467" y="25514"/>
                  </a:lnTo>
                  <a:cubicBezTo>
                    <a:pt x="76467" y="29020"/>
                    <a:pt x="73622" y="31864"/>
                    <a:pt x="70117" y="31864"/>
                  </a:cubicBezTo>
                  <a:lnTo>
                    <a:pt x="6350" y="31864"/>
                  </a:lnTo>
                  <a:cubicBezTo>
                    <a:pt x="2845" y="31864"/>
                    <a:pt x="0" y="29020"/>
                    <a:pt x="0" y="25514"/>
                  </a:cubicBezTo>
                  <a:cubicBezTo>
                    <a:pt x="0" y="22009"/>
                    <a:pt x="2845" y="19164"/>
                    <a:pt x="6350" y="19164"/>
                  </a:cubicBezTo>
                  <a:lnTo>
                    <a:pt x="63767" y="19164"/>
                  </a:lnTo>
                  <a:lnTo>
                    <a:pt x="63767" y="6350"/>
                  </a:lnTo>
                  <a:cubicBezTo>
                    <a:pt x="63767" y="2845"/>
                    <a:pt x="66611" y="0"/>
                    <a:pt x="7011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3953"/>
            <p:cNvSpPr/>
            <p:nvPr/>
          </p:nvSpPr>
          <p:spPr>
            <a:xfrm>
              <a:off x="1045834" y="5443404"/>
              <a:ext cx="139306" cy="88888"/>
            </a:xfrm>
            <a:custGeom>
              <a:avLst/>
              <a:gdLst/>
              <a:ahLst/>
              <a:cxnLst/>
              <a:rect l="0" t="0" r="0" b="0"/>
              <a:pathLst>
                <a:path w="139306" h="88900">
                  <a:moveTo>
                    <a:pt x="69672" y="0"/>
                  </a:moveTo>
                  <a:cubicBezTo>
                    <a:pt x="108877" y="0"/>
                    <a:pt x="139306" y="30010"/>
                    <a:pt x="139306" y="55829"/>
                  </a:cubicBezTo>
                  <a:lnTo>
                    <a:pt x="139306" y="82550"/>
                  </a:lnTo>
                  <a:cubicBezTo>
                    <a:pt x="139306" y="86055"/>
                    <a:pt x="136462" y="88900"/>
                    <a:pt x="132956" y="88900"/>
                  </a:cubicBezTo>
                  <a:cubicBezTo>
                    <a:pt x="129451" y="88900"/>
                    <a:pt x="126606" y="86055"/>
                    <a:pt x="126606" y="82550"/>
                  </a:cubicBezTo>
                  <a:lnTo>
                    <a:pt x="126606" y="55829"/>
                  </a:lnTo>
                  <a:cubicBezTo>
                    <a:pt x="126606" y="36411"/>
                    <a:pt x="100343" y="12700"/>
                    <a:pt x="69672" y="12700"/>
                  </a:cubicBezTo>
                  <a:cubicBezTo>
                    <a:pt x="38989" y="12700"/>
                    <a:pt x="12700" y="36411"/>
                    <a:pt x="12700" y="55829"/>
                  </a:cubicBezTo>
                  <a:lnTo>
                    <a:pt x="12700" y="82550"/>
                  </a:lnTo>
                  <a:cubicBezTo>
                    <a:pt x="12700" y="86055"/>
                    <a:pt x="9868" y="88900"/>
                    <a:pt x="6350" y="88900"/>
                  </a:cubicBezTo>
                  <a:cubicBezTo>
                    <a:pt x="2845" y="88900"/>
                    <a:pt x="0" y="86055"/>
                    <a:pt x="0" y="82550"/>
                  </a:cubicBezTo>
                  <a:lnTo>
                    <a:pt x="0" y="55829"/>
                  </a:lnTo>
                  <a:cubicBezTo>
                    <a:pt x="0" y="30010"/>
                    <a:pt x="30442" y="0"/>
                    <a:pt x="6967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31" name="Прямоугольник 130"/>
          <p:cNvSpPr/>
          <p:nvPr/>
        </p:nvSpPr>
        <p:spPr>
          <a:xfrm>
            <a:off x="8212539" y="3403590"/>
            <a:ext cx="211936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Личный кабинет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2" name="Группа 131"/>
          <p:cNvGrpSpPr/>
          <p:nvPr/>
        </p:nvGrpSpPr>
        <p:grpSpPr>
          <a:xfrm>
            <a:off x="7585744" y="3403431"/>
            <a:ext cx="558800" cy="558775"/>
            <a:chOff x="836088" y="5360915"/>
            <a:chExt cx="558800" cy="558775"/>
          </a:xfrm>
          <a:solidFill>
            <a:schemeClr val="tx2"/>
          </a:solidFill>
        </p:grpSpPr>
        <p:sp>
          <p:nvSpPr>
            <p:cNvPr id="133" name="Shape 3941"/>
            <p:cNvSpPr/>
            <p:nvPr/>
          </p:nvSpPr>
          <p:spPr>
            <a:xfrm>
              <a:off x="836088" y="5360915"/>
              <a:ext cx="279400" cy="558775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26"/>
                  </a:cubicBezTo>
                  <a:cubicBezTo>
                    <a:pt x="12700" y="426491"/>
                    <a:pt x="132347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3942"/>
            <p:cNvSpPr/>
            <p:nvPr/>
          </p:nvSpPr>
          <p:spPr>
            <a:xfrm>
              <a:off x="1115488" y="5360915"/>
              <a:ext cx="279400" cy="558775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53" y="546151"/>
                    <a:pt x="266700" y="426491"/>
                    <a:pt x="266700" y="279426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3943"/>
            <p:cNvSpPr/>
            <p:nvPr/>
          </p:nvSpPr>
          <p:spPr>
            <a:xfrm>
              <a:off x="956743" y="5624478"/>
              <a:ext cx="158750" cy="187301"/>
            </a:xfrm>
            <a:custGeom>
              <a:avLst/>
              <a:gdLst/>
              <a:ahLst/>
              <a:cxnLst/>
              <a:rect l="0" t="0" r="0" b="0"/>
              <a:pathLst>
                <a:path w="158750" h="187326">
                  <a:moveTo>
                    <a:pt x="158750" y="0"/>
                  </a:moveTo>
                  <a:lnTo>
                    <a:pt x="158750" y="12729"/>
                  </a:lnTo>
                  <a:lnTo>
                    <a:pt x="133579" y="17260"/>
                  </a:lnTo>
                  <a:lnTo>
                    <a:pt x="36741" y="60034"/>
                  </a:lnTo>
                  <a:cubicBezTo>
                    <a:pt x="23711" y="65812"/>
                    <a:pt x="12700" y="82729"/>
                    <a:pt x="12700" y="96991"/>
                  </a:cubicBezTo>
                  <a:lnTo>
                    <a:pt x="12700" y="136653"/>
                  </a:lnTo>
                  <a:lnTo>
                    <a:pt x="57125" y="136653"/>
                  </a:lnTo>
                  <a:cubicBezTo>
                    <a:pt x="59842" y="136653"/>
                    <a:pt x="62281" y="138393"/>
                    <a:pt x="63144" y="140996"/>
                  </a:cubicBezTo>
                  <a:lnTo>
                    <a:pt x="74397" y="174626"/>
                  </a:lnTo>
                  <a:lnTo>
                    <a:pt x="158750" y="174626"/>
                  </a:lnTo>
                  <a:lnTo>
                    <a:pt x="158750" y="187326"/>
                  </a:lnTo>
                  <a:lnTo>
                    <a:pt x="69825" y="187326"/>
                  </a:lnTo>
                  <a:cubicBezTo>
                    <a:pt x="67094" y="187326"/>
                    <a:pt x="64656" y="185573"/>
                    <a:pt x="63792" y="182982"/>
                  </a:cubicBezTo>
                  <a:lnTo>
                    <a:pt x="52540" y="149353"/>
                  </a:lnTo>
                  <a:lnTo>
                    <a:pt x="6350" y="149353"/>
                  </a:lnTo>
                  <a:cubicBezTo>
                    <a:pt x="2832" y="149353"/>
                    <a:pt x="0" y="146508"/>
                    <a:pt x="0" y="143003"/>
                  </a:cubicBezTo>
                  <a:lnTo>
                    <a:pt x="0" y="96991"/>
                  </a:lnTo>
                  <a:cubicBezTo>
                    <a:pt x="0" y="77598"/>
                    <a:pt x="13881" y="56274"/>
                    <a:pt x="31610" y="48413"/>
                  </a:cubicBezTo>
                  <a:lnTo>
                    <a:pt x="128435" y="5652"/>
                  </a:lnTo>
                  <a:lnTo>
                    <a:pt x="15875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3944"/>
            <p:cNvSpPr/>
            <p:nvPr/>
          </p:nvSpPr>
          <p:spPr>
            <a:xfrm>
              <a:off x="1115493" y="5624460"/>
              <a:ext cx="158750" cy="187319"/>
            </a:xfrm>
            <a:custGeom>
              <a:avLst/>
              <a:gdLst/>
              <a:ahLst/>
              <a:cxnLst/>
              <a:rect l="0" t="0" r="0" b="0"/>
              <a:pathLst>
                <a:path w="158750" h="187344">
                  <a:moveTo>
                    <a:pt x="98" y="0"/>
                  </a:moveTo>
                  <a:cubicBezTo>
                    <a:pt x="11043" y="0"/>
                    <a:pt x="21990" y="1892"/>
                    <a:pt x="30531" y="5683"/>
                  </a:cubicBezTo>
                  <a:lnTo>
                    <a:pt x="127114" y="48431"/>
                  </a:lnTo>
                  <a:cubicBezTo>
                    <a:pt x="144856" y="56280"/>
                    <a:pt x="158750" y="77603"/>
                    <a:pt x="158750" y="97009"/>
                  </a:cubicBezTo>
                  <a:lnTo>
                    <a:pt x="158750" y="143021"/>
                  </a:lnTo>
                  <a:cubicBezTo>
                    <a:pt x="158750" y="146526"/>
                    <a:pt x="155905" y="149371"/>
                    <a:pt x="152400" y="149371"/>
                  </a:cubicBezTo>
                  <a:lnTo>
                    <a:pt x="106197" y="149371"/>
                  </a:lnTo>
                  <a:lnTo>
                    <a:pt x="94945" y="183000"/>
                  </a:lnTo>
                  <a:cubicBezTo>
                    <a:pt x="94082" y="185591"/>
                    <a:pt x="91643" y="187344"/>
                    <a:pt x="88925" y="187344"/>
                  </a:cubicBezTo>
                  <a:lnTo>
                    <a:pt x="0" y="187344"/>
                  </a:lnTo>
                  <a:lnTo>
                    <a:pt x="0" y="174644"/>
                  </a:lnTo>
                  <a:lnTo>
                    <a:pt x="84341" y="174644"/>
                  </a:lnTo>
                  <a:lnTo>
                    <a:pt x="95593" y="141015"/>
                  </a:lnTo>
                  <a:cubicBezTo>
                    <a:pt x="96457" y="138411"/>
                    <a:pt x="98895" y="136671"/>
                    <a:pt x="101625" y="136671"/>
                  </a:cubicBezTo>
                  <a:lnTo>
                    <a:pt x="146050" y="136671"/>
                  </a:lnTo>
                  <a:lnTo>
                    <a:pt x="146050" y="97009"/>
                  </a:lnTo>
                  <a:cubicBezTo>
                    <a:pt x="146050" y="82747"/>
                    <a:pt x="135014" y="65818"/>
                    <a:pt x="121984" y="60039"/>
                  </a:cubicBezTo>
                  <a:lnTo>
                    <a:pt x="25387" y="17291"/>
                  </a:lnTo>
                  <a:cubicBezTo>
                    <a:pt x="18529" y="14256"/>
                    <a:pt x="9306" y="12735"/>
                    <a:pt x="89" y="12732"/>
                  </a:cubicBezTo>
                  <a:lnTo>
                    <a:pt x="0" y="12748"/>
                  </a:lnTo>
                  <a:lnTo>
                    <a:pt x="0" y="18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3945"/>
            <p:cNvSpPr/>
            <p:nvPr/>
          </p:nvSpPr>
          <p:spPr>
            <a:xfrm>
              <a:off x="1053126" y="5468267"/>
              <a:ext cx="62363" cy="161382"/>
            </a:xfrm>
            <a:custGeom>
              <a:avLst/>
              <a:gdLst/>
              <a:ahLst/>
              <a:cxnLst/>
              <a:rect l="0" t="0" r="0" b="0"/>
              <a:pathLst>
                <a:path w="62363" h="161404">
                  <a:moveTo>
                    <a:pt x="60973" y="0"/>
                  </a:moveTo>
                  <a:lnTo>
                    <a:pt x="62363" y="0"/>
                  </a:lnTo>
                  <a:lnTo>
                    <a:pt x="62363" y="12700"/>
                  </a:lnTo>
                  <a:lnTo>
                    <a:pt x="60973" y="12700"/>
                  </a:lnTo>
                  <a:cubicBezTo>
                    <a:pt x="34354" y="12700"/>
                    <a:pt x="12700" y="34354"/>
                    <a:pt x="12700" y="60985"/>
                  </a:cubicBezTo>
                  <a:lnTo>
                    <a:pt x="12700" y="100368"/>
                  </a:lnTo>
                  <a:cubicBezTo>
                    <a:pt x="12700" y="127026"/>
                    <a:pt x="34354" y="148704"/>
                    <a:pt x="60973" y="148704"/>
                  </a:cubicBezTo>
                  <a:lnTo>
                    <a:pt x="62363" y="148704"/>
                  </a:lnTo>
                  <a:lnTo>
                    <a:pt x="62363" y="161404"/>
                  </a:lnTo>
                  <a:lnTo>
                    <a:pt x="60973" y="161404"/>
                  </a:lnTo>
                  <a:cubicBezTo>
                    <a:pt x="27356" y="161404"/>
                    <a:pt x="0" y="134023"/>
                    <a:pt x="0" y="100368"/>
                  </a:cubicBezTo>
                  <a:lnTo>
                    <a:pt x="0" y="60985"/>
                  </a:lnTo>
                  <a:cubicBezTo>
                    <a:pt x="0" y="27356"/>
                    <a:pt x="27356" y="0"/>
                    <a:pt x="60973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3946"/>
            <p:cNvSpPr/>
            <p:nvPr/>
          </p:nvSpPr>
          <p:spPr>
            <a:xfrm>
              <a:off x="1115489" y="5468267"/>
              <a:ext cx="62363" cy="161382"/>
            </a:xfrm>
            <a:custGeom>
              <a:avLst/>
              <a:gdLst/>
              <a:ahLst/>
              <a:cxnLst/>
              <a:rect l="0" t="0" r="0" b="0"/>
              <a:pathLst>
                <a:path w="62363" h="161404">
                  <a:moveTo>
                    <a:pt x="0" y="0"/>
                  </a:moveTo>
                  <a:lnTo>
                    <a:pt x="1340" y="0"/>
                  </a:lnTo>
                  <a:cubicBezTo>
                    <a:pt x="34982" y="0"/>
                    <a:pt x="62363" y="27356"/>
                    <a:pt x="62363" y="60985"/>
                  </a:cubicBezTo>
                  <a:lnTo>
                    <a:pt x="62363" y="100368"/>
                  </a:lnTo>
                  <a:cubicBezTo>
                    <a:pt x="62363" y="134023"/>
                    <a:pt x="34982" y="161404"/>
                    <a:pt x="1340" y="161404"/>
                  </a:cubicBezTo>
                  <a:lnTo>
                    <a:pt x="0" y="161404"/>
                  </a:lnTo>
                  <a:lnTo>
                    <a:pt x="0" y="148704"/>
                  </a:lnTo>
                  <a:lnTo>
                    <a:pt x="1340" y="148704"/>
                  </a:lnTo>
                  <a:cubicBezTo>
                    <a:pt x="27985" y="148704"/>
                    <a:pt x="49663" y="127026"/>
                    <a:pt x="49663" y="100368"/>
                  </a:cubicBezTo>
                  <a:lnTo>
                    <a:pt x="49663" y="60985"/>
                  </a:lnTo>
                  <a:cubicBezTo>
                    <a:pt x="49663" y="34354"/>
                    <a:pt x="27985" y="12700"/>
                    <a:pt x="1340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3947"/>
            <p:cNvSpPr/>
            <p:nvPr/>
          </p:nvSpPr>
          <p:spPr>
            <a:xfrm>
              <a:off x="1096438" y="5659423"/>
              <a:ext cx="38100" cy="12698"/>
            </a:xfrm>
            <a:custGeom>
              <a:avLst/>
              <a:gdLst/>
              <a:ahLst/>
              <a:cxnLst/>
              <a:rect l="0" t="0" r="0" b="0"/>
              <a:pathLst>
                <a:path w="38100" h="12700">
                  <a:moveTo>
                    <a:pt x="6350" y="0"/>
                  </a:moveTo>
                  <a:lnTo>
                    <a:pt x="31750" y="0"/>
                  </a:lnTo>
                  <a:cubicBezTo>
                    <a:pt x="35255" y="0"/>
                    <a:pt x="38100" y="2845"/>
                    <a:pt x="38100" y="6350"/>
                  </a:cubicBezTo>
                  <a:cubicBezTo>
                    <a:pt x="38100" y="9855"/>
                    <a:pt x="35255" y="12700"/>
                    <a:pt x="317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3948"/>
            <p:cNvSpPr/>
            <p:nvPr/>
          </p:nvSpPr>
          <p:spPr>
            <a:xfrm>
              <a:off x="1121749" y="5627645"/>
              <a:ext cx="32283" cy="183998"/>
            </a:xfrm>
            <a:custGeom>
              <a:avLst/>
              <a:gdLst/>
              <a:ahLst/>
              <a:cxnLst/>
              <a:rect l="0" t="0" r="0" b="0"/>
              <a:pathLst>
                <a:path w="32283" h="184023">
                  <a:moveTo>
                    <a:pt x="21539" y="1321"/>
                  </a:moveTo>
                  <a:cubicBezTo>
                    <a:pt x="24790" y="2667"/>
                    <a:pt x="26340" y="6375"/>
                    <a:pt x="25019" y="9614"/>
                  </a:cubicBezTo>
                  <a:lnTo>
                    <a:pt x="12967" y="38976"/>
                  </a:lnTo>
                  <a:lnTo>
                    <a:pt x="31801" y="176822"/>
                  </a:lnTo>
                  <a:cubicBezTo>
                    <a:pt x="32283" y="180289"/>
                    <a:pt x="29858" y="183490"/>
                    <a:pt x="26365" y="183959"/>
                  </a:cubicBezTo>
                  <a:cubicBezTo>
                    <a:pt x="26086" y="183997"/>
                    <a:pt x="25781" y="184023"/>
                    <a:pt x="25502" y="184023"/>
                  </a:cubicBezTo>
                  <a:cubicBezTo>
                    <a:pt x="22377" y="184023"/>
                    <a:pt x="19660" y="181711"/>
                    <a:pt x="19228" y="178524"/>
                  </a:cubicBezTo>
                  <a:lnTo>
                    <a:pt x="152" y="39001"/>
                  </a:lnTo>
                  <a:cubicBezTo>
                    <a:pt x="0" y="37897"/>
                    <a:pt x="140" y="36766"/>
                    <a:pt x="559" y="35738"/>
                  </a:cubicBezTo>
                  <a:lnTo>
                    <a:pt x="13259" y="4800"/>
                  </a:lnTo>
                  <a:cubicBezTo>
                    <a:pt x="14618" y="1550"/>
                    <a:pt x="18364" y="0"/>
                    <a:pt x="21539" y="132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3949"/>
            <p:cNvSpPr/>
            <p:nvPr/>
          </p:nvSpPr>
          <p:spPr>
            <a:xfrm>
              <a:off x="1076982" y="5627645"/>
              <a:ext cx="32207" cy="183998"/>
            </a:xfrm>
            <a:custGeom>
              <a:avLst/>
              <a:gdLst/>
              <a:ahLst/>
              <a:cxnLst/>
              <a:rect l="0" t="0" r="0" b="0"/>
              <a:pathLst>
                <a:path w="32207" h="184023">
                  <a:moveTo>
                    <a:pt x="10719" y="1321"/>
                  </a:moveTo>
                  <a:cubicBezTo>
                    <a:pt x="13957" y="0"/>
                    <a:pt x="17666" y="1562"/>
                    <a:pt x="18999" y="4800"/>
                  </a:cubicBezTo>
                  <a:lnTo>
                    <a:pt x="31648" y="35738"/>
                  </a:lnTo>
                  <a:cubicBezTo>
                    <a:pt x="32067" y="36766"/>
                    <a:pt x="32207" y="37897"/>
                    <a:pt x="32055" y="39001"/>
                  </a:cubicBezTo>
                  <a:lnTo>
                    <a:pt x="13043" y="178524"/>
                  </a:lnTo>
                  <a:cubicBezTo>
                    <a:pt x="12611" y="181711"/>
                    <a:pt x="9893" y="184023"/>
                    <a:pt x="6769" y="184023"/>
                  </a:cubicBezTo>
                  <a:cubicBezTo>
                    <a:pt x="6490" y="184023"/>
                    <a:pt x="6185" y="184010"/>
                    <a:pt x="5905" y="183959"/>
                  </a:cubicBezTo>
                  <a:cubicBezTo>
                    <a:pt x="2426" y="183490"/>
                    <a:pt x="0" y="180289"/>
                    <a:pt x="470" y="176822"/>
                  </a:cubicBezTo>
                  <a:lnTo>
                    <a:pt x="19240" y="38976"/>
                  </a:lnTo>
                  <a:lnTo>
                    <a:pt x="7239" y="9614"/>
                  </a:lnTo>
                  <a:cubicBezTo>
                    <a:pt x="5918" y="6362"/>
                    <a:pt x="7480" y="2654"/>
                    <a:pt x="10719" y="132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577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906" y="180000"/>
            <a:ext cx="9972094" cy="1080000"/>
          </a:xfrm>
        </p:spPr>
        <p:txBody>
          <a:bodyPr>
            <a:normAutofit/>
          </a:bodyPr>
          <a:lstStyle/>
          <a:p>
            <a:r>
              <a:rPr lang="ru-RU" cap="all" dirty="0"/>
              <a:t>А вы знаете, что </a:t>
            </a:r>
            <a:r>
              <a:rPr lang="ru-RU" cap="all" dirty="0" err="1"/>
              <a:t>ростелеком</a:t>
            </a:r>
            <a:r>
              <a:rPr lang="ru-RU" cap="all" dirty="0"/>
              <a:t> </a:t>
            </a: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>запустил </a:t>
            </a:r>
            <a:r>
              <a:rPr lang="ru-RU" cap="all" dirty="0"/>
              <a:t>мобильную связь?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2</a:t>
            </a:fld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6924" y="1627104"/>
            <a:ext cx="3878708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Бесплатные вызовы между мобильными 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и городскими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номерами вашей компании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141984" y="1627104"/>
            <a:ext cx="341679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Гибкая тарифная линейка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141984" y="2376000"/>
            <a:ext cx="341679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Подключение кредитных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лимитов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126923" y="2376000"/>
            <a:ext cx="3878709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Сохранение мобильного номера при переходе в Ростелеком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99574" y="1627104"/>
            <a:ext cx="558768" cy="558800"/>
            <a:chOff x="4196318" y="2795374"/>
            <a:chExt cx="558768" cy="558800"/>
          </a:xfrm>
          <a:solidFill>
            <a:schemeClr val="tx2"/>
          </a:solidFill>
        </p:grpSpPr>
        <p:sp>
          <p:nvSpPr>
            <p:cNvPr id="25" name="Shape 3166"/>
            <p:cNvSpPr/>
            <p:nvPr/>
          </p:nvSpPr>
          <p:spPr>
            <a:xfrm>
              <a:off x="4196318" y="2795374"/>
              <a:ext cx="279384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26"/>
                  </a:cubicBezTo>
                  <a:cubicBezTo>
                    <a:pt x="12700" y="426491"/>
                    <a:pt x="132347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3167"/>
            <p:cNvSpPr/>
            <p:nvPr/>
          </p:nvSpPr>
          <p:spPr>
            <a:xfrm>
              <a:off x="4475702" y="2795374"/>
              <a:ext cx="279384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53" y="546151"/>
                    <a:pt x="266700" y="426491"/>
                    <a:pt x="266700" y="279426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3168"/>
            <p:cNvSpPr/>
            <p:nvPr/>
          </p:nvSpPr>
          <p:spPr>
            <a:xfrm>
              <a:off x="4348332" y="2896990"/>
              <a:ext cx="101594" cy="355568"/>
            </a:xfrm>
            <a:custGeom>
              <a:avLst/>
              <a:gdLst/>
              <a:ahLst/>
              <a:cxnLst/>
              <a:rect l="0" t="0" r="0" b="0"/>
              <a:pathLst>
                <a:path w="101600" h="355600">
                  <a:moveTo>
                    <a:pt x="22466" y="0"/>
                  </a:moveTo>
                  <a:lnTo>
                    <a:pt x="101600" y="0"/>
                  </a:lnTo>
                  <a:lnTo>
                    <a:pt x="101600" y="12700"/>
                  </a:lnTo>
                  <a:lnTo>
                    <a:pt x="22466" y="12700"/>
                  </a:lnTo>
                  <a:cubicBezTo>
                    <a:pt x="17082" y="12700"/>
                    <a:pt x="12700" y="17082"/>
                    <a:pt x="12700" y="22454"/>
                  </a:cubicBezTo>
                  <a:lnTo>
                    <a:pt x="12700" y="333146"/>
                  </a:lnTo>
                  <a:cubicBezTo>
                    <a:pt x="12700" y="338519"/>
                    <a:pt x="17082" y="342900"/>
                    <a:pt x="22466" y="342900"/>
                  </a:cubicBezTo>
                  <a:lnTo>
                    <a:pt x="101600" y="342900"/>
                  </a:lnTo>
                  <a:lnTo>
                    <a:pt x="101600" y="355600"/>
                  </a:lnTo>
                  <a:lnTo>
                    <a:pt x="22466" y="355600"/>
                  </a:lnTo>
                  <a:cubicBezTo>
                    <a:pt x="10071" y="355600"/>
                    <a:pt x="0" y="345529"/>
                    <a:pt x="0" y="333146"/>
                  </a:cubicBezTo>
                  <a:lnTo>
                    <a:pt x="0" y="22454"/>
                  </a:lnTo>
                  <a:cubicBezTo>
                    <a:pt x="0" y="10071"/>
                    <a:pt x="10071" y="0"/>
                    <a:pt x="2246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3169"/>
            <p:cNvSpPr/>
            <p:nvPr/>
          </p:nvSpPr>
          <p:spPr>
            <a:xfrm>
              <a:off x="4449926" y="2896990"/>
              <a:ext cx="101594" cy="355568"/>
            </a:xfrm>
            <a:custGeom>
              <a:avLst/>
              <a:gdLst/>
              <a:ahLst/>
              <a:cxnLst/>
              <a:rect l="0" t="0" r="0" b="0"/>
              <a:pathLst>
                <a:path w="101600" h="355600">
                  <a:moveTo>
                    <a:pt x="0" y="0"/>
                  </a:moveTo>
                  <a:lnTo>
                    <a:pt x="79159" y="0"/>
                  </a:lnTo>
                  <a:cubicBezTo>
                    <a:pt x="91529" y="0"/>
                    <a:pt x="101600" y="10071"/>
                    <a:pt x="101600" y="22454"/>
                  </a:cubicBezTo>
                  <a:lnTo>
                    <a:pt x="101600" y="333146"/>
                  </a:lnTo>
                  <a:cubicBezTo>
                    <a:pt x="101600" y="345529"/>
                    <a:pt x="91529" y="355600"/>
                    <a:pt x="79159" y="355600"/>
                  </a:cubicBezTo>
                  <a:lnTo>
                    <a:pt x="0" y="355600"/>
                  </a:lnTo>
                  <a:lnTo>
                    <a:pt x="0" y="342900"/>
                  </a:lnTo>
                  <a:lnTo>
                    <a:pt x="79159" y="342900"/>
                  </a:lnTo>
                  <a:cubicBezTo>
                    <a:pt x="84531" y="342900"/>
                    <a:pt x="88900" y="338519"/>
                    <a:pt x="88900" y="333146"/>
                  </a:cubicBezTo>
                  <a:lnTo>
                    <a:pt x="88900" y="22454"/>
                  </a:lnTo>
                  <a:cubicBezTo>
                    <a:pt x="88900" y="17082"/>
                    <a:pt x="84531" y="12700"/>
                    <a:pt x="79159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3170"/>
            <p:cNvSpPr/>
            <p:nvPr/>
          </p:nvSpPr>
          <p:spPr>
            <a:xfrm>
              <a:off x="4348337" y="3176315"/>
              <a:ext cx="203188" cy="12699"/>
            </a:xfrm>
            <a:custGeom>
              <a:avLst/>
              <a:gdLst/>
              <a:ahLst/>
              <a:cxnLst/>
              <a:rect l="0" t="0" r="0" b="0"/>
              <a:pathLst>
                <a:path w="203200" h="12700">
                  <a:moveTo>
                    <a:pt x="6350" y="0"/>
                  </a:moveTo>
                  <a:lnTo>
                    <a:pt x="196850" y="0"/>
                  </a:lnTo>
                  <a:cubicBezTo>
                    <a:pt x="200355" y="0"/>
                    <a:pt x="203200" y="2845"/>
                    <a:pt x="203200" y="6350"/>
                  </a:cubicBezTo>
                  <a:cubicBezTo>
                    <a:pt x="203200" y="9855"/>
                    <a:pt x="200355" y="12700"/>
                    <a:pt x="1968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3171"/>
            <p:cNvSpPr/>
            <p:nvPr/>
          </p:nvSpPr>
          <p:spPr>
            <a:xfrm>
              <a:off x="4348337" y="2947797"/>
              <a:ext cx="203188" cy="12699"/>
            </a:xfrm>
            <a:custGeom>
              <a:avLst/>
              <a:gdLst/>
              <a:ahLst/>
              <a:cxnLst/>
              <a:rect l="0" t="0" r="0" b="0"/>
              <a:pathLst>
                <a:path w="203200" h="12700">
                  <a:moveTo>
                    <a:pt x="6350" y="0"/>
                  </a:moveTo>
                  <a:lnTo>
                    <a:pt x="196850" y="0"/>
                  </a:lnTo>
                  <a:cubicBezTo>
                    <a:pt x="200355" y="0"/>
                    <a:pt x="203200" y="2845"/>
                    <a:pt x="203200" y="6350"/>
                  </a:cubicBezTo>
                  <a:cubicBezTo>
                    <a:pt x="203200" y="9855"/>
                    <a:pt x="200355" y="12700"/>
                    <a:pt x="1968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172"/>
            <p:cNvSpPr/>
            <p:nvPr/>
          </p:nvSpPr>
          <p:spPr>
            <a:xfrm>
              <a:off x="4469030" y="3208123"/>
              <a:ext cx="50797" cy="12699"/>
            </a:xfrm>
            <a:custGeom>
              <a:avLst/>
              <a:gdLst/>
              <a:ahLst/>
              <a:cxnLst/>
              <a:rect l="0" t="0" r="0" b="0"/>
              <a:pathLst>
                <a:path w="50800" h="12700">
                  <a:moveTo>
                    <a:pt x="6350" y="0"/>
                  </a:moveTo>
                  <a:lnTo>
                    <a:pt x="44450" y="0"/>
                  </a:lnTo>
                  <a:cubicBezTo>
                    <a:pt x="47955" y="0"/>
                    <a:pt x="50800" y="2845"/>
                    <a:pt x="50800" y="6350"/>
                  </a:cubicBezTo>
                  <a:cubicBezTo>
                    <a:pt x="50800" y="9855"/>
                    <a:pt x="47955" y="12700"/>
                    <a:pt x="44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73"/>
            <p:cNvSpPr/>
            <p:nvPr/>
          </p:nvSpPr>
          <p:spPr>
            <a:xfrm>
              <a:off x="4380085" y="3208123"/>
              <a:ext cx="50784" cy="12699"/>
            </a:xfrm>
            <a:custGeom>
              <a:avLst/>
              <a:gdLst/>
              <a:ahLst/>
              <a:cxnLst/>
              <a:rect l="0" t="0" r="0" b="0"/>
              <a:pathLst>
                <a:path w="50787" h="12700">
                  <a:moveTo>
                    <a:pt x="6350" y="0"/>
                  </a:moveTo>
                  <a:lnTo>
                    <a:pt x="44437" y="0"/>
                  </a:lnTo>
                  <a:cubicBezTo>
                    <a:pt x="47942" y="0"/>
                    <a:pt x="50787" y="2845"/>
                    <a:pt x="50787" y="6350"/>
                  </a:cubicBezTo>
                  <a:cubicBezTo>
                    <a:pt x="50787" y="9855"/>
                    <a:pt x="47942" y="12700"/>
                    <a:pt x="44437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174"/>
            <p:cNvSpPr/>
            <p:nvPr/>
          </p:nvSpPr>
          <p:spPr>
            <a:xfrm>
              <a:off x="4408671" y="2998580"/>
              <a:ext cx="41273" cy="139687"/>
            </a:xfrm>
            <a:custGeom>
              <a:avLst/>
              <a:gdLst/>
              <a:ahLst/>
              <a:cxnLst/>
              <a:rect l="0" t="0" r="0" b="0"/>
              <a:pathLst>
                <a:path w="41275" h="139700">
                  <a:moveTo>
                    <a:pt x="41275" y="0"/>
                  </a:moveTo>
                  <a:lnTo>
                    <a:pt x="41275" y="12700"/>
                  </a:lnTo>
                  <a:cubicBezTo>
                    <a:pt x="25527" y="12700"/>
                    <a:pt x="12700" y="26086"/>
                    <a:pt x="12700" y="42545"/>
                  </a:cubicBezTo>
                  <a:lnTo>
                    <a:pt x="12700" y="97155"/>
                  </a:lnTo>
                  <a:cubicBezTo>
                    <a:pt x="12700" y="113614"/>
                    <a:pt x="25527" y="127000"/>
                    <a:pt x="41275" y="127000"/>
                  </a:cubicBezTo>
                  <a:lnTo>
                    <a:pt x="41275" y="139700"/>
                  </a:lnTo>
                  <a:cubicBezTo>
                    <a:pt x="18517" y="139700"/>
                    <a:pt x="0" y="120612"/>
                    <a:pt x="0" y="97155"/>
                  </a:cubicBezTo>
                  <a:lnTo>
                    <a:pt x="0" y="42545"/>
                  </a:lnTo>
                  <a:cubicBezTo>
                    <a:pt x="0" y="19088"/>
                    <a:pt x="18517" y="0"/>
                    <a:pt x="4127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3175"/>
            <p:cNvSpPr/>
            <p:nvPr/>
          </p:nvSpPr>
          <p:spPr>
            <a:xfrm>
              <a:off x="4449944" y="2998580"/>
              <a:ext cx="41273" cy="139687"/>
            </a:xfrm>
            <a:custGeom>
              <a:avLst/>
              <a:gdLst/>
              <a:ahLst/>
              <a:cxnLst/>
              <a:rect l="0" t="0" r="0" b="0"/>
              <a:pathLst>
                <a:path w="41275" h="139700">
                  <a:moveTo>
                    <a:pt x="0" y="0"/>
                  </a:moveTo>
                  <a:cubicBezTo>
                    <a:pt x="22758" y="0"/>
                    <a:pt x="41275" y="19088"/>
                    <a:pt x="41275" y="42545"/>
                  </a:cubicBezTo>
                  <a:lnTo>
                    <a:pt x="41275" y="97155"/>
                  </a:lnTo>
                  <a:cubicBezTo>
                    <a:pt x="41275" y="120612"/>
                    <a:pt x="22758" y="139700"/>
                    <a:pt x="0" y="139700"/>
                  </a:cubicBezTo>
                  <a:lnTo>
                    <a:pt x="0" y="127000"/>
                  </a:lnTo>
                  <a:cubicBezTo>
                    <a:pt x="15748" y="127000"/>
                    <a:pt x="28575" y="113614"/>
                    <a:pt x="28575" y="97155"/>
                  </a:cubicBezTo>
                  <a:lnTo>
                    <a:pt x="28575" y="42545"/>
                  </a:lnTo>
                  <a:cubicBezTo>
                    <a:pt x="28575" y="26086"/>
                    <a:pt x="15748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3176"/>
            <p:cNvSpPr/>
            <p:nvPr/>
          </p:nvSpPr>
          <p:spPr>
            <a:xfrm>
              <a:off x="4563962" y="3024370"/>
              <a:ext cx="34377" cy="87495"/>
            </a:xfrm>
            <a:custGeom>
              <a:avLst/>
              <a:gdLst/>
              <a:ahLst/>
              <a:cxnLst/>
              <a:rect l="0" t="0" r="0" b="0"/>
              <a:pathLst>
                <a:path w="34379" h="87503">
                  <a:moveTo>
                    <a:pt x="2477" y="2489"/>
                  </a:moveTo>
                  <a:cubicBezTo>
                    <a:pt x="4966" y="0"/>
                    <a:pt x="8979" y="0"/>
                    <a:pt x="11468" y="2489"/>
                  </a:cubicBezTo>
                  <a:cubicBezTo>
                    <a:pt x="34379" y="25413"/>
                    <a:pt x="34379" y="62713"/>
                    <a:pt x="11468" y="85649"/>
                  </a:cubicBezTo>
                  <a:cubicBezTo>
                    <a:pt x="10224" y="86881"/>
                    <a:pt x="8598" y="87503"/>
                    <a:pt x="6972" y="87503"/>
                  </a:cubicBezTo>
                  <a:cubicBezTo>
                    <a:pt x="5347" y="87503"/>
                    <a:pt x="3721" y="86881"/>
                    <a:pt x="2477" y="85649"/>
                  </a:cubicBezTo>
                  <a:cubicBezTo>
                    <a:pt x="0" y="83160"/>
                    <a:pt x="0" y="79147"/>
                    <a:pt x="2477" y="76657"/>
                  </a:cubicBezTo>
                  <a:cubicBezTo>
                    <a:pt x="20447" y="58687"/>
                    <a:pt x="20447" y="29439"/>
                    <a:pt x="2477" y="11468"/>
                  </a:cubicBezTo>
                  <a:cubicBezTo>
                    <a:pt x="0" y="8979"/>
                    <a:pt x="0" y="4966"/>
                    <a:pt x="2477" y="248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3177"/>
            <p:cNvSpPr/>
            <p:nvPr/>
          </p:nvSpPr>
          <p:spPr>
            <a:xfrm>
              <a:off x="4593615" y="2994705"/>
              <a:ext cx="50734" cy="146825"/>
            </a:xfrm>
            <a:custGeom>
              <a:avLst/>
              <a:gdLst/>
              <a:ahLst/>
              <a:cxnLst/>
              <a:rect l="0" t="0" r="0" b="0"/>
              <a:pathLst>
                <a:path w="50737" h="146838">
                  <a:moveTo>
                    <a:pt x="2477" y="2489"/>
                  </a:moveTo>
                  <a:cubicBezTo>
                    <a:pt x="4966" y="0"/>
                    <a:pt x="8979" y="0"/>
                    <a:pt x="11468" y="2489"/>
                  </a:cubicBezTo>
                  <a:cubicBezTo>
                    <a:pt x="50737" y="41770"/>
                    <a:pt x="50737" y="105690"/>
                    <a:pt x="11468" y="144983"/>
                  </a:cubicBezTo>
                  <a:cubicBezTo>
                    <a:pt x="10224" y="146215"/>
                    <a:pt x="8598" y="146838"/>
                    <a:pt x="6972" y="146838"/>
                  </a:cubicBezTo>
                  <a:cubicBezTo>
                    <a:pt x="5347" y="146838"/>
                    <a:pt x="3721" y="146215"/>
                    <a:pt x="2477" y="144983"/>
                  </a:cubicBezTo>
                  <a:cubicBezTo>
                    <a:pt x="0" y="142494"/>
                    <a:pt x="0" y="138481"/>
                    <a:pt x="2477" y="135992"/>
                  </a:cubicBezTo>
                  <a:cubicBezTo>
                    <a:pt x="36818" y="101651"/>
                    <a:pt x="36818" y="45796"/>
                    <a:pt x="2477" y="11468"/>
                  </a:cubicBezTo>
                  <a:cubicBezTo>
                    <a:pt x="0" y="8992"/>
                    <a:pt x="0" y="4966"/>
                    <a:pt x="2477" y="248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3178"/>
            <p:cNvSpPr/>
            <p:nvPr/>
          </p:nvSpPr>
          <p:spPr>
            <a:xfrm>
              <a:off x="4623279" y="2965001"/>
              <a:ext cx="67090" cy="206216"/>
            </a:xfrm>
            <a:custGeom>
              <a:avLst/>
              <a:gdLst/>
              <a:ahLst/>
              <a:cxnLst/>
              <a:rect l="0" t="0" r="0" b="0"/>
              <a:pathLst>
                <a:path w="67094" h="206235">
                  <a:moveTo>
                    <a:pt x="2477" y="2477"/>
                  </a:moveTo>
                  <a:cubicBezTo>
                    <a:pt x="4966" y="0"/>
                    <a:pt x="8979" y="0"/>
                    <a:pt x="11468" y="2477"/>
                  </a:cubicBezTo>
                  <a:cubicBezTo>
                    <a:pt x="67094" y="58141"/>
                    <a:pt x="67094" y="148717"/>
                    <a:pt x="11468" y="204381"/>
                  </a:cubicBezTo>
                  <a:cubicBezTo>
                    <a:pt x="10224" y="205613"/>
                    <a:pt x="8598" y="206235"/>
                    <a:pt x="6972" y="206235"/>
                  </a:cubicBezTo>
                  <a:cubicBezTo>
                    <a:pt x="5347" y="206235"/>
                    <a:pt x="3721" y="205613"/>
                    <a:pt x="2477" y="204381"/>
                  </a:cubicBezTo>
                  <a:cubicBezTo>
                    <a:pt x="0" y="201892"/>
                    <a:pt x="0" y="197879"/>
                    <a:pt x="2477" y="195390"/>
                  </a:cubicBezTo>
                  <a:cubicBezTo>
                    <a:pt x="53175" y="144679"/>
                    <a:pt x="53175" y="62167"/>
                    <a:pt x="2477" y="11456"/>
                  </a:cubicBezTo>
                  <a:cubicBezTo>
                    <a:pt x="0" y="8979"/>
                    <a:pt x="0" y="4953"/>
                    <a:pt x="2477" y="2477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99574" y="2376000"/>
            <a:ext cx="558768" cy="558800"/>
            <a:chOff x="5212259" y="2795374"/>
            <a:chExt cx="558768" cy="558800"/>
          </a:xfrm>
          <a:solidFill>
            <a:schemeClr val="tx2"/>
          </a:solidFill>
        </p:grpSpPr>
        <p:sp>
          <p:nvSpPr>
            <p:cNvPr id="54" name="Shape 3179"/>
            <p:cNvSpPr/>
            <p:nvPr/>
          </p:nvSpPr>
          <p:spPr>
            <a:xfrm>
              <a:off x="5212259" y="2795374"/>
              <a:ext cx="279384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26"/>
                  </a:cubicBezTo>
                  <a:cubicBezTo>
                    <a:pt x="12700" y="426491"/>
                    <a:pt x="132347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3180"/>
            <p:cNvSpPr/>
            <p:nvPr/>
          </p:nvSpPr>
          <p:spPr>
            <a:xfrm>
              <a:off x="5491643" y="2795374"/>
              <a:ext cx="279384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53" y="546151"/>
                    <a:pt x="266700" y="426491"/>
                    <a:pt x="266700" y="279426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3181"/>
            <p:cNvSpPr/>
            <p:nvPr/>
          </p:nvSpPr>
          <p:spPr>
            <a:xfrm>
              <a:off x="5364298" y="2896990"/>
              <a:ext cx="203176" cy="355568"/>
            </a:xfrm>
            <a:custGeom>
              <a:avLst/>
              <a:gdLst/>
              <a:ahLst/>
              <a:cxnLst/>
              <a:rect l="0" t="0" r="0" b="0"/>
              <a:pathLst>
                <a:path w="203188" h="355600">
                  <a:moveTo>
                    <a:pt x="22441" y="0"/>
                  </a:moveTo>
                  <a:lnTo>
                    <a:pt x="180721" y="0"/>
                  </a:lnTo>
                  <a:cubicBezTo>
                    <a:pt x="193117" y="0"/>
                    <a:pt x="203188" y="10071"/>
                    <a:pt x="203188" y="22454"/>
                  </a:cubicBezTo>
                  <a:lnTo>
                    <a:pt x="203188" y="82537"/>
                  </a:lnTo>
                  <a:cubicBezTo>
                    <a:pt x="203188" y="86042"/>
                    <a:pt x="200343" y="88887"/>
                    <a:pt x="196838" y="88887"/>
                  </a:cubicBezTo>
                  <a:cubicBezTo>
                    <a:pt x="193320" y="88887"/>
                    <a:pt x="190488" y="86042"/>
                    <a:pt x="190488" y="82537"/>
                  </a:cubicBezTo>
                  <a:lnTo>
                    <a:pt x="190488" y="22454"/>
                  </a:lnTo>
                  <a:cubicBezTo>
                    <a:pt x="190488" y="17082"/>
                    <a:pt x="186106" y="12700"/>
                    <a:pt x="180721" y="12700"/>
                  </a:cubicBezTo>
                  <a:lnTo>
                    <a:pt x="22441" y="12700"/>
                  </a:lnTo>
                  <a:cubicBezTo>
                    <a:pt x="17069" y="12700"/>
                    <a:pt x="12700" y="17082"/>
                    <a:pt x="12700" y="22454"/>
                  </a:cubicBezTo>
                  <a:lnTo>
                    <a:pt x="12700" y="333146"/>
                  </a:lnTo>
                  <a:cubicBezTo>
                    <a:pt x="12700" y="338519"/>
                    <a:pt x="17069" y="342900"/>
                    <a:pt x="22441" y="342900"/>
                  </a:cubicBezTo>
                  <a:lnTo>
                    <a:pt x="180721" y="342900"/>
                  </a:lnTo>
                  <a:cubicBezTo>
                    <a:pt x="186106" y="342900"/>
                    <a:pt x="190488" y="338519"/>
                    <a:pt x="190488" y="333146"/>
                  </a:cubicBezTo>
                  <a:lnTo>
                    <a:pt x="190488" y="260337"/>
                  </a:lnTo>
                  <a:cubicBezTo>
                    <a:pt x="190488" y="256832"/>
                    <a:pt x="193320" y="253987"/>
                    <a:pt x="196838" y="253987"/>
                  </a:cubicBezTo>
                  <a:cubicBezTo>
                    <a:pt x="200343" y="253987"/>
                    <a:pt x="203188" y="256832"/>
                    <a:pt x="203188" y="260337"/>
                  </a:cubicBezTo>
                  <a:lnTo>
                    <a:pt x="203188" y="333146"/>
                  </a:lnTo>
                  <a:cubicBezTo>
                    <a:pt x="203188" y="345529"/>
                    <a:pt x="193117" y="355600"/>
                    <a:pt x="180721" y="355600"/>
                  </a:cubicBezTo>
                  <a:lnTo>
                    <a:pt x="22441" y="355600"/>
                  </a:lnTo>
                  <a:cubicBezTo>
                    <a:pt x="10059" y="355600"/>
                    <a:pt x="0" y="345529"/>
                    <a:pt x="0" y="333146"/>
                  </a:cubicBezTo>
                  <a:lnTo>
                    <a:pt x="0" y="22454"/>
                  </a:lnTo>
                  <a:cubicBezTo>
                    <a:pt x="0" y="10071"/>
                    <a:pt x="10059" y="0"/>
                    <a:pt x="2244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3182"/>
            <p:cNvSpPr/>
            <p:nvPr/>
          </p:nvSpPr>
          <p:spPr>
            <a:xfrm>
              <a:off x="5364292" y="3176315"/>
              <a:ext cx="203175" cy="12699"/>
            </a:xfrm>
            <a:custGeom>
              <a:avLst/>
              <a:gdLst/>
              <a:ahLst/>
              <a:cxnLst/>
              <a:rect l="0" t="0" r="0" b="0"/>
              <a:pathLst>
                <a:path w="203187" h="12700">
                  <a:moveTo>
                    <a:pt x="6350" y="0"/>
                  </a:moveTo>
                  <a:lnTo>
                    <a:pt x="196837" y="0"/>
                  </a:lnTo>
                  <a:cubicBezTo>
                    <a:pt x="200342" y="0"/>
                    <a:pt x="203187" y="2845"/>
                    <a:pt x="203187" y="6350"/>
                  </a:cubicBezTo>
                  <a:cubicBezTo>
                    <a:pt x="203187" y="9855"/>
                    <a:pt x="200342" y="12700"/>
                    <a:pt x="196837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3183"/>
            <p:cNvSpPr/>
            <p:nvPr/>
          </p:nvSpPr>
          <p:spPr>
            <a:xfrm>
              <a:off x="5364292" y="2947797"/>
              <a:ext cx="203175" cy="12699"/>
            </a:xfrm>
            <a:custGeom>
              <a:avLst/>
              <a:gdLst/>
              <a:ahLst/>
              <a:cxnLst/>
              <a:rect l="0" t="0" r="0" b="0"/>
              <a:pathLst>
                <a:path w="203187" h="12700">
                  <a:moveTo>
                    <a:pt x="6350" y="0"/>
                  </a:moveTo>
                  <a:lnTo>
                    <a:pt x="196837" y="0"/>
                  </a:lnTo>
                  <a:cubicBezTo>
                    <a:pt x="200342" y="0"/>
                    <a:pt x="203187" y="2845"/>
                    <a:pt x="203187" y="6350"/>
                  </a:cubicBezTo>
                  <a:cubicBezTo>
                    <a:pt x="203187" y="9855"/>
                    <a:pt x="200342" y="12700"/>
                    <a:pt x="196837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3184"/>
            <p:cNvSpPr/>
            <p:nvPr/>
          </p:nvSpPr>
          <p:spPr>
            <a:xfrm>
              <a:off x="5484985" y="3208123"/>
              <a:ext cx="50784" cy="12699"/>
            </a:xfrm>
            <a:custGeom>
              <a:avLst/>
              <a:gdLst/>
              <a:ahLst/>
              <a:cxnLst/>
              <a:rect l="0" t="0" r="0" b="0"/>
              <a:pathLst>
                <a:path w="50787" h="12700">
                  <a:moveTo>
                    <a:pt x="6350" y="0"/>
                  </a:moveTo>
                  <a:lnTo>
                    <a:pt x="44437" y="0"/>
                  </a:lnTo>
                  <a:cubicBezTo>
                    <a:pt x="47942" y="0"/>
                    <a:pt x="50787" y="2845"/>
                    <a:pt x="50787" y="6350"/>
                  </a:cubicBezTo>
                  <a:cubicBezTo>
                    <a:pt x="50787" y="9855"/>
                    <a:pt x="47942" y="12700"/>
                    <a:pt x="44437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3185"/>
            <p:cNvSpPr/>
            <p:nvPr/>
          </p:nvSpPr>
          <p:spPr>
            <a:xfrm>
              <a:off x="5396027" y="3208123"/>
              <a:ext cx="50784" cy="12699"/>
            </a:xfrm>
            <a:custGeom>
              <a:avLst/>
              <a:gdLst/>
              <a:ahLst/>
              <a:cxnLst/>
              <a:rect l="0" t="0" r="0" b="0"/>
              <a:pathLst>
                <a:path w="50787" h="12700">
                  <a:moveTo>
                    <a:pt x="6350" y="0"/>
                  </a:moveTo>
                  <a:lnTo>
                    <a:pt x="44437" y="0"/>
                  </a:lnTo>
                  <a:cubicBezTo>
                    <a:pt x="47942" y="0"/>
                    <a:pt x="50787" y="2845"/>
                    <a:pt x="50787" y="6350"/>
                  </a:cubicBezTo>
                  <a:cubicBezTo>
                    <a:pt x="50787" y="9855"/>
                    <a:pt x="47942" y="12700"/>
                    <a:pt x="44437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3186"/>
            <p:cNvSpPr/>
            <p:nvPr/>
          </p:nvSpPr>
          <p:spPr>
            <a:xfrm>
              <a:off x="5465860" y="2973171"/>
              <a:ext cx="179009" cy="101578"/>
            </a:xfrm>
            <a:custGeom>
              <a:avLst/>
              <a:gdLst/>
              <a:ahLst/>
              <a:cxnLst/>
              <a:rect l="0" t="0" r="0" b="0"/>
              <a:pathLst>
                <a:path w="179019" h="101587">
                  <a:moveTo>
                    <a:pt x="95288" y="0"/>
                  </a:moveTo>
                  <a:cubicBezTo>
                    <a:pt x="128664" y="0"/>
                    <a:pt x="160058" y="17843"/>
                    <a:pt x="177216" y="46558"/>
                  </a:cubicBezTo>
                  <a:cubicBezTo>
                    <a:pt x="179019" y="49568"/>
                    <a:pt x="178029" y="53480"/>
                    <a:pt x="175019" y="55283"/>
                  </a:cubicBezTo>
                  <a:cubicBezTo>
                    <a:pt x="171983" y="57048"/>
                    <a:pt x="168097" y="56083"/>
                    <a:pt x="166307" y="53086"/>
                  </a:cubicBezTo>
                  <a:cubicBezTo>
                    <a:pt x="151435" y="28168"/>
                    <a:pt x="124219" y="12700"/>
                    <a:pt x="95288" y="12700"/>
                  </a:cubicBezTo>
                  <a:cubicBezTo>
                    <a:pt x="73228" y="12700"/>
                    <a:pt x="52489" y="21285"/>
                    <a:pt x="36881" y="36868"/>
                  </a:cubicBezTo>
                  <a:cubicBezTo>
                    <a:pt x="21298" y="52463"/>
                    <a:pt x="12713" y="73190"/>
                    <a:pt x="12713" y="95237"/>
                  </a:cubicBezTo>
                  <a:cubicBezTo>
                    <a:pt x="12713" y="98742"/>
                    <a:pt x="9868" y="101587"/>
                    <a:pt x="6363" y="101587"/>
                  </a:cubicBezTo>
                  <a:cubicBezTo>
                    <a:pt x="2858" y="101587"/>
                    <a:pt x="13" y="98742"/>
                    <a:pt x="13" y="95237"/>
                  </a:cubicBezTo>
                  <a:cubicBezTo>
                    <a:pt x="0" y="69799"/>
                    <a:pt x="9906" y="45885"/>
                    <a:pt x="27902" y="27889"/>
                  </a:cubicBezTo>
                  <a:cubicBezTo>
                    <a:pt x="45898" y="9906"/>
                    <a:pt x="69837" y="0"/>
                    <a:pt x="9528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3187"/>
            <p:cNvSpPr/>
            <p:nvPr/>
          </p:nvSpPr>
          <p:spPr>
            <a:xfrm>
              <a:off x="5477429" y="3062075"/>
              <a:ext cx="178984" cy="101578"/>
            </a:xfrm>
            <a:custGeom>
              <a:avLst/>
              <a:gdLst/>
              <a:ahLst/>
              <a:cxnLst/>
              <a:rect l="0" t="0" r="0" b="0"/>
              <a:pathLst>
                <a:path w="178994" h="101587">
                  <a:moveTo>
                    <a:pt x="172644" y="0"/>
                  </a:moveTo>
                  <a:cubicBezTo>
                    <a:pt x="176149" y="0"/>
                    <a:pt x="178994" y="2845"/>
                    <a:pt x="178994" y="6350"/>
                  </a:cubicBezTo>
                  <a:cubicBezTo>
                    <a:pt x="178994" y="58864"/>
                    <a:pt x="136258" y="101587"/>
                    <a:pt x="83719" y="101587"/>
                  </a:cubicBezTo>
                  <a:cubicBezTo>
                    <a:pt x="50330" y="101587"/>
                    <a:pt x="18936" y="83744"/>
                    <a:pt x="1803" y="55016"/>
                  </a:cubicBezTo>
                  <a:cubicBezTo>
                    <a:pt x="0" y="52019"/>
                    <a:pt x="991" y="48108"/>
                    <a:pt x="4013" y="46304"/>
                  </a:cubicBezTo>
                  <a:cubicBezTo>
                    <a:pt x="6985" y="44501"/>
                    <a:pt x="10909" y="45491"/>
                    <a:pt x="12713" y="48514"/>
                  </a:cubicBezTo>
                  <a:cubicBezTo>
                    <a:pt x="27572" y="73419"/>
                    <a:pt x="54788" y="88887"/>
                    <a:pt x="83719" y="88887"/>
                  </a:cubicBezTo>
                  <a:cubicBezTo>
                    <a:pt x="129248" y="88887"/>
                    <a:pt x="166294" y="51867"/>
                    <a:pt x="166294" y="6350"/>
                  </a:cubicBezTo>
                  <a:cubicBezTo>
                    <a:pt x="166294" y="2845"/>
                    <a:pt x="169139" y="0"/>
                    <a:pt x="17264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3188"/>
            <p:cNvSpPr/>
            <p:nvPr/>
          </p:nvSpPr>
          <p:spPr>
            <a:xfrm>
              <a:off x="5611297" y="3053437"/>
              <a:ext cx="76768" cy="45310"/>
            </a:xfrm>
            <a:custGeom>
              <a:avLst/>
              <a:gdLst/>
              <a:ahLst/>
              <a:cxnLst/>
              <a:rect l="0" t="0" r="0" b="0"/>
              <a:pathLst>
                <a:path w="76772" h="45314">
                  <a:moveTo>
                    <a:pt x="33896" y="2489"/>
                  </a:moveTo>
                  <a:cubicBezTo>
                    <a:pt x="36373" y="0"/>
                    <a:pt x="40399" y="0"/>
                    <a:pt x="42875" y="2489"/>
                  </a:cubicBezTo>
                  <a:lnTo>
                    <a:pt x="74295" y="33846"/>
                  </a:lnTo>
                  <a:cubicBezTo>
                    <a:pt x="76772" y="36322"/>
                    <a:pt x="76772" y="40348"/>
                    <a:pt x="74295" y="42837"/>
                  </a:cubicBezTo>
                  <a:cubicBezTo>
                    <a:pt x="73051" y="44069"/>
                    <a:pt x="71425" y="44691"/>
                    <a:pt x="69799" y="44691"/>
                  </a:cubicBezTo>
                  <a:cubicBezTo>
                    <a:pt x="68174" y="44691"/>
                    <a:pt x="66548" y="44069"/>
                    <a:pt x="65303" y="42837"/>
                  </a:cubicBezTo>
                  <a:lnTo>
                    <a:pt x="38379" y="15951"/>
                  </a:lnTo>
                  <a:lnTo>
                    <a:pt x="11456" y="42837"/>
                  </a:lnTo>
                  <a:cubicBezTo>
                    <a:pt x="8979" y="45314"/>
                    <a:pt x="4966" y="45314"/>
                    <a:pt x="2477" y="42837"/>
                  </a:cubicBezTo>
                  <a:cubicBezTo>
                    <a:pt x="0" y="40348"/>
                    <a:pt x="0" y="36322"/>
                    <a:pt x="2477" y="33846"/>
                  </a:cubicBezTo>
                  <a:lnTo>
                    <a:pt x="33896" y="2489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3189"/>
            <p:cNvSpPr/>
            <p:nvPr/>
          </p:nvSpPr>
          <p:spPr>
            <a:xfrm>
              <a:off x="5434181" y="3038072"/>
              <a:ext cx="76767" cy="44700"/>
            </a:xfrm>
            <a:custGeom>
              <a:avLst/>
              <a:gdLst/>
              <a:ahLst/>
              <a:cxnLst/>
              <a:rect l="0" t="0" r="0" b="0"/>
              <a:pathLst>
                <a:path w="76771" h="44704">
                  <a:moveTo>
                    <a:pt x="2477" y="2489"/>
                  </a:moveTo>
                  <a:cubicBezTo>
                    <a:pt x="4953" y="0"/>
                    <a:pt x="8979" y="0"/>
                    <a:pt x="11456" y="2489"/>
                  </a:cubicBezTo>
                  <a:lnTo>
                    <a:pt x="38367" y="29375"/>
                  </a:lnTo>
                  <a:lnTo>
                    <a:pt x="65316" y="2489"/>
                  </a:lnTo>
                  <a:cubicBezTo>
                    <a:pt x="67792" y="0"/>
                    <a:pt x="71818" y="0"/>
                    <a:pt x="74295" y="2489"/>
                  </a:cubicBezTo>
                  <a:cubicBezTo>
                    <a:pt x="76771" y="4966"/>
                    <a:pt x="76771" y="8991"/>
                    <a:pt x="74295" y="11468"/>
                  </a:cubicBezTo>
                  <a:lnTo>
                    <a:pt x="42863" y="42850"/>
                  </a:lnTo>
                  <a:cubicBezTo>
                    <a:pt x="41618" y="44081"/>
                    <a:pt x="39992" y="44704"/>
                    <a:pt x="38367" y="44704"/>
                  </a:cubicBezTo>
                  <a:cubicBezTo>
                    <a:pt x="36741" y="44704"/>
                    <a:pt x="35115" y="44081"/>
                    <a:pt x="33871" y="42850"/>
                  </a:cubicBezTo>
                  <a:lnTo>
                    <a:pt x="2477" y="11468"/>
                  </a:lnTo>
                  <a:cubicBezTo>
                    <a:pt x="0" y="8979"/>
                    <a:pt x="0" y="4966"/>
                    <a:pt x="2477" y="248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514639" y="1627104"/>
            <a:ext cx="558760" cy="558800"/>
            <a:chOff x="2862120" y="2597654"/>
            <a:chExt cx="558760" cy="558800"/>
          </a:xfrm>
          <a:solidFill>
            <a:schemeClr val="tx2"/>
          </a:solidFill>
        </p:grpSpPr>
        <p:sp>
          <p:nvSpPr>
            <p:cNvPr id="73" name="Shape 1012"/>
            <p:cNvSpPr/>
            <p:nvPr/>
          </p:nvSpPr>
          <p:spPr>
            <a:xfrm>
              <a:off x="2862120" y="2597654"/>
              <a:ext cx="279380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76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51"/>
                  </a:cubicBezTo>
                  <a:cubicBezTo>
                    <a:pt x="12700" y="426517"/>
                    <a:pt x="132347" y="546176"/>
                    <a:pt x="279400" y="546176"/>
                  </a:cubicBezTo>
                  <a:lnTo>
                    <a:pt x="279400" y="558876"/>
                  </a:lnTo>
                  <a:cubicBezTo>
                    <a:pt x="125336" y="558876"/>
                    <a:pt x="0" y="433527"/>
                    <a:pt x="0" y="279451"/>
                  </a:cubicBezTo>
                  <a:cubicBezTo>
                    <a:pt x="0" y="125362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1013"/>
            <p:cNvSpPr/>
            <p:nvPr/>
          </p:nvSpPr>
          <p:spPr>
            <a:xfrm>
              <a:off x="3141500" y="2597654"/>
              <a:ext cx="279380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76">
                  <a:moveTo>
                    <a:pt x="0" y="0"/>
                  </a:moveTo>
                  <a:cubicBezTo>
                    <a:pt x="154064" y="0"/>
                    <a:pt x="279400" y="125362"/>
                    <a:pt x="279400" y="279451"/>
                  </a:cubicBezTo>
                  <a:cubicBezTo>
                    <a:pt x="279400" y="433527"/>
                    <a:pt x="154064" y="558876"/>
                    <a:pt x="0" y="558876"/>
                  </a:cubicBezTo>
                  <a:lnTo>
                    <a:pt x="0" y="546176"/>
                  </a:lnTo>
                  <a:cubicBezTo>
                    <a:pt x="147053" y="546176"/>
                    <a:pt x="266700" y="426517"/>
                    <a:pt x="266700" y="279451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1014"/>
            <p:cNvSpPr/>
            <p:nvPr/>
          </p:nvSpPr>
          <p:spPr>
            <a:xfrm>
              <a:off x="3135143" y="2817048"/>
              <a:ext cx="97015" cy="120827"/>
            </a:xfrm>
            <a:custGeom>
              <a:avLst/>
              <a:gdLst/>
              <a:ahLst/>
              <a:cxnLst/>
              <a:rect l="0" t="0" r="0" b="0"/>
              <a:pathLst>
                <a:path w="97022" h="120843">
                  <a:moveTo>
                    <a:pt x="97022" y="0"/>
                  </a:moveTo>
                  <a:lnTo>
                    <a:pt x="97022" y="12879"/>
                  </a:lnTo>
                  <a:lnTo>
                    <a:pt x="88013" y="15352"/>
                  </a:lnTo>
                  <a:cubicBezTo>
                    <a:pt x="58224" y="27608"/>
                    <a:pt x="29394" y="49906"/>
                    <a:pt x="16231" y="60831"/>
                  </a:cubicBezTo>
                  <a:cubicBezTo>
                    <a:pt x="32385" y="73947"/>
                    <a:pt x="60570" y="94735"/>
                    <a:pt x="89147" y="105960"/>
                  </a:cubicBezTo>
                  <a:lnTo>
                    <a:pt x="97022" y="108020"/>
                  </a:lnTo>
                  <a:lnTo>
                    <a:pt x="97022" y="120843"/>
                  </a:lnTo>
                  <a:lnTo>
                    <a:pt x="82494" y="116915"/>
                  </a:lnTo>
                  <a:cubicBezTo>
                    <a:pt x="48916" y="103191"/>
                    <a:pt x="16948" y="78157"/>
                    <a:pt x="2261" y="65746"/>
                  </a:cubicBezTo>
                  <a:cubicBezTo>
                    <a:pt x="851" y="64552"/>
                    <a:pt x="26" y="62799"/>
                    <a:pt x="13" y="60945"/>
                  </a:cubicBezTo>
                  <a:cubicBezTo>
                    <a:pt x="0" y="59091"/>
                    <a:pt x="788" y="57339"/>
                    <a:pt x="2185" y="56119"/>
                  </a:cubicBezTo>
                  <a:cubicBezTo>
                    <a:pt x="13434" y="46270"/>
                    <a:pt x="45821" y="19484"/>
                    <a:pt x="80868" y="4547"/>
                  </a:cubicBezTo>
                  <a:lnTo>
                    <a:pt x="9702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1015"/>
            <p:cNvSpPr/>
            <p:nvPr/>
          </p:nvSpPr>
          <p:spPr>
            <a:xfrm>
              <a:off x="3232157" y="2811128"/>
              <a:ext cx="93484" cy="132431"/>
            </a:xfrm>
            <a:custGeom>
              <a:avLst/>
              <a:gdLst/>
              <a:ahLst/>
              <a:cxnLst/>
              <a:rect l="0" t="0" r="0" b="0"/>
              <a:pathLst>
                <a:path w="93491" h="132449">
                  <a:moveTo>
                    <a:pt x="27299" y="0"/>
                  </a:moveTo>
                  <a:cubicBezTo>
                    <a:pt x="63799" y="0"/>
                    <a:pt x="93491" y="29718"/>
                    <a:pt x="93491" y="66231"/>
                  </a:cubicBezTo>
                  <a:cubicBezTo>
                    <a:pt x="93491" y="102743"/>
                    <a:pt x="63799" y="132449"/>
                    <a:pt x="27299" y="132449"/>
                  </a:cubicBezTo>
                  <a:cubicBezTo>
                    <a:pt x="24835" y="132449"/>
                    <a:pt x="22282" y="132283"/>
                    <a:pt x="19006" y="131902"/>
                  </a:cubicBezTo>
                  <a:lnTo>
                    <a:pt x="0" y="126763"/>
                  </a:lnTo>
                  <a:lnTo>
                    <a:pt x="0" y="113940"/>
                  </a:lnTo>
                  <a:lnTo>
                    <a:pt x="20403" y="119278"/>
                  </a:lnTo>
                  <a:cubicBezTo>
                    <a:pt x="20441" y="119278"/>
                    <a:pt x="20466" y="119278"/>
                    <a:pt x="20492" y="119291"/>
                  </a:cubicBezTo>
                  <a:cubicBezTo>
                    <a:pt x="23184" y="119609"/>
                    <a:pt x="25279" y="119749"/>
                    <a:pt x="27299" y="119749"/>
                  </a:cubicBezTo>
                  <a:cubicBezTo>
                    <a:pt x="56788" y="119749"/>
                    <a:pt x="80791" y="95733"/>
                    <a:pt x="80791" y="66231"/>
                  </a:cubicBezTo>
                  <a:cubicBezTo>
                    <a:pt x="80791" y="36716"/>
                    <a:pt x="56788" y="12700"/>
                    <a:pt x="27299" y="12700"/>
                  </a:cubicBezTo>
                  <a:cubicBezTo>
                    <a:pt x="25292" y="12700"/>
                    <a:pt x="23197" y="12840"/>
                    <a:pt x="20555" y="13157"/>
                  </a:cubicBezTo>
                  <a:lnTo>
                    <a:pt x="0" y="18800"/>
                  </a:lnTo>
                  <a:lnTo>
                    <a:pt x="0" y="5920"/>
                  </a:lnTo>
                  <a:lnTo>
                    <a:pt x="19095" y="546"/>
                  </a:lnTo>
                  <a:cubicBezTo>
                    <a:pt x="22244" y="165"/>
                    <a:pt x="24810" y="0"/>
                    <a:pt x="2729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1016"/>
            <p:cNvSpPr/>
            <p:nvPr/>
          </p:nvSpPr>
          <p:spPr>
            <a:xfrm>
              <a:off x="2957349" y="2811131"/>
              <a:ext cx="93484" cy="132430"/>
            </a:xfrm>
            <a:custGeom>
              <a:avLst/>
              <a:gdLst/>
              <a:ahLst/>
              <a:cxnLst/>
              <a:rect l="0" t="0" r="0" b="0"/>
              <a:pathLst>
                <a:path w="93491" h="132448">
                  <a:moveTo>
                    <a:pt x="66192" y="0"/>
                  </a:moveTo>
                  <a:cubicBezTo>
                    <a:pt x="68682" y="0"/>
                    <a:pt x="71234" y="165"/>
                    <a:pt x="74473" y="559"/>
                  </a:cubicBezTo>
                  <a:lnTo>
                    <a:pt x="93491" y="5910"/>
                  </a:lnTo>
                  <a:lnTo>
                    <a:pt x="93491" y="18788"/>
                  </a:lnTo>
                  <a:lnTo>
                    <a:pt x="73012" y="13170"/>
                  </a:lnTo>
                  <a:cubicBezTo>
                    <a:pt x="70295" y="12840"/>
                    <a:pt x="68212" y="12700"/>
                    <a:pt x="66192" y="12700"/>
                  </a:cubicBezTo>
                  <a:cubicBezTo>
                    <a:pt x="36703" y="12700"/>
                    <a:pt x="12700" y="36716"/>
                    <a:pt x="12700" y="66230"/>
                  </a:cubicBezTo>
                  <a:cubicBezTo>
                    <a:pt x="12700" y="95733"/>
                    <a:pt x="36703" y="119748"/>
                    <a:pt x="66192" y="119748"/>
                  </a:cubicBezTo>
                  <a:cubicBezTo>
                    <a:pt x="68225" y="119748"/>
                    <a:pt x="70307" y="119609"/>
                    <a:pt x="73012" y="119291"/>
                  </a:cubicBezTo>
                  <a:cubicBezTo>
                    <a:pt x="73038" y="119278"/>
                    <a:pt x="73076" y="119278"/>
                    <a:pt x="73101" y="119278"/>
                  </a:cubicBezTo>
                  <a:lnTo>
                    <a:pt x="93491" y="113941"/>
                  </a:lnTo>
                  <a:lnTo>
                    <a:pt x="93491" y="126765"/>
                  </a:lnTo>
                  <a:lnTo>
                    <a:pt x="74486" y="131902"/>
                  </a:lnTo>
                  <a:cubicBezTo>
                    <a:pt x="71209" y="132283"/>
                    <a:pt x="68656" y="132448"/>
                    <a:pt x="66192" y="132448"/>
                  </a:cubicBezTo>
                  <a:cubicBezTo>
                    <a:pt x="29693" y="132448"/>
                    <a:pt x="0" y="102743"/>
                    <a:pt x="0" y="66230"/>
                  </a:cubicBezTo>
                  <a:cubicBezTo>
                    <a:pt x="0" y="29718"/>
                    <a:pt x="29693" y="0"/>
                    <a:pt x="6619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1017"/>
            <p:cNvSpPr/>
            <p:nvPr/>
          </p:nvSpPr>
          <p:spPr>
            <a:xfrm>
              <a:off x="3050833" y="2817040"/>
              <a:ext cx="97015" cy="120838"/>
            </a:xfrm>
            <a:custGeom>
              <a:avLst/>
              <a:gdLst/>
              <a:ahLst/>
              <a:cxnLst/>
              <a:rect l="0" t="0" r="0" b="0"/>
              <a:pathLst>
                <a:path w="97022" h="120854">
                  <a:moveTo>
                    <a:pt x="0" y="0"/>
                  </a:moveTo>
                  <a:lnTo>
                    <a:pt x="16215" y="4562"/>
                  </a:lnTo>
                  <a:cubicBezTo>
                    <a:pt x="51242" y="19494"/>
                    <a:pt x="83598" y="46281"/>
                    <a:pt x="94837" y="56130"/>
                  </a:cubicBezTo>
                  <a:cubicBezTo>
                    <a:pt x="96234" y="57336"/>
                    <a:pt x="97022" y="59101"/>
                    <a:pt x="97009" y="60956"/>
                  </a:cubicBezTo>
                  <a:cubicBezTo>
                    <a:pt x="96996" y="62810"/>
                    <a:pt x="96171" y="64562"/>
                    <a:pt x="94761" y="65756"/>
                  </a:cubicBezTo>
                  <a:cubicBezTo>
                    <a:pt x="80074" y="78158"/>
                    <a:pt x="48127" y="103196"/>
                    <a:pt x="14544" y="116923"/>
                  </a:cubicBezTo>
                  <a:lnTo>
                    <a:pt x="0" y="120854"/>
                  </a:lnTo>
                  <a:lnTo>
                    <a:pt x="0" y="108031"/>
                  </a:lnTo>
                  <a:lnTo>
                    <a:pt x="7896" y="105965"/>
                  </a:lnTo>
                  <a:cubicBezTo>
                    <a:pt x="36474" y="94738"/>
                    <a:pt x="64637" y="73957"/>
                    <a:pt x="80791" y="60841"/>
                  </a:cubicBezTo>
                  <a:cubicBezTo>
                    <a:pt x="67647" y="49906"/>
                    <a:pt x="38836" y="27613"/>
                    <a:pt x="9066" y="15366"/>
                  </a:cubicBezTo>
                  <a:lnTo>
                    <a:pt x="0" y="128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514639" y="2376000"/>
            <a:ext cx="558773" cy="558488"/>
            <a:chOff x="2032972" y="3363784"/>
            <a:chExt cx="558773" cy="558488"/>
          </a:xfrm>
          <a:solidFill>
            <a:schemeClr val="tx2"/>
          </a:solidFill>
        </p:grpSpPr>
        <p:sp>
          <p:nvSpPr>
            <p:cNvPr id="80" name="Shape 4096"/>
            <p:cNvSpPr/>
            <p:nvPr/>
          </p:nvSpPr>
          <p:spPr>
            <a:xfrm>
              <a:off x="2032972" y="3363784"/>
              <a:ext cx="279387" cy="558488"/>
            </a:xfrm>
            <a:custGeom>
              <a:avLst/>
              <a:gdLst/>
              <a:ahLst/>
              <a:cxnLst/>
              <a:rect l="0" t="0" r="0" b="0"/>
              <a:pathLst>
                <a:path w="279394" h="558851">
                  <a:moveTo>
                    <a:pt x="279387" y="0"/>
                  </a:moveTo>
                  <a:lnTo>
                    <a:pt x="279394" y="1"/>
                  </a:lnTo>
                  <a:lnTo>
                    <a:pt x="279394" y="12701"/>
                  </a:lnTo>
                  <a:lnTo>
                    <a:pt x="279387" y="12700"/>
                  </a:lnTo>
                  <a:cubicBezTo>
                    <a:pt x="132334" y="12700"/>
                    <a:pt x="12700" y="132359"/>
                    <a:pt x="12700" y="279426"/>
                  </a:cubicBezTo>
                  <a:cubicBezTo>
                    <a:pt x="12700" y="426491"/>
                    <a:pt x="132334" y="546151"/>
                    <a:pt x="279387" y="546151"/>
                  </a:cubicBezTo>
                  <a:lnTo>
                    <a:pt x="279394" y="546150"/>
                  </a:lnTo>
                  <a:lnTo>
                    <a:pt x="279394" y="558850"/>
                  </a:lnTo>
                  <a:lnTo>
                    <a:pt x="279387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38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4097"/>
            <p:cNvSpPr/>
            <p:nvPr/>
          </p:nvSpPr>
          <p:spPr>
            <a:xfrm>
              <a:off x="2312358" y="3363785"/>
              <a:ext cx="279387" cy="558486"/>
            </a:xfrm>
            <a:custGeom>
              <a:avLst/>
              <a:gdLst/>
              <a:ahLst/>
              <a:cxnLst/>
              <a:rect l="0" t="0" r="0" b="0"/>
              <a:pathLst>
                <a:path w="279394" h="558849">
                  <a:moveTo>
                    <a:pt x="0" y="0"/>
                  </a:moveTo>
                  <a:lnTo>
                    <a:pt x="56232" y="5686"/>
                  </a:lnTo>
                  <a:cubicBezTo>
                    <a:pt x="183433" y="31785"/>
                    <a:pt x="279394" y="144608"/>
                    <a:pt x="279394" y="279425"/>
                  </a:cubicBezTo>
                  <a:cubicBezTo>
                    <a:pt x="279394" y="414242"/>
                    <a:pt x="183433" y="527064"/>
                    <a:pt x="56232" y="553163"/>
                  </a:cubicBezTo>
                  <a:lnTo>
                    <a:pt x="0" y="558849"/>
                  </a:lnTo>
                  <a:lnTo>
                    <a:pt x="0" y="546149"/>
                  </a:lnTo>
                  <a:lnTo>
                    <a:pt x="53677" y="540721"/>
                  </a:lnTo>
                  <a:cubicBezTo>
                    <a:pt x="175099" y="515807"/>
                    <a:pt x="266694" y="408107"/>
                    <a:pt x="266694" y="279425"/>
                  </a:cubicBezTo>
                  <a:cubicBezTo>
                    <a:pt x="266694" y="150742"/>
                    <a:pt x="175099" y="43043"/>
                    <a:pt x="53677" y="18128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4098"/>
            <p:cNvSpPr/>
            <p:nvPr/>
          </p:nvSpPr>
          <p:spPr>
            <a:xfrm>
              <a:off x="2197795" y="3604964"/>
              <a:ext cx="228607" cy="228452"/>
            </a:xfrm>
            <a:custGeom>
              <a:avLst/>
              <a:gdLst/>
              <a:ahLst/>
              <a:cxnLst/>
              <a:rect l="0" t="0" r="0" b="0"/>
              <a:pathLst>
                <a:path w="228613" h="228600">
                  <a:moveTo>
                    <a:pt x="114300" y="0"/>
                  </a:moveTo>
                  <a:cubicBezTo>
                    <a:pt x="177343" y="51"/>
                    <a:pt x="228613" y="51346"/>
                    <a:pt x="228613" y="114338"/>
                  </a:cubicBezTo>
                  <a:cubicBezTo>
                    <a:pt x="228613" y="145771"/>
                    <a:pt x="215481" y="176124"/>
                    <a:pt x="192570" y="197625"/>
                  </a:cubicBezTo>
                  <a:cubicBezTo>
                    <a:pt x="190017" y="200038"/>
                    <a:pt x="186004" y="199923"/>
                    <a:pt x="183591" y="197333"/>
                  </a:cubicBezTo>
                  <a:cubicBezTo>
                    <a:pt x="181191" y="194780"/>
                    <a:pt x="181318" y="190767"/>
                    <a:pt x="183871" y="188366"/>
                  </a:cubicBezTo>
                  <a:cubicBezTo>
                    <a:pt x="204241" y="169253"/>
                    <a:pt x="215913" y="142265"/>
                    <a:pt x="215913" y="114338"/>
                  </a:cubicBezTo>
                  <a:cubicBezTo>
                    <a:pt x="215913" y="58344"/>
                    <a:pt x="170332" y="12751"/>
                    <a:pt x="114300" y="12700"/>
                  </a:cubicBezTo>
                  <a:cubicBezTo>
                    <a:pt x="58280" y="12751"/>
                    <a:pt x="12700" y="58331"/>
                    <a:pt x="12713" y="114300"/>
                  </a:cubicBezTo>
                  <a:cubicBezTo>
                    <a:pt x="12713" y="170320"/>
                    <a:pt x="58280" y="215900"/>
                    <a:pt x="114287" y="215900"/>
                  </a:cubicBezTo>
                  <a:cubicBezTo>
                    <a:pt x="117792" y="215900"/>
                    <a:pt x="120637" y="218745"/>
                    <a:pt x="120637" y="222250"/>
                  </a:cubicBezTo>
                  <a:cubicBezTo>
                    <a:pt x="120637" y="225755"/>
                    <a:pt x="117792" y="228600"/>
                    <a:pt x="114287" y="228600"/>
                  </a:cubicBezTo>
                  <a:cubicBezTo>
                    <a:pt x="51283" y="228600"/>
                    <a:pt x="13" y="177330"/>
                    <a:pt x="13" y="114300"/>
                  </a:cubicBezTo>
                  <a:cubicBezTo>
                    <a:pt x="0" y="51333"/>
                    <a:pt x="51270" y="51"/>
                    <a:pt x="1143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4099"/>
            <p:cNvSpPr/>
            <p:nvPr/>
          </p:nvSpPr>
          <p:spPr>
            <a:xfrm>
              <a:off x="2373000" y="3742766"/>
              <a:ext cx="66609" cy="66543"/>
            </a:xfrm>
            <a:custGeom>
              <a:avLst/>
              <a:gdLst/>
              <a:ahLst/>
              <a:cxnLst/>
              <a:rect l="0" t="0" r="0" b="0"/>
              <a:pathLst>
                <a:path w="66611" h="66586">
                  <a:moveTo>
                    <a:pt x="6350" y="0"/>
                  </a:moveTo>
                  <a:cubicBezTo>
                    <a:pt x="9855" y="0"/>
                    <a:pt x="12700" y="2832"/>
                    <a:pt x="12700" y="6350"/>
                  </a:cubicBezTo>
                  <a:lnTo>
                    <a:pt x="12713" y="53886"/>
                  </a:lnTo>
                  <a:lnTo>
                    <a:pt x="60261" y="53886"/>
                  </a:lnTo>
                  <a:cubicBezTo>
                    <a:pt x="63767" y="53886"/>
                    <a:pt x="66611" y="56731"/>
                    <a:pt x="66611" y="60236"/>
                  </a:cubicBezTo>
                  <a:cubicBezTo>
                    <a:pt x="66611" y="63741"/>
                    <a:pt x="63767" y="66586"/>
                    <a:pt x="60261" y="66586"/>
                  </a:cubicBezTo>
                  <a:lnTo>
                    <a:pt x="6363" y="66586"/>
                  </a:lnTo>
                  <a:cubicBezTo>
                    <a:pt x="2857" y="66586"/>
                    <a:pt x="13" y="63741"/>
                    <a:pt x="13" y="60236"/>
                  </a:cubicBezTo>
                  <a:lnTo>
                    <a:pt x="0" y="6350"/>
                  </a:lnTo>
                  <a:cubicBezTo>
                    <a:pt x="0" y="2832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4100"/>
            <p:cNvSpPr/>
            <p:nvPr/>
          </p:nvSpPr>
          <p:spPr>
            <a:xfrm>
              <a:off x="2274252" y="3744500"/>
              <a:ext cx="57200" cy="12705"/>
            </a:xfrm>
            <a:custGeom>
              <a:avLst/>
              <a:gdLst/>
              <a:ahLst/>
              <a:cxnLst/>
              <a:rect l="0" t="0" r="0" b="0"/>
              <a:pathLst>
                <a:path w="57201" h="12713">
                  <a:moveTo>
                    <a:pt x="6350" y="0"/>
                  </a:moveTo>
                  <a:lnTo>
                    <a:pt x="50851" y="13"/>
                  </a:lnTo>
                  <a:cubicBezTo>
                    <a:pt x="54356" y="13"/>
                    <a:pt x="57201" y="2858"/>
                    <a:pt x="57201" y="6363"/>
                  </a:cubicBezTo>
                  <a:cubicBezTo>
                    <a:pt x="57201" y="9868"/>
                    <a:pt x="54356" y="12713"/>
                    <a:pt x="50851" y="12713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4101"/>
            <p:cNvSpPr/>
            <p:nvPr/>
          </p:nvSpPr>
          <p:spPr>
            <a:xfrm>
              <a:off x="2274254" y="3662139"/>
              <a:ext cx="48437" cy="114200"/>
            </a:xfrm>
            <a:custGeom>
              <a:avLst/>
              <a:gdLst/>
              <a:ahLst/>
              <a:cxnLst/>
              <a:rect l="0" t="0" r="0" b="0"/>
              <a:pathLst>
                <a:path w="48438" h="114274">
                  <a:moveTo>
                    <a:pt x="19025" y="0"/>
                  </a:moveTo>
                  <a:lnTo>
                    <a:pt x="48438" y="0"/>
                  </a:lnTo>
                  <a:lnTo>
                    <a:pt x="48438" y="12700"/>
                  </a:lnTo>
                  <a:lnTo>
                    <a:pt x="25375" y="12700"/>
                  </a:lnTo>
                  <a:lnTo>
                    <a:pt x="25375" y="57150"/>
                  </a:lnTo>
                  <a:lnTo>
                    <a:pt x="48438" y="57150"/>
                  </a:lnTo>
                  <a:lnTo>
                    <a:pt x="48438" y="69850"/>
                  </a:lnTo>
                  <a:lnTo>
                    <a:pt x="25375" y="69850"/>
                  </a:lnTo>
                  <a:lnTo>
                    <a:pt x="25375" y="107924"/>
                  </a:lnTo>
                  <a:cubicBezTo>
                    <a:pt x="25375" y="111430"/>
                    <a:pt x="22530" y="114274"/>
                    <a:pt x="19025" y="114274"/>
                  </a:cubicBezTo>
                  <a:cubicBezTo>
                    <a:pt x="15519" y="114274"/>
                    <a:pt x="12675" y="111430"/>
                    <a:pt x="12675" y="107924"/>
                  </a:cubicBezTo>
                  <a:lnTo>
                    <a:pt x="12675" y="69850"/>
                  </a:lnTo>
                  <a:lnTo>
                    <a:pt x="6350" y="69850"/>
                  </a:lnTo>
                  <a:cubicBezTo>
                    <a:pt x="2845" y="69850"/>
                    <a:pt x="0" y="67005"/>
                    <a:pt x="0" y="63500"/>
                  </a:cubicBezTo>
                  <a:cubicBezTo>
                    <a:pt x="0" y="59995"/>
                    <a:pt x="2845" y="57150"/>
                    <a:pt x="6350" y="57150"/>
                  </a:cubicBezTo>
                  <a:lnTo>
                    <a:pt x="12675" y="57150"/>
                  </a:lnTo>
                  <a:lnTo>
                    <a:pt x="12675" y="6350"/>
                  </a:lnTo>
                  <a:cubicBezTo>
                    <a:pt x="12675" y="2845"/>
                    <a:pt x="15519" y="0"/>
                    <a:pt x="1902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4102"/>
            <p:cNvSpPr/>
            <p:nvPr/>
          </p:nvSpPr>
          <p:spPr>
            <a:xfrm>
              <a:off x="2322691" y="3662139"/>
              <a:ext cx="35762" cy="69805"/>
            </a:xfrm>
            <a:custGeom>
              <a:avLst/>
              <a:gdLst/>
              <a:ahLst/>
              <a:cxnLst/>
              <a:rect l="0" t="0" r="0" b="0"/>
              <a:pathLst>
                <a:path w="35763" h="69850">
                  <a:moveTo>
                    <a:pt x="0" y="0"/>
                  </a:moveTo>
                  <a:lnTo>
                    <a:pt x="1651" y="0"/>
                  </a:lnTo>
                  <a:cubicBezTo>
                    <a:pt x="24917" y="0"/>
                    <a:pt x="35763" y="16637"/>
                    <a:pt x="35763" y="27877"/>
                  </a:cubicBezTo>
                  <a:lnTo>
                    <a:pt x="35763" y="40868"/>
                  </a:lnTo>
                  <a:cubicBezTo>
                    <a:pt x="35763" y="54826"/>
                    <a:pt x="25095" y="69850"/>
                    <a:pt x="1651" y="69850"/>
                  </a:cubicBezTo>
                  <a:lnTo>
                    <a:pt x="0" y="69850"/>
                  </a:lnTo>
                  <a:lnTo>
                    <a:pt x="0" y="57150"/>
                  </a:lnTo>
                  <a:lnTo>
                    <a:pt x="1651" y="57150"/>
                  </a:lnTo>
                  <a:cubicBezTo>
                    <a:pt x="16434" y="57150"/>
                    <a:pt x="23063" y="48971"/>
                    <a:pt x="23063" y="40868"/>
                  </a:cubicBezTo>
                  <a:lnTo>
                    <a:pt x="23063" y="27877"/>
                  </a:lnTo>
                  <a:cubicBezTo>
                    <a:pt x="23063" y="23825"/>
                    <a:pt x="17983" y="12700"/>
                    <a:pt x="1651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4103"/>
            <p:cNvSpPr/>
            <p:nvPr/>
          </p:nvSpPr>
          <p:spPr>
            <a:xfrm>
              <a:off x="2147257" y="3490791"/>
              <a:ext cx="330192" cy="216661"/>
            </a:xfrm>
            <a:custGeom>
              <a:avLst/>
              <a:gdLst/>
              <a:ahLst/>
              <a:cxnLst/>
              <a:rect l="0" t="0" r="0" b="0"/>
              <a:pathLst>
                <a:path w="330200" h="216802">
                  <a:moveTo>
                    <a:pt x="34696" y="0"/>
                  </a:moveTo>
                  <a:lnTo>
                    <a:pt x="295491" y="0"/>
                  </a:lnTo>
                  <a:cubicBezTo>
                    <a:pt x="314630" y="0"/>
                    <a:pt x="330200" y="15558"/>
                    <a:pt x="330200" y="34697"/>
                  </a:cubicBezTo>
                  <a:lnTo>
                    <a:pt x="330200" y="182106"/>
                  </a:lnTo>
                  <a:cubicBezTo>
                    <a:pt x="330200" y="201232"/>
                    <a:pt x="314630" y="216802"/>
                    <a:pt x="295491" y="216802"/>
                  </a:cubicBezTo>
                  <a:lnTo>
                    <a:pt x="276123" y="216802"/>
                  </a:lnTo>
                  <a:cubicBezTo>
                    <a:pt x="272618" y="216802"/>
                    <a:pt x="269773" y="213957"/>
                    <a:pt x="269773" y="210452"/>
                  </a:cubicBezTo>
                  <a:cubicBezTo>
                    <a:pt x="269773" y="206947"/>
                    <a:pt x="272618" y="204102"/>
                    <a:pt x="276123" y="204102"/>
                  </a:cubicBezTo>
                  <a:lnTo>
                    <a:pt x="295491" y="204102"/>
                  </a:lnTo>
                  <a:cubicBezTo>
                    <a:pt x="307632" y="204102"/>
                    <a:pt x="317500" y="194234"/>
                    <a:pt x="317500" y="182106"/>
                  </a:cubicBezTo>
                  <a:lnTo>
                    <a:pt x="317500" y="34697"/>
                  </a:lnTo>
                  <a:cubicBezTo>
                    <a:pt x="317500" y="22568"/>
                    <a:pt x="307632" y="12700"/>
                    <a:pt x="295491" y="12700"/>
                  </a:cubicBezTo>
                  <a:lnTo>
                    <a:pt x="34696" y="12700"/>
                  </a:lnTo>
                  <a:cubicBezTo>
                    <a:pt x="22568" y="12700"/>
                    <a:pt x="12700" y="22568"/>
                    <a:pt x="12700" y="34697"/>
                  </a:cubicBezTo>
                  <a:lnTo>
                    <a:pt x="12700" y="182106"/>
                  </a:lnTo>
                  <a:cubicBezTo>
                    <a:pt x="12700" y="194234"/>
                    <a:pt x="22568" y="204102"/>
                    <a:pt x="34696" y="204102"/>
                  </a:cubicBezTo>
                  <a:lnTo>
                    <a:pt x="52807" y="204102"/>
                  </a:lnTo>
                  <a:cubicBezTo>
                    <a:pt x="56312" y="204102"/>
                    <a:pt x="59157" y="206947"/>
                    <a:pt x="59157" y="210452"/>
                  </a:cubicBezTo>
                  <a:cubicBezTo>
                    <a:pt x="59157" y="213957"/>
                    <a:pt x="56312" y="216802"/>
                    <a:pt x="52807" y="216802"/>
                  </a:cubicBezTo>
                  <a:lnTo>
                    <a:pt x="34696" y="216802"/>
                  </a:lnTo>
                  <a:cubicBezTo>
                    <a:pt x="15557" y="216802"/>
                    <a:pt x="0" y="201232"/>
                    <a:pt x="0" y="182106"/>
                  </a:cubicBezTo>
                  <a:lnTo>
                    <a:pt x="0" y="34697"/>
                  </a:lnTo>
                  <a:cubicBezTo>
                    <a:pt x="0" y="15558"/>
                    <a:pt x="15557" y="0"/>
                    <a:pt x="3469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14407"/>
            <p:cNvSpPr/>
            <p:nvPr/>
          </p:nvSpPr>
          <p:spPr>
            <a:xfrm>
              <a:off x="2153606" y="3545249"/>
              <a:ext cx="317492" cy="28556"/>
            </a:xfrm>
            <a:custGeom>
              <a:avLst/>
              <a:gdLst/>
              <a:ahLst/>
              <a:cxnLst/>
              <a:rect l="0" t="0" r="0" b="0"/>
              <a:pathLst>
                <a:path w="317500" h="28575">
                  <a:moveTo>
                    <a:pt x="0" y="0"/>
                  </a:moveTo>
                  <a:lnTo>
                    <a:pt x="317500" y="0"/>
                  </a:lnTo>
                  <a:lnTo>
                    <a:pt x="317500" y="28575"/>
                  </a:ln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466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all" dirty="0" smtClean="0"/>
              <a:t>тарифы </a:t>
            </a:r>
            <a:r>
              <a:rPr lang="ru-RU" cap="all" dirty="0"/>
              <a:t>НА МОБИЛЬНУЮ СВЯЗЬ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905" y="1466850"/>
            <a:ext cx="9972000" cy="3996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ВЫ </a:t>
            </a:r>
            <a:r>
              <a:rPr lang="ru-RU" sz="1600" dirty="0"/>
              <a:t>И ВАШИ СОТРУДНИКИ ВСЕГДА </a:t>
            </a:r>
            <a:r>
              <a:rPr lang="ru-RU" sz="1600" dirty="0" smtClean="0"/>
              <a:t>НА СВЯЗИ.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3</a:t>
            </a:fld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497153" y="2379523"/>
            <a:ext cx="558166" cy="558800"/>
            <a:chOff x="0" y="0"/>
            <a:chExt cx="558764" cy="558834"/>
          </a:xfrm>
          <a:solidFill>
            <a:schemeClr val="tx2"/>
          </a:solidFill>
        </p:grpSpPr>
        <p:sp>
          <p:nvSpPr>
            <p:cNvPr id="58" name="Shape 70"/>
            <p:cNvSpPr/>
            <p:nvPr/>
          </p:nvSpPr>
          <p:spPr>
            <a:xfrm>
              <a:off x="0" y="0"/>
              <a:ext cx="279382" cy="558834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34" y="12700"/>
                    <a:pt x="12700" y="132347"/>
                    <a:pt x="12700" y="279426"/>
                  </a:cubicBezTo>
                  <a:cubicBezTo>
                    <a:pt x="12700" y="426504"/>
                    <a:pt x="132334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71"/>
            <p:cNvSpPr/>
            <p:nvPr/>
          </p:nvSpPr>
          <p:spPr>
            <a:xfrm>
              <a:off x="279382" y="0"/>
              <a:ext cx="279382" cy="558834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66" y="546151"/>
                    <a:pt x="266700" y="426504"/>
                    <a:pt x="266700" y="279426"/>
                  </a:cubicBezTo>
                  <a:cubicBezTo>
                    <a:pt x="266700" y="132347"/>
                    <a:pt x="147066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72"/>
            <p:cNvSpPr/>
            <p:nvPr/>
          </p:nvSpPr>
          <p:spPr>
            <a:xfrm>
              <a:off x="177791" y="101627"/>
              <a:ext cx="101593" cy="355589"/>
            </a:xfrm>
            <a:custGeom>
              <a:avLst/>
              <a:gdLst/>
              <a:ahLst/>
              <a:cxnLst/>
              <a:rect l="0" t="0" r="0" b="0"/>
              <a:pathLst>
                <a:path w="101600" h="355600">
                  <a:moveTo>
                    <a:pt x="22454" y="0"/>
                  </a:moveTo>
                  <a:lnTo>
                    <a:pt x="101600" y="0"/>
                  </a:lnTo>
                  <a:lnTo>
                    <a:pt x="101600" y="12700"/>
                  </a:lnTo>
                  <a:lnTo>
                    <a:pt x="22454" y="12700"/>
                  </a:lnTo>
                  <a:cubicBezTo>
                    <a:pt x="17082" y="12700"/>
                    <a:pt x="12700" y="17069"/>
                    <a:pt x="12700" y="22441"/>
                  </a:cubicBezTo>
                  <a:lnTo>
                    <a:pt x="12700" y="333146"/>
                  </a:lnTo>
                  <a:cubicBezTo>
                    <a:pt x="12700" y="338519"/>
                    <a:pt x="17082" y="342900"/>
                    <a:pt x="22454" y="342900"/>
                  </a:cubicBezTo>
                  <a:lnTo>
                    <a:pt x="101600" y="342900"/>
                  </a:lnTo>
                  <a:lnTo>
                    <a:pt x="101600" y="355600"/>
                  </a:lnTo>
                  <a:lnTo>
                    <a:pt x="22454" y="355600"/>
                  </a:lnTo>
                  <a:cubicBezTo>
                    <a:pt x="10071" y="355600"/>
                    <a:pt x="0" y="345529"/>
                    <a:pt x="0" y="333146"/>
                  </a:cubicBezTo>
                  <a:lnTo>
                    <a:pt x="0" y="22441"/>
                  </a:lnTo>
                  <a:cubicBezTo>
                    <a:pt x="0" y="10058"/>
                    <a:pt x="10071" y="0"/>
                    <a:pt x="2245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73"/>
            <p:cNvSpPr/>
            <p:nvPr/>
          </p:nvSpPr>
          <p:spPr>
            <a:xfrm>
              <a:off x="279384" y="101627"/>
              <a:ext cx="101593" cy="355589"/>
            </a:xfrm>
            <a:custGeom>
              <a:avLst/>
              <a:gdLst/>
              <a:ahLst/>
              <a:cxnLst/>
              <a:rect l="0" t="0" r="0" b="0"/>
              <a:pathLst>
                <a:path w="101600" h="355600">
                  <a:moveTo>
                    <a:pt x="0" y="0"/>
                  </a:moveTo>
                  <a:lnTo>
                    <a:pt x="79147" y="0"/>
                  </a:lnTo>
                  <a:cubicBezTo>
                    <a:pt x="91529" y="0"/>
                    <a:pt x="101600" y="10058"/>
                    <a:pt x="101600" y="22441"/>
                  </a:cubicBezTo>
                  <a:lnTo>
                    <a:pt x="101600" y="333146"/>
                  </a:lnTo>
                  <a:cubicBezTo>
                    <a:pt x="101600" y="345529"/>
                    <a:pt x="91529" y="355600"/>
                    <a:pt x="79147" y="355600"/>
                  </a:cubicBezTo>
                  <a:lnTo>
                    <a:pt x="0" y="355600"/>
                  </a:lnTo>
                  <a:lnTo>
                    <a:pt x="0" y="342900"/>
                  </a:lnTo>
                  <a:lnTo>
                    <a:pt x="79147" y="342900"/>
                  </a:lnTo>
                  <a:cubicBezTo>
                    <a:pt x="84518" y="342900"/>
                    <a:pt x="88900" y="338519"/>
                    <a:pt x="88900" y="333146"/>
                  </a:cubicBezTo>
                  <a:lnTo>
                    <a:pt x="88900" y="22441"/>
                  </a:lnTo>
                  <a:cubicBezTo>
                    <a:pt x="88900" y="17069"/>
                    <a:pt x="84518" y="12700"/>
                    <a:pt x="79147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586"/>
            <p:cNvSpPr/>
            <p:nvPr/>
          </p:nvSpPr>
          <p:spPr>
            <a:xfrm>
              <a:off x="184144" y="380965"/>
              <a:ext cx="190488" cy="12700"/>
            </a:xfrm>
            <a:custGeom>
              <a:avLst/>
              <a:gdLst/>
              <a:ahLst/>
              <a:cxnLst/>
              <a:rect l="0" t="0" r="0" b="0"/>
              <a:pathLst>
                <a:path w="190500" h="12700">
                  <a:moveTo>
                    <a:pt x="0" y="0"/>
                  </a:moveTo>
                  <a:lnTo>
                    <a:pt x="190500" y="0"/>
                  </a:lnTo>
                  <a:lnTo>
                    <a:pt x="190500" y="12700"/>
                  </a:ln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587"/>
            <p:cNvSpPr/>
            <p:nvPr/>
          </p:nvSpPr>
          <p:spPr>
            <a:xfrm>
              <a:off x="184144" y="152435"/>
              <a:ext cx="190488" cy="12700"/>
            </a:xfrm>
            <a:custGeom>
              <a:avLst/>
              <a:gdLst/>
              <a:ahLst/>
              <a:cxnLst/>
              <a:rect l="0" t="0" r="0" b="0"/>
              <a:pathLst>
                <a:path w="190500" h="12700">
                  <a:moveTo>
                    <a:pt x="0" y="0"/>
                  </a:moveTo>
                  <a:lnTo>
                    <a:pt x="190500" y="0"/>
                  </a:lnTo>
                  <a:lnTo>
                    <a:pt x="190500" y="12700"/>
                  </a:ln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76"/>
            <p:cNvSpPr/>
            <p:nvPr/>
          </p:nvSpPr>
          <p:spPr>
            <a:xfrm>
              <a:off x="298476" y="412780"/>
              <a:ext cx="50797" cy="12700"/>
            </a:xfrm>
            <a:custGeom>
              <a:avLst/>
              <a:gdLst/>
              <a:ahLst/>
              <a:cxnLst/>
              <a:rect l="0" t="0" r="0" b="0"/>
              <a:pathLst>
                <a:path w="50800" h="12700">
                  <a:moveTo>
                    <a:pt x="6350" y="0"/>
                  </a:moveTo>
                  <a:lnTo>
                    <a:pt x="44450" y="0"/>
                  </a:lnTo>
                  <a:cubicBezTo>
                    <a:pt x="47955" y="0"/>
                    <a:pt x="50800" y="2845"/>
                    <a:pt x="50800" y="6350"/>
                  </a:cubicBezTo>
                  <a:cubicBezTo>
                    <a:pt x="50800" y="9855"/>
                    <a:pt x="47955" y="12700"/>
                    <a:pt x="44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77"/>
            <p:cNvSpPr/>
            <p:nvPr/>
          </p:nvSpPr>
          <p:spPr>
            <a:xfrm>
              <a:off x="209520" y="412780"/>
              <a:ext cx="50797" cy="12700"/>
            </a:xfrm>
            <a:custGeom>
              <a:avLst/>
              <a:gdLst/>
              <a:ahLst/>
              <a:cxnLst/>
              <a:rect l="0" t="0" r="0" b="0"/>
              <a:pathLst>
                <a:path w="50800" h="12700">
                  <a:moveTo>
                    <a:pt x="6350" y="0"/>
                  </a:moveTo>
                  <a:lnTo>
                    <a:pt x="44450" y="0"/>
                  </a:lnTo>
                  <a:cubicBezTo>
                    <a:pt x="47955" y="0"/>
                    <a:pt x="50800" y="2845"/>
                    <a:pt x="50800" y="6350"/>
                  </a:cubicBezTo>
                  <a:cubicBezTo>
                    <a:pt x="50800" y="9855"/>
                    <a:pt x="47955" y="12700"/>
                    <a:pt x="44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78"/>
            <p:cNvSpPr/>
            <p:nvPr/>
          </p:nvSpPr>
          <p:spPr>
            <a:xfrm>
              <a:off x="200495" y="204511"/>
              <a:ext cx="78887" cy="151557"/>
            </a:xfrm>
            <a:custGeom>
              <a:avLst/>
              <a:gdLst/>
              <a:ahLst/>
              <a:cxnLst/>
              <a:rect l="0" t="0" r="0" b="0"/>
              <a:pathLst>
                <a:path w="78892" h="151562">
                  <a:moveTo>
                    <a:pt x="78892" y="153"/>
                  </a:moveTo>
                  <a:lnTo>
                    <a:pt x="78892" y="14415"/>
                  </a:lnTo>
                  <a:cubicBezTo>
                    <a:pt x="78816" y="14593"/>
                    <a:pt x="78727" y="14783"/>
                    <a:pt x="78638" y="14986"/>
                  </a:cubicBezTo>
                  <a:lnTo>
                    <a:pt x="62573" y="53581"/>
                  </a:lnTo>
                  <a:cubicBezTo>
                    <a:pt x="61659" y="55779"/>
                    <a:pt x="59588" y="57277"/>
                    <a:pt x="57226" y="57480"/>
                  </a:cubicBezTo>
                  <a:lnTo>
                    <a:pt x="15570" y="60833"/>
                  </a:lnTo>
                  <a:cubicBezTo>
                    <a:pt x="15329" y="60858"/>
                    <a:pt x="15113" y="60871"/>
                    <a:pt x="14910" y="60897"/>
                  </a:cubicBezTo>
                  <a:cubicBezTo>
                    <a:pt x="15062" y="61037"/>
                    <a:pt x="15215" y="61176"/>
                    <a:pt x="15392" y="61329"/>
                  </a:cubicBezTo>
                  <a:lnTo>
                    <a:pt x="47130" y="88519"/>
                  </a:lnTo>
                  <a:cubicBezTo>
                    <a:pt x="48946" y="90069"/>
                    <a:pt x="49733" y="92494"/>
                    <a:pt x="49175" y="94818"/>
                  </a:cubicBezTo>
                  <a:lnTo>
                    <a:pt x="45580" y="109957"/>
                  </a:lnTo>
                  <a:cubicBezTo>
                    <a:pt x="45555" y="110097"/>
                    <a:pt x="45530" y="110236"/>
                    <a:pt x="45504" y="110363"/>
                  </a:cubicBezTo>
                  <a:lnTo>
                    <a:pt x="39484" y="135522"/>
                  </a:lnTo>
                  <a:cubicBezTo>
                    <a:pt x="39434" y="135751"/>
                    <a:pt x="39395" y="135954"/>
                    <a:pt x="39357" y="136144"/>
                  </a:cubicBezTo>
                  <a:cubicBezTo>
                    <a:pt x="39522" y="136055"/>
                    <a:pt x="39713" y="135941"/>
                    <a:pt x="39916" y="135827"/>
                  </a:cubicBezTo>
                  <a:lnTo>
                    <a:pt x="75591" y="114008"/>
                  </a:lnTo>
                  <a:cubicBezTo>
                    <a:pt x="76607" y="113386"/>
                    <a:pt x="77750" y="113081"/>
                    <a:pt x="78892" y="113081"/>
                  </a:cubicBezTo>
                  <a:lnTo>
                    <a:pt x="78892" y="126860"/>
                  </a:lnTo>
                  <a:lnTo>
                    <a:pt x="46533" y="146660"/>
                  </a:lnTo>
                  <a:cubicBezTo>
                    <a:pt x="38494" y="151562"/>
                    <a:pt x="33350" y="149403"/>
                    <a:pt x="30975" y="147689"/>
                  </a:cubicBezTo>
                  <a:cubicBezTo>
                    <a:pt x="28613" y="145974"/>
                    <a:pt x="24968" y="141732"/>
                    <a:pt x="27127" y="132601"/>
                  </a:cubicBezTo>
                  <a:lnTo>
                    <a:pt x="33071" y="107735"/>
                  </a:lnTo>
                  <a:cubicBezTo>
                    <a:pt x="33096" y="107607"/>
                    <a:pt x="33122" y="107480"/>
                    <a:pt x="33147" y="107354"/>
                  </a:cubicBezTo>
                  <a:lnTo>
                    <a:pt x="35928" y="95644"/>
                  </a:lnTo>
                  <a:lnTo>
                    <a:pt x="7138" y="70981"/>
                  </a:lnTo>
                  <a:cubicBezTo>
                    <a:pt x="0" y="64884"/>
                    <a:pt x="432" y="59296"/>
                    <a:pt x="1346" y="56515"/>
                  </a:cubicBezTo>
                  <a:cubicBezTo>
                    <a:pt x="2235" y="53722"/>
                    <a:pt x="5156" y="48933"/>
                    <a:pt x="14554" y="48171"/>
                  </a:cubicBezTo>
                  <a:lnTo>
                    <a:pt x="52337" y="45124"/>
                  </a:lnTo>
                  <a:lnTo>
                    <a:pt x="66916" y="10135"/>
                  </a:lnTo>
                  <a:cubicBezTo>
                    <a:pt x="70498" y="1448"/>
                    <a:pt x="75413" y="0"/>
                    <a:pt x="78892" y="153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79"/>
            <p:cNvSpPr/>
            <p:nvPr/>
          </p:nvSpPr>
          <p:spPr>
            <a:xfrm>
              <a:off x="279382" y="204663"/>
              <a:ext cx="78887" cy="149512"/>
            </a:xfrm>
            <a:custGeom>
              <a:avLst/>
              <a:gdLst/>
              <a:ahLst/>
              <a:cxnLst/>
              <a:rect l="0" t="0" r="0" b="0"/>
              <a:pathLst>
                <a:path w="78892" h="149517">
                  <a:moveTo>
                    <a:pt x="0" y="0"/>
                  </a:moveTo>
                  <a:cubicBezTo>
                    <a:pt x="2921" y="0"/>
                    <a:pt x="8369" y="1295"/>
                    <a:pt x="11989" y="9969"/>
                  </a:cubicBezTo>
                  <a:lnTo>
                    <a:pt x="26556" y="44971"/>
                  </a:lnTo>
                  <a:lnTo>
                    <a:pt x="64351" y="48019"/>
                  </a:lnTo>
                  <a:cubicBezTo>
                    <a:pt x="73736" y="48781"/>
                    <a:pt x="76645" y="53569"/>
                    <a:pt x="77546" y="56350"/>
                  </a:cubicBezTo>
                  <a:cubicBezTo>
                    <a:pt x="78448" y="59144"/>
                    <a:pt x="78892" y="64732"/>
                    <a:pt x="71742" y="70841"/>
                  </a:cubicBezTo>
                  <a:lnTo>
                    <a:pt x="42951" y="95491"/>
                  </a:lnTo>
                  <a:lnTo>
                    <a:pt x="45758" y="107188"/>
                  </a:lnTo>
                  <a:cubicBezTo>
                    <a:pt x="45783" y="107328"/>
                    <a:pt x="45809" y="107467"/>
                    <a:pt x="45834" y="107607"/>
                  </a:cubicBezTo>
                  <a:lnTo>
                    <a:pt x="51765" y="132436"/>
                  </a:lnTo>
                  <a:cubicBezTo>
                    <a:pt x="53911" y="141592"/>
                    <a:pt x="50267" y="145821"/>
                    <a:pt x="47904" y="147549"/>
                  </a:cubicBezTo>
                  <a:cubicBezTo>
                    <a:pt x="46622" y="148463"/>
                    <a:pt x="44526" y="149517"/>
                    <a:pt x="41605" y="149517"/>
                  </a:cubicBezTo>
                  <a:cubicBezTo>
                    <a:pt x="39129" y="149517"/>
                    <a:pt x="36055" y="148755"/>
                    <a:pt x="32372" y="146520"/>
                  </a:cubicBezTo>
                  <a:lnTo>
                    <a:pt x="0" y="126708"/>
                  </a:lnTo>
                  <a:lnTo>
                    <a:pt x="0" y="112928"/>
                  </a:lnTo>
                  <a:cubicBezTo>
                    <a:pt x="1143" y="112928"/>
                    <a:pt x="2299" y="113233"/>
                    <a:pt x="3315" y="113855"/>
                  </a:cubicBezTo>
                  <a:lnTo>
                    <a:pt x="39014" y="135687"/>
                  </a:lnTo>
                  <a:cubicBezTo>
                    <a:pt x="39192" y="135801"/>
                    <a:pt x="39370" y="135903"/>
                    <a:pt x="39535" y="135992"/>
                  </a:cubicBezTo>
                  <a:cubicBezTo>
                    <a:pt x="39497" y="135801"/>
                    <a:pt x="39459" y="135585"/>
                    <a:pt x="39408" y="135356"/>
                  </a:cubicBezTo>
                  <a:lnTo>
                    <a:pt x="33401" y="110211"/>
                  </a:lnTo>
                  <a:cubicBezTo>
                    <a:pt x="33363" y="110071"/>
                    <a:pt x="33338" y="109931"/>
                    <a:pt x="33312" y="109791"/>
                  </a:cubicBezTo>
                  <a:lnTo>
                    <a:pt x="29693" y="94666"/>
                  </a:lnTo>
                  <a:cubicBezTo>
                    <a:pt x="29146" y="92342"/>
                    <a:pt x="29934" y="89916"/>
                    <a:pt x="31750" y="88367"/>
                  </a:cubicBezTo>
                  <a:lnTo>
                    <a:pt x="63500" y="61176"/>
                  </a:lnTo>
                  <a:cubicBezTo>
                    <a:pt x="63678" y="61023"/>
                    <a:pt x="63830" y="60884"/>
                    <a:pt x="63983" y="60744"/>
                  </a:cubicBezTo>
                  <a:cubicBezTo>
                    <a:pt x="63779" y="60719"/>
                    <a:pt x="63564" y="60706"/>
                    <a:pt x="63335" y="60681"/>
                  </a:cubicBezTo>
                  <a:lnTo>
                    <a:pt x="21666" y="57328"/>
                  </a:lnTo>
                  <a:cubicBezTo>
                    <a:pt x="19304" y="57124"/>
                    <a:pt x="17234" y="55626"/>
                    <a:pt x="16320" y="53429"/>
                  </a:cubicBezTo>
                  <a:lnTo>
                    <a:pt x="267" y="14846"/>
                  </a:lnTo>
                  <a:cubicBezTo>
                    <a:pt x="178" y="14643"/>
                    <a:pt x="89" y="14440"/>
                    <a:pt x="0" y="142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5616227" y="3999098"/>
            <a:ext cx="558166" cy="558800"/>
            <a:chOff x="0" y="0"/>
            <a:chExt cx="558764" cy="558809"/>
          </a:xfrm>
          <a:solidFill>
            <a:schemeClr val="tx2"/>
          </a:solidFill>
        </p:grpSpPr>
        <p:sp>
          <p:nvSpPr>
            <p:cNvPr id="113" name="Shape 179"/>
            <p:cNvSpPr/>
            <p:nvPr/>
          </p:nvSpPr>
          <p:spPr>
            <a:xfrm>
              <a:off x="0" y="0"/>
              <a:ext cx="279382" cy="558809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34" y="12700"/>
                    <a:pt x="12700" y="132359"/>
                    <a:pt x="12700" y="279426"/>
                  </a:cubicBezTo>
                  <a:cubicBezTo>
                    <a:pt x="12700" y="426492"/>
                    <a:pt x="132334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80"/>
            <p:cNvSpPr/>
            <p:nvPr/>
          </p:nvSpPr>
          <p:spPr>
            <a:xfrm>
              <a:off x="279382" y="0"/>
              <a:ext cx="279382" cy="558809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51" y="0"/>
                    <a:pt x="279400" y="125349"/>
                    <a:pt x="279400" y="279426"/>
                  </a:cubicBezTo>
                  <a:cubicBezTo>
                    <a:pt x="279400" y="433502"/>
                    <a:pt x="154051" y="558851"/>
                    <a:pt x="0" y="558851"/>
                  </a:cubicBezTo>
                  <a:lnTo>
                    <a:pt x="0" y="546151"/>
                  </a:lnTo>
                  <a:cubicBezTo>
                    <a:pt x="147066" y="546151"/>
                    <a:pt x="266700" y="426492"/>
                    <a:pt x="266700" y="279426"/>
                  </a:cubicBezTo>
                  <a:cubicBezTo>
                    <a:pt x="266700" y="132359"/>
                    <a:pt x="147066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81"/>
            <p:cNvSpPr/>
            <p:nvPr/>
          </p:nvSpPr>
          <p:spPr>
            <a:xfrm>
              <a:off x="177790" y="101618"/>
              <a:ext cx="101586" cy="355573"/>
            </a:xfrm>
            <a:custGeom>
              <a:avLst/>
              <a:gdLst/>
              <a:ahLst/>
              <a:cxnLst/>
              <a:rect l="0" t="0" r="0" b="0"/>
              <a:pathLst>
                <a:path w="101593" h="355600">
                  <a:moveTo>
                    <a:pt x="22454" y="0"/>
                  </a:moveTo>
                  <a:lnTo>
                    <a:pt x="101593" y="0"/>
                  </a:lnTo>
                  <a:lnTo>
                    <a:pt x="101593" y="12700"/>
                  </a:lnTo>
                  <a:lnTo>
                    <a:pt x="22454" y="12700"/>
                  </a:lnTo>
                  <a:cubicBezTo>
                    <a:pt x="17082" y="12700"/>
                    <a:pt x="12700" y="17069"/>
                    <a:pt x="12700" y="22441"/>
                  </a:cubicBezTo>
                  <a:lnTo>
                    <a:pt x="12700" y="333146"/>
                  </a:lnTo>
                  <a:cubicBezTo>
                    <a:pt x="12700" y="338518"/>
                    <a:pt x="17082" y="342900"/>
                    <a:pt x="22454" y="342900"/>
                  </a:cubicBezTo>
                  <a:lnTo>
                    <a:pt x="101593" y="342900"/>
                  </a:lnTo>
                  <a:lnTo>
                    <a:pt x="101593" y="355600"/>
                  </a:lnTo>
                  <a:lnTo>
                    <a:pt x="22454" y="355600"/>
                  </a:lnTo>
                  <a:cubicBezTo>
                    <a:pt x="10071" y="355600"/>
                    <a:pt x="0" y="345529"/>
                    <a:pt x="0" y="333146"/>
                  </a:cubicBezTo>
                  <a:lnTo>
                    <a:pt x="0" y="22441"/>
                  </a:lnTo>
                  <a:cubicBezTo>
                    <a:pt x="0" y="10071"/>
                    <a:pt x="10071" y="0"/>
                    <a:pt x="2245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82"/>
            <p:cNvSpPr/>
            <p:nvPr/>
          </p:nvSpPr>
          <p:spPr>
            <a:xfrm>
              <a:off x="279377" y="101618"/>
              <a:ext cx="101587" cy="355573"/>
            </a:xfrm>
            <a:custGeom>
              <a:avLst/>
              <a:gdLst/>
              <a:ahLst/>
              <a:cxnLst/>
              <a:rect l="0" t="0" r="0" b="0"/>
              <a:pathLst>
                <a:path w="101594" h="355600">
                  <a:moveTo>
                    <a:pt x="0" y="0"/>
                  </a:moveTo>
                  <a:lnTo>
                    <a:pt x="79153" y="0"/>
                  </a:lnTo>
                  <a:cubicBezTo>
                    <a:pt x="91523" y="0"/>
                    <a:pt x="101594" y="10071"/>
                    <a:pt x="101594" y="22441"/>
                  </a:cubicBezTo>
                  <a:lnTo>
                    <a:pt x="101594" y="333146"/>
                  </a:lnTo>
                  <a:cubicBezTo>
                    <a:pt x="101594" y="345529"/>
                    <a:pt x="91523" y="355600"/>
                    <a:pt x="79153" y="355600"/>
                  </a:cubicBezTo>
                  <a:lnTo>
                    <a:pt x="0" y="355600"/>
                  </a:lnTo>
                  <a:lnTo>
                    <a:pt x="0" y="342900"/>
                  </a:lnTo>
                  <a:lnTo>
                    <a:pt x="79153" y="342900"/>
                  </a:lnTo>
                  <a:cubicBezTo>
                    <a:pt x="84525" y="342900"/>
                    <a:pt x="88894" y="338518"/>
                    <a:pt x="88894" y="333146"/>
                  </a:cubicBezTo>
                  <a:lnTo>
                    <a:pt x="88894" y="22441"/>
                  </a:lnTo>
                  <a:cubicBezTo>
                    <a:pt x="88894" y="17069"/>
                    <a:pt x="84525" y="12700"/>
                    <a:pt x="79153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623"/>
            <p:cNvSpPr/>
            <p:nvPr/>
          </p:nvSpPr>
          <p:spPr>
            <a:xfrm>
              <a:off x="184138" y="380951"/>
              <a:ext cx="190488" cy="12699"/>
            </a:xfrm>
            <a:custGeom>
              <a:avLst/>
              <a:gdLst/>
              <a:ahLst/>
              <a:cxnLst/>
              <a:rect l="0" t="0" r="0" b="0"/>
              <a:pathLst>
                <a:path w="190500" h="12700">
                  <a:moveTo>
                    <a:pt x="0" y="0"/>
                  </a:moveTo>
                  <a:lnTo>
                    <a:pt x="190500" y="0"/>
                  </a:lnTo>
                  <a:lnTo>
                    <a:pt x="190500" y="12700"/>
                  </a:ln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624"/>
            <p:cNvSpPr/>
            <p:nvPr/>
          </p:nvSpPr>
          <p:spPr>
            <a:xfrm>
              <a:off x="184138" y="152433"/>
              <a:ext cx="190488" cy="12699"/>
            </a:xfrm>
            <a:custGeom>
              <a:avLst/>
              <a:gdLst/>
              <a:ahLst/>
              <a:cxnLst/>
              <a:rect l="0" t="0" r="0" b="0"/>
              <a:pathLst>
                <a:path w="190500" h="12700">
                  <a:moveTo>
                    <a:pt x="0" y="0"/>
                  </a:moveTo>
                  <a:lnTo>
                    <a:pt x="190500" y="0"/>
                  </a:lnTo>
                  <a:lnTo>
                    <a:pt x="190500" y="12700"/>
                  </a:ln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85"/>
            <p:cNvSpPr/>
            <p:nvPr/>
          </p:nvSpPr>
          <p:spPr>
            <a:xfrm>
              <a:off x="298474" y="412756"/>
              <a:ext cx="50797" cy="12699"/>
            </a:xfrm>
            <a:custGeom>
              <a:avLst/>
              <a:gdLst/>
              <a:ahLst/>
              <a:cxnLst/>
              <a:rect l="0" t="0" r="0" b="0"/>
              <a:pathLst>
                <a:path w="50800" h="12700">
                  <a:moveTo>
                    <a:pt x="6350" y="0"/>
                  </a:moveTo>
                  <a:lnTo>
                    <a:pt x="44450" y="0"/>
                  </a:lnTo>
                  <a:cubicBezTo>
                    <a:pt x="47955" y="0"/>
                    <a:pt x="50800" y="2845"/>
                    <a:pt x="50800" y="6350"/>
                  </a:cubicBezTo>
                  <a:cubicBezTo>
                    <a:pt x="50800" y="9855"/>
                    <a:pt x="47955" y="12700"/>
                    <a:pt x="44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86"/>
            <p:cNvSpPr/>
            <p:nvPr/>
          </p:nvSpPr>
          <p:spPr>
            <a:xfrm>
              <a:off x="209518" y="412756"/>
              <a:ext cx="50797" cy="12699"/>
            </a:xfrm>
            <a:custGeom>
              <a:avLst/>
              <a:gdLst/>
              <a:ahLst/>
              <a:cxnLst/>
              <a:rect l="0" t="0" r="0" b="0"/>
              <a:pathLst>
                <a:path w="50800" h="12700">
                  <a:moveTo>
                    <a:pt x="6350" y="0"/>
                  </a:moveTo>
                  <a:lnTo>
                    <a:pt x="44450" y="0"/>
                  </a:lnTo>
                  <a:cubicBezTo>
                    <a:pt x="47955" y="0"/>
                    <a:pt x="50800" y="2845"/>
                    <a:pt x="50800" y="6350"/>
                  </a:cubicBezTo>
                  <a:cubicBezTo>
                    <a:pt x="50800" y="9855"/>
                    <a:pt x="47955" y="12700"/>
                    <a:pt x="44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87"/>
            <p:cNvSpPr/>
            <p:nvPr/>
          </p:nvSpPr>
          <p:spPr>
            <a:xfrm>
              <a:off x="201347" y="198076"/>
              <a:ext cx="78037" cy="156071"/>
            </a:xfrm>
            <a:custGeom>
              <a:avLst/>
              <a:gdLst/>
              <a:ahLst/>
              <a:cxnLst/>
              <a:rect l="0" t="0" r="0" b="0"/>
              <a:pathLst>
                <a:path w="78042" h="156083">
                  <a:moveTo>
                    <a:pt x="78016" y="0"/>
                  </a:moveTo>
                  <a:lnTo>
                    <a:pt x="78042" y="5"/>
                  </a:lnTo>
                  <a:lnTo>
                    <a:pt x="78042" y="12705"/>
                  </a:lnTo>
                  <a:lnTo>
                    <a:pt x="78016" y="12700"/>
                  </a:lnTo>
                  <a:cubicBezTo>
                    <a:pt x="41999" y="12700"/>
                    <a:pt x="12700" y="42011"/>
                    <a:pt x="12700" y="78042"/>
                  </a:cubicBezTo>
                  <a:cubicBezTo>
                    <a:pt x="12700" y="114059"/>
                    <a:pt x="41999" y="143383"/>
                    <a:pt x="78016" y="143383"/>
                  </a:cubicBezTo>
                  <a:lnTo>
                    <a:pt x="78042" y="143377"/>
                  </a:lnTo>
                  <a:lnTo>
                    <a:pt x="78042" y="156077"/>
                  </a:lnTo>
                  <a:lnTo>
                    <a:pt x="78016" y="156083"/>
                  </a:lnTo>
                  <a:cubicBezTo>
                    <a:pt x="35001" y="156083"/>
                    <a:pt x="0" y="121069"/>
                    <a:pt x="0" y="78042"/>
                  </a:cubicBezTo>
                  <a:cubicBezTo>
                    <a:pt x="0" y="35014"/>
                    <a:pt x="35001" y="0"/>
                    <a:pt x="78016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88"/>
            <p:cNvSpPr/>
            <p:nvPr/>
          </p:nvSpPr>
          <p:spPr>
            <a:xfrm>
              <a:off x="279384" y="198082"/>
              <a:ext cx="78036" cy="156060"/>
            </a:xfrm>
            <a:custGeom>
              <a:avLst/>
              <a:gdLst/>
              <a:ahLst/>
              <a:cxnLst/>
              <a:rect l="0" t="0" r="0" b="0"/>
              <a:pathLst>
                <a:path w="78041" h="156072">
                  <a:moveTo>
                    <a:pt x="0" y="0"/>
                  </a:moveTo>
                  <a:lnTo>
                    <a:pt x="30335" y="6138"/>
                  </a:lnTo>
                  <a:cubicBezTo>
                    <a:pt x="58346" y="18003"/>
                    <a:pt x="78041" y="45765"/>
                    <a:pt x="78041" y="78036"/>
                  </a:cubicBezTo>
                  <a:cubicBezTo>
                    <a:pt x="78041" y="110307"/>
                    <a:pt x="58346" y="138070"/>
                    <a:pt x="30335" y="149934"/>
                  </a:cubicBezTo>
                  <a:lnTo>
                    <a:pt x="0" y="156072"/>
                  </a:lnTo>
                  <a:lnTo>
                    <a:pt x="0" y="143372"/>
                  </a:lnTo>
                  <a:lnTo>
                    <a:pt x="25393" y="138233"/>
                  </a:lnTo>
                  <a:cubicBezTo>
                    <a:pt x="48847" y="128297"/>
                    <a:pt x="65341" y="105049"/>
                    <a:pt x="65341" y="78036"/>
                  </a:cubicBezTo>
                  <a:cubicBezTo>
                    <a:pt x="65341" y="51014"/>
                    <a:pt x="48847" y="27770"/>
                    <a:pt x="25393" y="17838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89"/>
            <p:cNvSpPr/>
            <p:nvPr/>
          </p:nvSpPr>
          <p:spPr>
            <a:xfrm>
              <a:off x="273035" y="227519"/>
              <a:ext cx="54949" cy="54936"/>
            </a:xfrm>
            <a:custGeom>
              <a:avLst/>
              <a:gdLst/>
              <a:ahLst/>
              <a:cxnLst/>
              <a:rect l="0" t="0" r="0" b="0"/>
              <a:pathLst>
                <a:path w="54953" h="54940">
                  <a:moveTo>
                    <a:pt x="6350" y="0"/>
                  </a:moveTo>
                  <a:cubicBezTo>
                    <a:pt x="9868" y="0"/>
                    <a:pt x="12700" y="2832"/>
                    <a:pt x="12700" y="6350"/>
                  </a:cubicBezTo>
                  <a:lnTo>
                    <a:pt x="12700" y="42240"/>
                  </a:lnTo>
                  <a:lnTo>
                    <a:pt x="48603" y="42240"/>
                  </a:lnTo>
                  <a:cubicBezTo>
                    <a:pt x="52108" y="42240"/>
                    <a:pt x="54953" y="45085"/>
                    <a:pt x="54953" y="48590"/>
                  </a:cubicBezTo>
                  <a:cubicBezTo>
                    <a:pt x="54953" y="52095"/>
                    <a:pt x="52108" y="54940"/>
                    <a:pt x="48603" y="54940"/>
                  </a:cubicBezTo>
                  <a:lnTo>
                    <a:pt x="6350" y="54940"/>
                  </a:lnTo>
                  <a:cubicBezTo>
                    <a:pt x="2845" y="54940"/>
                    <a:pt x="0" y="52095"/>
                    <a:pt x="0" y="48590"/>
                  </a:cubicBezTo>
                  <a:lnTo>
                    <a:pt x="0" y="6350"/>
                  </a:lnTo>
                  <a:cubicBezTo>
                    <a:pt x="0" y="2832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497153" y="3999098"/>
            <a:ext cx="558166" cy="558800"/>
            <a:chOff x="1086810" y="0"/>
            <a:chExt cx="558764" cy="558834"/>
          </a:xfrm>
          <a:solidFill>
            <a:schemeClr val="tx2"/>
          </a:solidFill>
        </p:grpSpPr>
        <p:sp>
          <p:nvSpPr>
            <p:cNvPr id="125" name="Shape 47"/>
            <p:cNvSpPr/>
            <p:nvPr/>
          </p:nvSpPr>
          <p:spPr>
            <a:xfrm>
              <a:off x="1086810" y="0"/>
              <a:ext cx="279382" cy="558834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34" y="12700"/>
                    <a:pt x="12700" y="132347"/>
                    <a:pt x="12700" y="279426"/>
                  </a:cubicBezTo>
                  <a:cubicBezTo>
                    <a:pt x="12700" y="426504"/>
                    <a:pt x="132334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48"/>
            <p:cNvSpPr/>
            <p:nvPr/>
          </p:nvSpPr>
          <p:spPr>
            <a:xfrm>
              <a:off x="1366192" y="0"/>
              <a:ext cx="279382" cy="558834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53" y="546151"/>
                    <a:pt x="266700" y="426504"/>
                    <a:pt x="266700" y="279426"/>
                  </a:cubicBezTo>
                  <a:cubicBezTo>
                    <a:pt x="266700" y="132347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49"/>
            <p:cNvSpPr/>
            <p:nvPr/>
          </p:nvSpPr>
          <p:spPr>
            <a:xfrm>
              <a:off x="1264604" y="269897"/>
              <a:ext cx="203187" cy="187319"/>
            </a:xfrm>
            <a:custGeom>
              <a:avLst/>
              <a:gdLst/>
              <a:ahLst/>
              <a:cxnLst/>
              <a:rect l="0" t="0" r="0" b="0"/>
              <a:pathLst>
                <a:path w="203200" h="187325">
                  <a:moveTo>
                    <a:pt x="196850" y="0"/>
                  </a:moveTo>
                  <a:cubicBezTo>
                    <a:pt x="200355" y="0"/>
                    <a:pt x="203200" y="2832"/>
                    <a:pt x="203200" y="6350"/>
                  </a:cubicBezTo>
                  <a:lnTo>
                    <a:pt x="203200" y="164871"/>
                  </a:lnTo>
                  <a:cubicBezTo>
                    <a:pt x="203200" y="177254"/>
                    <a:pt x="193129" y="187325"/>
                    <a:pt x="180746" y="187325"/>
                  </a:cubicBezTo>
                  <a:lnTo>
                    <a:pt x="22454" y="187325"/>
                  </a:lnTo>
                  <a:cubicBezTo>
                    <a:pt x="10071" y="187325"/>
                    <a:pt x="0" y="177254"/>
                    <a:pt x="0" y="164871"/>
                  </a:cubicBezTo>
                  <a:lnTo>
                    <a:pt x="0" y="9169"/>
                  </a:lnTo>
                  <a:cubicBezTo>
                    <a:pt x="0" y="5664"/>
                    <a:pt x="2832" y="2819"/>
                    <a:pt x="6350" y="2819"/>
                  </a:cubicBezTo>
                  <a:cubicBezTo>
                    <a:pt x="9855" y="2819"/>
                    <a:pt x="12700" y="5664"/>
                    <a:pt x="12700" y="9169"/>
                  </a:cubicBezTo>
                  <a:lnTo>
                    <a:pt x="12700" y="164871"/>
                  </a:lnTo>
                  <a:cubicBezTo>
                    <a:pt x="12700" y="170243"/>
                    <a:pt x="17069" y="174625"/>
                    <a:pt x="22454" y="174625"/>
                  </a:cubicBezTo>
                  <a:lnTo>
                    <a:pt x="180746" y="174625"/>
                  </a:lnTo>
                  <a:cubicBezTo>
                    <a:pt x="186118" y="174625"/>
                    <a:pt x="190500" y="170243"/>
                    <a:pt x="190500" y="164871"/>
                  </a:cubicBezTo>
                  <a:lnTo>
                    <a:pt x="190500" y="6350"/>
                  </a:lnTo>
                  <a:cubicBezTo>
                    <a:pt x="190500" y="2832"/>
                    <a:pt x="193332" y="0"/>
                    <a:pt x="1968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50"/>
            <p:cNvSpPr/>
            <p:nvPr/>
          </p:nvSpPr>
          <p:spPr>
            <a:xfrm>
              <a:off x="1264599" y="101625"/>
              <a:ext cx="203187" cy="163609"/>
            </a:xfrm>
            <a:custGeom>
              <a:avLst/>
              <a:gdLst/>
              <a:ahLst/>
              <a:cxnLst/>
              <a:rect l="0" t="0" r="0" b="0"/>
              <a:pathLst>
                <a:path w="203200" h="163614">
                  <a:moveTo>
                    <a:pt x="22454" y="0"/>
                  </a:moveTo>
                  <a:lnTo>
                    <a:pt x="180746" y="0"/>
                  </a:lnTo>
                  <a:cubicBezTo>
                    <a:pt x="193129" y="0"/>
                    <a:pt x="203200" y="10071"/>
                    <a:pt x="203200" y="22440"/>
                  </a:cubicBezTo>
                  <a:lnTo>
                    <a:pt x="203200" y="157264"/>
                  </a:lnTo>
                  <a:cubicBezTo>
                    <a:pt x="203200" y="160769"/>
                    <a:pt x="200355" y="163614"/>
                    <a:pt x="196850" y="163614"/>
                  </a:cubicBezTo>
                  <a:cubicBezTo>
                    <a:pt x="193345" y="163614"/>
                    <a:pt x="190500" y="160769"/>
                    <a:pt x="190500" y="157264"/>
                  </a:cubicBezTo>
                  <a:lnTo>
                    <a:pt x="190500" y="22440"/>
                  </a:lnTo>
                  <a:cubicBezTo>
                    <a:pt x="190500" y="17069"/>
                    <a:pt x="186118" y="12700"/>
                    <a:pt x="180746" y="12700"/>
                  </a:cubicBezTo>
                  <a:lnTo>
                    <a:pt x="22454" y="12700"/>
                  </a:lnTo>
                  <a:cubicBezTo>
                    <a:pt x="17082" y="12700"/>
                    <a:pt x="12700" y="17069"/>
                    <a:pt x="12700" y="22440"/>
                  </a:cubicBezTo>
                  <a:lnTo>
                    <a:pt x="12700" y="155702"/>
                  </a:lnTo>
                  <a:cubicBezTo>
                    <a:pt x="12700" y="159220"/>
                    <a:pt x="9855" y="162052"/>
                    <a:pt x="6350" y="162052"/>
                  </a:cubicBezTo>
                  <a:cubicBezTo>
                    <a:pt x="2845" y="162052"/>
                    <a:pt x="0" y="159220"/>
                    <a:pt x="0" y="155702"/>
                  </a:cubicBezTo>
                  <a:lnTo>
                    <a:pt x="0" y="22440"/>
                  </a:lnTo>
                  <a:cubicBezTo>
                    <a:pt x="0" y="10071"/>
                    <a:pt x="10071" y="0"/>
                    <a:pt x="2245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582"/>
            <p:cNvSpPr/>
            <p:nvPr/>
          </p:nvSpPr>
          <p:spPr>
            <a:xfrm>
              <a:off x="1270952" y="380965"/>
              <a:ext cx="190488" cy="12700"/>
            </a:xfrm>
            <a:custGeom>
              <a:avLst/>
              <a:gdLst/>
              <a:ahLst/>
              <a:cxnLst/>
              <a:rect l="0" t="0" r="0" b="0"/>
              <a:pathLst>
                <a:path w="190500" h="12700">
                  <a:moveTo>
                    <a:pt x="0" y="0"/>
                  </a:moveTo>
                  <a:lnTo>
                    <a:pt x="190500" y="0"/>
                  </a:lnTo>
                  <a:lnTo>
                    <a:pt x="190500" y="12700"/>
                  </a:ln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583"/>
            <p:cNvSpPr/>
            <p:nvPr/>
          </p:nvSpPr>
          <p:spPr>
            <a:xfrm>
              <a:off x="1270952" y="152435"/>
              <a:ext cx="190488" cy="12700"/>
            </a:xfrm>
            <a:custGeom>
              <a:avLst/>
              <a:gdLst/>
              <a:ahLst/>
              <a:cxnLst/>
              <a:rect l="0" t="0" r="0" b="0"/>
              <a:pathLst>
                <a:path w="190500" h="12700">
                  <a:moveTo>
                    <a:pt x="0" y="0"/>
                  </a:moveTo>
                  <a:lnTo>
                    <a:pt x="190500" y="0"/>
                  </a:lnTo>
                  <a:lnTo>
                    <a:pt x="190500" y="12700"/>
                  </a:ln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53"/>
            <p:cNvSpPr/>
            <p:nvPr/>
          </p:nvSpPr>
          <p:spPr>
            <a:xfrm>
              <a:off x="1385278" y="412780"/>
              <a:ext cx="50797" cy="12700"/>
            </a:xfrm>
            <a:custGeom>
              <a:avLst/>
              <a:gdLst/>
              <a:ahLst/>
              <a:cxnLst/>
              <a:rect l="0" t="0" r="0" b="0"/>
              <a:pathLst>
                <a:path w="50800" h="12700">
                  <a:moveTo>
                    <a:pt x="6350" y="0"/>
                  </a:moveTo>
                  <a:lnTo>
                    <a:pt x="44450" y="0"/>
                  </a:lnTo>
                  <a:cubicBezTo>
                    <a:pt x="47955" y="0"/>
                    <a:pt x="50800" y="2845"/>
                    <a:pt x="50800" y="6350"/>
                  </a:cubicBezTo>
                  <a:cubicBezTo>
                    <a:pt x="50800" y="9855"/>
                    <a:pt x="47955" y="12700"/>
                    <a:pt x="44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54"/>
            <p:cNvSpPr/>
            <p:nvPr/>
          </p:nvSpPr>
          <p:spPr>
            <a:xfrm>
              <a:off x="1296327" y="412780"/>
              <a:ext cx="50797" cy="12700"/>
            </a:xfrm>
            <a:custGeom>
              <a:avLst/>
              <a:gdLst/>
              <a:ahLst/>
              <a:cxnLst/>
              <a:rect l="0" t="0" r="0" b="0"/>
              <a:pathLst>
                <a:path w="50800" h="12700">
                  <a:moveTo>
                    <a:pt x="6350" y="0"/>
                  </a:moveTo>
                  <a:lnTo>
                    <a:pt x="44450" y="0"/>
                  </a:lnTo>
                  <a:cubicBezTo>
                    <a:pt x="47955" y="0"/>
                    <a:pt x="50800" y="2845"/>
                    <a:pt x="50800" y="6350"/>
                  </a:cubicBezTo>
                  <a:cubicBezTo>
                    <a:pt x="50800" y="9855"/>
                    <a:pt x="47955" y="12700"/>
                    <a:pt x="44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55"/>
            <p:cNvSpPr/>
            <p:nvPr/>
          </p:nvSpPr>
          <p:spPr>
            <a:xfrm>
              <a:off x="1253176" y="204676"/>
              <a:ext cx="78881" cy="151379"/>
            </a:xfrm>
            <a:custGeom>
              <a:avLst/>
              <a:gdLst/>
              <a:ahLst/>
              <a:cxnLst/>
              <a:rect l="0" t="0" r="0" b="0"/>
              <a:pathLst>
                <a:path w="78886" h="151384">
                  <a:moveTo>
                    <a:pt x="78867" y="0"/>
                  </a:moveTo>
                  <a:lnTo>
                    <a:pt x="78880" y="0"/>
                  </a:lnTo>
                  <a:lnTo>
                    <a:pt x="78886" y="2"/>
                  </a:lnTo>
                  <a:lnTo>
                    <a:pt x="78886" y="14264"/>
                  </a:lnTo>
                  <a:lnTo>
                    <a:pt x="78639" y="14834"/>
                  </a:lnTo>
                  <a:lnTo>
                    <a:pt x="62573" y="53416"/>
                  </a:lnTo>
                  <a:cubicBezTo>
                    <a:pt x="61659" y="55614"/>
                    <a:pt x="59589" y="57112"/>
                    <a:pt x="57226" y="57315"/>
                  </a:cubicBezTo>
                  <a:lnTo>
                    <a:pt x="15570" y="60668"/>
                  </a:lnTo>
                  <a:cubicBezTo>
                    <a:pt x="15329" y="60693"/>
                    <a:pt x="15113" y="60706"/>
                    <a:pt x="14910" y="60732"/>
                  </a:cubicBezTo>
                  <a:cubicBezTo>
                    <a:pt x="15062" y="60871"/>
                    <a:pt x="15215" y="61011"/>
                    <a:pt x="15392" y="61164"/>
                  </a:cubicBezTo>
                  <a:lnTo>
                    <a:pt x="47130" y="88354"/>
                  </a:lnTo>
                  <a:cubicBezTo>
                    <a:pt x="48946" y="89904"/>
                    <a:pt x="49733" y="92329"/>
                    <a:pt x="49175" y="94653"/>
                  </a:cubicBezTo>
                  <a:lnTo>
                    <a:pt x="45581" y="109792"/>
                  </a:lnTo>
                  <a:cubicBezTo>
                    <a:pt x="45555" y="109932"/>
                    <a:pt x="45529" y="110071"/>
                    <a:pt x="45504" y="110198"/>
                  </a:cubicBezTo>
                  <a:lnTo>
                    <a:pt x="39484" y="135357"/>
                  </a:lnTo>
                  <a:cubicBezTo>
                    <a:pt x="39434" y="135573"/>
                    <a:pt x="39396" y="135776"/>
                    <a:pt x="39357" y="135967"/>
                  </a:cubicBezTo>
                  <a:cubicBezTo>
                    <a:pt x="39522" y="135878"/>
                    <a:pt x="39713" y="135763"/>
                    <a:pt x="39916" y="135649"/>
                  </a:cubicBezTo>
                  <a:lnTo>
                    <a:pt x="75590" y="113843"/>
                  </a:lnTo>
                  <a:lnTo>
                    <a:pt x="78886" y="112918"/>
                  </a:lnTo>
                  <a:lnTo>
                    <a:pt x="78886" y="126699"/>
                  </a:lnTo>
                  <a:lnTo>
                    <a:pt x="46533" y="146482"/>
                  </a:lnTo>
                  <a:cubicBezTo>
                    <a:pt x="38481" y="151384"/>
                    <a:pt x="33350" y="149225"/>
                    <a:pt x="30975" y="147524"/>
                  </a:cubicBezTo>
                  <a:cubicBezTo>
                    <a:pt x="28613" y="145809"/>
                    <a:pt x="24968" y="141567"/>
                    <a:pt x="27127" y="132436"/>
                  </a:cubicBezTo>
                  <a:lnTo>
                    <a:pt x="33071" y="107569"/>
                  </a:lnTo>
                  <a:cubicBezTo>
                    <a:pt x="33096" y="107442"/>
                    <a:pt x="33122" y="107315"/>
                    <a:pt x="33147" y="107188"/>
                  </a:cubicBezTo>
                  <a:lnTo>
                    <a:pt x="35928" y="95479"/>
                  </a:lnTo>
                  <a:lnTo>
                    <a:pt x="7138" y="70816"/>
                  </a:lnTo>
                  <a:cubicBezTo>
                    <a:pt x="0" y="64719"/>
                    <a:pt x="432" y="59131"/>
                    <a:pt x="1346" y="56350"/>
                  </a:cubicBezTo>
                  <a:cubicBezTo>
                    <a:pt x="2235" y="53556"/>
                    <a:pt x="5156" y="48768"/>
                    <a:pt x="14554" y="48006"/>
                  </a:cubicBezTo>
                  <a:lnTo>
                    <a:pt x="52337" y="44958"/>
                  </a:lnTo>
                  <a:lnTo>
                    <a:pt x="66904" y="9970"/>
                  </a:lnTo>
                  <a:cubicBezTo>
                    <a:pt x="70498" y="1296"/>
                    <a:pt x="75946" y="0"/>
                    <a:pt x="78867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56"/>
            <p:cNvSpPr/>
            <p:nvPr/>
          </p:nvSpPr>
          <p:spPr>
            <a:xfrm>
              <a:off x="1332057" y="204678"/>
              <a:ext cx="78894" cy="149498"/>
            </a:xfrm>
            <a:custGeom>
              <a:avLst/>
              <a:gdLst/>
              <a:ahLst/>
              <a:cxnLst/>
              <a:rect l="0" t="0" r="0" b="0"/>
              <a:pathLst>
                <a:path w="78899" h="149503">
                  <a:moveTo>
                    <a:pt x="0" y="0"/>
                  </a:moveTo>
                  <a:lnTo>
                    <a:pt x="5731" y="1729"/>
                  </a:lnTo>
                  <a:cubicBezTo>
                    <a:pt x="7909" y="3135"/>
                    <a:pt x="10172" y="5624"/>
                    <a:pt x="11982" y="9955"/>
                  </a:cubicBezTo>
                  <a:lnTo>
                    <a:pt x="26562" y="44957"/>
                  </a:lnTo>
                  <a:lnTo>
                    <a:pt x="64345" y="48004"/>
                  </a:lnTo>
                  <a:cubicBezTo>
                    <a:pt x="73730" y="48766"/>
                    <a:pt x="76638" y="53554"/>
                    <a:pt x="77540" y="56336"/>
                  </a:cubicBezTo>
                  <a:cubicBezTo>
                    <a:pt x="78454" y="59129"/>
                    <a:pt x="78899" y="64705"/>
                    <a:pt x="71748" y="70826"/>
                  </a:cubicBezTo>
                  <a:lnTo>
                    <a:pt x="42957" y="95477"/>
                  </a:lnTo>
                  <a:lnTo>
                    <a:pt x="45751" y="107174"/>
                  </a:lnTo>
                  <a:cubicBezTo>
                    <a:pt x="45777" y="107313"/>
                    <a:pt x="45815" y="107453"/>
                    <a:pt x="45841" y="107593"/>
                  </a:cubicBezTo>
                  <a:lnTo>
                    <a:pt x="51759" y="132421"/>
                  </a:lnTo>
                  <a:cubicBezTo>
                    <a:pt x="53905" y="141578"/>
                    <a:pt x="50273" y="145807"/>
                    <a:pt x="47898" y="147522"/>
                  </a:cubicBezTo>
                  <a:cubicBezTo>
                    <a:pt x="46628" y="148449"/>
                    <a:pt x="44533" y="149503"/>
                    <a:pt x="41611" y="149503"/>
                  </a:cubicBezTo>
                  <a:cubicBezTo>
                    <a:pt x="39135" y="149503"/>
                    <a:pt x="36049" y="148741"/>
                    <a:pt x="32379" y="146493"/>
                  </a:cubicBezTo>
                  <a:lnTo>
                    <a:pt x="6" y="126693"/>
                  </a:lnTo>
                  <a:lnTo>
                    <a:pt x="0" y="126697"/>
                  </a:lnTo>
                  <a:lnTo>
                    <a:pt x="0" y="112916"/>
                  </a:lnTo>
                  <a:lnTo>
                    <a:pt x="6" y="112914"/>
                  </a:lnTo>
                  <a:cubicBezTo>
                    <a:pt x="1149" y="112914"/>
                    <a:pt x="2305" y="113219"/>
                    <a:pt x="3308" y="113841"/>
                  </a:cubicBezTo>
                  <a:lnTo>
                    <a:pt x="39008" y="135672"/>
                  </a:lnTo>
                  <a:cubicBezTo>
                    <a:pt x="39186" y="135774"/>
                    <a:pt x="39376" y="135888"/>
                    <a:pt x="39541" y="135965"/>
                  </a:cubicBezTo>
                  <a:cubicBezTo>
                    <a:pt x="39503" y="135774"/>
                    <a:pt x="39452" y="135571"/>
                    <a:pt x="39401" y="135342"/>
                  </a:cubicBezTo>
                  <a:lnTo>
                    <a:pt x="33394" y="110196"/>
                  </a:lnTo>
                  <a:cubicBezTo>
                    <a:pt x="33369" y="110056"/>
                    <a:pt x="33344" y="109917"/>
                    <a:pt x="33318" y="109777"/>
                  </a:cubicBezTo>
                  <a:lnTo>
                    <a:pt x="29699" y="94651"/>
                  </a:lnTo>
                  <a:cubicBezTo>
                    <a:pt x="29140" y="92327"/>
                    <a:pt x="29927" y="89902"/>
                    <a:pt x="31743" y="88352"/>
                  </a:cubicBezTo>
                  <a:lnTo>
                    <a:pt x="63493" y="61162"/>
                  </a:lnTo>
                  <a:cubicBezTo>
                    <a:pt x="63684" y="61009"/>
                    <a:pt x="63824" y="60870"/>
                    <a:pt x="63976" y="60730"/>
                  </a:cubicBezTo>
                  <a:cubicBezTo>
                    <a:pt x="63773" y="60704"/>
                    <a:pt x="63570" y="60691"/>
                    <a:pt x="63328" y="60666"/>
                  </a:cubicBezTo>
                  <a:lnTo>
                    <a:pt x="21672" y="57313"/>
                  </a:lnTo>
                  <a:cubicBezTo>
                    <a:pt x="19310" y="57110"/>
                    <a:pt x="17240" y="55612"/>
                    <a:pt x="16326" y="53414"/>
                  </a:cubicBezTo>
                  <a:lnTo>
                    <a:pt x="260" y="14832"/>
                  </a:lnTo>
                  <a:cubicBezTo>
                    <a:pt x="171" y="14629"/>
                    <a:pt x="83" y="14438"/>
                    <a:pt x="6" y="14248"/>
                  </a:cubicBezTo>
                  <a:lnTo>
                    <a:pt x="0" y="14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57"/>
            <p:cNvSpPr/>
            <p:nvPr/>
          </p:nvSpPr>
          <p:spPr>
            <a:xfrm>
              <a:off x="1359586" y="204673"/>
              <a:ext cx="119639" cy="149499"/>
            </a:xfrm>
            <a:custGeom>
              <a:avLst/>
              <a:gdLst/>
              <a:ahLst/>
              <a:cxnLst/>
              <a:rect l="0" t="0" r="0" b="0"/>
              <a:pathLst>
                <a:path w="119647" h="149504">
                  <a:moveTo>
                    <a:pt x="40729" y="0"/>
                  </a:moveTo>
                  <a:lnTo>
                    <a:pt x="40741" y="0"/>
                  </a:lnTo>
                  <a:cubicBezTo>
                    <a:pt x="43662" y="0"/>
                    <a:pt x="49111" y="1295"/>
                    <a:pt x="52730" y="9969"/>
                  </a:cubicBezTo>
                  <a:lnTo>
                    <a:pt x="67284" y="44958"/>
                  </a:lnTo>
                  <a:lnTo>
                    <a:pt x="105092" y="48019"/>
                  </a:lnTo>
                  <a:cubicBezTo>
                    <a:pt x="114465" y="48755"/>
                    <a:pt x="117386" y="53543"/>
                    <a:pt x="118288" y="56337"/>
                  </a:cubicBezTo>
                  <a:cubicBezTo>
                    <a:pt x="119189" y="59119"/>
                    <a:pt x="119647" y="64707"/>
                    <a:pt x="112471" y="70828"/>
                  </a:cubicBezTo>
                  <a:lnTo>
                    <a:pt x="83680" y="95479"/>
                  </a:lnTo>
                  <a:lnTo>
                    <a:pt x="86487" y="107175"/>
                  </a:lnTo>
                  <a:cubicBezTo>
                    <a:pt x="86525" y="107315"/>
                    <a:pt x="86550" y="107442"/>
                    <a:pt x="86576" y="107595"/>
                  </a:cubicBezTo>
                  <a:lnTo>
                    <a:pt x="92507" y="132410"/>
                  </a:lnTo>
                  <a:cubicBezTo>
                    <a:pt x="94653" y="141580"/>
                    <a:pt x="91008" y="145821"/>
                    <a:pt x="88633" y="147536"/>
                  </a:cubicBezTo>
                  <a:cubicBezTo>
                    <a:pt x="87363" y="148450"/>
                    <a:pt x="85268" y="149504"/>
                    <a:pt x="82359" y="149504"/>
                  </a:cubicBezTo>
                  <a:cubicBezTo>
                    <a:pt x="79883" y="149504"/>
                    <a:pt x="76809" y="148742"/>
                    <a:pt x="73114" y="146507"/>
                  </a:cubicBezTo>
                  <a:lnTo>
                    <a:pt x="40754" y="126708"/>
                  </a:lnTo>
                  <a:lnTo>
                    <a:pt x="21196" y="138621"/>
                  </a:lnTo>
                  <a:cubicBezTo>
                    <a:pt x="18212" y="140449"/>
                    <a:pt x="14300" y="139497"/>
                    <a:pt x="12471" y="136512"/>
                  </a:cubicBezTo>
                  <a:cubicBezTo>
                    <a:pt x="10642" y="133515"/>
                    <a:pt x="11582" y="129616"/>
                    <a:pt x="14579" y="127788"/>
                  </a:cubicBezTo>
                  <a:lnTo>
                    <a:pt x="37452" y="113830"/>
                  </a:lnTo>
                  <a:cubicBezTo>
                    <a:pt x="39484" y="112611"/>
                    <a:pt x="42024" y="112598"/>
                    <a:pt x="44056" y="113843"/>
                  </a:cubicBezTo>
                  <a:lnTo>
                    <a:pt x="79756" y="135674"/>
                  </a:lnTo>
                  <a:cubicBezTo>
                    <a:pt x="79946" y="135789"/>
                    <a:pt x="80111" y="135890"/>
                    <a:pt x="80289" y="135979"/>
                  </a:cubicBezTo>
                  <a:cubicBezTo>
                    <a:pt x="80251" y="135776"/>
                    <a:pt x="80200" y="135560"/>
                    <a:pt x="80149" y="135331"/>
                  </a:cubicBezTo>
                  <a:lnTo>
                    <a:pt x="74142" y="110198"/>
                  </a:lnTo>
                  <a:cubicBezTo>
                    <a:pt x="74104" y="110058"/>
                    <a:pt x="74079" y="109918"/>
                    <a:pt x="74054" y="109779"/>
                  </a:cubicBezTo>
                  <a:lnTo>
                    <a:pt x="70434" y="94666"/>
                  </a:lnTo>
                  <a:cubicBezTo>
                    <a:pt x="69875" y="92342"/>
                    <a:pt x="70663" y="89903"/>
                    <a:pt x="72479" y="88354"/>
                  </a:cubicBezTo>
                  <a:lnTo>
                    <a:pt x="104229" y="61176"/>
                  </a:lnTo>
                  <a:cubicBezTo>
                    <a:pt x="104394" y="61023"/>
                    <a:pt x="104559" y="60871"/>
                    <a:pt x="104711" y="60744"/>
                  </a:cubicBezTo>
                  <a:cubicBezTo>
                    <a:pt x="104508" y="60719"/>
                    <a:pt x="104318" y="60693"/>
                    <a:pt x="104089" y="60681"/>
                  </a:cubicBezTo>
                  <a:lnTo>
                    <a:pt x="62420" y="57303"/>
                  </a:lnTo>
                  <a:cubicBezTo>
                    <a:pt x="60046" y="57112"/>
                    <a:pt x="57975" y="55614"/>
                    <a:pt x="57061" y="53416"/>
                  </a:cubicBezTo>
                  <a:lnTo>
                    <a:pt x="40996" y="14846"/>
                  </a:lnTo>
                  <a:cubicBezTo>
                    <a:pt x="40906" y="14630"/>
                    <a:pt x="40818" y="14440"/>
                    <a:pt x="40741" y="14262"/>
                  </a:cubicBezTo>
                  <a:cubicBezTo>
                    <a:pt x="40665" y="14440"/>
                    <a:pt x="40576" y="14630"/>
                    <a:pt x="40487" y="14834"/>
                  </a:cubicBezTo>
                  <a:lnTo>
                    <a:pt x="24422" y="53416"/>
                  </a:lnTo>
                  <a:cubicBezTo>
                    <a:pt x="23495" y="55614"/>
                    <a:pt x="21437" y="57112"/>
                    <a:pt x="19075" y="57303"/>
                  </a:cubicBezTo>
                  <a:lnTo>
                    <a:pt x="7124" y="58268"/>
                  </a:lnTo>
                  <a:cubicBezTo>
                    <a:pt x="3746" y="58483"/>
                    <a:pt x="571" y="55956"/>
                    <a:pt x="279" y="52451"/>
                  </a:cubicBezTo>
                  <a:cubicBezTo>
                    <a:pt x="0" y="48958"/>
                    <a:pt x="2603" y="45898"/>
                    <a:pt x="6096" y="45606"/>
                  </a:cubicBezTo>
                  <a:lnTo>
                    <a:pt x="14186" y="44958"/>
                  </a:lnTo>
                  <a:lnTo>
                    <a:pt x="28753" y="9969"/>
                  </a:lnTo>
                  <a:cubicBezTo>
                    <a:pt x="32347" y="1308"/>
                    <a:pt x="37795" y="0"/>
                    <a:pt x="40729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5616227" y="2379523"/>
            <a:ext cx="558166" cy="558800"/>
            <a:chOff x="2173619" y="0"/>
            <a:chExt cx="558764" cy="558834"/>
          </a:xfrm>
          <a:solidFill>
            <a:schemeClr val="tx2"/>
          </a:solidFill>
        </p:grpSpPr>
        <p:sp>
          <p:nvSpPr>
            <p:cNvPr id="137" name="Shape 58"/>
            <p:cNvSpPr/>
            <p:nvPr/>
          </p:nvSpPr>
          <p:spPr>
            <a:xfrm>
              <a:off x="2173619" y="0"/>
              <a:ext cx="279382" cy="558834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47"/>
                    <a:pt x="12700" y="279426"/>
                  </a:cubicBezTo>
                  <a:cubicBezTo>
                    <a:pt x="12700" y="426504"/>
                    <a:pt x="132347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59"/>
            <p:cNvSpPr/>
            <p:nvPr/>
          </p:nvSpPr>
          <p:spPr>
            <a:xfrm>
              <a:off x="2453001" y="0"/>
              <a:ext cx="279382" cy="558834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53" y="546151"/>
                    <a:pt x="266700" y="426504"/>
                    <a:pt x="266700" y="279426"/>
                  </a:cubicBezTo>
                  <a:cubicBezTo>
                    <a:pt x="266700" y="132347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60"/>
            <p:cNvSpPr/>
            <p:nvPr/>
          </p:nvSpPr>
          <p:spPr>
            <a:xfrm>
              <a:off x="2351415" y="334627"/>
              <a:ext cx="203187" cy="122589"/>
            </a:xfrm>
            <a:custGeom>
              <a:avLst/>
              <a:gdLst/>
              <a:ahLst/>
              <a:cxnLst/>
              <a:rect l="0" t="0" r="0" b="0"/>
              <a:pathLst>
                <a:path w="203200" h="122593">
                  <a:moveTo>
                    <a:pt x="196850" y="0"/>
                  </a:moveTo>
                  <a:cubicBezTo>
                    <a:pt x="200355" y="0"/>
                    <a:pt x="203200" y="2845"/>
                    <a:pt x="203200" y="6350"/>
                  </a:cubicBezTo>
                  <a:lnTo>
                    <a:pt x="203200" y="100140"/>
                  </a:lnTo>
                  <a:cubicBezTo>
                    <a:pt x="203200" y="112522"/>
                    <a:pt x="193129" y="122593"/>
                    <a:pt x="180746" y="122593"/>
                  </a:cubicBezTo>
                  <a:lnTo>
                    <a:pt x="22454" y="122593"/>
                  </a:lnTo>
                  <a:cubicBezTo>
                    <a:pt x="10071" y="122593"/>
                    <a:pt x="0" y="112522"/>
                    <a:pt x="0" y="100140"/>
                  </a:cubicBezTo>
                  <a:lnTo>
                    <a:pt x="0" y="6579"/>
                  </a:lnTo>
                  <a:cubicBezTo>
                    <a:pt x="0" y="3061"/>
                    <a:pt x="2832" y="229"/>
                    <a:pt x="6350" y="229"/>
                  </a:cubicBezTo>
                  <a:cubicBezTo>
                    <a:pt x="9855" y="229"/>
                    <a:pt x="12700" y="3061"/>
                    <a:pt x="12700" y="6579"/>
                  </a:cubicBezTo>
                  <a:lnTo>
                    <a:pt x="12700" y="100140"/>
                  </a:lnTo>
                  <a:cubicBezTo>
                    <a:pt x="12700" y="105512"/>
                    <a:pt x="17069" y="109893"/>
                    <a:pt x="22454" y="109893"/>
                  </a:cubicBezTo>
                  <a:lnTo>
                    <a:pt x="180746" y="109893"/>
                  </a:lnTo>
                  <a:cubicBezTo>
                    <a:pt x="186118" y="109893"/>
                    <a:pt x="190500" y="105512"/>
                    <a:pt x="190500" y="100140"/>
                  </a:cubicBezTo>
                  <a:lnTo>
                    <a:pt x="190500" y="6350"/>
                  </a:lnTo>
                  <a:cubicBezTo>
                    <a:pt x="190500" y="2845"/>
                    <a:pt x="193332" y="0"/>
                    <a:pt x="1968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61"/>
            <p:cNvSpPr/>
            <p:nvPr/>
          </p:nvSpPr>
          <p:spPr>
            <a:xfrm>
              <a:off x="2351408" y="101623"/>
              <a:ext cx="203187" cy="160764"/>
            </a:xfrm>
            <a:custGeom>
              <a:avLst/>
              <a:gdLst/>
              <a:ahLst/>
              <a:cxnLst/>
              <a:rect l="0" t="0" r="0" b="0"/>
              <a:pathLst>
                <a:path w="203200" h="160769">
                  <a:moveTo>
                    <a:pt x="22466" y="0"/>
                  </a:moveTo>
                  <a:lnTo>
                    <a:pt x="180746" y="0"/>
                  </a:lnTo>
                  <a:cubicBezTo>
                    <a:pt x="193129" y="0"/>
                    <a:pt x="203200" y="10071"/>
                    <a:pt x="203200" y="22440"/>
                  </a:cubicBezTo>
                  <a:lnTo>
                    <a:pt x="203200" y="154419"/>
                  </a:lnTo>
                  <a:cubicBezTo>
                    <a:pt x="203200" y="157924"/>
                    <a:pt x="200355" y="160769"/>
                    <a:pt x="196850" y="160769"/>
                  </a:cubicBezTo>
                  <a:cubicBezTo>
                    <a:pt x="193345" y="160769"/>
                    <a:pt x="190500" y="157924"/>
                    <a:pt x="190500" y="154419"/>
                  </a:cubicBezTo>
                  <a:lnTo>
                    <a:pt x="190500" y="22440"/>
                  </a:lnTo>
                  <a:cubicBezTo>
                    <a:pt x="190500" y="17081"/>
                    <a:pt x="186118" y="12700"/>
                    <a:pt x="180746" y="12700"/>
                  </a:cubicBezTo>
                  <a:lnTo>
                    <a:pt x="22466" y="12700"/>
                  </a:lnTo>
                  <a:cubicBezTo>
                    <a:pt x="17082" y="12700"/>
                    <a:pt x="12700" y="17081"/>
                    <a:pt x="12700" y="22440"/>
                  </a:cubicBezTo>
                  <a:lnTo>
                    <a:pt x="12700" y="154267"/>
                  </a:lnTo>
                  <a:cubicBezTo>
                    <a:pt x="12700" y="157785"/>
                    <a:pt x="9855" y="160617"/>
                    <a:pt x="6350" y="160617"/>
                  </a:cubicBezTo>
                  <a:cubicBezTo>
                    <a:pt x="2845" y="160617"/>
                    <a:pt x="0" y="157785"/>
                    <a:pt x="0" y="154267"/>
                  </a:cubicBezTo>
                  <a:lnTo>
                    <a:pt x="0" y="22440"/>
                  </a:lnTo>
                  <a:cubicBezTo>
                    <a:pt x="0" y="10071"/>
                    <a:pt x="10071" y="0"/>
                    <a:pt x="2246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584"/>
            <p:cNvSpPr/>
            <p:nvPr/>
          </p:nvSpPr>
          <p:spPr>
            <a:xfrm>
              <a:off x="2357761" y="380965"/>
              <a:ext cx="190488" cy="12700"/>
            </a:xfrm>
            <a:custGeom>
              <a:avLst/>
              <a:gdLst/>
              <a:ahLst/>
              <a:cxnLst/>
              <a:rect l="0" t="0" r="0" b="0"/>
              <a:pathLst>
                <a:path w="190500" h="12700">
                  <a:moveTo>
                    <a:pt x="0" y="0"/>
                  </a:moveTo>
                  <a:lnTo>
                    <a:pt x="190500" y="0"/>
                  </a:lnTo>
                  <a:lnTo>
                    <a:pt x="190500" y="12700"/>
                  </a:ln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585"/>
            <p:cNvSpPr/>
            <p:nvPr/>
          </p:nvSpPr>
          <p:spPr>
            <a:xfrm>
              <a:off x="2357761" y="152435"/>
              <a:ext cx="190488" cy="12700"/>
            </a:xfrm>
            <a:custGeom>
              <a:avLst/>
              <a:gdLst/>
              <a:ahLst/>
              <a:cxnLst/>
              <a:rect l="0" t="0" r="0" b="0"/>
              <a:pathLst>
                <a:path w="190500" h="12700">
                  <a:moveTo>
                    <a:pt x="0" y="0"/>
                  </a:moveTo>
                  <a:lnTo>
                    <a:pt x="190500" y="0"/>
                  </a:lnTo>
                  <a:lnTo>
                    <a:pt x="190500" y="12700"/>
                  </a:ln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64"/>
            <p:cNvSpPr/>
            <p:nvPr/>
          </p:nvSpPr>
          <p:spPr>
            <a:xfrm>
              <a:off x="2472101" y="412780"/>
              <a:ext cx="50797" cy="12700"/>
            </a:xfrm>
            <a:custGeom>
              <a:avLst/>
              <a:gdLst/>
              <a:ahLst/>
              <a:cxnLst/>
              <a:rect l="0" t="0" r="0" b="0"/>
              <a:pathLst>
                <a:path w="50800" h="12700">
                  <a:moveTo>
                    <a:pt x="6350" y="0"/>
                  </a:moveTo>
                  <a:lnTo>
                    <a:pt x="44450" y="0"/>
                  </a:lnTo>
                  <a:cubicBezTo>
                    <a:pt x="47955" y="0"/>
                    <a:pt x="50800" y="2845"/>
                    <a:pt x="50800" y="6350"/>
                  </a:cubicBezTo>
                  <a:cubicBezTo>
                    <a:pt x="50800" y="9855"/>
                    <a:pt x="47955" y="12700"/>
                    <a:pt x="44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65"/>
            <p:cNvSpPr/>
            <p:nvPr/>
          </p:nvSpPr>
          <p:spPr>
            <a:xfrm>
              <a:off x="2383144" y="412780"/>
              <a:ext cx="50797" cy="12700"/>
            </a:xfrm>
            <a:custGeom>
              <a:avLst/>
              <a:gdLst/>
              <a:ahLst/>
              <a:cxnLst/>
              <a:rect l="0" t="0" r="0" b="0"/>
              <a:pathLst>
                <a:path w="50800" h="12700">
                  <a:moveTo>
                    <a:pt x="6350" y="0"/>
                  </a:moveTo>
                  <a:lnTo>
                    <a:pt x="44450" y="0"/>
                  </a:lnTo>
                  <a:cubicBezTo>
                    <a:pt x="47955" y="0"/>
                    <a:pt x="50800" y="2845"/>
                    <a:pt x="50800" y="6350"/>
                  </a:cubicBezTo>
                  <a:cubicBezTo>
                    <a:pt x="50800" y="9855"/>
                    <a:pt x="47955" y="12700"/>
                    <a:pt x="44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66"/>
            <p:cNvSpPr/>
            <p:nvPr/>
          </p:nvSpPr>
          <p:spPr>
            <a:xfrm>
              <a:off x="2480538" y="204673"/>
              <a:ext cx="119639" cy="149499"/>
            </a:xfrm>
            <a:custGeom>
              <a:avLst/>
              <a:gdLst/>
              <a:ahLst/>
              <a:cxnLst/>
              <a:rect l="0" t="0" r="0" b="0"/>
              <a:pathLst>
                <a:path w="119647" h="149504">
                  <a:moveTo>
                    <a:pt x="40729" y="0"/>
                  </a:moveTo>
                  <a:lnTo>
                    <a:pt x="40742" y="0"/>
                  </a:lnTo>
                  <a:cubicBezTo>
                    <a:pt x="43663" y="0"/>
                    <a:pt x="49111" y="1295"/>
                    <a:pt x="52731" y="9969"/>
                  </a:cubicBezTo>
                  <a:lnTo>
                    <a:pt x="67285" y="44958"/>
                  </a:lnTo>
                  <a:lnTo>
                    <a:pt x="105092" y="48019"/>
                  </a:lnTo>
                  <a:cubicBezTo>
                    <a:pt x="114465" y="48755"/>
                    <a:pt x="117386" y="53543"/>
                    <a:pt x="118288" y="56337"/>
                  </a:cubicBezTo>
                  <a:cubicBezTo>
                    <a:pt x="119190" y="59119"/>
                    <a:pt x="119647" y="64707"/>
                    <a:pt x="112471" y="70828"/>
                  </a:cubicBezTo>
                  <a:lnTo>
                    <a:pt x="83681" y="95479"/>
                  </a:lnTo>
                  <a:lnTo>
                    <a:pt x="86487" y="107175"/>
                  </a:lnTo>
                  <a:cubicBezTo>
                    <a:pt x="86525" y="107315"/>
                    <a:pt x="86551" y="107455"/>
                    <a:pt x="86576" y="107595"/>
                  </a:cubicBezTo>
                  <a:lnTo>
                    <a:pt x="92507" y="132410"/>
                  </a:lnTo>
                  <a:cubicBezTo>
                    <a:pt x="94653" y="141593"/>
                    <a:pt x="90996" y="145821"/>
                    <a:pt x="88633" y="147536"/>
                  </a:cubicBezTo>
                  <a:cubicBezTo>
                    <a:pt x="87363" y="148450"/>
                    <a:pt x="85255" y="149504"/>
                    <a:pt x="82347" y="149504"/>
                  </a:cubicBezTo>
                  <a:cubicBezTo>
                    <a:pt x="79870" y="149504"/>
                    <a:pt x="76797" y="148742"/>
                    <a:pt x="73101" y="146507"/>
                  </a:cubicBezTo>
                  <a:lnTo>
                    <a:pt x="40754" y="126695"/>
                  </a:lnTo>
                  <a:lnTo>
                    <a:pt x="21209" y="138621"/>
                  </a:lnTo>
                  <a:cubicBezTo>
                    <a:pt x="18212" y="140437"/>
                    <a:pt x="14313" y="139497"/>
                    <a:pt x="12471" y="136512"/>
                  </a:cubicBezTo>
                  <a:cubicBezTo>
                    <a:pt x="10643" y="133528"/>
                    <a:pt x="11595" y="129616"/>
                    <a:pt x="14580" y="127788"/>
                  </a:cubicBezTo>
                  <a:lnTo>
                    <a:pt x="37452" y="113830"/>
                  </a:lnTo>
                  <a:cubicBezTo>
                    <a:pt x="39484" y="112611"/>
                    <a:pt x="42025" y="112598"/>
                    <a:pt x="44056" y="113843"/>
                  </a:cubicBezTo>
                  <a:lnTo>
                    <a:pt x="79744" y="135674"/>
                  </a:lnTo>
                  <a:cubicBezTo>
                    <a:pt x="79947" y="135789"/>
                    <a:pt x="80112" y="135890"/>
                    <a:pt x="80290" y="135992"/>
                  </a:cubicBezTo>
                  <a:cubicBezTo>
                    <a:pt x="80251" y="135776"/>
                    <a:pt x="80201" y="135560"/>
                    <a:pt x="80137" y="135318"/>
                  </a:cubicBezTo>
                  <a:lnTo>
                    <a:pt x="74143" y="110185"/>
                  </a:lnTo>
                  <a:cubicBezTo>
                    <a:pt x="74105" y="110058"/>
                    <a:pt x="74079" y="109906"/>
                    <a:pt x="74054" y="109779"/>
                  </a:cubicBezTo>
                  <a:lnTo>
                    <a:pt x="70434" y="94666"/>
                  </a:lnTo>
                  <a:cubicBezTo>
                    <a:pt x="69876" y="92342"/>
                    <a:pt x="70663" y="89903"/>
                    <a:pt x="72479" y="88354"/>
                  </a:cubicBezTo>
                  <a:lnTo>
                    <a:pt x="104229" y="61176"/>
                  </a:lnTo>
                  <a:cubicBezTo>
                    <a:pt x="104394" y="61023"/>
                    <a:pt x="104559" y="60871"/>
                    <a:pt x="104711" y="60744"/>
                  </a:cubicBezTo>
                  <a:cubicBezTo>
                    <a:pt x="104508" y="60719"/>
                    <a:pt x="104305" y="60693"/>
                    <a:pt x="104077" y="60681"/>
                  </a:cubicBezTo>
                  <a:lnTo>
                    <a:pt x="62421" y="57303"/>
                  </a:lnTo>
                  <a:cubicBezTo>
                    <a:pt x="60046" y="57112"/>
                    <a:pt x="57976" y="55614"/>
                    <a:pt x="57061" y="53416"/>
                  </a:cubicBezTo>
                  <a:lnTo>
                    <a:pt x="40996" y="14846"/>
                  </a:lnTo>
                  <a:cubicBezTo>
                    <a:pt x="40907" y="14630"/>
                    <a:pt x="40818" y="14440"/>
                    <a:pt x="40742" y="14262"/>
                  </a:cubicBezTo>
                  <a:cubicBezTo>
                    <a:pt x="40665" y="14440"/>
                    <a:pt x="40577" y="14630"/>
                    <a:pt x="40488" y="14834"/>
                  </a:cubicBezTo>
                  <a:lnTo>
                    <a:pt x="24422" y="53416"/>
                  </a:lnTo>
                  <a:cubicBezTo>
                    <a:pt x="23508" y="55614"/>
                    <a:pt x="21438" y="57112"/>
                    <a:pt x="19076" y="57303"/>
                  </a:cubicBezTo>
                  <a:lnTo>
                    <a:pt x="7112" y="58268"/>
                  </a:lnTo>
                  <a:cubicBezTo>
                    <a:pt x="3645" y="58483"/>
                    <a:pt x="559" y="55956"/>
                    <a:pt x="279" y="52451"/>
                  </a:cubicBezTo>
                  <a:cubicBezTo>
                    <a:pt x="0" y="48958"/>
                    <a:pt x="2604" y="45898"/>
                    <a:pt x="6096" y="45606"/>
                  </a:cubicBezTo>
                  <a:lnTo>
                    <a:pt x="14199" y="44958"/>
                  </a:lnTo>
                  <a:lnTo>
                    <a:pt x="28753" y="9969"/>
                  </a:lnTo>
                  <a:cubicBezTo>
                    <a:pt x="32347" y="1308"/>
                    <a:pt x="37795" y="0"/>
                    <a:pt x="40729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67"/>
            <p:cNvSpPr/>
            <p:nvPr/>
          </p:nvSpPr>
          <p:spPr>
            <a:xfrm>
              <a:off x="2305843" y="204668"/>
              <a:ext cx="78894" cy="151392"/>
            </a:xfrm>
            <a:custGeom>
              <a:avLst/>
              <a:gdLst/>
              <a:ahLst/>
              <a:cxnLst/>
              <a:rect l="0" t="0" r="0" b="0"/>
              <a:pathLst>
                <a:path w="78899" h="151397">
                  <a:moveTo>
                    <a:pt x="78880" y="0"/>
                  </a:moveTo>
                  <a:lnTo>
                    <a:pt x="78892" y="0"/>
                  </a:lnTo>
                  <a:lnTo>
                    <a:pt x="78899" y="2"/>
                  </a:lnTo>
                  <a:lnTo>
                    <a:pt x="78899" y="14277"/>
                  </a:lnTo>
                  <a:lnTo>
                    <a:pt x="78651" y="14834"/>
                  </a:lnTo>
                  <a:lnTo>
                    <a:pt x="62585" y="53429"/>
                  </a:lnTo>
                  <a:cubicBezTo>
                    <a:pt x="61671" y="55626"/>
                    <a:pt x="59601" y="57125"/>
                    <a:pt x="57226" y="57315"/>
                  </a:cubicBezTo>
                  <a:lnTo>
                    <a:pt x="15583" y="60681"/>
                  </a:lnTo>
                  <a:cubicBezTo>
                    <a:pt x="15341" y="60694"/>
                    <a:pt x="15125" y="60719"/>
                    <a:pt x="14922" y="60744"/>
                  </a:cubicBezTo>
                  <a:cubicBezTo>
                    <a:pt x="15075" y="60871"/>
                    <a:pt x="15215" y="61024"/>
                    <a:pt x="15405" y="61164"/>
                  </a:cubicBezTo>
                  <a:lnTo>
                    <a:pt x="47142" y="88367"/>
                  </a:lnTo>
                  <a:cubicBezTo>
                    <a:pt x="48958" y="89916"/>
                    <a:pt x="49746" y="92342"/>
                    <a:pt x="49187" y="94653"/>
                  </a:cubicBezTo>
                  <a:lnTo>
                    <a:pt x="45580" y="109805"/>
                  </a:lnTo>
                  <a:cubicBezTo>
                    <a:pt x="45567" y="109944"/>
                    <a:pt x="45529" y="110071"/>
                    <a:pt x="45504" y="110198"/>
                  </a:cubicBezTo>
                  <a:lnTo>
                    <a:pt x="39497" y="135370"/>
                  </a:lnTo>
                  <a:cubicBezTo>
                    <a:pt x="39446" y="135586"/>
                    <a:pt x="39395" y="135789"/>
                    <a:pt x="39357" y="135992"/>
                  </a:cubicBezTo>
                  <a:cubicBezTo>
                    <a:pt x="39535" y="135890"/>
                    <a:pt x="39725" y="135776"/>
                    <a:pt x="39929" y="135662"/>
                  </a:cubicBezTo>
                  <a:lnTo>
                    <a:pt x="75603" y="113843"/>
                  </a:lnTo>
                  <a:lnTo>
                    <a:pt x="78899" y="113849"/>
                  </a:lnTo>
                  <a:lnTo>
                    <a:pt x="78899" y="126712"/>
                  </a:lnTo>
                  <a:lnTo>
                    <a:pt x="46545" y="146495"/>
                  </a:lnTo>
                  <a:cubicBezTo>
                    <a:pt x="38493" y="151397"/>
                    <a:pt x="33338" y="149251"/>
                    <a:pt x="30988" y="147524"/>
                  </a:cubicBezTo>
                  <a:cubicBezTo>
                    <a:pt x="28626" y="145809"/>
                    <a:pt x="24993" y="141580"/>
                    <a:pt x="27140" y="132449"/>
                  </a:cubicBezTo>
                  <a:lnTo>
                    <a:pt x="33083" y="107582"/>
                  </a:lnTo>
                  <a:cubicBezTo>
                    <a:pt x="33096" y="107442"/>
                    <a:pt x="33134" y="107315"/>
                    <a:pt x="33147" y="107188"/>
                  </a:cubicBezTo>
                  <a:lnTo>
                    <a:pt x="35941" y="95492"/>
                  </a:lnTo>
                  <a:lnTo>
                    <a:pt x="7150" y="70828"/>
                  </a:lnTo>
                  <a:cubicBezTo>
                    <a:pt x="0" y="64719"/>
                    <a:pt x="445" y="59131"/>
                    <a:pt x="1359" y="56350"/>
                  </a:cubicBezTo>
                  <a:cubicBezTo>
                    <a:pt x="2260" y="53569"/>
                    <a:pt x="5169" y="48781"/>
                    <a:pt x="14567" y="48019"/>
                  </a:cubicBezTo>
                  <a:lnTo>
                    <a:pt x="52349" y="44971"/>
                  </a:lnTo>
                  <a:lnTo>
                    <a:pt x="66929" y="9970"/>
                  </a:lnTo>
                  <a:cubicBezTo>
                    <a:pt x="70510" y="1321"/>
                    <a:pt x="75959" y="0"/>
                    <a:pt x="7888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68"/>
            <p:cNvSpPr/>
            <p:nvPr/>
          </p:nvSpPr>
          <p:spPr>
            <a:xfrm>
              <a:off x="2384736" y="204670"/>
              <a:ext cx="78894" cy="149498"/>
            </a:xfrm>
            <a:custGeom>
              <a:avLst/>
              <a:gdLst/>
              <a:ahLst/>
              <a:cxnLst/>
              <a:rect l="0" t="0" r="0" b="0"/>
              <a:pathLst>
                <a:path w="78899" h="149503">
                  <a:moveTo>
                    <a:pt x="0" y="0"/>
                  </a:moveTo>
                  <a:lnTo>
                    <a:pt x="5735" y="1733"/>
                  </a:lnTo>
                  <a:cubicBezTo>
                    <a:pt x="7915" y="3141"/>
                    <a:pt x="10179" y="5631"/>
                    <a:pt x="11982" y="9955"/>
                  </a:cubicBezTo>
                  <a:lnTo>
                    <a:pt x="26562" y="44969"/>
                  </a:lnTo>
                  <a:lnTo>
                    <a:pt x="64345" y="48017"/>
                  </a:lnTo>
                  <a:cubicBezTo>
                    <a:pt x="73730" y="48766"/>
                    <a:pt x="76638" y="53554"/>
                    <a:pt x="77540" y="56348"/>
                  </a:cubicBezTo>
                  <a:cubicBezTo>
                    <a:pt x="78454" y="59129"/>
                    <a:pt x="78899" y="64717"/>
                    <a:pt x="71749" y="70826"/>
                  </a:cubicBezTo>
                  <a:lnTo>
                    <a:pt x="42958" y="95490"/>
                  </a:lnTo>
                  <a:lnTo>
                    <a:pt x="45752" y="107186"/>
                  </a:lnTo>
                  <a:cubicBezTo>
                    <a:pt x="45790" y="107326"/>
                    <a:pt x="45803" y="107466"/>
                    <a:pt x="45828" y="107605"/>
                  </a:cubicBezTo>
                  <a:lnTo>
                    <a:pt x="51759" y="132421"/>
                  </a:lnTo>
                  <a:cubicBezTo>
                    <a:pt x="53905" y="141578"/>
                    <a:pt x="50260" y="145820"/>
                    <a:pt x="47911" y="147534"/>
                  </a:cubicBezTo>
                  <a:cubicBezTo>
                    <a:pt x="46628" y="148449"/>
                    <a:pt x="44533" y="149503"/>
                    <a:pt x="41611" y="149503"/>
                  </a:cubicBezTo>
                  <a:cubicBezTo>
                    <a:pt x="39135" y="149503"/>
                    <a:pt x="36062" y="148741"/>
                    <a:pt x="32379" y="146506"/>
                  </a:cubicBezTo>
                  <a:lnTo>
                    <a:pt x="6" y="126706"/>
                  </a:lnTo>
                  <a:lnTo>
                    <a:pt x="0" y="126710"/>
                  </a:lnTo>
                  <a:lnTo>
                    <a:pt x="0" y="113847"/>
                  </a:lnTo>
                  <a:lnTo>
                    <a:pt x="3321" y="113854"/>
                  </a:lnTo>
                  <a:lnTo>
                    <a:pt x="39008" y="135672"/>
                  </a:lnTo>
                  <a:cubicBezTo>
                    <a:pt x="39198" y="135787"/>
                    <a:pt x="39376" y="135888"/>
                    <a:pt x="39529" y="135977"/>
                  </a:cubicBezTo>
                  <a:cubicBezTo>
                    <a:pt x="39491" y="135774"/>
                    <a:pt x="39453" y="135571"/>
                    <a:pt x="39414" y="135342"/>
                  </a:cubicBezTo>
                  <a:lnTo>
                    <a:pt x="33394" y="110209"/>
                  </a:lnTo>
                  <a:cubicBezTo>
                    <a:pt x="33356" y="110069"/>
                    <a:pt x="33331" y="109917"/>
                    <a:pt x="33306" y="109777"/>
                  </a:cubicBezTo>
                  <a:lnTo>
                    <a:pt x="29699" y="94664"/>
                  </a:lnTo>
                  <a:cubicBezTo>
                    <a:pt x="29140" y="92340"/>
                    <a:pt x="29928" y="89914"/>
                    <a:pt x="31743" y="88365"/>
                  </a:cubicBezTo>
                  <a:lnTo>
                    <a:pt x="63493" y="61174"/>
                  </a:lnTo>
                  <a:lnTo>
                    <a:pt x="63493" y="61162"/>
                  </a:lnTo>
                  <a:cubicBezTo>
                    <a:pt x="63684" y="61022"/>
                    <a:pt x="63824" y="60870"/>
                    <a:pt x="63976" y="60742"/>
                  </a:cubicBezTo>
                  <a:cubicBezTo>
                    <a:pt x="63786" y="60717"/>
                    <a:pt x="63570" y="60692"/>
                    <a:pt x="63328" y="60679"/>
                  </a:cubicBezTo>
                  <a:lnTo>
                    <a:pt x="21672" y="57313"/>
                  </a:lnTo>
                  <a:cubicBezTo>
                    <a:pt x="19310" y="57123"/>
                    <a:pt x="17228" y="55624"/>
                    <a:pt x="16313" y="53427"/>
                  </a:cubicBezTo>
                  <a:lnTo>
                    <a:pt x="273" y="14832"/>
                  </a:lnTo>
                  <a:cubicBezTo>
                    <a:pt x="184" y="14629"/>
                    <a:pt x="95" y="14438"/>
                    <a:pt x="6" y="14261"/>
                  </a:cubicBezTo>
                  <a:lnTo>
                    <a:pt x="0" y="14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69"/>
            <p:cNvSpPr/>
            <p:nvPr/>
          </p:nvSpPr>
          <p:spPr>
            <a:xfrm>
              <a:off x="2412268" y="204673"/>
              <a:ext cx="119639" cy="149499"/>
            </a:xfrm>
            <a:custGeom>
              <a:avLst/>
              <a:gdLst/>
              <a:ahLst/>
              <a:cxnLst/>
              <a:rect l="0" t="0" r="0" b="0"/>
              <a:pathLst>
                <a:path w="119647" h="149504">
                  <a:moveTo>
                    <a:pt x="40729" y="0"/>
                  </a:moveTo>
                  <a:lnTo>
                    <a:pt x="40741" y="0"/>
                  </a:lnTo>
                  <a:cubicBezTo>
                    <a:pt x="43662" y="0"/>
                    <a:pt x="49111" y="1295"/>
                    <a:pt x="52730" y="9969"/>
                  </a:cubicBezTo>
                  <a:lnTo>
                    <a:pt x="67284" y="44958"/>
                  </a:lnTo>
                  <a:lnTo>
                    <a:pt x="105092" y="48019"/>
                  </a:lnTo>
                  <a:cubicBezTo>
                    <a:pt x="114465" y="48755"/>
                    <a:pt x="117386" y="53543"/>
                    <a:pt x="118288" y="56337"/>
                  </a:cubicBezTo>
                  <a:cubicBezTo>
                    <a:pt x="119189" y="59119"/>
                    <a:pt x="119647" y="64707"/>
                    <a:pt x="112471" y="70828"/>
                  </a:cubicBezTo>
                  <a:lnTo>
                    <a:pt x="83680" y="95479"/>
                  </a:lnTo>
                  <a:lnTo>
                    <a:pt x="86487" y="107175"/>
                  </a:lnTo>
                  <a:cubicBezTo>
                    <a:pt x="86525" y="107315"/>
                    <a:pt x="86550" y="107442"/>
                    <a:pt x="86576" y="107595"/>
                  </a:cubicBezTo>
                  <a:lnTo>
                    <a:pt x="92507" y="132410"/>
                  </a:lnTo>
                  <a:cubicBezTo>
                    <a:pt x="94653" y="141580"/>
                    <a:pt x="91008" y="145821"/>
                    <a:pt x="88633" y="147536"/>
                  </a:cubicBezTo>
                  <a:cubicBezTo>
                    <a:pt x="87363" y="148450"/>
                    <a:pt x="85268" y="149504"/>
                    <a:pt x="82359" y="149504"/>
                  </a:cubicBezTo>
                  <a:cubicBezTo>
                    <a:pt x="79883" y="149504"/>
                    <a:pt x="76809" y="148742"/>
                    <a:pt x="73114" y="146507"/>
                  </a:cubicBezTo>
                  <a:lnTo>
                    <a:pt x="40754" y="126708"/>
                  </a:lnTo>
                  <a:lnTo>
                    <a:pt x="21209" y="138621"/>
                  </a:lnTo>
                  <a:cubicBezTo>
                    <a:pt x="18174" y="140437"/>
                    <a:pt x="14313" y="139497"/>
                    <a:pt x="12471" y="136512"/>
                  </a:cubicBezTo>
                  <a:cubicBezTo>
                    <a:pt x="10655" y="133515"/>
                    <a:pt x="11595" y="129616"/>
                    <a:pt x="14579" y="127788"/>
                  </a:cubicBezTo>
                  <a:lnTo>
                    <a:pt x="37452" y="113830"/>
                  </a:lnTo>
                  <a:cubicBezTo>
                    <a:pt x="39484" y="112611"/>
                    <a:pt x="42024" y="112598"/>
                    <a:pt x="44056" y="113843"/>
                  </a:cubicBezTo>
                  <a:lnTo>
                    <a:pt x="79756" y="135674"/>
                  </a:lnTo>
                  <a:cubicBezTo>
                    <a:pt x="79946" y="135789"/>
                    <a:pt x="80111" y="135890"/>
                    <a:pt x="80289" y="135979"/>
                  </a:cubicBezTo>
                  <a:cubicBezTo>
                    <a:pt x="80251" y="135776"/>
                    <a:pt x="80200" y="135560"/>
                    <a:pt x="80149" y="135331"/>
                  </a:cubicBezTo>
                  <a:lnTo>
                    <a:pt x="74142" y="110198"/>
                  </a:lnTo>
                  <a:cubicBezTo>
                    <a:pt x="74104" y="110058"/>
                    <a:pt x="74079" y="109918"/>
                    <a:pt x="74054" y="109779"/>
                  </a:cubicBezTo>
                  <a:lnTo>
                    <a:pt x="70434" y="94666"/>
                  </a:lnTo>
                  <a:cubicBezTo>
                    <a:pt x="69875" y="92342"/>
                    <a:pt x="70663" y="89903"/>
                    <a:pt x="72479" y="88354"/>
                  </a:cubicBezTo>
                  <a:lnTo>
                    <a:pt x="104229" y="61176"/>
                  </a:lnTo>
                  <a:cubicBezTo>
                    <a:pt x="104394" y="61023"/>
                    <a:pt x="104559" y="60871"/>
                    <a:pt x="104711" y="60744"/>
                  </a:cubicBezTo>
                  <a:cubicBezTo>
                    <a:pt x="104508" y="60719"/>
                    <a:pt x="104318" y="60693"/>
                    <a:pt x="104076" y="60681"/>
                  </a:cubicBezTo>
                  <a:lnTo>
                    <a:pt x="62420" y="57303"/>
                  </a:lnTo>
                  <a:cubicBezTo>
                    <a:pt x="60046" y="57112"/>
                    <a:pt x="57975" y="55614"/>
                    <a:pt x="57061" y="53416"/>
                  </a:cubicBezTo>
                  <a:lnTo>
                    <a:pt x="40996" y="14846"/>
                  </a:lnTo>
                  <a:cubicBezTo>
                    <a:pt x="40906" y="14630"/>
                    <a:pt x="40818" y="14440"/>
                    <a:pt x="40741" y="14262"/>
                  </a:cubicBezTo>
                  <a:cubicBezTo>
                    <a:pt x="40665" y="14440"/>
                    <a:pt x="40576" y="14630"/>
                    <a:pt x="40487" y="14834"/>
                  </a:cubicBezTo>
                  <a:lnTo>
                    <a:pt x="24422" y="53416"/>
                  </a:lnTo>
                  <a:cubicBezTo>
                    <a:pt x="23507" y="55614"/>
                    <a:pt x="21437" y="57112"/>
                    <a:pt x="19075" y="57303"/>
                  </a:cubicBezTo>
                  <a:lnTo>
                    <a:pt x="7112" y="58268"/>
                  </a:lnTo>
                  <a:cubicBezTo>
                    <a:pt x="3708" y="58483"/>
                    <a:pt x="558" y="55956"/>
                    <a:pt x="279" y="52451"/>
                  </a:cubicBezTo>
                  <a:cubicBezTo>
                    <a:pt x="0" y="48958"/>
                    <a:pt x="2603" y="45898"/>
                    <a:pt x="6096" y="45606"/>
                  </a:cubicBezTo>
                  <a:lnTo>
                    <a:pt x="14198" y="44958"/>
                  </a:lnTo>
                  <a:lnTo>
                    <a:pt x="28753" y="9969"/>
                  </a:lnTo>
                  <a:cubicBezTo>
                    <a:pt x="32347" y="1308"/>
                    <a:pt x="37795" y="0"/>
                    <a:pt x="40729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51" name="Прямоугольник 150"/>
          <p:cNvSpPr/>
          <p:nvPr/>
        </p:nvSpPr>
        <p:spPr>
          <a:xfrm>
            <a:off x="1056978" y="2153512"/>
            <a:ext cx="1563354" cy="1684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БИЗНЕС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500</a:t>
            </a:r>
          </a:p>
          <a:p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Рядовые специалисты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6197346" y="4022927"/>
            <a:ext cx="1545765" cy="1660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БИЗНЕС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(поминутный)</a:t>
            </a:r>
          </a:p>
          <a:p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Мобильные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сотрудники –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фрилансеры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1600" dirty="0">
              <a:solidFill>
                <a:schemeClr val="accent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Прямая соединительная линия 158"/>
          <p:cNvCxnSpPr/>
          <p:nvPr/>
        </p:nvCxnSpPr>
        <p:spPr>
          <a:xfrm>
            <a:off x="2720516" y="2159153"/>
            <a:ext cx="0" cy="167369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Прямоугольник 159"/>
          <p:cNvSpPr/>
          <p:nvPr/>
        </p:nvSpPr>
        <p:spPr>
          <a:xfrm>
            <a:off x="2858146" y="2166408"/>
            <a:ext cx="1996468" cy="1660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en-US" sz="12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500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Мин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России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Гб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Интернет-трафик</a:t>
            </a:r>
            <a:endParaRPr 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056978" y="4017285"/>
            <a:ext cx="1563354" cy="1684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БИЗНЕС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1500</a:t>
            </a:r>
          </a:p>
          <a:p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Сотрудники отдела продаж / 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Средний менеджмент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75" name="Прямая соединительная линия 174"/>
          <p:cNvCxnSpPr/>
          <p:nvPr/>
        </p:nvCxnSpPr>
        <p:spPr>
          <a:xfrm>
            <a:off x="2720516" y="4022926"/>
            <a:ext cx="0" cy="167369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угольник 175"/>
          <p:cNvSpPr/>
          <p:nvPr/>
        </p:nvSpPr>
        <p:spPr>
          <a:xfrm>
            <a:off x="2858146" y="4030181"/>
            <a:ext cx="1996468" cy="1660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en-US" sz="12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1500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России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Гб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Интернет-трафик</a:t>
            </a:r>
            <a:endParaRPr 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6176052" y="2153512"/>
            <a:ext cx="1563354" cy="1684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БИЗНЕС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3000</a:t>
            </a:r>
          </a:p>
          <a:p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ТОП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– менеджмент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>
            <a:off x="7839590" y="2159153"/>
            <a:ext cx="0" cy="167369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Прямоугольник 189"/>
          <p:cNvSpPr/>
          <p:nvPr/>
        </p:nvSpPr>
        <p:spPr>
          <a:xfrm>
            <a:off x="7977220" y="2166408"/>
            <a:ext cx="1996468" cy="1660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en-US" sz="12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3000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России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Гб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Интернет-трафик</a:t>
            </a:r>
            <a:endParaRPr 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1" name="Прямая соединительная линия 190"/>
          <p:cNvCxnSpPr/>
          <p:nvPr/>
        </p:nvCxnSpPr>
        <p:spPr>
          <a:xfrm>
            <a:off x="7839590" y="4016162"/>
            <a:ext cx="0" cy="167369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Прямоугольник 191"/>
          <p:cNvSpPr/>
          <p:nvPr/>
        </p:nvSpPr>
        <p:spPr>
          <a:xfrm>
            <a:off x="7977220" y="4023417"/>
            <a:ext cx="1996468" cy="1660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/Мин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любые номера России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/Мин</a:t>
            </a:r>
            <a:endParaRPr lang="ru-RU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поездках по России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/Мб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Интернет-трафик</a:t>
            </a:r>
            <a:endParaRPr 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3" name="Группа 192"/>
          <p:cNvGrpSpPr/>
          <p:nvPr/>
        </p:nvGrpSpPr>
        <p:grpSpPr>
          <a:xfrm>
            <a:off x="490253" y="354240"/>
            <a:ext cx="720000" cy="720000"/>
            <a:chOff x="1148492" y="2795374"/>
            <a:chExt cx="558768" cy="558800"/>
          </a:xfrm>
          <a:solidFill>
            <a:schemeClr val="tx2"/>
          </a:solidFill>
        </p:grpSpPr>
        <p:sp>
          <p:nvSpPr>
            <p:cNvPr id="194" name="Shape 3322"/>
            <p:cNvSpPr/>
            <p:nvPr/>
          </p:nvSpPr>
          <p:spPr>
            <a:xfrm>
              <a:off x="1148492" y="2795374"/>
              <a:ext cx="279384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34" y="12700"/>
                    <a:pt x="12700" y="132359"/>
                    <a:pt x="12700" y="279426"/>
                  </a:cubicBezTo>
                  <a:cubicBezTo>
                    <a:pt x="12700" y="426491"/>
                    <a:pt x="132334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5" name="Shape 3323"/>
            <p:cNvSpPr/>
            <p:nvPr/>
          </p:nvSpPr>
          <p:spPr>
            <a:xfrm>
              <a:off x="1427876" y="2795374"/>
              <a:ext cx="279384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66" y="546151"/>
                    <a:pt x="266700" y="426491"/>
                    <a:pt x="266700" y="279426"/>
                  </a:cubicBezTo>
                  <a:cubicBezTo>
                    <a:pt x="266700" y="132359"/>
                    <a:pt x="147066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6" name="Shape 3324"/>
            <p:cNvSpPr/>
            <p:nvPr/>
          </p:nvSpPr>
          <p:spPr>
            <a:xfrm>
              <a:off x="1300525" y="2896990"/>
              <a:ext cx="101588" cy="355568"/>
            </a:xfrm>
            <a:custGeom>
              <a:avLst/>
              <a:gdLst/>
              <a:ahLst/>
              <a:cxnLst/>
              <a:rect l="0" t="0" r="0" b="0"/>
              <a:pathLst>
                <a:path w="101594" h="355600">
                  <a:moveTo>
                    <a:pt x="22441" y="0"/>
                  </a:moveTo>
                  <a:lnTo>
                    <a:pt x="101594" y="0"/>
                  </a:lnTo>
                  <a:lnTo>
                    <a:pt x="101594" y="12700"/>
                  </a:lnTo>
                  <a:lnTo>
                    <a:pt x="22441" y="12700"/>
                  </a:lnTo>
                  <a:cubicBezTo>
                    <a:pt x="17069" y="12700"/>
                    <a:pt x="12700" y="17082"/>
                    <a:pt x="12700" y="22454"/>
                  </a:cubicBezTo>
                  <a:lnTo>
                    <a:pt x="12700" y="333146"/>
                  </a:lnTo>
                  <a:cubicBezTo>
                    <a:pt x="12700" y="338519"/>
                    <a:pt x="17069" y="342900"/>
                    <a:pt x="22441" y="342900"/>
                  </a:cubicBezTo>
                  <a:lnTo>
                    <a:pt x="101594" y="342900"/>
                  </a:lnTo>
                  <a:lnTo>
                    <a:pt x="101594" y="355600"/>
                  </a:lnTo>
                  <a:lnTo>
                    <a:pt x="22441" y="355600"/>
                  </a:lnTo>
                  <a:cubicBezTo>
                    <a:pt x="10071" y="355600"/>
                    <a:pt x="0" y="345529"/>
                    <a:pt x="0" y="333146"/>
                  </a:cubicBezTo>
                  <a:lnTo>
                    <a:pt x="0" y="22454"/>
                  </a:lnTo>
                  <a:cubicBezTo>
                    <a:pt x="0" y="10071"/>
                    <a:pt x="10071" y="0"/>
                    <a:pt x="2244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7" name="Shape 3325"/>
            <p:cNvSpPr/>
            <p:nvPr/>
          </p:nvSpPr>
          <p:spPr>
            <a:xfrm>
              <a:off x="1402113" y="2896990"/>
              <a:ext cx="101588" cy="355568"/>
            </a:xfrm>
            <a:custGeom>
              <a:avLst/>
              <a:gdLst/>
              <a:ahLst/>
              <a:cxnLst/>
              <a:rect l="0" t="0" r="0" b="0"/>
              <a:pathLst>
                <a:path w="101594" h="355600">
                  <a:moveTo>
                    <a:pt x="0" y="0"/>
                  </a:moveTo>
                  <a:lnTo>
                    <a:pt x="79140" y="0"/>
                  </a:lnTo>
                  <a:cubicBezTo>
                    <a:pt x="91523" y="0"/>
                    <a:pt x="101594" y="10071"/>
                    <a:pt x="101594" y="22454"/>
                  </a:cubicBezTo>
                  <a:lnTo>
                    <a:pt x="101594" y="333146"/>
                  </a:lnTo>
                  <a:cubicBezTo>
                    <a:pt x="101594" y="345529"/>
                    <a:pt x="91523" y="355600"/>
                    <a:pt x="79140" y="355600"/>
                  </a:cubicBezTo>
                  <a:lnTo>
                    <a:pt x="0" y="355600"/>
                  </a:lnTo>
                  <a:lnTo>
                    <a:pt x="0" y="342900"/>
                  </a:lnTo>
                  <a:lnTo>
                    <a:pt x="79140" y="342900"/>
                  </a:lnTo>
                  <a:cubicBezTo>
                    <a:pt x="84525" y="342900"/>
                    <a:pt x="88894" y="338519"/>
                    <a:pt x="88894" y="333146"/>
                  </a:cubicBezTo>
                  <a:lnTo>
                    <a:pt x="88894" y="22454"/>
                  </a:lnTo>
                  <a:cubicBezTo>
                    <a:pt x="88894" y="17082"/>
                    <a:pt x="84525" y="12700"/>
                    <a:pt x="79140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8" name="Shape 3326"/>
            <p:cNvSpPr/>
            <p:nvPr/>
          </p:nvSpPr>
          <p:spPr>
            <a:xfrm>
              <a:off x="1300530" y="3176315"/>
              <a:ext cx="203175" cy="12699"/>
            </a:xfrm>
            <a:custGeom>
              <a:avLst/>
              <a:gdLst/>
              <a:ahLst/>
              <a:cxnLst/>
              <a:rect l="0" t="0" r="0" b="0"/>
              <a:pathLst>
                <a:path w="203187" h="12700">
                  <a:moveTo>
                    <a:pt x="6350" y="0"/>
                  </a:moveTo>
                  <a:lnTo>
                    <a:pt x="196837" y="0"/>
                  </a:lnTo>
                  <a:cubicBezTo>
                    <a:pt x="200343" y="0"/>
                    <a:pt x="203187" y="2845"/>
                    <a:pt x="203187" y="6350"/>
                  </a:cubicBezTo>
                  <a:cubicBezTo>
                    <a:pt x="203187" y="9855"/>
                    <a:pt x="200343" y="12700"/>
                    <a:pt x="196837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9" name="Shape 3327"/>
            <p:cNvSpPr/>
            <p:nvPr/>
          </p:nvSpPr>
          <p:spPr>
            <a:xfrm>
              <a:off x="1300530" y="2947797"/>
              <a:ext cx="203175" cy="12699"/>
            </a:xfrm>
            <a:custGeom>
              <a:avLst/>
              <a:gdLst/>
              <a:ahLst/>
              <a:cxnLst/>
              <a:rect l="0" t="0" r="0" b="0"/>
              <a:pathLst>
                <a:path w="203187" h="12700">
                  <a:moveTo>
                    <a:pt x="6350" y="0"/>
                  </a:moveTo>
                  <a:lnTo>
                    <a:pt x="196837" y="0"/>
                  </a:lnTo>
                  <a:cubicBezTo>
                    <a:pt x="200343" y="0"/>
                    <a:pt x="203187" y="2845"/>
                    <a:pt x="203187" y="6350"/>
                  </a:cubicBezTo>
                  <a:cubicBezTo>
                    <a:pt x="203187" y="9855"/>
                    <a:pt x="200343" y="12700"/>
                    <a:pt x="196837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0" name="Shape 3328"/>
            <p:cNvSpPr/>
            <p:nvPr/>
          </p:nvSpPr>
          <p:spPr>
            <a:xfrm>
              <a:off x="1421210" y="3208123"/>
              <a:ext cx="50797" cy="12699"/>
            </a:xfrm>
            <a:custGeom>
              <a:avLst/>
              <a:gdLst/>
              <a:ahLst/>
              <a:cxnLst/>
              <a:rect l="0" t="0" r="0" b="0"/>
              <a:pathLst>
                <a:path w="50800" h="12700">
                  <a:moveTo>
                    <a:pt x="6350" y="0"/>
                  </a:moveTo>
                  <a:lnTo>
                    <a:pt x="44450" y="0"/>
                  </a:lnTo>
                  <a:cubicBezTo>
                    <a:pt x="47955" y="0"/>
                    <a:pt x="50800" y="2845"/>
                    <a:pt x="50800" y="6350"/>
                  </a:cubicBezTo>
                  <a:cubicBezTo>
                    <a:pt x="50800" y="9855"/>
                    <a:pt x="47955" y="12700"/>
                    <a:pt x="44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1" name="Shape 3329"/>
            <p:cNvSpPr/>
            <p:nvPr/>
          </p:nvSpPr>
          <p:spPr>
            <a:xfrm>
              <a:off x="1332253" y="3208123"/>
              <a:ext cx="50797" cy="12699"/>
            </a:xfrm>
            <a:custGeom>
              <a:avLst/>
              <a:gdLst/>
              <a:ahLst/>
              <a:cxnLst/>
              <a:rect l="0" t="0" r="0" b="0"/>
              <a:pathLst>
                <a:path w="50800" h="12700">
                  <a:moveTo>
                    <a:pt x="6350" y="0"/>
                  </a:moveTo>
                  <a:lnTo>
                    <a:pt x="44450" y="0"/>
                  </a:lnTo>
                  <a:cubicBezTo>
                    <a:pt x="47955" y="0"/>
                    <a:pt x="50800" y="2845"/>
                    <a:pt x="50800" y="6350"/>
                  </a:cubicBezTo>
                  <a:cubicBezTo>
                    <a:pt x="50800" y="9855"/>
                    <a:pt x="47955" y="12700"/>
                    <a:pt x="444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2" name="Shape 3330"/>
            <p:cNvSpPr/>
            <p:nvPr/>
          </p:nvSpPr>
          <p:spPr>
            <a:xfrm>
              <a:off x="1516136" y="3024370"/>
              <a:ext cx="34377" cy="87495"/>
            </a:xfrm>
            <a:custGeom>
              <a:avLst/>
              <a:gdLst/>
              <a:ahLst/>
              <a:cxnLst/>
              <a:rect l="0" t="0" r="0" b="0"/>
              <a:pathLst>
                <a:path w="34379" h="87503">
                  <a:moveTo>
                    <a:pt x="2477" y="2489"/>
                  </a:moveTo>
                  <a:cubicBezTo>
                    <a:pt x="4966" y="0"/>
                    <a:pt x="8979" y="0"/>
                    <a:pt x="11468" y="2489"/>
                  </a:cubicBezTo>
                  <a:cubicBezTo>
                    <a:pt x="34379" y="25413"/>
                    <a:pt x="34379" y="62713"/>
                    <a:pt x="11468" y="85649"/>
                  </a:cubicBezTo>
                  <a:cubicBezTo>
                    <a:pt x="10224" y="86881"/>
                    <a:pt x="8598" y="87503"/>
                    <a:pt x="6972" y="87503"/>
                  </a:cubicBezTo>
                  <a:cubicBezTo>
                    <a:pt x="5347" y="87503"/>
                    <a:pt x="3721" y="86881"/>
                    <a:pt x="2477" y="85649"/>
                  </a:cubicBezTo>
                  <a:cubicBezTo>
                    <a:pt x="0" y="83160"/>
                    <a:pt x="0" y="79147"/>
                    <a:pt x="2477" y="76657"/>
                  </a:cubicBezTo>
                  <a:cubicBezTo>
                    <a:pt x="20460" y="58687"/>
                    <a:pt x="20460" y="29439"/>
                    <a:pt x="2477" y="11468"/>
                  </a:cubicBezTo>
                  <a:cubicBezTo>
                    <a:pt x="0" y="8979"/>
                    <a:pt x="0" y="4966"/>
                    <a:pt x="2477" y="248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3" name="Shape 3331"/>
            <p:cNvSpPr/>
            <p:nvPr/>
          </p:nvSpPr>
          <p:spPr>
            <a:xfrm>
              <a:off x="1545788" y="2994705"/>
              <a:ext cx="50734" cy="146825"/>
            </a:xfrm>
            <a:custGeom>
              <a:avLst/>
              <a:gdLst/>
              <a:ahLst/>
              <a:cxnLst/>
              <a:rect l="0" t="0" r="0" b="0"/>
              <a:pathLst>
                <a:path w="50737" h="146838">
                  <a:moveTo>
                    <a:pt x="2477" y="2489"/>
                  </a:moveTo>
                  <a:cubicBezTo>
                    <a:pt x="4966" y="0"/>
                    <a:pt x="8979" y="0"/>
                    <a:pt x="11468" y="2489"/>
                  </a:cubicBezTo>
                  <a:cubicBezTo>
                    <a:pt x="50737" y="41783"/>
                    <a:pt x="50737" y="105690"/>
                    <a:pt x="11468" y="144983"/>
                  </a:cubicBezTo>
                  <a:cubicBezTo>
                    <a:pt x="10224" y="146215"/>
                    <a:pt x="8598" y="146838"/>
                    <a:pt x="6972" y="146838"/>
                  </a:cubicBezTo>
                  <a:cubicBezTo>
                    <a:pt x="5347" y="146838"/>
                    <a:pt x="3721" y="146215"/>
                    <a:pt x="2477" y="144983"/>
                  </a:cubicBezTo>
                  <a:cubicBezTo>
                    <a:pt x="0" y="142494"/>
                    <a:pt x="0" y="138481"/>
                    <a:pt x="2477" y="135992"/>
                  </a:cubicBezTo>
                  <a:cubicBezTo>
                    <a:pt x="36817" y="101664"/>
                    <a:pt x="36817" y="45796"/>
                    <a:pt x="2477" y="11468"/>
                  </a:cubicBezTo>
                  <a:cubicBezTo>
                    <a:pt x="0" y="8992"/>
                    <a:pt x="0" y="4966"/>
                    <a:pt x="2477" y="248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4" name="Shape 3332"/>
            <p:cNvSpPr/>
            <p:nvPr/>
          </p:nvSpPr>
          <p:spPr>
            <a:xfrm>
              <a:off x="1575453" y="2965001"/>
              <a:ext cx="67103" cy="206216"/>
            </a:xfrm>
            <a:custGeom>
              <a:avLst/>
              <a:gdLst/>
              <a:ahLst/>
              <a:cxnLst/>
              <a:rect l="0" t="0" r="0" b="0"/>
              <a:pathLst>
                <a:path w="67107" h="206235">
                  <a:moveTo>
                    <a:pt x="2477" y="2477"/>
                  </a:moveTo>
                  <a:cubicBezTo>
                    <a:pt x="4966" y="0"/>
                    <a:pt x="8979" y="0"/>
                    <a:pt x="11468" y="2477"/>
                  </a:cubicBezTo>
                  <a:cubicBezTo>
                    <a:pt x="67107" y="58141"/>
                    <a:pt x="67107" y="148717"/>
                    <a:pt x="11468" y="204381"/>
                  </a:cubicBezTo>
                  <a:cubicBezTo>
                    <a:pt x="10224" y="205613"/>
                    <a:pt x="8598" y="206235"/>
                    <a:pt x="6972" y="206235"/>
                  </a:cubicBezTo>
                  <a:cubicBezTo>
                    <a:pt x="5347" y="206235"/>
                    <a:pt x="3721" y="205613"/>
                    <a:pt x="2477" y="204381"/>
                  </a:cubicBezTo>
                  <a:cubicBezTo>
                    <a:pt x="0" y="201892"/>
                    <a:pt x="0" y="197879"/>
                    <a:pt x="2477" y="195390"/>
                  </a:cubicBezTo>
                  <a:cubicBezTo>
                    <a:pt x="53175" y="144679"/>
                    <a:pt x="53175" y="62167"/>
                    <a:pt x="2477" y="11456"/>
                  </a:cubicBezTo>
                  <a:cubicBezTo>
                    <a:pt x="0" y="8979"/>
                    <a:pt x="0" y="4953"/>
                    <a:pt x="2477" y="2477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81" name="Объект 4"/>
          <p:cNvSpPr txBox="1">
            <a:spLocks/>
          </p:cNvSpPr>
          <p:nvPr/>
        </p:nvSpPr>
        <p:spPr>
          <a:xfrm>
            <a:off x="359905" y="6090908"/>
            <a:ext cx="9972000" cy="28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Цены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указаны в рублях с учетом НДС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all" dirty="0"/>
              <a:t>ИНТЕРНЕТ ДЛЯ БИЗНЕСА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905" y="1466850"/>
            <a:ext cx="9972000" cy="498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ПАКЕТЫ МОБИЛЬНОГО ИНТЕРНЕТ-ТРАФИКА ПОД ЛЮБУЮ ЗАДАЧУ.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4</a:t>
            </a:fld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1056978" y="2153512"/>
            <a:ext cx="1563354" cy="167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СМАРТФОНЫ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Для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рядовых</a:t>
            </a:r>
          </a:p>
          <a:p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отрудников</a:t>
            </a:r>
          </a:p>
          <a:p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ДЕНЬ В СЕТИ</a:t>
            </a:r>
          </a:p>
          <a:p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6093649" y="4169619"/>
            <a:ext cx="1642244" cy="197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</a:rPr>
              <a:t>WI</a:t>
            </a: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</a:rPr>
              <a:t>FI</a:t>
            </a: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 РОУТЕРЫ</a:t>
            </a:r>
          </a:p>
          <a:p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Для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доступа </a:t>
            </a:r>
          </a:p>
          <a:p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в интернет всего офиса</a:t>
            </a:r>
            <a:endParaRPr lang="ru-RU" sz="1600" dirty="0">
              <a:solidFill>
                <a:schemeClr val="accent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ИНТЕРНЕТ 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для бизнеса 30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Гб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>
            <a:off x="2720516" y="2159153"/>
            <a:ext cx="0" cy="166465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Прямоугольник 173"/>
          <p:cNvSpPr/>
          <p:nvPr/>
        </p:nvSpPr>
        <p:spPr>
          <a:xfrm>
            <a:off x="2858146" y="2166409"/>
            <a:ext cx="1996468" cy="1651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/Сутки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Мб/Сутки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Интернет-трафик</a:t>
            </a:r>
            <a:endParaRPr 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056978" y="4169619"/>
            <a:ext cx="1585586" cy="1840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ПЛАНШЕТЫ</a:t>
            </a:r>
          </a:p>
          <a:p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Для сотрудников отдела продаж</a:t>
            </a:r>
          </a:p>
          <a:p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ИНТЕРНЕТ 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для бизнеса 7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Гб</a:t>
            </a:r>
          </a:p>
        </p:txBody>
      </p:sp>
      <p:cxnSp>
        <p:nvCxnSpPr>
          <p:cNvPr id="176" name="Прямая соединительная линия 175"/>
          <p:cNvCxnSpPr/>
          <p:nvPr/>
        </p:nvCxnSpPr>
        <p:spPr>
          <a:xfrm>
            <a:off x="2720516" y="4169619"/>
            <a:ext cx="0" cy="183643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2858146" y="4169619"/>
            <a:ext cx="1996468" cy="2033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</a:t>
            </a:r>
            <a:r>
              <a:rPr lang="en-US" sz="12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Гб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Интернет-трафик</a:t>
            </a:r>
            <a:endParaRPr 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6072354" y="2153512"/>
            <a:ext cx="1663539" cy="167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МОДЕМЫ</a:t>
            </a:r>
          </a:p>
          <a:p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Для мобильных</a:t>
            </a:r>
          </a:p>
          <a:p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сотрудников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ИНТЕРНЕТ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для бизнеса 15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Гб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>
            <a:off x="7839590" y="2159153"/>
            <a:ext cx="0" cy="166465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Прямоугольник 179"/>
          <p:cNvSpPr/>
          <p:nvPr/>
        </p:nvSpPr>
        <p:spPr>
          <a:xfrm>
            <a:off x="7977220" y="2166409"/>
            <a:ext cx="1996468" cy="1651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599</a:t>
            </a:r>
            <a:r>
              <a:rPr lang="en-US" sz="12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Гб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Интернет-трафик</a:t>
            </a:r>
            <a:endParaRPr 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977220" y="4230583"/>
            <a:ext cx="1996468" cy="197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899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Абонентская плата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Интернет-трафик</a:t>
            </a:r>
            <a:endParaRPr 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3" name="Группа 182"/>
          <p:cNvGrpSpPr/>
          <p:nvPr/>
        </p:nvGrpSpPr>
        <p:grpSpPr>
          <a:xfrm>
            <a:off x="497152" y="361447"/>
            <a:ext cx="720000" cy="720000"/>
            <a:chOff x="4908946" y="4618032"/>
            <a:chExt cx="558757" cy="558787"/>
          </a:xfrm>
          <a:solidFill>
            <a:schemeClr val="tx2"/>
          </a:solidFill>
        </p:grpSpPr>
        <p:sp>
          <p:nvSpPr>
            <p:cNvPr id="184" name="Shape 216"/>
            <p:cNvSpPr/>
            <p:nvPr/>
          </p:nvSpPr>
          <p:spPr>
            <a:xfrm>
              <a:off x="4908946" y="4618033"/>
              <a:ext cx="279379" cy="558785"/>
            </a:xfrm>
            <a:custGeom>
              <a:avLst/>
              <a:gdLst/>
              <a:ahLst/>
              <a:cxnLst/>
              <a:rect l="0" t="0" r="0" b="0"/>
              <a:pathLst>
                <a:path w="279394" h="558849">
                  <a:moveTo>
                    <a:pt x="279394" y="0"/>
                  </a:moveTo>
                  <a:lnTo>
                    <a:pt x="279394" y="12700"/>
                  </a:lnTo>
                  <a:lnTo>
                    <a:pt x="225720" y="18128"/>
                  </a:lnTo>
                  <a:cubicBezTo>
                    <a:pt x="104304" y="43042"/>
                    <a:pt x="12700" y="150742"/>
                    <a:pt x="12700" y="279425"/>
                  </a:cubicBezTo>
                  <a:cubicBezTo>
                    <a:pt x="12700" y="408119"/>
                    <a:pt x="104304" y="515810"/>
                    <a:pt x="225720" y="540722"/>
                  </a:cubicBezTo>
                  <a:lnTo>
                    <a:pt x="279394" y="546149"/>
                  </a:lnTo>
                  <a:lnTo>
                    <a:pt x="279394" y="558849"/>
                  </a:lnTo>
                  <a:lnTo>
                    <a:pt x="223161" y="553163"/>
                  </a:lnTo>
                  <a:cubicBezTo>
                    <a:pt x="95960" y="527064"/>
                    <a:pt x="0" y="414241"/>
                    <a:pt x="0" y="279425"/>
                  </a:cubicBezTo>
                  <a:cubicBezTo>
                    <a:pt x="0" y="144608"/>
                    <a:pt x="95960" y="31785"/>
                    <a:pt x="223161" y="5686"/>
                  </a:cubicBezTo>
                  <a:lnTo>
                    <a:pt x="279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5" name="Shape 217"/>
            <p:cNvSpPr/>
            <p:nvPr/>
          </p:nvSpPr>
          <p:spPr>
            <a:xfrm>
              <a:off x="5188325" y="4618032"/>
              <a:ext cx="279378" cy="558787"/>
            </a:xfrm>
            <a:custGeom>
              <a:avLst/>
              <a:gdLst/>
              <a:ahLst/>
              <a:cxnLst/>
              <a:rect l="0" t="0" r="0" b="0"/>
              <a:pathLst>
                <a:path w="279393" h="558851">
                  <a:moveTo>
                    <a:pt x="6" y="0"/>
                  </a:moveTo>
                  <a:cubicBezTo>
                    <a:pt x="154057" y="0"/>
                    <a:pt x="279393" y="125349"/>
                    <a:pt x="279393" y="279426"/>
                  </a:cubicBezTo>
                  <a:cubicBezTo>
                    <a:pt x="279393" y="433502"/>
                    <a:pt x="154057" y="558851"/>
                    <a:pt x="6" y="558851"/>
                  </a:cubicBezTo>
                  <a:lnTo>
                    <a:pt x="0" y="558850"/>
                  </a:lnTo>
                  <a:lnTo>
                    <a:pt x="0" y="546150"/>
                  </a:lnTo>
                  <a:lnTo>
                    <a:pt x="6" y="546151"/>
                  </a:lnTo>
                  <a:cubicBezTo>
                    <a:pt x="147060" y="546151"/>
                    <a:pt x="266693" y="426504"/>
                    <a:pt x="266693" y="279426"/>
                  </a:cubicBezTo>
                  <a:cubicBezTo>
                    <a:pt x="266693" y="132359"/>
                    <a:pt x="147060" y="12700"/>
                    <a:pt x="6" y="12700"/>
                  </a:cubicBezTo>
                  <a:lnTo>
                    <a:pt x="0" y="12701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6" name="Shape 218"/>
            <p:cNvSpPr/>
            <p:nvPr/>
          </p:nvSpPr>
          <p:spPr>
            <a:xfrm>
              <a:off x="5180907" y="4844881"/>
              <a:ext cx="84688" cy="235723"/>
            </a:xfrm>
            <a:custGeom>
              <a:avLst/>
              <a:gdLst/>
              <a:ahLst/>
              <a:cxnLst/>
              <a:rect l="0" t="0" r="0" b="0"/>
              <a:pathLst>
                <a:path w="84693" h="235750">
                  <a:moveTo>
                    <a:pt x="59512" y="1143"/>
                  </a:moveTo>
                  <a:cubicBezTo>
                    <a:pt x="71095" y="0"/>
                    <a:pt x="80226" y="6197"/>
                    <a:pt x="82626" y="17031"/>
                  </a:cubicBezTo>
                  <a:cubicBezTo>
                    <a:pt x="83363" y="22060"/>
                    <a:pt x="83160" y="26733"/>
                    <a:pt x="82957" y="31229"/>
                  </a:cubicBezTo>
                  <a:cubicBezTo>
                    <a:pt x="82867" y="33198"/>
                    <a:pt x="82779" y="35128"/>
                    <a:pt x="82779" y="36969"/>
                  </a:cubicBezTo>
                  <a:lnTo>
                    <a:pt x="82702" y="56794"/>
                  </a:lnTo>
                  <a:lnTo>
                    <a:pt x="84693" y="56791"/>
                  </a:lnTo>
                  <a:lnTo>
                    <a:pt x="84693" y="69486"/>
                  </a:lnTo>
                  <a:lnTo>
                    <a:pt x="76327" y="69494"/>
                  </a:lnTo>
                  <a:cubicBezTo>
                    <a:pt x="74638" y="69494"/>
                    <a:pt x="73025" y="68821"/>
                    <a:pt x="71831" y="67627"/>
                  </a:cubicBezTo>
                  <a:cubicBezTo>
                    <a:pt x="70638" y="66434"/>
                    <a:pt x="69964" y="64808"/>
                    <a:pt x="69977" y="63106"/>
                  </a:cubicBezTo>
                  <a:lnTo>
                    <a:pt x="70079" y="36969"/>
                  </a:lnTo>
                  <a:cubicBezTo>
                    <a:pt x="70079" y="34950"/>
                    <a:pt x="70167" y="32817"/>
                    <a:pt x="70269" y="30658"/>
                  </a:cubicBezTo>
                  <a:cubicBezTo>
                    <a:pt x="70434" y="26746"/>
                    <a:pt x="70625" y="22682"/>
                    <a:pt x="70142" y="19304"/>
                  </a:cubicBezTo>
                  <a:cubicBezTo>
                    <a:pt x="69240" y="15278"/>
                    <a:pt x="66243" y="13271"/>
                    <a:pt x="61036" y="13754"/>
                  </a:cubicBezTo>
                  <a:cubicBezTo>
                    <a:pt x="58700" y="14097"/>
                    <a:pt x="55778" y="17157"/>
                    <a:pt x="55778" y="20942"/>
                  </a:cubicBezTo>
                  <a:cubicBezTo>
                    <a:pt x="55359" y="38392"/>
                    <a:pt x="55525" y="110490"/>
                    <a:pt x="55525" y="111227"/>
                  </a:cubicBezTo>
                  <a:cubicBezTo>
                    <a:pt x="55525" y="113512"/>
                    <a:pt x="54305" y="115608"/>
                    <a:pt x="52337" y="116738"/>
                  </a:cubicBezTo>
                  <a:lnTo>
                    <a:pt x="39967" y="123850"/>
                  </a:lnTo>
                  <a:cubicBezTo>
                    <a:pt x="31763" y="132867"/>
                    <a:pt x="23571" y="141884"/>
                    <a:pt x="16192" y="150089"/>
                  </a:cubicBezTo>
                  <a:cubicBezTo>
                    <a:pt x="14135" y="152552"/>
                    <a:pt x="14821" y="157137"/>
                    <a:pt x="16751" y="160045"/>
                  </a:cubicBezTo>
                  <a:cubicBezTo>
                    <a:pt x="17539" y="161226"/>
                    <a:pt x="18542" y="162623"/>
                    <a:pt x="19533" y="164008"/>
                  </a:cubicBezTo>
                  <a:cubicBezTo>
                    <a:pt x="20650" y="165582"/>
                    <a:pt x="21768" y="167144"/>
                    <a:pt x="22670" y="168504"/>
                  </a:cubicBezTo>
                  <a:cubicBezTo>
                    <a:pt x="28905" y="176797"/>
                    <a:pt x="35357" y="185610"/>
                    <a:pt x="41808" y="194437"/>
                  </a:cubicBezTo>
                  <a:cubicBezTo>
                    <a:pt x="48019" y="202920"/>
                    <a:pt x="54216" y="211404"/>
                    <a:pt x="60414" y="219672"/>
                  </a:cubicBezTo>
                  <a:cubicBezTo>
                    <a:pt x="62218" y="222059"/>
                    <a:pt x="63932" y="223050"/>
                    <a:pt x="66307" y="223050"/>
                  </a:cubicBezTo>
                  <a:lnTo>
                    <a:pt x="84693" y="223050"/>
                  </a:lnTo>
                  <a:lnTo>
                    <a:pt x="84693" y="235750"/>
                  </a:lnTo>
                  <a:lnTo>
                    <a:pt x="66307" y="235750"/>
                  </a:lnTo>
                  <a:cubicBezTo>
                    <a:pt x="59868" y="235750"/>
                    <a:pt x="54470" y="232905"/>
                    <a:pt x="50267" y="227292"/>
                  </a:cubicBezTo>
                  <a:cubicBezTo>
                    <a:pt x="44018" y="218973"/>
                    <a:pt x="37783" y="210452"/>
                    <a:pt x="31560" y="201930"/>
                  </a:cubicBezTo>
                  <a:cubicBezTo>
                    <a:pt x="25133" y="193154"/>
                    <a:pt x="18720" y="184379"/>
                    <a:pt x="12294" y="175819"/>
                  </a:cubicBezTo>
                  <a:cubicBezTo>
                    <a:pt x="11252" y="174282"/>
                    <a:pt x="10223" y="172821"/>
                    <a:pt x="9195" y="171386"/>
                  </a:cubicBezTo>
                  <a:cubicBezTo>
                    <a:pt x="8115" y="169875"/>
                    <a:pt x="7036" y="168377"/>
                    <a:pt x="6185" y="167081"/>
                  </a:cubicBezTo>
                  <a:cubicBezTo>
                    <a:pt x="1753" y="160439"/>
                    <a:pt x="0" y="149682"/>
                    <a:pt x="6591" y="141770"/>
                  </a:cubicBezTo>
                  <a:cubicBezTo>
                    <a:pt x="14237" y="133274"/>
                    <a:pt x="22555" y="124117"/>
                    <a:pt x="30874" y="114973"/>
                  </a:cubicBezTo>
                  <a:cubicBezTo>
                    <a:pt x="31318" y="114478"/>
                    <a:pt x="32207" y="113665"/>
                    <a:pt x="32779" y="113335"/>
                  </a:cubicBezTo>
                  <a:lnTo>
                    <a:pt x="42812" y="107569"/>
                  </a:lnTo>
                  <a:cubicBezTo>
                    <a:pt x="42786" y="92418"/>
                    <a:pt x="42710" y="36182"/>
                    <a:pt x="43078" y="20789"/>
                  </a:cubicBezTo>
                  <a:cubicBezTo>
                    <a:pt x="43078" y="11150"/>
                    <a:pt x="50292" y="2463"/>
                    <a:pt x="59512" y="1143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7" name="Shape 219"/>
            <p:cNvSpPr/>
            <p:nvPr/>
          </p:nvSpPr>
          <p:spPr>
            <a:xfrm>
              <a:off x="5265597" y="4901657"/>
              <a:ext cx="82448" cy="178949"/>
            </a:xfrm>
            <a:custGeom>
              <a:avLst/>
              <a:gdLst/>
              <a:ahLst/>
              <a:cxnLst/>
              <a:rect l="0" t="0" r="0" b="0"/>
              <a:pathLst>
                <a:path w="82452" h="178969">
                  <a:moveTo>
                    <a:pt x="5236" y="0"/>
                  </a:moveTo>
                  <a:cubicBezTo>
                    <a:pt x="10849" y="0"/>
                    <a:pt x="15701" y="1219"/>
                    <a:pt x="19434" y="3556"/>
                  </a:cubicBezTo>
                  <a:lnTo>
                    <a:pt x="19981" y="3544"/>
                  </a:lnTo>
                  <a:cubicBezTo>
                    <a:pt x="21479" y="3480"/>
                    <a:pt x="23499" y="3378"/>
                    <a:pt x="29696" y="3378"/>
                  </a:cubicBezTo>
                  <a:cubicBezTo>
                    <a:pt x="37697" y="3378"/>
                    <a:pt x="49508" y="8115"/>
                    <a:pt x="51121" y="18643"/>
                  </a:cubicBezTo>
                  <a:cubicBezTo>
                    <a:pt x="53204" y="18605"/>
                    <a:pt x="55833" y="18567"/>
                    <a:pt x="59236" y="18567"/>
                  </a:cubicBezTo>
                  <a:cubicBezTo>
                    <a:pt x="72610" y="18567"/>
                    <a:pt x="81601" y="25870"/>
                    <a:pt x="81601" y="36728"/>
                  </a:cubicBezTo>
                  <a:cubicBezTo>
                    <a:pt x="82007" y="40068"/>
                    <a:pt x="82020" y="44095"/>
                    <a:pt x="82020" y="48247"/>
                  </a:cubicBezTo>
                  <a:cubicBezTo>
                    <a:pt x="82020" y="51943"/>
                    <a:pt x="82007" y="55728"/>
                    <a:pt x="82414" y="59741"/>
                  </a:cubicBezTo>
                  <a:lnTo>
                    <a:pt x="82452" y="156578"/>
                  </a:lnTo>
                  <a:cubicBezTo>
                    <a:pt x="82452" y="160414"/>
                    <a:pt x="81182" y="164757"/>
                    <a:pt x="80433" y="167018"/>
                  </a:cubicBezTo>
                  <a:cubicBezTo>
                    <a:pt x="76470" y="175120"/>
                    <a:pt x="70133" y="178969"/>
                    <a:pt x="61764" y="178969"/>
                  </a:cubicBezTo>
                  <a:lnTo>
                    <a:pt x="0" y="178969"/>
                  </a:lnTo>
                  <a:lnTo>
                    <a:pt x="0" y="166269"/>
                  </a:lnTo>
                  <a:lnTo>
                    <a:pt x="61764" y="166269"/>
                  </a:lnTo>
                  <a:cubicBezTo>
                    <a:pt x="65256" y="166269"/>
                    <a:pt x="67275" y="165087"/>
                    <a:pt x="68736" y="162166"/>
                  </a:cubicBezTo>
                  <a:cubicBezTo>
                    <a:pt x="69218" y="160515"/>
                    <a:pt x="69752" y="158001"/>
                    <a:pt x="69752" y="156578"/>
                  </a:cubicBezTo>
                  <a:lnTo>
                    <a:pt x="69752" y="60376"/>
                  </a:lnTo>
                  <a:cubicBezTo>
                    <a:pt x="69333" y="56566"/>
                    <a:pt x="69320" y="52350"/>
                    <a:pt x="69320" y="48247"/>
                  </a:cubicBezTo>
                  <a:cubicBezTo>
                    <a:pt x="69320" y="44577"/>
                    <a:pt x="69333" y="41008"/>
                    <a:pt x="68939" y="37440"/>
                  </a:cubicBezTo>
                  <a:cubicBezTo>
                    <a:pt x="68901" y="31661"/>
                    <a:pt x="61497" y="31267"/>
                    <a:pt x="59236" y="31267"/>
                  </a:cubicBezTo>
                  <a:cubicBezTo>
                    <a:pt x="54436" y="31267"/>
                    <a:pt x="51210" y="31343"/>
                    <a:pt x="48899" y="31382"/>
                  </a:cubicBezTo>
                  <a:lnTo>
                    <a:pt x="45546" y="31433"/>
                  </a:lnTo>
                  <a:cubicBezTo>
                    <a:pt x="42206" y="31433"/>
                    <a:pt x="39424" y="28829"/>
                    <a:pt x="39208" y="25489"/>
                  </a:cubicBezTo>
                  <a:cubicBezTo>
                    <a:pt x="39119" y="24028"/>
                    <a:pt x="38942" y="22568"/>
                    <a:pt x="38650" y="21108"/>
                  </a:cubicBezTo>
                  <a:cubicBezTo>
                    <a:pt x="38281" y="18301"/>
                    <a:pt x="33328" y="16078"/>
                    <a:pt x="29696" y="16078"/>
                  </a:cubicBezTo>
                  <a:cubicBezTo>
                    <a:pt x="23854" y="16078"/>
                    <a:pt x="21962" y="16167"/>
                    <a:pt x="20552" y="16230"/>
                  </a:cubicBezTo>
                  <a:cubicBezTo>
                    <a:pt x="18545" y="16320"/>
                    <a:pt x="15523" y="16663"/>
                    <a:pt x="13338" y="14783"/>
                  </a:cubicBezTo>
                  <a:cubicBezTo>
                    <a:pt x="11764" y="13437"/>
                    <a:pt x="8881" y="12700"/>
                    <a:pt x="5236" y="12700"/>
                  </a:cubicBezTo>
                  <a:lnTo>
                    <a:pt x="0" y="12705"/>
                  </a:lnTo>
                  <a:lnTo>
                    <a:pt x="0" y="9"/>
                  </a:lnTo>
                  <a:lnTo>
                    <a:pt x="523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8" name="Shape 220"/>
            <p:cNvSpPr/>
            <p:nvPr/>
          </p:nvSpPr>
          <p:spPr>
            <a:xfrm>
              <a:off x="5223725" y="4940975"/>
              <a:ext cx="12699" cy="73106"/>
            </a:xfrm>
            <a:custGeom>
              <a:avLst/>
              <a:gdLst/>
              <a:ahLst/>
              <a:cxnLst/>
              <a:rect l="0" t="0" r="0" b="0"/>
              <a:pathLst>
                <a:path w="12700" h="73114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66764"/>
                  </a:lnTo>
                  <a:cubicBezTo>
                    <a:pt x="12700" y="70269"/>
                    <a:pt x="9855" y="73114"/>
                    <a:pt x="6350" y="73114"/>
                  </a:cubicBezTo>
                  <a:cubicBezTo>
                    <a:pt x="2845" y="73114"/>
                    <a:pt x="0" y="70269"/>
                    <a:pt x="0" y="66764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9" name="Shape 221"/>
            <p:cNvSpPr/>
            <p:nvPr/>
          </p:nvSpPr>
          <p:spPr>
            <a:xfrm>
              <a:off x="5250885" y="4902506"/>
              <a:ext cx="12699" cy="73106"/>
            </a:xfrm>
            <a:custGeom>
              <a:avLst/>
              <a:gdLst/>
              <a:ahLst/>
              <a:cxnLst/>
              <a:rect l="0" t="0" r="0" b="0"/>
              <a:pathLst>
                <a:path w="12700" h="73114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66764"/>
                  </a:lnTo>
                  <a:cubicBezTo>
                    <a:pt x="12700" y="70269"/>
                    <a:pt x="9855" y="73114"/>
                    <a:pt x="6350" y="73114"/>
                  </a:cubicBezTo>
                  <a:cubicBezTo>
                    <a:pt x="2845" y="73114"/>
                    <a:pt x="0" y="70269"/>
                    <a:pt x="0" y="66764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0" name="Shape 222"/>
            <p:cNvSpPr/>
            <p:nvPr/>
          </p:nvSpPr>
          <p:spPr>
            <a:xfrm>
              <a:off x="5276705" y="4905793"/>
              <a:ext cx="12699" cy="73106"/>
            </a:xfrm>
            <a:custGeom>
              <a:avLst/>
              <a:gdLst/>
              <a:ahLst/>
              <a:cxnLst/>
              <a:rect l="0" t="0" r="0" b="0"/>
              <a:pathLst>
                <a:path w="12700" h="73114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66764"/>
                  </a:lnTo>
                  <a:cubicBezTo>
                    <a:pt x="12700" y="70269"/>
                    <a:pt x="9855" y="73114"/>
                    <a:pt x="6350" y="73114"/>
                  </a:cubicBezTo>
                  <a:cubicBezTo>
                    <a:pt x="2845" y="73114"/>
                    <a:pt x="0" y="70269"/>
                    <a:pt x="0" y="66764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1" name="Shape 223"/>
            <p:cNvSpPr/>
            <p:nvPr/>
          </p:nvSpPr>
          <p:spPr>
            <a:xfrm>
              <a:off x="5304535" y="4920365"/>
              <a:ext cx="12699" cy="63519"/>
            </a:xfrm>
            <a:custGeom>
              <a:avLst/>
              <a:gdLst/>
              <a:ahLst/>
              <a:cxnLst/>
              <a:rect l="0" t="0" r="0" b="0"/>
              <a:pathLst>
                <a:path w="12700" h="63526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57176"/>
                  </a:lnTo>
                  <a:cubicBezTo>
                    <a:pt x="12700" y="60681"/>
                    <a:pt x="9855" y="63526"/>
                    <a:pt x="6350" y="63526"/>
                  </a:cubicBezTo>
                  <a:cubicBezTo>
                    <a:pt x="2845" y="63526"/>
                    <a:pt x="0" y="60681"/>
                    <a:pt x="0" y="57176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2" name="Shape 224"/>
            <p:cNvSpPr/>
            <p:nvPr/>
          </p:nvSpPr>
          <p:spPr>
            <a:xfrm>
              <a:off x="5005169" y="4714259"/>
              <a:ext cx="366312" cy="366328"/>
            </a:xfrm>
            <a:custGeom>
              <a:avLst/>
              <a:gdLst/>
              <a:ahLst/>
              <a:cxnLst/>
              <a:rect l="0" t="0" r="0" b="0"/>
              <a:pathLst>
                <a:path w="366332" h="366370">
                  <a:moveTo>
                    <a:pt x="183147" y="0"/>
                  </a:moveTo>
                  <a:cubicBezTo>
                    <a:pt x="284150" y="0"/>
                    <a:pt x="366332" y="82169"/>
                    <a:pt x="366332" y="183159"/>
                  </a:cubicBezTo>
                  <a:cubicBezTo>
                    <a:pt x="366332" y="215176"/>
                    <a:pt x="357949" y="246697"/>
                    <a:pt x="342074" y="274320"/>
                  </a:cubicBezTo>
                  <a:cubicBezTo>
                    <a:pt x="340309" y="277368"/>
                    <a:pt x="336385" y="278384"/>
                    <a:pt x="333400" y="276670"/>
                  </a:cubicBezTo>
                  <a:cubicBezTo>
                    <a:pt x="330365" y="274917"/>
                    <a:pt x="329311" y="271030"/>
                    <a:pt x="331051" y="267995"/>
                  </a:cubicBezTo>
                  <a:cubicBezTo>
                    <a:pt x="345834" y="242290"/>
                    <a:pt x="353632" y="212966"/>
                    <a:pt x="353632" y="183159"/>
                  </a:cubicBezTo>
                  <a:cubicBezTo>
                    <a:pt x="353632" y="89167"/>
                    <a:pt x="277152" y="12700"/>
                    <a:pt x="183147" y="12700"/>
                  </a:cubicBezTo>
                  <a:cubicBezTo>
                    <a:pt x="89167" y="12700"/>
                    <a:pt x="12700" y="89167"/>
                    <a:pt x="12700" y="183159"/>
                  </a:cubicBezTo>
                  <a:cubicBezTo>
                    <a:pt x="12700" y="277190"/>
                    <a:pt x="89167" y="353670"/>
                    <a:pt x="183147" y="353670"/>
                  </a:cubicBezTo>
                  <a:cubicBezTo>
                    <a:pt x="198729" y="353670"/>
                    <a:pt x="214135" y="351574"/>
                    <a:pt x="228968" y="347447"/>
                  </a:cubicBezTo>
                  <a:cubicBezTo>
                    <a:pt x="232385" y="346443"/>
                    <a:pt x="235839" y="348475"/>
                    <a:pt x="236791" y="351853"/>
                  </a:cubicBezTo>
                  <a:cubicBezTo>
                    <a:pt x="237731" y="355231"/>
                    <a:pt x="235763" y="358724"/>
                    <a:pt x="232372" y="359677"/>
                  </a:cubicBezTo>
                  <a:cubicBezTo>
                    <a:pt x="216433" y="364109"/>
                    <a:pt x="199872" y="366370"/>
                    <a:pt x="183147" y="366370"/>
                  </a:cubicBezTo>
                  <a:cubicBezTo>
                    <a:pt x="82156" y="366370"/>
                    <a:pt x="0" y="284175"/>
                    <a:pt x="0" y="183159"/>
                  </a:cubicBezTo>
                  <a:cubicBezTo>
                    <a:pt x="0" y="82169"/>
                    <a:pt x="82156" y="0"/>
                    <a:pt x="18314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3" name="Shape 225"/>
            <p:cNvSpPr/>
            <p:nvPr/>
          </p:nvSpPr>
          <p:spPr>
            <a:xfrm>
              <a:off x="5084729" y="4714259"/>
              <a:ext cx="207215" cy="366328"/>
            </a:xfrm>
            <a:custGeom>
              <a:avLst/>
              <a:gdLst/>
              <a:ahLst/>
              <a:cxnLst/>
              <a:rect l="0" t="0" r="0" b="0"/>
              <a:pathLst>
                <a:path w="207226" h="366370">
                  <a:moveTo>
                    <a:pt x="103594" y="0"/>
                  </a:moveTo>
                  <a:cubicBezTo>
                    <a:pt x="160744" y="0"/>
                    <a:pt x="207226" y="82169"/>
                    <a:pt x="207226" y="183159"/>
                  </a:cubicBezTo>
                  <a:cubicBezTo>
                    <a:pt x="207226" y="186677"/>
                    <a:pt x="204394" y="189509"/>
                    <a:pt x="200876" y="189509"/>
                  </a:cubicBezTo>
                  <a:cubicBezTo>
                    <a:pt x="197371" y="189509"/>
                    <a:pt x="194526" y="186677"/>
                    <a:pt x="194526" y="183159"/>
                  </a:cubicBezTo>
                  <a:cubicBezTo>
                    <a:pt x="194526" y="89167"/>
                    <a:pt x="153734" y="12700"/>
                    <a:pt x="103594" y="12700"/>
                  </a:cubicBezTo>
                  <a:cubicBezTo>
                    <a:pt x="53480" y="12700"/>
                    <a:pt x="12700" y="89167"/>
                    <a:pt x="12700" y="183159"/>
                  </a:cubicBezTo>
                  <a:cubicBezTo>
                    <a:pt x="12700" y="277190"/>
                    <a:pt x="53480" y="353670"/>
                    <a:pt x="103594" y="353670"/>
                  </a:cubicBezTo>
                  <a:cubicBezTo>
                    <a:pt x="107099" y="353670"/>
                    <a:pt x="109944" y="356514"/>
                    <a:pt x="109944" y="360020"/>
                  </a:cubicBezTo>
                  <a:cubicBezTo>
                    <a:pt x="109944" y="363525"/>
                    <a:pt x="107099" y="366370"/>
                    <a:pt x="103594" y="366370"/>
                  </a:cubicBezTo>
                  <a:cubicBezTo>
                    <a:pt x="46470" y="366370"/>
                    <a:pt x="0" y="284175"/>
                    <a:pt x="0" y="183159"/>
                  </a:cubicBezTo>
                  <a:cubicBezTo>
                    <a:pt x="0" y="82169"/>
                    <a:pt x="46470" y="0"/>
                    <a:pt x="10359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4" name="Shape 226"/>
            <p:cNvSpPr/>
            <p:nvPr/>
          </p:nvSpPr>
          <p:spPr>
            <a:xfrm>
              <a:off x="5181968" y="4714259"/>
              <a:ext cx="12699" cy="366340"/>
            </a:xfrm>
            <a:custGeom>
              <a:avLst/>
              <a:gdLst/>
              <a:ahLst/>
              <a:cxnLst/>
              <a:rect l="0" t="0" r="0" b="0"/>
              <a:pathLst>
                <a:path w="12700" h="366382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360032"/>
                  </a:lnTo>
                  <a:cubicBezTo>
                    <a:pt x="12700" y="363538"/>
                    <a:pt x="9855" y="366382"/>
                    <a:pt x="6350" y="366382"/>
                  </a:cubicBezTo>
                  <a:cubicBezTo>
                    <a:pt x="2845" y="366382"/>
                    <a:pt x="0" y="363538"/>
                    <a:pt x="0" y="360032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5" name="Shape 227"/>
            <p:cNvSpPr/>
            <p:nvPr/>
          </p:nvSpPr>
          <p:spPr>
            <a:xfrm>
              <a:off x="5250887" y="4893382"/>
              <a:ext cx="120593" cy="12699"/>
            </a:xfrm>
            <a:custGeom>
              <a:avLst/>
              <a:gdLst/>
              <a:ahLst/>
              <a:cxnLst/>
              <a:rect l="0" t="0" r="0" b="0"/>
              <a:pathLst>
                <a:path w="120599" h="12700">
                  <a:moveTo>
                    <a:pt x="6350" y="0"/>
                  </a:moveTo>
                  <a:lnTo>
                    <a:pt x="114249" y="0"/>
                  </a:lnTo>
                  <a:cubicBezTo>
                    <a:pt x="117754" y="0"/>
                    <a:pt x="120599" y="2845"/>
                    <a:pt x="120599" y="6350"/>
                  </a:cubicBezTo>
                  <a:cubicBezTo>
                    <a:pt x="120599" y="9855"/>
                    <a:pt x="117754" y="12700"/>
                    <a:pt x="114249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6" name="Shape 228"/>
            <p:cNvSpPr/>
            <p:nvPr/>
          </p:nvSpPr>
          <p:spPr>
            <a:xfrm>
              <a:off x="5005272" y="4893382"/>
              <a:ext cx="231153" cy="12699"/>
            </a:xfrm>
            <a:custGeom>
              <a:avLst/>
              <a:gdLst/>
              <a:ahLst/>
              <a:cxnLst/>
              <a:rect l="0" t="0" r="0" b="0"/>
              <a:pathLst>
                <a:path w="231165" h="12700">
                  <a:moveTo>
                    <a:pt x="6350" y="0"/>
                  </a:moveTo>
                  <a:lnTo>
                    <a:pt x="224815" y="0"/>
                  </a:lnTo>
                  <a:cubicBezTo>
                    <a:pt x="228321" y="0"/>
                    <a:pt x="231165" y="2845"/>
                    <a:pt x="231165" y="6350"/>
                  </a:cubicBezTo>
                  <a:cubicBezTo>
                    <a:pt x="231165" y="9855"/>
                    <a:pt x="228321" y="12700"/>
                    <a:pt x="224815" y="12700"/>
                  </a:cubicBezTo>
                  <a:lnTo>
                    <a:pt x="6350" y="12700"/>
                  </a:lnTo>
                  <a:cubicBezTo>
                    <a:pt x="2832" y="12700"/>
                    <a:pt x="0" y="9855"/>
                    <a:pt x="0" y="6350"/>
                  </a:cubicBezTo>
                  <a:cubicBezTo>
                    <a:pt x="0" y="2845"/>
                    <a:pt x="2832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7" name="Shape 229"/>
            <p:cNvSpPr/>
            <p:nvPr/>
          </p:nvSpPr>
          <p:spPr>
            <a:xfrm>
              <a:off x="5032484" y="4802086"/>
              <a:ext cx="309292" cy="12699"/>
            </a:xfrm>
            <a:custGeom>
              <a:avLst/>
              <a:gdLst/>
              <a:ahLst/>
              <a:cxnLst/>
              <a:rect l="0" t="0" r="0" b="0"/>
              <a:pathLst>
                <a:path w="309309" h="12700">
                  <a:moveTo>
                    <a:pt x="6350" y="0"/>
                  </a:moveTo>
                  <a:lnTo>
                    <a:pt x="302959" y="0"/>
                  </a:lnTo>
                  <a:cubicBezTo>
                    <a:pt x="306464" y="0"/>
                    <a:pt x="309309" y="2845"/>
                    <a:pt x="309309" y="6350"/>
                  </a:cubicBezTo>
                  <a:cubicBezTo>
                    <a:pt x="309309" y="9855"/>
                    <a:pt x="306464" y="12700"/>
                    <a:pt x="302959" y="12700"/>
                  </a:cubicBezTo>
                  <a:lnTo>
                    <a:pt x="6350" y="12700"/>
                  </a:lnTo>
                  <a:cubicBezTo>
                    <a:pt x="2832" y="12700"/>
                    <a:pt x="0" y="9855"/>
                    <a:pt x="0" y="6350"/>
                  </a:cubicBezTo>
                  <a:cubicBezTo>
                    <a:pt x="0" y="2845"/>
                    <a:pt x="2832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8" name="Shape 230"/>
            <p:cNvSpPr/>
            <p:nvPr/>
          </p:nvSpPr>
          <p:spPr>
            <a:xfrm>
              <a:off x="5037226" y="4984703"/>
              <a:ext cx="156253" cy="12699"/>
            </a:xfrm>
            <a:custGeom>
              <a:avLst/>
              <a:gdLst/>
              <a:ahLst/>
              <a:cxnLst/>
              <a:rect l="0" t="0" r="0" b="0"/>
              <a:pathLst>
                <a:path w="156261" h="12700">
                  <a:moveTo>
                    <a:pt x="6350" y="0"/>
                  </a:moveTo>
                  <a:lnTo>
                    <a:pt x="149911" y="0"/>
                  </a:lnTo>
                  <a:cubicBezTo>
                    <a:pt x="153416" y="0"/>
                    <a:pt x="156261" y="2845"/>
                    <a:pt x="156261" y="6350"/>
                  </a:cubicBezTo>
                  <a:cubicBezTo>
                    <a:pt x="156261" y="9855"/>
                    <a:pt x="153416" y="12700"/>
                    <a:pt x="149911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cxnSp>
        <p:nvCxnSpPr>
          <p:cNvPr id="82" name="Прямая соединительная линия 81"/>
          <p:cNvCxnSpPr/>
          <p:nvPr/>
        </p:nvCxnSpPr>
        <p:spPr>
          <a:xfrm>
            <a:off x="7845186" y="4169619"/>
            <a:ext cx="0" cy="203364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Группа 82"/>
          <p:cNvGrpSpPr/>
          <p:nvPr/>
        </p:nvGrpSpPr>
        <p:grpSpPr>
          <a:xfrm>
            <a:off x="495834" y="4076482"/>
            <a:ext cx="558814" cy="558758"/>
            <a:chOff x="3979704" y="3531976"/>
            <a:chExt cx="558814" cy="558758"/>
          </a:xfrm>
        </p:grpSpPr>
        <p:sp>
          <p:nvSpPr>
            <p:cNvPr id="84" name="Shape 126"/>
            <p:cNvSpPr/>
            <p:nvPr/>
          </p:nvSpPr>
          <p:spPr>
            <a:xfrm>
              <a:off x="3979704" y="3531976"/>
              <a:ext cx="279407" cy="558758"/>
            </a:xfrm>
            <a:custGeom>
              <a:avLst/>
              <a:gdLst/>
              <a:ahLst/>
              <a:cxnLst/>
              <a:rect l="0" t="0" r="0" b="0"/>
              <a:pathLst>
                <a:path w="279425" h="558800">
                  <a:moveTo>
                    <a:pt x="279425" y="0"/>
                  </a:moveTo>
                  <a:lnTo>
                    <a:pt x="279425" y="12700"/>
                  </a:lnTo>
                  <a:cubicBezTo>
                    <a:pt x="132347" y="12700"/>
                    <a:pt x="12700" y="132347"/>
                    <a:pt x="12700" y="279400"/>
                  </a:cubicBezTo>
                  <a:cubicBezTo>
                    <a:pt x="12700" y="426453"/>
                    <a:pt x="132347" y="546100"/>
                    <a:pt x="279425" y="546100"/>
                  </a:cubicBezTo>
                  <a:lnTo>
                    <a:pt x="279425" y="558800"/>
                  </a:lnTo>
                  <a:cubicBezTo>
                    <a:pt x="125349" y="558800"/>
                    <a:pt x="0" y="433464"/>
                    <a:pt x="0" y="279400"/>
                  </a:cubicBezTo>
                  <a:cubicBezTo>
                    <a:pt x="0" y="125336"/>
                    <a:pt x="125349" y="0"/>
                    <a:pt x="279425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127"/>
            <p:cNvSpPr/>
            <p:nvPr/>
          </p:nvSpPr>
          <p:spPr>
            <a:xfrm>
              <a:off x="4259111" y="3531976"/>
              <a:ext cx="279407" cy="558758"/>
            </a:xfrm>
            <a:custGeom>
              <a:avLst/>
              <a:gdLst/>
              <a:ahLst/>
              <a:cxnLst/>
              <a:rect l="0" t="0" r="0" b="0"/>
              <a:pathLst>
                <a:path w="279425" h="558800">
                  <a:moveTo>
                    <a:pt x="0" y="0"/>
                  </a:moveTo>
                  <a:cubicBezTo>
                    <a:pt x="154076" y="0"/>
                    <a:pt x="279425" y="125336"/>
                    <a:pt x="279425" y="279400"/>
                  </a:cubicBezTo>
                  <a:cubicBezTo>
                    <a:pt x="279425" y="433464"/>
                    <a:pt x="154076" y="558800"/>
                    <a:pt x="0" y="558800"/>
                  </a:cubicBezTo>
                  <a:lnTo>
                    <a:pt x="0" y="546100"/>
                  </a:lnTo>
                  <a:cubicBezTo>
                    <a:pt x="147079" y="546100"/>
                    <a:pt x="266725" y="426453"/>
                    <a:pt x="266725" y="279400"/>
                  </a:cubicBezTo>
                  <a:cubicBezTo>
                    <a:pt x="266725" y="132347"/>
                    <a:pt x="147079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128"/>
            <p:cNvSpPr/>
            <p:nvPr/>
          </p:nvSpPr>
          <p:spPr>
            <a:xfrm>
              <a:off x="4132119" y="3620869"/>
              <a:ext cx="253984" cy="380971"/>
            </a:xfrm>
            <a:custGeom>
              <a:avLst/>
              <a:gdLst/>
              <a:ahLst/>
              <a:cxnLst/>
              <a:rect l="0" t="0" r="0" b="0"/>
              <a:pathLst>
                <a:path w="254000" h="381000">
                  <a:moveTo>
                    <a:pt x="44450" y="0"/>
                  </a:moveTo>
                  <a:lnTo>
                    <a:pt x="209550" y="0"/>
                  </a:lnTo>
                  <a:cubicBezTo>
                    <a:pt x="234061" y="0"/>
                    <a:pt x="254000" y="19939"/>
                    <a:pt x="254000" y="44450"/>
                  </a:cubicBezTo>
                  <a:lnTo>
                    <a:pt x="254000" y="101130"/>
                  </a:lnTo>
                  <a:cubicBezTo>
                    <a:pt x="254000" y="104635"/>
                    <a:pt x="251155" y="107480"/>
                    <a:pt x="247650" y="107480"/>
                  </a:cubicBezTo>
                  <a:cubicBezTo>
                    <a:pt x="244145" y="107480"/>
                    <a:pt x="241300" y="104635"/>
                    <a:pt x="241300" y="101130"/>
                  </a:cubicBezTo>
                  <a:lnTo>
                    <a:pt x="241300" y="44450"/>
                  </a:lnTo>
                  <a:cubicBezTo>
                    <a:pt x="241300" y="26937"/>
                    <a:pt x="227051" y="12700"/>
                    <a:pt x="209550" y="12700"/>
                  </a:cubicBezTo>
                  <a:lnTo>
                    <a:pt x="44450" y="12700"/>
                  </a:lnTo>
                  <a:cubicBezTo>
                    <a:pt x="26949" y="12700"/>
                    <a:pt x="12700" y="26937"/>
                    <a:pt x="12700" y="44450"/>
                  </a:cubicBezTo>
                  <a:lnTo>
                    <a:pt x="12700" y="336550"/>
                  </a:lnTo>
                  <a:cubicBezTo>
                    <a:pt x="12700" y="354063"/>
                    <a:pt x="26949" y="368300"/>
                    <a:pt x="44450" y="368300"/>
                  </a:cubicBezTo>
                  <a:lnTo>
                    <a:pt x="209550" y="368300"/>
                  </a:lnTo>
                  <a:cubicBezTo>
                    <a:pt x="227051" y="368300"/>
                    <a:pt x="241300" y="354063"/>
                    <a:pt x="241300" y="336550"/>
                  </a:cubicBezTo>
                  <a:lnTo>
                    <a:pt x="241300" y="281127"/>
                  </a:lnTo>
                  <a:cubicBezTo>
                    <a:pt x="241300" y="277609"/>
                    <a:pt x="244145" y="274777"/>
                    <a:pt x="247650" y="274777"/>
                  </a:cubicBezTo>
                  <a:cubicBezTo>
                    <a:pt x="251155" y="274777"/>
                    <a:pt x="254000" y="277609"/>
                    <a:pt x="254000" y="281127"/>
                  </a:cubicBezTo>
                  <a:lnTo>
                    <a:pt x="254000" y="336550"/>
                  </a:lnTo>
                  <a:cubicBezTo>
                    <a:pt x="254000" y="361061"/>
                    <a:pt x="234061" y="381000"/>
                    <a:pt x="209550" y="381000"/>
                  </a:cubicBezTo>
                  <a:lnTo>
                    <a:pt x="44450" y="381000"/>
                  </a:lnTo>
                  <a:cubicBezTo>
                    <a:pt x="19939" y="381000"/>
                    <a:pt x="0" y="361061"/>
                    <a:pt x="0" y="336550"/>
                  </a:cubicBezTo>
                  <a:lnTo>
                    <a:pt x="0" y="44450"/>
                  </a:lnTo>
                  <a:cubicBezTo>
                    <a:pt x="0" y="19939"/>
                    <a:pt x="19939" y="0"/>
                    <a:pt x="444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129"/>
            <p:cNvSpPr/>
            <p:nvPr/>
          </p:nvSpPr>
          <p:spPr>
            <a:xfrm>
              <a:off x="4246424" y="3951026"/>
              <a:ext cx="25398" cy="25398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12700" y="0"/>
                  </a:moveTo>
                  <a:cubicBezTo>
                    <a:pt x="19698" y="0"/>
                    <a:pt x="25400" y="5677"/>
                    <a:pt x="25400" y="12700"/>
                  </a:cubicBezTo>
                  <a:cubicBezTo>
                    <a:pt x="25400" y="19736"/>
                    <a:pt x="19698" y="25400"/>
                    <a:pt x="12700" y="25400"/>
                  </a:cubicBezTo>
                  <a:cubicBezTo>
                    <a:pt x="5677" y="25400"/>
                    <a:pt x="0" y="19736"/>
                    <a:pt x="0" y="12700"/>
                  </a:cubicBezTo>
                  <a:cubicBezTo>
                    <a:pt x="0" y="5677"/>
                    <a:pt x="5677" y="0"/>
                    <a:pt x="1270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130"/>
            <p:cNvSpPr/>
            <p:nvPr/>
          </p:nvSpPr>
          <p:spPr>
            <a:xfrm>
              <a:off x="4132114" y="3925610"/>
              <a:ext cx="253984" cy="12699"/>
            </a:xfrm>
            <a:custGeom>
              <a:avLst/>
              <a:gdLst/>
              <a:ahLst/>
              <a:cxnLst/>
              <a:rect l="0" t="0" r="0" b="0"/>
              <a:pathLst>
                <a:path w="254000" h="12700">
                  <a:moveTo>
                    <a:pt x="6350" y="0"/>
                  </a:moveTo>
                  <a:lnTo>
                    <a:pt x="247650" y="0"/>
                  </a:lnTo>
                  <a:cubicBezTo>
                    <a:pt x="251155" y="0"/>
                    <a:pt x="254000" y="2845"/>
                    <a:pt x="254000" y="6350"/>
                  </a:cubicBezTo>
                  <a:cubicBezTo>
                    <a:pt x="254000" y="9855"/>
                    <a:pt x="251155" y="12700"/>
                    <a:pt x="2476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119"/>
            <p:cNvSpPr/>
            <p:nvPr/>
          </p:nvSpPr>
          <p:spPr>
            <a:xfrm>
              <a:off x="4283412" y="3715641"/>
              <a:ext cx="96336" cy="192696"/>
            </a:xfrm>
            <a:custGeom>
              <a:avLst/>
              <a:gdLst/>
              <a:ahLst/>
              <a:cxnLst/>
              <a:rect l="0" t="0" r="0" b="0"/>
              <a:pathLst>
                <a:path w="96342" h="192710">
                  <a:moveTo>
                    <a:pt x="96342" y="0"/>
                  </a:moveTo>
                  <a:lnTo>
                    <a:pt x="96342" y="12700"/>
                  </a:lnTo>
                  <a:cubicBezTo>
                    <a:pt x="50216" y="12700"/>
                    <a:pt x="12700" y="50228"/>
                    <a:pt x="12700" y="96355"/>
                  </a:cubicBezTo>
                  <a:cubicBezTo>
                    <a:pt x="12700" y="142481"/>
                    <a:pt x="50216" y="180010"/>
                    <a:pt x="96342" y="180010"/>
                  </a:cubicBezTo>
                  <a:lnTo>
                    <a:pt x="96342" y="192710"/>
                  </a:lnTo>
                  <a:cubicBezTo>
                    <a:pt x="43218" y="192710"/>
                    <a:pt x="0" y="149492"/>
                    <a:pt x="0" y="96355"/>
                  </a:cubicBezTo>
                  <a:cubicBezTo>
                    <a:pt x="0" y="43218"/>
                    <a:pt x="43218" y="0"/>
                    <a:pt x="96342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120"/>
            <p:cNvSpPr/>
            <p:nvPr/>
          </p:nvSpPr>
          <p:spPr>
            <a:xfrm>
              <a:off x="4379748" y="3715641"/>
              <a:ext cx="96336" cy="192696"/>
            </a:xfrm>
            <a:custGeom>
              <a:avLst/>
              <a:gdLst/>
              <a:ahLst/>
              <a:cxnLst/>
              <a:rect l="0" t="0" r="0" b="0"/>
              <a:pathLst>
                <a:path w="96342" h="192710">
                  <a:moveTo>
                    <a:pt x="0" y="0"/>
                  </a:moveTo>
                  <a:cubicBezTo>
                    <a:pt x="53124" y="0"/>
                    <a:pt x="96342" y="43218"/>
                    <a:pt x="96342" y="96355"/>
                  </a:cubicBezTo>
                  <a:cubicBezTo>
                    <a:pt x="96342" y="149492"/>
                    <a:pt x="53124" y="192710"/>
                    <a:pt x="0" y="192710"/>
                  </a:cubicBezTo>
                  <a:lnTo>
                    <a:pt x="0" y="180010"/>
                  </a:lnTo>
                  <a:cubicBezTo>
                    <a:pt x="46126" y="180010"/>
                    <a:pt x="83642" y="142481"/>
                    <a:pt x="83642" y="96355"/>
                  </a:cubicBezTo>
                  <a:cubicBezTo>
                    <a:pt x="83642" y="50228"/>
                    <a:pt x="46126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121"/>
            <p:cNvSpPr/>
            <p:nvPr/>
          </p:nvSpPr>
          <p:spPr>
            <a:xfrm>
              <a:off x="4305423" y="3850625"/>
              <a:ext cx="148644" cy="28599"/>
            </a:xfrm>
            <a:custGeom>
              <a:avLst/>
              <a:gdLst/>
              <a:ahLst/>
              <a:cxnLst/>
              <a:rect l="0" t="0" r="0" b="0"/>
              <a:pathLst>
                <a:path w="148654" h="28601">
                  <a:moveTo>
                    <a:pt x="74320" y="0"/>
                  </a:moveTo>
                  <a:cubicBezTo>
                    <a:pt x="100940" y="0"/>
                    <a:pt x="126517" y="5753"/>
                    <a:pt x="144488" y="15799"/>
                  </a:cubicBezTo>
                  <a:cubicBezTo>
                    <a:pt x="147549" y="17513"/>
                    <a:pt x="148654" y="21387"/>
                    <a:pt x="146939" y="24447"/>
                  </a:cubicBezTo>
                  <a:cubicBezTo>
                    <a:pt x="145771" y="26530"/>
                    <a:pt x="143612" y="27699"/>
                    <a:pt x="141389" y="27699"/>
                  </a:cubicBezTo>
                  <a:cubicBezTo>
                    <a:pt x="140335" y="27699"/>
                    <a:pt x="139281" y="27432"/>
                    <a:pt x="138303" y="26899"/>
                  </a:cubicBezTo>
                  <a:cubicBezTo>
                    <a:pt x="122149" y="17881"/>
                    <a:pt x="98831" y="12700"/>
                    <a:pt x="74320" y="12700"/>
                  </a:cubicBezTo>
                  <a:cubicBezTo>
                    <a:pt x="49822" y="12700"/>
                    <a:pt x="26505" y="17881"/>
                    <a:pt x="10351" y="26899"/>
                  </a:cubicBezTo>
                  <a:cubicBezTo>
                    <a:pt x="7290" y="28601"/>
                    <a:pt x="3416" y="27483"/>
                    <a:pt x="1714" y="24447"/>
                  </a:cubicBezTo>
                  <a:cubicBezTo>
                    <a:pt x="0" y="21387"/>
                    <a:pt x="1105" y="17513"/>
                    <a:pt x="4166" y="15799"/>
                  </a:cubicBezTo>
                  <a:cubicBezTo>
                    <a:pt x="22149" y="5753"/>
                    <a:pt x="47727" y="0"/>
                    <a:pt x="7432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122"/>
            <p:cNvSpPr/>
            <p:nvPr/>
          </p:nvSpPr>
          <p:spPr>
            <a:xfrm>
              <a:off x="4305420" y="3744746"/>
              <a:ext cx="148656" cy="28599"/>
            </a:xfrm>
            <a:custGeom>
              <a:avLst/>
              <a:gdLst/>
              <a:ahLst/>
              <a:cxnLst/>
              <a:rect l="0" t="0" r="0" b="0"/>
              <a:pathLst>
                <a:path w="148666" h="28601">
                  <a:moveTo>
                    <a:pt x="10351" y="1715"/>
                  </a:moveTo>
                  <a:cubicBezTo>
                    <a:pt x="26505" y="10732"/>
                    <a:pt x="49822" y="15901"/>
                    <a:pt x="74333" y="15901"/>
                  </a:cubicBezTo>
                  <a:cubicBezTo>
                    <a:pt x="98844" y="15901"/>
                    <a:pt x="122161" y="10732"/>
                    <a:pt x="138316" y="1715"/>
                  </a:cubicBezTo>
                  <a:cubicBezTo>
                    <a:pt x="141376" y="13"/>
                    <a:pt x="145250" y="1105"/>
                    <a:pt x="146952" y="4153"/>
                  </a:cubicBezTo>
                  <a:cubicBezTo>
                    <a:pt x="148666" y="7214"/>
                    <a:pt x="147561" y="11087"/>
                    <a:pt x="144500" y="12802"/>
                  </a:cubicBezTo>
                  <a:cubicBezTo>
                    <a:pt x="126517" y="22847"/>
                    <a:pt x="100940" y="28601"/>
                    <a:pt x="74333" y="28601"/>
                  </a:cubicBezTo>
                  <a:cubicBezTo>
                    <a:pt x="47714" y="28601"/>
                    <a:pt x="22149" y="22847"/>
                    <a:pt x="4166" y="12802"/>
                  </a:cubicBezTo>
                  <a:cubicBezTo>
                    <a:pt x="1105" y="11087"/>
                    <a:pt x="0" y="7214"/>
                    <a:pt x="1714" y="4153"/>
                  </a:cubicBezTo>
                  <a:cubicBezTo>
                    <a:pt x="3429" y="1093"/>
                    <a:pt x="7277" y="0"/>
                    <a:pt x="10351" y="1715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123"/>
            <p:cNvSpPr/>
            <p:nvPr/>
          </p:nvSpPr>
          <p:spPr>
            <a:xfrm>
              <a:off x="4328406" y="3715641"/>
              <a:ext cx="51343" cy="192696"/>
            </a:xfrm>
            <a:custGeom>
              <a:avLst/>
              <a:gdLst/>
              <a:ahLst/>
              <a:cxnLst/>
              <a:rect l="0" t="0" r="0" b="0"/>
              <a:pathLst>
                <a:path w="51346" h="192710">
                  <a:moveTo>
                    <a:pt x="51346" y="0"/>
                  </a:moveTo>
                  <a:lnTo>
                    <a:pt x="51346" y="12700"/>
                  </a:lnTo>
                  <a:cubicBezTo>
                    <a:pt x="32677" y="12700"/>
                    <a:pt x="12700" y="46304"/>
                    <a:pt x="12700" y="96355"/>
                  </a:cubicBezTo>
                  <a:cubicBezTo>
                    <a:pt x="12700" y="146393"/>
                    <a:pt x="32677" y="180010"/>
                    <a:pt x="51346" y="180010"/>
                  </a:cubicBezTo>
                  <a:lnTo>
                    <a:pt x="51346" y="192710"/>
                  </a:lnTo>
                  <a:cubicBezTo>
                    <a:pt x="22542" y="192710"/>
                    <a:pt x="0" y="150381"/>
                    <a:pt x="0" y="96355"/>
                  </a:cubicBezTo>
                  <a:cubicBezTo>
                    <a:pt x="0" y="42329"/>
                    <a:pt x="22542" y="0"/>
                    <a:pt x="51346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124"/>
            <p:cNvSpPr/>
            <p:nvPr/>
          </p:nvSpPr>
          <p:spPr>
            <a:xfrm>
              <a:off x="4379748" y="3715641"/>
              <a:ext cx="51343" cy="192696"/>
            </a:xfrm>
            <a:custGeom>
              <a:avLst/>
              <a:gdLst/>
              <a:ahLst/>
              <a:cxnLst/>
              <a:rect l="0" t="0" r="0" b="0"/>
              <a:pathLst>
                <a:path w="51346" h="192710">
                  <a:moveTo>
                    <a:pt x="0" y="0"/>
                  </a:moveTo>
                  <a:cubicBezTo>
                    <a:pt x="28804" y="0"/>
                    <a:pt x="51346" y="42329"/>
                    <a:pt x="51346" y="96355"/>
                  </a:cubicBezTo>
                  <a:cubicBezTo>
                    <a:pt x="51346" y="150381"/>
                    <a:pt x="28804" y="192710"/>
                    <a:pt x="0" y="192710"/>
                  </a:cubicBezTo>
                  <a:lnTo>
                    <a:pt x="0" y="180010"/>
                  </a:lnTo>
                  <a:cubicBezTo>
                    <a:pt x="18669" y="180010"/>
                    <a:pt x="38646" y="146393"/>
                    <a:pt x="38646" y="96355"/>
                  </a:cubicBezTo>
                  <a:cubicBezTo>
                    <a:pt x="38646" y="46304"/>
                    <a:pt x="18669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125"/>
            <p:cNvSpPr/>
            <p:nvPr/>
          </p:nvSpPr>
          <p:spPr>
            <a:xfrm>
              <a:off x="4283404" y="3805638"/>
              <a:ext cx="192685" cy="12699"/>
            </a:xfrm>
            <a:custGeom>
              <a:avLst/>
              <a:gdLst/>
              <a:ahLst/>
              <a:cxnLst/>
              <a:rect l="0" t="0" r="0" b="0"/>
              <a:pathLst>
                <a:path w="192697" h="12700">
                  <a:moveTo>
                    <a:pt x="6350" y="0"/>
                  </a:moveTo>
                  <a:lnTo>
                    <a:pt x="186347" y="0"/>
                  </a:lnTo>
                  <a:cubicBezTo>
                    <a:pt x="189852" y="0"/>
                    <a:pt x="192697" y="2845"/>
                    <a:pt x="192697" y="6350"/>
                  </a:cubicBezTo>
                  <a:cubicBezTo>
                    <a:pt x="192697" y="9855"/>
                    <a:pt x="189852" y="12700"/>
                    <a:pt x="186347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504199" y="1993952"/>
            <a:ext cx="558764" cy="558809"/>
            <a:chOff x="5066539" y="3531976"/>
            <a:chExt cx="558764" cy="558809"/>
          </a:xfrm>
        </p:grpSpPr>
        <p:sp>
          <p:nvSpPr>
            <p:cNvPr id="97" name="Shape 138"/>
            <p:cNvSpPr/>
            <p:nvPr/>
          </p:nvSpPr>
          <p:spPr>
            <a:xfrm>
              <a:off x="5066539" y="3531976"/>
              <a:ext cx="279382" cy="558809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34" y="12700"/>
                    <a:pt x="12700" y="132359"/>
                    <a:pt x="12700" y="279426"/>
                  </a:cubicBezTo>
                  <a:cubicBezTo>
                    <a:pt x="12700" y="426491"/>
                    <a:pt x="132334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139"/>
            <p:cNvSpPr/>
            <p:nvPr/>
          </p:nvSpPr>
          <p:spPr>
            <a:xfrm>
              <a:off x="5345921" y="3531976"/>
              <a:ext cx="279382" cy="558809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53" y="546151"/>
                    <a:pt x="266700" y="426491"/>
                    <a:pt x="266700" y="279426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140"/>
            <p:cNvSpPr/>
            <p:nvPr/>
          </p:nvSpPr>
          <p:spPr>
            <a:xfrm>
              <a:off x="5244328" y="3633593"/>
              <a:ext cx="203187" cy="355573"/>
            </a:xfrm>
            <a:custGeom>
              <a:avLst/>
              <a:gdLst/>
              <a:ahLst/>
              <a:cxnLst/>
              <a:rect l="0" t="0" r="0" b="0"/>
              <a:pathLst>
                <a:path w="203200" h="355600">
                  <a:moveTo>
                    <a:pt x="38100" y="0"/>
                  </a:moveTo>
                  <a:lnTo>
                    <a:pt x="165100" y="0"/>
                  </a:lnTo>
                  <a:cubicBezTo>
                    <a:pt x="186106" y="0"/>
                    <a:pt x="203200" y="17094"/>
                    <a:pt x="203200" y="38100"/>
                  </a:cubicBezTo>
                  <a:lnTo>
                    <a:pt x="203200" y="88405"/>
                  </a:lnTo>
                  <a:cubicBezTo>
                    <a:pt x="203200" y="91910"/>
                    <a:pt x="200355" y="94755"/>
                    <a:pt x="196850" y="94755"/>
                  </a:cubicBezTo>
                  <a:cubicBezTo>
                    <a:pt x="193345" y="94755"/>
                    <a:pt x="190500" y="91910"/>
                    <a:pt x="190500" y="88405"/>
                  </a:cubicBezTo>
                  <a:lnTo>
                    <a:pt x="190500" y="38100"/>
                  </a:lnTo>
                  <a:cubicBezTo>
                    <a:pt x="190500" y="24092"/>
                    <a:pt x="179108" y="12700"/>
                    <a:pt x="165100" y="12700"/>
                  </a:cubicBezTo>
                  <a:lnTo>
                    <a:pt x="38100" y="12700"/>
                  </a:lnTo>
                  <a:cubicBezTo>
                    <a:pt x="24092" y="12700"/>
                    <a:pt x="12700" y="24092"/>
                    <a:pt x="12700" y="38100"/>
                  </a:cubicBezTo>
                  <a:lnTo>
                    <a:pt x="12700" y="317500"/>
                  </a:lnTo>
                  <a:cubicBezTo>
                    <a:pt x="12700" y="331508"/>
                    <a:pt x="24092" y="342900"/>
                    <a:pt x="38100" y="342900"/>
                  </a:cubicBezTo>
                  <a:lnTo>
                    <a:pt x="165100" y="342900"/>
                  </a:lnTo>
                  <a:cubicBezTo>
                    <a:pt x="179108" y="342900"/>
                    <a:pt x="190500" y="331508"/>
                    <a:pt x="190500" y="317500"/>
                  </a:cubicBezTo>
                  <a:lnTo>
                    <a:pt x="190500" y="268402"/>
                  </a:lnTo>
                  <a:cubicBezTo>
                    <a:pt x="190500" y="264884"/>
                    <a:pt x="193345" y="262052"/>
                    <a:pt x="196850" y="262052"/>
                  </a:cubicBezTo>
                  <a:cubicBezTo>
                    <a:pt x="200355" y="262052"/>
                    <a:pt x="203200" y="264884"/>
                    <a:pt x="203200" y="268402"/>
                  </a:cubicBezTo>
                  <a:lnTo>
                    <a:pt x="203200" y="317500"/>
                  </a:lnTo>
                  <a:cubicBezTo>
                    <a:pt x="203200" y="338506"/>
                    <a:pt x="186106" y="355600"/>
                    <a:pt x="165100" y="355600"/>
                  </a:cubicBezTo>
                  <a:lnTo>
                    <a:pt x="38100" y="355600"/>
                  </a:lnTo>
                  <a:cubicBezTo>
                    <a:pt x="17094" y="355600"/>
                    <a:pt x="0" y="338506"/>
                    <a:pt x="0" y="317500"/>
                  </a:cubicBezTo>
                  <a:lnTo>
                    <a:pt x="0" y="38100"/>
                  </a:lnTo>
                  <a:cubicBezTo>
                    <a:pt x="0" y="17094"/>
                    <a:pt x="17094" y="0"/>
                    <a:pt x="3810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141"/>
            <p:cNvSpPr/>
            <p:nvPr/>
          </p:nvSpPr>
          <p:spPr>
            <a:xfrm>
              <a:off x="5244417" y="3697205"/>
              <a:ext cx="203009" cy="12521"/>
            </a:xfrm>
            <a:custGeom>
              <a:avLst/>
              <a:gdLst/>
              <a:ahLst/>
              <a:cxnLst/>
              <a:rect l="0" t="0" r="0" b="0"/>
              <a:pathLst>
                <a:path w="203022" h="12522">
                  <a:moveTo>
                    <a:pt x="6261" y="0"/>
                  </a:moveTo>
                  <a:lnTo>
                    <a:pt x="196761" y="0"/>
                  </a:lnTo>
                  <a:cubicBezTo>
                    <a:pt x="200216" y="0"/>
                    <a:pt x="203022" y="2794"/>
                    <a:pt x="203022" y="6261"/>
                  </a:cubicBezTo>
                  <a:cubicBezTo>
                    <a:pt x="203022" y="9715"/>
                    <a:pt x="200216" y="12522"/>
                    <a:pt x="196761" y="12522"/>
                  </a:cubicBezTo>
                  <a:lnTo>
                    <a:pt x="6261" y="12522"/>
                  </a:lnTo>
                  <a:cubicBezTo>
                    <a:pt x="2807" y="12522"/>
                    <a:pt x="0" y="9715"/>
                    <a:pt x="0" y="6261"/>
                  </a:cubicBezTo>
                  <a:cubicBezTo>
                    <a:pt x="0" y="2794"/>
                    <a:pt x="2807" y="0"/>
                    <a:pt x="6261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42"/>
            <p:cNvSpPr/>
            <p:nvPr/>
          </p:nvSpPr>
          <p:spPr>
            <a:xfrm>
              <a:off x="5244417" y="3913039"/>
              <a:ext cx="203009" cy="12521"/>
            </a:xfrm>
            <a:custGeom>
              <a:avLst/>
              <a:gdLst/>
              <a:ahLst/>
              <a:cxnLst/>
              <a:rect l="0" t="0" r="0" b="0"/>
              <a:pathLst>
                <a:path w="203022" h="12522">
                  <a:moveTo>
                    <a:pt x="6261" y="0"/>
                  </a:moveTo>
                  <a:lnTo>
                    <a:pt x="196761" y="0"/>
                  </a:lnTo>
                  <a:cubicBezTo>
                    <a:pt x="200216" y="0"/>
                    <a:pt x="203022" y="2794"/>
                    <a:pt x="203022" y="6261"/>
                  </a:cubicBezTo>
                  <a:cubicBezTo>
                    <a:pt x="203022" y="9715"/>
                    <a:pt x="200216" y="12522"/>
                    <a:pt x="196761" y="12522"/>
                  </a:cubicBezTo>
                  <a:lnTo>
                    <a:pt x="6261" y="12522"/>
                  </a:lnTo>
                  <a:cubicBezTo>
                    <a:pt x="2807" y="12522"/>
                    <a:pt x="0" y="9715"/>
                    <a:pt x="0" y="6261"/>
                  </a:cubicBezTo>
                  <a:cubicBezTo>
                    <a:pt x="0" y="2794"/>
                    <a:pt x="2807" y="0"/>
                    <a:pt x="6261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43"/>
            <p:cNvSpPr/>
            <p:nvPr/>
          </p:nvSpPr>
          <p:spPr>
            <a:xfrm>
              <a:off x="5333241" y="3938358"/>
              <a:ext cx="25398" cy="25398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12700" y="0"/>
                  </a:moveTo>
                  <a:cubicBezTo>
                    <a:pt x="19698" y="0"/>
                    <a:pt x="25400" y="5677"/>
                    <a:pt x="25400" y="12700"/>
                  </a:cubicBezTo>
                  <a:cubicBezTo>
                    <a:pt x="25400" y="19736"/>
                    <a:pt x="19698" y="25400"/>
                    <a:pt x="12700" y="25400"/>
                  </a:cubicBezTo>
                  <a:cubicBezTo>
                    <a:pt x="5690" y="25400"/>
                    <a:pt x="0" y="19736"/>
                    <a:pt x="0" y="12700"/>
                  </a:cubicBezTo>
                  <a:cubicBezTo>
                    <a:pt x="0" y="5677"/>
                    <a:pt x="5690" y="0"/>
                    <a:pt x="1270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grpSp>
          <p:nvGrpSpPr>
            <p:cNvPr id="103" name="Группа 102"/>
            <p:cNvGrpSpPr/>
            <p:nvPr/>
          </p:nvGrpSpPr>
          <p:grpSpPr>
            <a:xfrm>
              <a:off x="5344828" y="3715641"/>
              <a:ext cx="192687" cy="192696"/>
              <a:chOff x="5344828" y="3715641"/>
              <a:chExt cx="192687" cy="192696"/>
            </a:xfrm>
          </p:grpSpPr>
          <p:sp>
            <p:nvSpPr>
              <p:cNvPr id="104" name="Shape 131"/>
              <p:cNvSpPr/>
              <p:nvPr/>
            </p:nvSpPr>
            <p:spPr>
              <a:xfrm>
                <a:off x="5344829" y="3715641"/>
                <a:ext cx="96342" cy="192696"/>
              </a:xfrm>
              <a:custGeom>
                <a:avLst/>
                <a:gdLst/>
                <a:ahLst/>
                <a:cxnLst/>
                <a:rect l="0" t="0" r="0" b="0"/>
                <a:pathLst>
                  <a:path w="96348" h="192710">
                    <a:moveTo>
                      <a:pt x="96342" y="0"/>
                    </a:moveTo>
                    <a:lnTo>
                      <a:pt x="96348" y="1"/>
                    </a:lnTo>
                    <a:lnTo>
                      <a:pt x="96348" y="12701"/>
                    </a:lnTo>
                    <a:lnTo>
                      <a:pt x="96342" y="12700"/>
                    </a:lnTo>
                    <a:cubicBezTo>
                      <a:pt x="50216" y="12700"/>
                      <a:pt x="12700" y="50228"/>
                      <a:pt x="12700" y="96355"/>
                    </a:cubicBezTo>
                    <a:cubicBezTo>
                      <a:pt x="12700" y="142481"/>
                      <a:pt x="50216" y="180010"/>
                      <a:pt x="96342" y="180010"/>
                    </a:cubicBezTo>
                    <a:lnTo>
                      <a:pt x="96348" y="180009"/>
                    </a:lnTo>
                    <a:lnTo>
                      <a:pt x="96348" y="192709"/>
                    </a:lnTo>
                    <a:lnTo>
                      <a:pt x="96342" y="192710"/>
                    </a:lnTo>
                    <a:cubicBezTo>
                      <a:pt x="43206" y="192710"/>
                      <a:pt x="0" y="149492"/>
                      <a:pt x="0" y="96355"/>
                    </a:cubicBezTo>
                    <a:cubicBezTo>
                      <a:pt x="0" y="43218"/>
                      <a:pt x="43206" y="0"/>
                      <a:pt x="96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Shape 132"/>
              <p:cNvSpPr/>
              <p:nvPr/>
            </p:nvSpPr>
            <p:spPr>
              <a:xfrm>
                <a:off x="5441172" y="3715642"/>
                <a:ext cx="96343" cy="192694"/>
              </a:xfrm>
              <a:custGeom>
                <a:avLst/>
                <a:gdLst/>
                <a:ahLst/>
                <a:cxnLst/>
                <a:rect l="0" t="0" r="0" b="0"/>
                <a:pathLst>
                  <a:path w="96349" h="192708">
                    <a:moveTo>
                      <a:pt x="0" y="0"/>
                    </a:moveTo>
                    <a:lnTo>
                      <a:pt x="37466" y="7582"/>
                    </a:lnTo>
                    <a:cubicBezTo>
                      <a:pt x="72039" y="22228"/>
                      <a:pt x="96349" y="56501"/>
                      <a:pt x="96349" y="96354"/>
                    </a:cubicBezTo>
                    <a:cubicBezTo>
                      <a:pt x="96349" y="136206"/>
                      <a:pt x="72039" y="170480"/>
                      <a:pt x="37466" y="185126"/>
                    </a:cubicBezTo>
                    <a:lnTo>
                      <a:pt x="0" y="192708"/>
                    </a:lnTo>
                    <a:lnTo>
                      <a:pt x="0" y="180008"/>
                    </a:lnTo>
                    <a:lnTo>
                      <a:pt x="32524" y="173424"/>
                    </a:lnTo>
                    <a:cubicBezTo>
                      <a:pt x="62539" y="160707"/>
                      <a:pt x="83649" y="130949"/>
                      <a:pt x="83649" y="96354"/>
                    </a:cubicBezTo>
                    <a:cubicBezTo>
                      <a:pt x="83649" y="61759"/>
                      <a:pt x="62539" y="32000"/>
                      <a:pt x="32524" y="19283"/>
                    </a:cubicBezTo>
                    <a:lnTo>
                      <a:pt x="0" y="1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Shape 133"/>
              <p:cNvSpPr/>
              <p:nvPr/>
            </p:nvSpPr>
            <p:spPr>
              <a:xfrm>
                <a:off x="5366840" y="3850625"/>
                <a:ext cx="148644" cy="28573"/>
              </a:xfrm>
              <a:custGeom>
                <a:avLst/>
                <a:gdLst/>
                <a:ahLst/>
                <a:cxnLst/>
                <a:rect l="0" t="0" r="0" b="0"/>
                <a:pathLst>
                  <a:path w="148654" h="28575">
                    <a:moveTo>
                      <a:pt x="74333" y="0"/>
                    </a:moveTo>
                    <a:cubicBezTo>
                      <a:pt x="100927" y="0"/>
                      <a:pt x="126505" y="5753"/>
                      <a:pt x="144500" y="15799"/>
                    </a:cubicBezTo>
                    <a:cubicBezTo>
                      <a:pt x="147549" y="17513"/>
                      <a:pt x="148654" y="21387"/>
                      <a:pt x="146952" y="24447"/>
                    </a:cubicBezTo>
                    <a:cubicBezTo>
                      <a:pt x="145783" y="26518"/>
                      <a:pt x="143624" y="27699"/>
                      <a:pt x="141402" y="27699"/>
                    </a:cubicBezTo>
                    <a:cubicBezTo>
                      <a:pt x="140348" y="27699"/>
                      <a:pt x="139281" y="27432"/>
                      <a:pt x="138303" y="26899"/>
                    </a:cubicBezTo>
                    <a:cubicBezTo>
                      <a:pt x="122149" y="17881"/>
                      <a:pt x="98832" y="12700"/>
                      <a:pt x="74333" y="12700"/>
                    </a:cubicBezTo>
                    <a:cubicBezTo>
                      <a:pt x="49822" y="12700"/>
                      <a:pt x="26505" y="17881"/>
                      <a:pt x="10363" y="26899"/>
                    </a:cubicBezTo>
                    <a:cubicBezTo>
                      <a:pt x="7315" y="28575"/>
                      <a:pt x="3442" y="27508"/>
                      <a:pt x="1715" y="24447"/>
                    </a:cubicBezTo>
                    <a:cubicBezTo>
                      <a:pt x="0" y="21387"/>
                      <a:pt x="1105" y="17513"/>
                      <a:pt x="4153" y="15799"/>
                    </a:cubicBezTo>
                    <a:cubicBezTo>
                      <a:pt x="22149" y="5753"/>
                      <a:pt x="47727" y="0"/>
                      <a:pt x="74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Shape 134"/>
              <p:cNvSpPr/>
              <p:nvPr/>
            </p:nvSpPr>
            <p:spPr>
              <a:xfrm>
                <a:off x="5366837" y="3744746"/>
                <a:ext cx="148656" cy="28599"/>
              </a:xfrm>
              <a:custGeom>
                <a:avLst/>
                <a:gdLst/>
                <a:ahLst/>
                <a:cxnLst/>
                <a:rect l="0" t="0" r="0" b="0"/>
                <a:pathLst>
                  <a:path w="148666" h="28601">
                    <a:moveTo>
                      <a:pt x="10363" y="1715"/>
                    </a:moveTo>
                    <a:cubicBezTo>
                      <a:pt x="26505" y="10732"/>
                      <a:pt x="49822" y="15901"/>
                      <a:pt x="74333" y="15901"/>
                    </a:cubicBezTo>
                    <a:cubicBezTo>
                      <a:pt x="98844" y="15901"/>
                      <a:pt x="122161" y="10732"/>
                      <a:pt x="138303" y="1715"/>
                    </a:cubicBezTo>
                    <a:cubicBezTo>
                      <a:pt x="141351" y="13"/>
                      <a:pt x="145237" y="1105"/>
                      <a:pt x="146952" y="4153"/>
                    </a:cubicBezTo>
                    <a:cubicBezTo>
                      <a:pt x="148666" y="7214"/>
                      <a:pt x="147561" y="11087"/>
                      <a:pt x="144500" y="12802"/>
                    </a:cubicBezTo>
                    <a:cubicBezTo>
                      <a:pt x="126505" y="22847"/>
                      <a:pt x="100940" y="28601"/>
                      <a:pt x="74333" y="28601"/>
                    </a:cubicBezTo>
                    <a:cubicBezTo>
                      <a:pt x="47727" y="28601"/>
                      <a:pt x="22161" y="22847"/>
                      <a:pt x="4166" y="12802"/>
                    </a:cubicBezTo>
                    <a:cubicBezTo>
                      <a:pt x="1105" y="11087"/>
                      <a:pt x="0" y="7214"/>
                      <a:pt x="1715" y="4153"/>
                    </a:cubicBezTo>
                    <a:cubicBezTo>
                      <a:pt x="3442" y="1093"/>
                      <a:pt x="7315" y="0"/>
                      <a:pt x="10363" y="1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Shape 135"/>
              <p:cNvSpPr/>
              <p:nvPr/>
            </p:nvSpPr>
            <p:spPr>
              <a:xfrm>
                <a:off x="5389822" y="3715641"/>
                <a:ext cx="51343" cy="192696"/>
              </a:xfrm>
              <a:custGeom>
                <a:avLst/>
                <a:gdLst/>
                <a:ahLst/>
                <a:cxnLst/>
                <a:rect l="0" t="0" r="0" b="0"/>
                <a:pathLst>
                  <a:path w="51346" h="192710">
                    <a:moveTo>
                      <a:pt x="51346" y="0"/>
                    </a:moveTo>
                    <a:lnTo>
                      <a:pt x="51346" y="12700"/>
                    </a:lnTo>
                    <a:cubicBezTo>
                      <a:pt x="32677" y="12700"/>
                      <a:pt x="12700" y="46304"/>
                      <a:pt x="12700" y="96355"/>
                    </a:cubicBezTo>
                    <a:cubicBezTo>
                      <a:pt x="12700" y="146393"/>
                      <a:pt x="32677" y="180010"/>
                      <a:pt x="51346" y="180010"/>
                    </a:cubicBezTo>
                    <a:lnTo>
                      <a:pt x="51346" y="192710"/>
                    </a:lnTo>
                    <a:cubicBezTo>
                      <a:pt x="22542" y="192710"/>
                      <a:pt x="0" y="150381"/>
                      <a:pt x="0" y="96355"/>
                    </a:cubicBezTo>
                    <a:cubicBezTo>
                      <a:pt x="0" y="42329"/>
                      <a:pt x="22542" y="0"/>
                      <a:pt x="513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Shape 136"/>
              <p:cNvSpPr/>
              <p:nvPr/>
            </p:nvSpPr>
            <p:spPr>
              <a:xfrm>
                <a:off x="5441165" y="3715641"/>
                <a:ext cx="51343" cy="192696"/>
              </a:xfrm>
              <a:custGeom>
                <a:avLst/>
                <a:gdLst/>
                <a:ahLst/>
                <a:cxnLst/>
                <a:rect l="0" t="0" r="0" b="0"/>
                <a:pathLst>
                  <a:path w="51346" h="192710">
                    <a:moveTo>
                      <a:pt x="0" y="0"/>
                    </a:moveTo>
                    <a:cubicBezTo>
                      <a:pt x="28804" y="0"/>
                      <a:pt x="51346" y="42329"/>
                      <a:pt x="51346" y="96355"/>
                    </a:cubicBezTo>
                    <a:cubicBezTo>
                      <a:pt x="51346" y="150381"/>
                      <a:pt x="28804" y="192710"/>
                      <a:pt x="0" y="192710"/>
                    </a:cubicBezTo>
                    <a:lnTo>
                      <a:pt x="0" y="180010"/>
                    </a:lnTo>
                    <a:cubicBezTo>
                      <a:pt x="18669" y="180010"/>
                      <a:pt x="38646" y="146393"/>
                      <a:pt x="38646" y="96355"/>
                    </a:cubicBezTo>
                    <a:cubicBezTo>
                      <a:pt x="38646" y="46304"/>
                      <a:pt x="18669" y="12700"/>
                      <a:pt x="0" y="127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Shape 137"/>
              <p:cNvSpPr/>
              <p:nvPr/>
            </p:nvSpPr>
            <p:spPr>
              <a:xfrm>
                <a:off x="5344828" y="3805638"/>
                <a:ext cx="192685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192697" h="12700">
                    <a:moveTo>
                      <a:pt x="6350" y="0"/>
                    </a:moveTo>
                    <a:lnTo>
                      <a:pt x="186347" y="0"/>
                    </a:lnTo>
                    <a:cubicBezTo>
                      <a:pt x="189852" y="0"/>
                      <a:pt x="192697" y="2845"/>
                      <a:pt x="192697" y="6350"/>
                    </a:cubicBezTo>
                    <a:cubicBezTo>
                      <a:pt x="192697" y="9855"/>
                      <a:pt x="189852" y="12700"/>
                      <a:pt x="186347" y="12700"/>
                    </a:cubicBezTo>
                    <a:lnTo>
                      <a:pt x="6350" y="12700"/>
                    </a:lnTo>
                    <a:cubicBezTo>
                      <a:pt x="2832" y="12700"/>
                      <a:pt x="0" y="9855"/>
                      <a:pt x="0" y="6350"/>
                    </a:cubicBezTo>
                    <a:cubicBezTo>
                      <a:pt x="0" y="2845"/>
                      <a:pt x="2832" y="0"/>
                      <a:pt x="6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A191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5" name="Группа 114"/>
          <p:cNvGrpSpPr/>
          <p:nvPr/>
        </p:nvGrpSpPr>
        <p:grpSpPr>
          <a:xfrm>
            <a:off x="5512761" y="4076415"/>
            <a:ext cx="558764" cy="558825"/>
            <a:chOff x="1607608" y="825966"/>
            <a:chExt cx="558764" cy="558825"/>
          </a:xfrm>
        </p:grpSpPr>
        <p:sp>
          <p:nvSpPr>
            <p:cNvPr id="116" name="Shape 190"/>
            <p:cNvSpPr/>
            <p:nvPr/>
          </p:nvSpPr>
          <p:spPr>
            <a:xfrm>
              <a:off x="1607608" y="825966"/>
              <a:ext cx="279382" cy="558825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34" y="12700"/>
                    <a:pt x="12700" y="132347"/>
                    <a:pt x="12700" y="279426"/>
                  </a:cubicBezTo>
                  <a:cubicBezTo>
                    <a:pt x="12700" y="426504"/>
                    <a:pt x="132334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1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91"/>
            <p:cNvSpPr/>
            <p:nvPr/>
          </p:nvSpPr>
          <p:spPr>
            <a:xfrm>
              <a:off x="1886990" y="825966"/>
              <a:ext cx="279382" cy="558825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1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66" y="546151"/>
                    <a:pt x="266700" y="426504"/>
                    <a:pt x="266700" y="279426"/>
                  </a:cubicBezTo>
                  <a:cubicBezTo>
                    <a:pt x="266700" y="132347"/>
                    <a:pt x="147066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92"/>
            <p:cNvSpPr/>
            <p:nvPr/>
          </p:nvSpPr>
          <p:spPr>
            <a:xfrm>
              <a:off x="1702853" y="1098954"/>
              <a:ext cx="368251" cy="126994"/>
            </a:xfrm>
            <a:custGeom>
              <a:avLst/>
              <a:gdLst/>
              <a:ahLst/>
              <a:cxnLst/>
              <a:rect l="0" t="0" r="0" b="0"/>
              <a:pathLst>
                <a:path w="368275" h="127000">
                  <a:moveTo>
                    <a:pt x="31750" y="0"/>
                  </a:moveTo>
                  <a:lnTo>
                    <a:pt x="181978" y="0"/>
                  </a:lnTo>
                  <a:cubicBezTo>
                    <a:pt x="185483" y="0"/>
                    <a:pt x="188328" y="2845"/>
                    <a:pt x="188328" y="6350"/>
                  </a:cubicBezTo>
                  <a:cubicBezTo>
                    <a:pt x="188328" y="9855"/>
                    <a:pt x="185483" y="12700"/>
                    <a:pt x="181978" y="12700"/>
                  </a:cubicBezTo>
                  <a:lnTo>
                    <a:pt x="31750" y="12700"/>
                  </a:lnTo>
                  <a:cubicBezTo>
                    <a:pt x="21247" y="12700"/>
                    <a:pt x="12700" y="21247"/>
                    <a:pt x="12700" y="31750"/>
                  </a:cubicBezTo>
                  <a:lnTo>
                    <a:pt x="12700" y="95250"/>
                  </a:lnTo>
                  <a:cubicBezTo>
                    <a:pt x="12700" y="105753"/>
                    <a:pt x="21247" y="114300"/>
                    <a:pt x="31750" y="114300"/>
                  </a:cubicBezTo>
                  <a:lnTo>
                    <a:pt x="336525" y="114300"/>
                  </a:lnTo>
                  <a:cubicBezTo>
                    <a:pt x="347027" y="114300"/>
                    <a:pt x="355575" y="105753"/>
                    <a:pt x="355575" y="95250"/>
                  </a:cubicBezTo>
                  <a:lnTo>
                    <a:pt x="355575" y="6426"/>
                  </a:lnTo>
                  <a:cubicBezTo>
                    <a:pt x="355575" y="2908"/>
                    <a:pt x="358419" y="76"/>
                    <a:pt x="361925" y="76"/>
                  </a:cubicBezTo>
                  <a:cubicBezTo>
                    <a:pt x="365430" y="76"/>
                    <a:pt x="368275" y="2908"/>
                    <a:pt x="368275" y="6426"/>
                  </a:cubicBezTo>
                  <a:lnTo>
                    <a:pt x="368275" y="95250"/>
                  </a:lnTo>
                  <a:cubicBezTo>
                    <a:pt x="368275" y="112750"/>
                    <a:pt x="354025" y="127000"/>
                    <a:pt x="336525" y="127000"/>
                  </a:cubicBezTo>
                  <a:lnTo>
                    <a:pt x="31750" y="127000"/>
                  </a:lnTo>
                  <a:cubicBezTo>
                    <a:pt x="14249" y="127000"/>
                    <a:pt x="0" y="112750"/>
                    <a:pt x="0" y="95250"/>
                  </a:cubicBezTo>
                  <a:lnTo>
                    <a:pt x="0" y="31750"/>
                  </a:lnTo>
                  <a:cubicBezTo>
                    <a:pt x="0" y="14250"/>
                    <a:pt x="14249" y="0"/>
                    <a:pt x="317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93"/>
            <p:cNvSpPr/>
            <p:nvPr/>
          </p:nvSpPr>
          <p:spPr>
            <a:xfrm>
              <a:off x="1747323" y="1130733"/>
              <a:ext cx="31748" cy="63487"/>
            </a:xfrm>
            <a:custGeom>
              <a:avLst/>
              <a:gdLst/>
              <a:ahLst/>
              <a:cxnLst/>
              <a:rect l="0" t="0" r="0" b="0"/>
              <a:pathLst>
                <a:path w="31750" h="63490">
                  <a:moveTo>
                    <a:pt x="31750" y="0"/>
                  </a:moveTo>
                  <a:lnTo>
                    <a:pt x="31750" y="12705"/>
                  </a:lnTo>
                  <a:lnTo>
                    <a:pt x="18294" y="18283"/>
                  </a:lnTo>
                  <a:cubicBezTo>
                    <a:pt x="14840" y="21734"/>
                    <a:pt x="12700" y="26499"/>
                    <a:pt x="12700" y="31757"/>
                  </a:cubicBezTo>
                  <a:cubicBezTo>
                    <a:pt x="12700" y="37009"/>
                    <a:pt x="14840" y="41768"/>
                    <a:pt x="18294" y="45215"/>
                  </a:cubicBezTo>
                  <a:lnTo>
                    <a:pt x="31750" y="50784"/>
                  </a:lnTo>
                  <a:lnTo>
                    <a:pt x="31750" y="63490"/>
                  </a:lnTo>
                  <a:lnTo>
                    <a:pt x="19422" y="60997"/>
                  </a:lnTo>
                  <a:cubicBezTo>
                    <a:pt x="8022" y="56173"/>
                    <a:pt x="0" y="44883"/>
                    <a:pt x="0" y="31757"/>
                  </a:cubicBezTo>
                  <a:cubicBezTo>
                    <a:pt x="0" y="18623"/>
                    <a:pt x="8022" y="7323"/>
                    <a:pt x="19422" y="2495"/>
                  </a:cubicBezTo>
                  <a:lnTo>
                    <a:pt x="3175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94"/>
            <p:cNvSpPr/>
            <p:nvPr/>
          </p:nvSpPr>
          <p:spPr>
            <a:xfrm>
              <a:off x="1779071" y="1130728"/>
              <a:ext cx="31748" cy="63497"/>
            </a:xfrm>
            <a:custGeom>
              <a:avLst/>
              <a:gdLst/>
              <a:ahLst/>
              <a:cxnLst/>
              <a:rect l="0" t="0" r="0" b="0"/>
              <a:pathLst>
                <a:path w="31750" h="63500">
                  <a:moveTo>
                    <a:pt x="25" y="0"/>
                  </a:moveTo>
                  <a:cubicBezTo>
                    <a:pt x="17513" y="0"/>
                    <a:pt x="31750" y="14250"/>
                    <a:pt x="31750" y="31762"/>
                  </a:cubicBezTo>
                  <a:cubicBezTo>
                    <a:pt x="31750" y="49264"/>
                    <a:pt x="17513" y="63500"/>
                    <a:pt x="25" y="63500"/>
                  </a:cubicBezTo>
                  <a:lnTo>
                    <a:pt x="0" y="63495"/>
                  </a:lnTo>
                  <a:lnTo>
                    <a:pt x="0" y="50790"/>
                  </a:lnTo>
                  <a:lnTo>
                    <a:pt x="25" y="50800"/>
                  </a:lnTo>
                  <a:cubicBezTo>
                    <a:pt x="10516" y="50800"/>
                    <a:pt x="19050" y="42266"/>
                    <a:pt x="19050" y="31762"/>
                  </a:cubicBezTo>
                  <a:cubicBezTo>
                    <a:pt x="19050" y="21247"/>
                    <a:pt x="10516" y="12700"/>
                    <a:pt x="25" y="12700"/>
                  </a:cubicBezTo>
                  <a:lnTo>
                    <a:pt x="0" y="12710"/>
                  </a:lnTo>
                  <a:lnTo>
                    <a:pt x="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95"/>
            <p:cNvSpPr/>
            <p:nvPr/>
          </p:nvSpPr>
          <p:spPr>
            <a:xfrm>
              <a:off x="1829893" y="1148560"/>
              <a:ext cx="12699" cy="28866"/>
            </a:xfrm>
            <a:custGeom>
              <a:avLst/>
              <a:gdLst/>
              <a:ahLst/>
              <a:cxnLst/>
              <a:rect l="0" t="0" r="0" b="0"/>
              <a:pathLst>
                <a:path w="12700" h="28867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22517"/>
                  </a:lnTo>
                  <a:cubicBezTo>
                    <a:pt x="12700" y="26022"/>
                    <a:pt x="9855" y="28867"/>
                    <a:pt x="6350" y="28867"/>
                  </a:cubicBezTo>
                  <a:cubicBezTo>
                    <a:pt x="2845" y="28867"/>
                    <a:pt x="0" y="26022"/>
                    <a:pt x="0" y="22517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96"/>
            <p:cNvSpPr/>
            <p:nvPr/>
          </p:nvSpPr>
          <p:spPr>
            <a:xfrm>
              <a:off x="1855267" y="1148560"/>
              <a:ext cx="12699" cy="28866"/>
            </a:xfrm>
            <a:custGeom>
              <a:avLst/>
              <a:gdLst/>
              <a:ahLst/>
              <a:cxnLst/>
              <a:rect l="0" t="0" r="0" b="0"/>
              <a:pathLst>
                <a:path w="12700" h="28867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22517"/>
                  </a:lnTo>
                  <a:cubicBezTo>
                    <a:pt x="12700" y="26022"/>
                    <a:pt x="9855" y="28867"/>
                    <a:pt x="6350" y="28867"/>
                  </a:cubicBezTo>
                  <a:cubicBezTo>
                    <a:pt x="2845" y="28867"/>
                    <a:pt x="0" y="26022"/>
                    <a:pt x="0" y="22517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97"/>
            <p:cNvSpPr/>
            <p:nvPr/>
          </p:nvSpPr>
          <p:spPr>
            <a:xfrm>
              <a:off x="1745422" y="1035452"/>
              <a:ext cx="19049" cy="76196"/>
            </a:xfrm>
            <a:custGeom>
              <a:avLst/>
              <a:gdLst/>
              <a:ahLst/>
              <a:cxnLst/>
              <a:rect l="0" t="0" r="0" b="0"/>
              <a:pathLst>
                <a:path w="19050" h="76200">
                  <a:moveTo>
                    <a:pt x="6350" y="0"/>
                  </a:moveTo>
                  <a:lnTo>
                    <a:pt x="19050" y="0"/>
                  </a:lnTo>
                  <a:lnTo>
                    <a:pt x="19050" y="12700"/>
                  </a:lnTo>
                  <a:lnTo>
                    <a:pt x="12700" y="12700"/>
                  </a:lnTo>
                  <a:lnTo>
                    <a:pt x="12700" y="63500"/>
                  </a:lnTo>
                  <a:lnTo>
                    <a:pt x="19050" y="63500"/>
                  </a:lnTo>
                  <a:lnTo>
                    <a:pt x="19050" y="76200"/>
                  </a:lnTo>
                  <a:lnTo>
                    <a:pt x="6350" y="76200"/>
                  </a:lnTo>
                  <a:cubicBezTo>
                    <a:pt x="2832" y="76200"/>
                    <a:pt x="0" y="73368"/>
                    <a:pt x="0" y="69850"/>
                  </a:cubicBezTo>
                  <a:lnTo>
                    <a:pt x="0" y="6350"/>
                  </a:lnTo>
                  <a:cubicBezTo>
                    <a:pt x="0" y="2845"/>
                    <a:pt x="2832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98"/>
            <p:cNvSpPr/>
            <p:nvPr/>
          </p:nvSpPr>
          <p:spPr>
            <a:xfrm>
              <a:off x="1764471" y="1035452"/>
              <a:ext cx="19049" cy="76196"/>
            </a:xfrm>
            <a:custGeom>
              <a:avLst/>
              <a:gdLst/>
              <a:ahLst/>
              <a:cxnLst/>
              <a:rect l="0" t="0" r="0" b="0"/>
              <a:pathLst>
                <a:path w="19050" h="76200">
                  <a:moveTo>
                    <a:pt x="0" y="0"/>
                  </a:moveTo>
                  <a:lnTo>
                    <a:pt x="12700" y="0"/>
                  </a:lnTo>
                  <a:cubicBezTo>
                    <a:pt x="16205" y="0"/>
                    <a:pt x="19050" y="2845"/>
                    <a:pt x="19050" y="6350"/>
                  </a:cubicBezTo>
                  <a:lnTo>
                    <a:pt x="19050" y="69850"/>
                  </a:lnTo>
                  <a:cubicBezTo>
                    <a:pt x="19050" y="73368"/>
                    <a:pt x="16205" y="76200"/>
                    <a:pt x="12700" y="76200"/>
                  </a:cubicBezTo>
                  <a:lnTo>
                    <a:pt x="0" y="76200"/>
                  </a:lnTo>
                  <a:lnTo>
                    <a:pt x="0" y="63500"/>
                  </a:lnTo>
                  <a:lnTo>
                    <a:pt x="6350" y="63500"/>
                  </a:lnTo>
                  <a:lnTo>
                    <a:pt x="6350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99"/>
            <p:cNvSpPr/>
            <p:nvPr/>
          </p:nvSpPr>
          <p:spPr>
            <a:xfrm>
              <a:off x="1758120" y="927512"/>
              <a:ext cx="12699" cy="120644"/>
            </a:xfrm>
            <a:custGeom>
              <a:avLst/>
              <a:gdLst/>
              <a:ahLst/>
              <a:cxnLst/>
              <a:rect l="0" t="0" r="0" b="0"/>
              <a:pathLst>
                <a:path w="12700" h="120650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114300"/>
                  </a:lnTo>
                  <a:cubicBezTo>
                    <a:pt x="12700" y="117805"/>
                    <a:pt x="9855" y="120650"/>
                    <a:pt x="6350" y="120650"/>
                  </a:cubicBezTo>
                  <a:cubicBezTo>
                    <a:pt x="2845" y="120650"/>
                    <a:pt x="0" y="117805"/>
                    <a:pt x="0" y="114300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200"/>
            <p:cNvSpPr/>
            <p:nvPr/>
          </p:nvSpPr>
          <p:spPr>
            <a:xfrm>
              <a:off x="1796217" y="962665"/>
              <a:ext cx="56651" cy="56664"/>
            </a:xfrm>
            <a:custGeom>
              <a:avLst/>
              <a:gdLst/>
              <a:ahLst/>
              <a:cxnLst/>
              <a:rect l="0" t="0" r="0" b="0"/>
              <a:pathLst>
                <a:path w="56655" h="56667">
                  <a:moveTo>
                    <a:pt x="6350" y="0"/>
                  </a:moveTo>
                  <a:cubicBezTo>
                    <a:pt x="34087" y="0"/>
                    <a:pt x="56655" y="22568"/>
                    <a:pt x="56655" y="50317"/>
                  </a:cubicBezTo>
                  <a:cubicBezTo>
                    <a:pt x="56655" y="53822"/>
                    <a:pt x="53810" y="56667"/>
                    <a:pt x="50305" y="56667"/>
                  </a:cubicBezTo>
                  <a:cubicBezTo>
                    <a:pt x="46799" y="56667"/>
                    <a:pt x="43955" y="53822"/>
                    <a:pt x="43955" y="50317"/>
                  </a:cubicBezTo>
                  <a:cubicBezTo>
                    <a:pt x="43955" y="29578"/>
                    <a:pt x="27089" y="12700"/>
                    <a:pt x="6350" y="12700"/>
                  </a:cubicBez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9" name="Shape 201"/>
            <p:cNvSpPr/>
            <p:nvPr/>
          </p:nvSpPr>
          <p:spPr>
            <a:xfrm>
              <a:off x="1796211" y="927512"/>
              <a:ext cx="91853" cy="91817"/>
            </a:xfrm>
            <a:custGeom>
              <a:avLst/>
              <a:gdLst/>
              <a:ahLst/>
              <a:cxnLst/>
              <a:rect l="0" t="0" r="0" b="0"/>
              <a:pathLst>
                <a:path w="91859" h="91821">
                  <a:moveTo>
                    <a:pt x="6350" y="0"/>
                  </a:moveTo>
                  <a:cubicBezTo>
                    <a:pt x="53492" y="0"/>
                    <a:pt x="91859" y="38341"/>
                    <a:pt x="91859" y="85471"/>
                  </a:cubicBezTo>
                  <a:cubicBezTo>
                    <a:pt x="91859" y="88976"/>
                    <a:pt x="89014" y="91821"/>
                    <a:pt x="85509" y="91821"/>
                  </a:cubicBezTo>
                  <a:cubicBezTo>
                    <a:pt x="82004" y="91821"/>
                    <a:pt x="79159" y="88976"/>
                    <a:pt x="79159" y="85471"/>
                  </a:cubicBezTo>
                  <a:cubicBezTo>
                    <a:pt x="79159" y="45339"/>
                    <a:pt x="46495" y="12700"/>
                    <a:pt x="6350" y="12700"/>
                  </a:cubicBez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0" name="Shape 202"/>
            <p:cNvSpPr/>
            <p:nvPr/>
          </p:nvSpPr>
          <p:spPr>
            <a:xfrm>
              <a:off x="1878421" y="1009029"/>
              <a:ext cx="96343" cy="192688"/>
            </a:xfrm>
            <a:custGeom>
              <a:avLst/>
              <a:gdLst/>
              <a:ahLst/>
              <a:cxnLst/>
              <a:rect l="0" t="0" r="0" b="0"/>
              <a:pathLst>
                <a:path w="96349" h="192697">
                  <a:moveTo>
                    <a:pt x="96342" y="0"/>
                  </a:moveTo>
                  <a:lnTo>
                    <a:pt x="96349" y="1"/>
                  </a:lnTo>
                  <a:lnTo>
                    <a:pt x="96349" y="12701"/>
                  </a:lnTo>
                  <a:lnTo>
                    <a:pt x="96342" y="12700"/>
                  </a:lnTo>
                  <a:cubicBezTo>
                    <a:pt x="50216" y="12700"/>
                    <a:pt x="12700" y="50229"/>
                    <a:pt x="12700" y="96355"/>
                  </a:cubicBezTo>
                  <a:cubicBezTo>
                    <a:pt x="12700" y="142481"/>
                    <a:pt x="50216" y="179997"/>
                    <a:pt x="96342" y="179997"/>
                  </a:cubicBezTo>
                  <a:lnTo>
                    <a:pt x="96349" y="179995"/>
                  </a:lnTo>
                  <a:lnTo>
                    <a:pt x="96349" y="192695"/>
                  </a:lnTo>
                  <a:lnTo>
                    <a:pt x="96342" y="192697"/>
                  </a:lnTo>
                  <a:cubicBezTo>
                    <a:pt x="43218" y="192697"/>
                    <a:pt x="0" y="149479"/>
                    <a:pt x="0" y="96355"/>
                  </a:cubicBezTo>
                  <a:cubicBezTo>
                    <a:pt x="0" y="43218"/>
                    <a:pt x="43218" y="0"/>
                    <a:pt x="96342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1" name="Shape 203"/>
            <p:cNvSpPr/>
            <p:nvPr/>
          </p:nvSpPr>
          <p:spPr>
            <a:xfrm>
              <a:off x="1974762" y="1009030"/>
              <a:ext cx="96342" cy="192685"/>
            </a:xfrm>
            <a:custGeom>
              <a:avLst/>
              <a:gdLst/>
              <a:ahLst/>
              <a:cxnLst/>
              <a:rect l="0" t="0" r="0" b="0"/>
              <a:pathLst>
                <a:path w="96348" h="192694">
                  <a:moveTo>
                    <a:pt x="0" y="0"/>
                  </a:moveTo>
                  <a:lnTo>
                    <a:pt x="37466" y="7582"/>
                  </a:lnTo>
                  <a:cubicBezTo>
                    <a:pt x="72038" y="22228"/>
                    <a:pt x="96348" y="56501"/>
                    <a:pt x="96348" y="96353"/>
                  </a:cubicBezTo>
                  <a:cubicBezTo>
                    <a:pt x="96348" y="136197"/>
                    <a:pt x="72038" y="170468"/>
                    <a:pt x="37466" y="185113"/>
                  </a:cubicBezTo>
                  <a:lnTo>
                    <a:pt x="0" y="192694"/>
                  </a:lnTo>
                  <a:lnTo>
                    <a:pt x="0" y="179994"/>
                  </a:lnTo>
                  <a:lnTo>
                    <a:pt x="32524" y="173413"/>
                  </a:lnTo>
                  <a:cubicBezTo>
                    <a:pt x="62538" y="160700"/>
                    <a:pt x="83648" y="130948"/>
                    <a:pt x="83648" y="96353"/>
                  </a:cubicBezTo>
                  <a:cubicBezTo>
                    <a:pt x="83648" y="61759"/>
                    <a:pt x="62538" y="32000"/>
                    <a:pt x="32524" y="19283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2" name="Shape 204"/>
            <p:cNvSpPr/>
            <p:nvPr/>
          </p:nvSpPr>
          <p:spPr>
            <a:xfrm>
              <a:off x="1900438" y="1144030"/>
              <a:ext cx="148643" cy="28574"/>
            </a:xfrm>
            <a:custGeom>
              <a:avLst/>
              <a:gdLst/>
              <a:ahLst/>
              <a:cxnLst/>
              <a:rect l="0" t="0" r="0" b="0"/>
              <a:pathLst>
                <a:path w="148653" h="28575">
                  <a:moveTo>
                    <a:pt x="74320" y="0"/>
                  </a:moveTo>
                  <a:cubicBezTo>
                    <a:pt x="100940" y="0"/>
                    <a:pt x="126517" y="5753"/>
                    <a:pt x="144488" y="15786"/>
                  </a:cubicBezTo>
                  <a:cubicBezTo>
                    <a:pt x="147548" y="17500"/>
                    <a:pt x="148653" y="21361"/>
                    <a:pt x="146939" y="24435"/>
                  </a:cubicBezTo>
                  <a:cubicBezTo>
                    <a:pt x="145224" y="27495"/>
                    <a:pt x="141363" y="28575"/>
                    <a:pt x="138303" y="26886"/>
                  </a:cubicBezTo>
                  <a:cubicBezTo>
                    <a:pt x="122148" y="17869"/>
                    <a:pt x="98831" y="12700"/>
                    <a:pt x="74320" y="12700"/>
                  </a:cubicBezTo>
                  <a:cubicBezTo>
                    <a:pt x="49809" y="12700"/>
                    <a:pt x="26492" y="17869"/>
                    <a:pt x="10351" y="26886"/>
                  </a:cubicBezTo>
                  <a:cubicBezTo>
                    <a:pt x="9372" y="27419"/>
                    <a:pt x="8318" y="27686"/>
                    <a:pt x="7264" y="27686"/>
                  </a:cubicBezTo>
                  <a:cubicBezTo>
                    <a:pt x="5042" y="27686"/>
                    <a:pt x="2883" y="26518"/>
                    <a:pt x="1714" y="24435"/>
                  </a:cubicBezTo>
                  <a:cubicBezTo>
                    <a:pt x="0" y="21374"/>
                    <a:pt x="1105" y="17500"/>
                    <a:pt x="4166" y="15786"/>
                  </a:cubicBezTo>
                  <a:cubicBezTo>
                    <a:pt x="22136" y="5753"/>
                    <a:pt x="47714" y="0"/>
                    <a:pt x="7432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3" name="Shape 205"/>
            <p:cNvSpPr/>
            <p:nvPr/>
          </p:nvSpPr>
          <p:spPr>
            <a:xfrm>
              <a:off x="1900428" y="1038142"/>
              <a:ext cx="148656" cy="28586"/>
            </a:xfrm>
            <a:custGeom>
              <a:avLst/>
              <a:gdLst/>
              <a:ahLst/>
              <a:cxnLst/>
              <a:rect l="0" t="0" r="0" b="0"/>
              <a:pathLst>
                <a:path w="148666" h="28587">
                  <a:moveTo>
                    <a:pt x="10351" y="1701"/>
                  </a:moveTo>
                  <a:cubicBezTo>
                    <a:pt x="26505" y="10719"/>
                    <a:pt x="49822" y="15887"/>
                    <a:pt x="74333" y="15887"/>
                  </a:cubicBezTo>
                  <a:cubicBezTo>
                    <a:pt x="98844" y="15887"/>
                    <a:pt x="122161" y="10719"/>
                    <a:pt x="138316" y="1701"/>
                  </a:cubicBezTo>
                  <a:cubicBezTo>
                    <a:pt x="141376" y="0"/>
                    <a:pt x="145237" y="1079"/>
                    <a:pt x="146952" y="4152"/>
                  </a:cubicBezTo>
                  <a:cubicBezTo>
                    <a:pt x="148666" y="7200"/>
                    <a:pt x="147561" y="11074"/>
                    <a:pt x="144500" y="12788"/>
                  </a:cubicBezTo>
                  <a:cubicBezTo>
                    <a:pt x="126517" y="22822"/>
                    <a:pt x="100952" y="28587"/>
                    <a:pt x="74333" y="28587"/>
                  </a:cubicBezTo>
                  <a:cubicBezTo>
                    <a:pt x="47727" y="28587"/>
                    <a:pt x="22149" y="22822"/>
                    <a:pt x="4166" y="12788"/>
                  </a:cubicBezTo>
                  <a:cubicBezTo>
                    <a:pt x="1105" y="11074"/>
                    <a:pt x="0" y="7214"/>
                    <a:pt x="1715" y="4152"/>
                  </a:cubicBezTo>
                  <a:cubicBezTo>
                    <a:pt x="3416" y="1067"/>
                    <a:pt x="7277" y="0"/>
                    <a:pt x="10351" y="170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4" name="Shape 206"/>
            <p:cNvSpPr/>
            <p:nvPr/>
          </p:nvSpPr>
          <p:spPr>
            <a:xfrm>
              <a:off x="1923414" y="1009029"/>
              <a:ext cx="51343" cy="192688"/>
            </a:xfrm>
            <a:custGeom>
              <a:avLst/>
              <a:gdLst/>
              <a:ahLst/>
              <a:cxnLst/>
              <a:rect l="0" t="0" r="0" b="0"/>
              <a:pathLst>
                <a:path w="51346" h="192697">
                  <a:moveTo>
                    <a:pt x="51346" y="0"/>
                  </a:moveTo>
                  <a:lnTo>
                    <a:pt x="51346" y="12700"/>
                  </a:lnTo>
                  <a:cubicBezTo>
                    <a:pt x="32677" y="12700"/>
                    <a:pt x="12700" y="46317"/>
                    <a:pt x="12700" y="96355"/>
                  </a:cubicBezTo>
                  <a:cubicBezTo>
                    <a:pt x="12700" y="146393"/>
                    <a:pt x="32677" y="179997"/>
                    <a:pt x="51346" y="179997"/>
                  </a:cubicBezTo>
                  <a:lnTo>
                    <a:pt x="51346" y="192697"/>
                  </a:lnTo>
                  <a:cubicBezTo>
                    <a:pt x="22542" y="192697"/>
                    <a:pt x="0" y="150381"/>
                    <a:pt x="0" y="96355"/>
                  </a:cubicBezTo>
                  <a:cubicBezTo>
                    <a:pt x="0" y="42329"/>
                    <a:pt x="22542" y="0"/>
                    <a:pt x="51346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5" name="Shape 207"/>
            <p:cNvSpPr/>
            <p:nvPr/>
          </p:nvSpPr>
          <p:spPr>
            <a:xfrm>
              <a:off x="1974756" y="1009029"/>
              <a:ext cx="51343" cy="192688"/>
            </a:xfrm>
            <a:custGeom>
              <a:avLst/>
              <a:gdLst/>
              <a:ahLst/>
              <a:cxnLst/>
              <a:rect l="0" t="0" r="0" b="0"/>
              <a:pathLst>
                <a:path w="51346" h="192697">
                  <a:moveTo>
                    <a:pt x="0" y="0"/>
                  </a:moveTo>
                  <a:cubicBezTo>
                    <a:pt x="28804" y="0"/>
                    <a:pt x="51346" y="42329"/>
                    <a:pt x="51346" y="96355"/>
                  </a:cubicBezTo>
                  <a:cubicBezTo>
                    <a:pt x="51346" y="150381"/>
                    <a:pt x="28804" y="192697"/>
                    <a:pt x="0" y="192697"/>
                  </a:cubicBezTo>
                  <a:lnTo>
                    <a:pt x="0" y="179997"/>
                  </a:lnTo>
                  <a:cubicBezTo>
                    <a:pt x="18669" y="179997"/>
                    <a:pt x="38646" y="146393"/>
                    <a:pt x="38646" y="96355"/>
                  </a:cubicBezTo>
                  <a:cubicBezTo>
                    <a:pt x="38646" y="46317"/>
                    <a:pt x="18669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6" name="Shape 208"/>
            <p:cNvSpPr/>
            <p:nvPr/>
          </p:nvSpPr>
          <p:spPr>
            <a:xfrm>
              <a:off x="1878421" y="1099029"/>
              <a:ext cx="192685" cy="12699"/>
            </a:xfrm>
            <a:custGeom>
              <a:avLst/>
              <a:gdLst/>
              <a:ahLst/>
              <a:cxnLst/>
              <a:rect l="0" t="0" r="0" b="0"/>
              <a:pathLst>
                <a:path w="192697" h="12700">
                  <a:moveTo>
                    <a:pt x="6350" y="0"/>
                  </a:moveTo>
                  <a:lnTo>
                    <a:pt x="186347" y="0"/>
                  </a:lnTo>
                  <a:cubicBezTo>
                    <a:pt x="189852" y="0"/>
                    <a:pt x="192697" y="2845"/>
                    <a:pt x="192697" y="6350"/>
                  </a:cubicBezTo>
                  <a:cubicBezTo>
                    <a:pt x="192697" y="9855"/>
                    <a:pt x="189852" y="12700"/>
                    <a:pt x="186347" y="12700"/>
                  </a:cubicBezTo>
                  <a:lnTo>
                    <a:pt x="6350" y="12700"/>
                  </a:lnTo>
                  <a:cubicBezTo>
                    <a:pt x="2832" y="12700"/>
                    <a:pt x="0" y="9855"/>
                    <a:pt x="0" y="6350"/>
                  </a:cubicBezTo>
                  <a:cubicBezTo>
                    <a:pt x="0" y="2845"/>
                    <a:pt x="2832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207" name="Группа 206"/>
          <p:cNvGrpSpPr/>
          <p:nvPr/>
        </p:nvGrpSpPr>
        <p:grpSpPr>
          <a:xfrm>
            <a:off x="5511756" y="1993952"/>
            <a:ext cx="558763" cy="558825"/>
            <a:chOff x="2458652" y="825805"/>
            <a:chExt cx="558763" cy="558825"/>
          </a:xfrm>
        </p:grpSpPr>
        <p:sp>
          <p:nvSpPr>
            <p:cNvPr id="208" name="Shape 209"/>
            <p:cNvSpPr/>
            <p:nvPr/>
          </p:nvSpPr>
          <p:spPr>
            <a:xfrm>
              <a:off x="2458652" y="825805"/>
              <a:ext cx="279382" cy="558825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47"/>
                    <a:pt x="12700" y="279426"/>
                  </a:cubicBezTo>
                  <a:cubicBezTo>
                    <a:pt x="12700" y="426504"/>
                    <a:pt x="132347" y="546151"/>
                    <a:pt x="279400" y="546151"/>
                  </a:cubicBezTo>
                  <a:lnTo>
                    <a:pt x="279400" y="558851"/>
                  </a:lnTo>
                  <a:cubicBezTo>
                    <a:pt x="125336" y="558851"/>
                    <a:pt x="0" y="433501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9" name="Shape 210"/>
            <p:cNvSpPr/>
            <p:nvPr/>
          </p:nvSpPr>
          <p:spPr>
            <a:xfrm>
              <a:off x="2738033" y="825805"/>
              <a:ext cx="279382" cy="558825"/>
            </a:xfrm>
            <a:custGeom>
              <a:avLst/>
              <a:gdLst/>
              <a:ahLst/>
              <a:cxnLst/>
              <a:rect l="0" t="0" r="0" b="0"/>
              <a:pathLst>
                <a:path w="279400" h="558851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1"/>
                    <a:pt x="154064" y="558851"/>
                    <a:pt x="0" y="558851"/>
                  </a:cubicBezTo>
                  <a:lnTo>
                    <a:pt x="0" y="546151"/>
                  </a:lnTo>
                  <a:cubicBezTo>
                    <a:pt x="147053" y="546151"/>
                    <a:pt x="266700" y="426504"/>
                    <a:pt x="266700" y="279426"/>
                  </a:cubicBezTo>
                  <a:cubicBezTo>
                    <a:pt x="266700" y="132347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0" name="Shape 211"/>
            <p:cNvSpPr/>
            <p:nvPr/>
          </p:nvSpPr>
          <p:spPr>
            <a:xfrm>
              <a:off x="2618362" y="985998"/>
              <a:ext cx="126992" cy="306704"/>
            </a:xfrm>
            <a:custGeom>
              <a:avLst/>
              <a:gdLst/>
              <a:ahLst/>
              <a:cxnLst/>
              <a:rect l="0" t="0" r="0" b="0"/>
              <a:pathLst>
                <a:path w="127000" h="306718">
                  <a:moveTo>
                    <a:pt x="31750" y="0"/>
                  </a:moveTo>
                  <a:lnTo>
                    <a:pt x="95250" y="0"/>
                  </a:lnTo>
                  <a:cubicBezTo>
                    <a:pt x="112763" y="0"/>
                    <a:pt x="127000" y="14236"/>
                    <a:pt x="127000" y="31750"/>
                  </a:cubicBezTo>
                  <a:lnTo>
                    <a:pt x="127000" y="59233"/>
                  </a:lnTo>
                  <a:cubicBezTo>
                    <a:pt x="127000" y="62750"/>
                    <a:pt x="124155" y="65583"/>
                    <a:pt x="120650" y="65583"/>
                  </a:cubicBezTo>
                  <a:cubicBezTo>
                    <a:pt x="117145" y="65583"/>
                    <a:pt x="114300" y="62750"/>
                    <a:pt x="114300" y="59233"/>
                  </a:cubicBezTo>
                  <a:lnTo>
                    <a:pt x="114300" y="31750"/>
                  </a:lnTo>
                  <a:cubicBezTo>
                    <a:pt x="114300" y="21234"/>
                    <a:pt x="105753" y="12700"/>
                    <a:pt x="95250" y="12700"/>
                  </a:cubicBezTo>
                  <a:lnTo>
                    <a:pt x="31750" y="12700"/>
                  </a:lnTo>
                  <a:cubicBezTo>
                    <a:pt x="21247" y="12700"/>
                    <a:pt x="12700" y="21234"/>
                    <a:pt x="12700" y="31750"/>
                  </a:cubicBezTo>
                  <a:lnTo>
                    <a:pt x="12700" y="274968"/>
                  </a:lnTo>
                  <a:cubicBezTo>
                    <a:pt x="12700" y="285471"/>
                    <a:pt x="21247" y="294018"/>
                    <a:pt x="31750" y="294018"/>
                  </a:cubicBezTo>
                  <a:lnTo>
                    <a:pt x="95250" y="294018"/>
                  </a:lnTo>
                  <a:cubicBezTo>
                    <a:pt x="105753" y="294018"/>
                    <a:pt x="114300" y="285471"/>
                    <a:pt x="114300" y="274968"/>
                  </a:cubicBezTo>
                  <a:lnTo>
                    <a:pt x="114300" y="179222"/>
                  </a:lnTo>
                  <a:cubicBezTo>
                    <a:pt x="114300" y="175717"/>
                    <a:pt x="117145" y="172872"/>
                    <a:pt x="120650" y="172872"/>
                  </a:cubicBezTo>
                  <a:cubicBezTo>
                    <a:pt x="124155" y="172872"/>
                    <a:pt x="127000" y="175717"/>
                    <a:pt x="127000" y="179222"/>
                  </a:cubicBezTo>
                  <a:lnTo>
                    <a:pt x="127000" y="274968"/>
                  </a:lnTo>
                  <a:cubicBezTo>
                    <a:pt x="127000" y="292468"/>
                    <a:pt x="112763" y="306718"/>
                    <a:pt x="95250" y="306718"/>
                  </a:cubicBezTo>
                  <a:lnTo>
                    <a:pt x="31750" y="306718"/>
                  </a:lnTo>
                  <a:cubicBezTo>
                    <a:pt x="14237" y="306718"/>
                    <a:pt x="0" y="292468"/>
                    <a:pt x="0" y="274968"/>
                  </a:cubicBezTo>
                  <a:lnTo>
                    <a:pt x="0" y="31750"/>
                  </a:lnTo>
                  <a:cubicBezTo>
                    <a:pt x="0" y="14236"/>
                    <a:pt x="14237" y="0"/>
                    <a:pt x="317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1" name="Shape 212"/>
            <p:cNvSpPr/>
            <p:nvPr/>
          </p:nvSpPr>
          <p:spPr>
            <a:xfrm>
              <a:off x="2650109" y="1184733"/>
              <a:ext cx="31748" cy="63492"/>
            </a:xfrm>
            <a:custGeom>
              <a:avLst/>
              <a:gdLst/>
              <a:ahLst/>
              <a:cxnLst/>
              <a:rect l="0" t="0" r="0" b="0"/>
              <a:pathLst>
                <a:path w="31750" h="63495">
                  <a:moveTo>
                    <a:pt x="31750" y="0"/>
                  </a:moveTo>
                  <a:lnTo>
                    <a:pt x="31750" y="12703"/>
                  </a:lnTo>
                  <a:lnTo>
                    <a:pt x="18293" y="18276"/>
                  </a:lnTo>
                  <a:cubicBezTo>
                    <a:pt x="14840" y="21721"/>
                    <a:pt x="12700" y="26477"/>
                    <a:pt x="12700" y="31722"/>
                  </a:cubicBezTo>
                  <a:cubicBezTo>
                    <a:pt x="12700" y="36980"/>
                    <a:pt x="14840" y="41749"/>
                    <a:pt x="18293" y="45203"/>
                  </a:cubicBezTo>
                  <a:lnTo>
                    <a:pt x="31750" y="50792"/>
                  </a:lnTo>
                  <a:lnTo>
                    <a:pt x="31750" y="63495"/>
                  </a:lnTo>
                  <a:lnTo>
                    <a:pt x="19412" y="60995"/>
                  </a:lnTo>
                  <a:cubicBezTo>
                    <a:pt x="8015" y="56163"/>
                    <a:pt x="0" y="44857"/>
                    <a:pt x="0" y="31722"/>
                  </a:cubicBezTo>
                  <a:cubicBezTo>
                    <a:pt x="0" y="18606"/>
                    <a:pt x="8015" y="7319"/>
                    <a:pt x="19412" y="2495"/>
                  </a:cubicBezTo>
                  <a:lnTo>
                    <a:pt x="3175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2" name="Shape 213"/>
            <p:cNvSpPr/>
            <p:nvPr/>
          </p:nvSpPr>
          <p:spPr>
            <a:xfrm>
              <a:off x="2681857" y="1184730"/>
              <a:ext cx="31748" cy="63497"/>
            </a:xfrm>
            <a:custGeom>
              <a:avLst/>
              <a:gdLst/>
              <a:ahLst/>
              <a:cxnLst/>
              <a:rect l="0" t="0" r="0" b="0"/>
              <a:pathLst>
                <a:path w="31750" h="63500">
                  <a:moveTo>
                    <a:pt x="13" y="0"/>
                  </a:moveTo>
                  <a:cubicBezTo>
                    <a:pt x="17513" y="0"/>
                    <a:pt x="31750" y="14236"/>
                    <a:pt x="31750" y="31724"/>
                  </a:cubicBezTo>
                  <a:cubicBezTo>
                    <a:pt x="31750" y="49238"/>
                    <a:pt x="17513" y="63500"/>
                    <a:pt x="13" y="63500"/>
                  </a:cubicBezTo>
                  <a:lnTo>
                    <a:pt x="0" y="63497"/>
                  </a:lnTo>
                  <a:lnTo>
                    <a:pt x="0" y="50795"/>
                  </a:lnTo>
                  <a:lnTo>
                    <a:pt x="13" y="50800"/>
                  </a:lnTo>
                  <a:cubicBezTo>
                    <a:pt x="10503" y="50800"/>
                    <a:pt x="19050" y="42240"/>
                    <a:pt x="19050" y="31724"/>
                  </a:cubicBezTo>
                  <a:cubicBezTo>
                    <a:pt x="19050" y="21234"/>
                    <a:pt x="10503" y="12700"/>
                    <a:pt x="13" y="12700"/>
                  </a:cubicBezTo>
                  <a:lnTo>
                    <a:pt x="0" y="12705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3" name="Shape 214"/>
            <p:cNvSpPr/>
            <p:nvPr/>
          </p:nvSpPr>
          <p:spPr>
            <a:xfrm>
              <a:off x="2667427" y="1152958"/>
              <a:ext cx="28865" cy="12699"/>
            </a:xfrm>
            <a:custGeom>
              <a:avLst/>
              <a:gdLst/>
              <a:ahLst/>
              <a:cxnLst/>
              <a:rect l="0" t="0" r="0" b="0"/>
              <a:pathLst>
                <a:path w="28867" h="12700">
                  <a:moveTo>
                    <a:pt x="6350" y="0"/>
                  </a:moveTo>
                  <a:lnTo>
                    <a:pt x="22517" y="0"/>
                  </a:lnTo>
                  <a:cubicBezTo>
                    <a:pt x="26022" y="0"/>
                    <a:pt x="28867" y="2845"/>
                    <a:pt x="28867" y="6350"/>
                  </a:cubicBezTo>
                  <a:cubicBezTo>
                    <a:pt x="28867" y="9855"/>
                    <a:pt x="26022" y="12700"/>
                    <a:pt x="22517" y="12700"/>
                  </a:cubicBezTo>
                  <a:lnTo>
                    <a:pt x="6350" y="12700"/>
                  </a:lnTo>
                  <a:cubicBezTo>
                    <a:pt x="2832" y="12700"/>
                    <a:pt x="0" y="9855"/>
                    <a:pt x="0" y="6350"/>
                  </a:cubicBezTo>
                  <a:cubicBezTo>
                    <a:pt x="0" y="2845"/>
                    <a:pt x="2832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4" name="Shape 215"/>
            <p:cNvSpPr/>
            <p:nvPr/>
          </p:nvSpPr>
          <p:spPr>
            <a:xfrm>
              <a:off x="2667427" y="1127583"/>
              <a:ext cx="28865" cy="12699"/>
            </a:xfrm>
            <a:custGeom>
              <a:avLst/>
              <a:gdLst/>
              <a:ahLst/>
              <a:cxnLst/>
              <a:rect l="0" t="0" r="0" b="0"/>
              <a:pathLst>
                <a:path w="28867" h="12700">
                  <a:moveTo>
                    <a:pt x="6350" y="0"/>
                  </a:moveTo>
                  <a:lnTo>
                    <a:pt x="22517" y="0"/>
                  </a:lnTo>
                  <a:cubicBezTo>
                    <a:pt x="26022" y="0"/>
                    <a:pt x="28867" y="2845"/>
                    <a:pt x="28867" y="6350"/>
                  </a:cubicBezTo>
                  <a:cubicBezTo>
                    <a:pt x="28867" y="9855"/>
                    <a:pt x="26022" y="12700"/>
                    <a:pt x="22517" y="12700"/>
                  </a:cubicBezTo>
                  <a:lnTo>
                    <a:pt x="6350" y="12700"/>
                  </a:lnTo>
                  <a:cubicBezTo>
                    <a:pt x="2832" y="12700"/>
                    <a:pt x="0" y="9855"/>
                    <a:pt x="0" y="6350"/>
                  </a:cubicBezTo>
                  <a:cubicBezTo>
                    <a:pt x="0" y="2845"/>
                    <a:pt x="2832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5" name="Shape 216"/>
            <p:cNvSpPr/>
            <p:nvPr/>
          </p:nvSpPr>
          <p:spPr>
            <a:xfrm>
              <a:off x="2667427" y="1102184"/>
              <a:ext cx="28865" cy="12699"/>
            </a:xfrm>
            <a:custGeom>
              <a:avLst/>
              <a:gdLst/>
              <a:ahLst/>
              <a:cxnLst/>
              <a:rect l="0" t="0" r="0" b="0"/>
              <a:pathLst>
                <a:path w="28867" h="12700">
                  <a:moveTo>
                    <a:pt x="6350" y="0"/>
                  </a:moveTo>
                  <a:lnTo>
                    <a:pt x="22517" y="0"/>
                  </a:lnTo>
                  <a:cubicBezTo>
                    <a:pt x="26022" y="0"/>
                    <a:pt x="28867" y="2845"/>
                    <a:pt x="28867" y="6350"/>
                  </a:cubicBezTo>
                  <a:cubicBezTo>
                    <a:pt x="28867" y="9855"/>
                    <a:pt x="26022" y="12700"/>
                    <a:pt x="22517" y="12700"/>
                  </a:cubicBezTo>
                  <a:lnTo>
                    <a:pt x="6350" y="12700"/>
                  </a:lnTo>
                  <a:cubicBezTo>
                    <a:pt x="2832" y="12700"/>
                    <a:pt x="0" y="9855"/>
                    <a:pt x="0" y="6350"/>
                  </a:cubicBezTo>
                  <a:cubicBezTo>
                    <a:pt x="0" y="2845"/>
                    <a:pt x="2832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6" name="Shape 217"/>
            <p:cNvSpPr/>
            <p:nvPr/>
          </p:nvSpPr>
          <p:spPr>
            <a:xfrm>
              <a:off x="2667427" y="1076785"/>
              <a:ext cx="28865" cy="12699"/>
            </a:xfrm>
            <a:custGeom>
              <a:avLst/>
              <a:gdLst/>
              <a:ahLst/>
              <a:cxnLst/>
              <a:rect l="0" t="0" r="0" b="0"/>
              <a:pathLst>
                <a:path w="28867" h="12700">
                  <a:moveTo>
                    <a:pt x="6350" y="0"/>
                  </a:moveTo>
                  <a:lnTo>
                    <a:pt x="22517" y="0"/>
                  </a:lnTo>
                  <a:cubicBezTo>
                    <a:pt x="26022" y="0"/>
                    <a:pt x="28867" y="2845"/>
                    <a:pt x="28867" y="6350"/>
                  </a:cubicBezTo>
                  <a:cubicBezTo>
                    <a:pt x="28867" y="9855"/>
                    <a:pt x="26022" y="12700"/>
                    <a:pt x="22517" y="12700"/>
                  </a:cubicBezTo>
                  <a:lnTo>
                    <a:pt x="6350" y="12700"/>
                  </a:lnTo>
                  <a:cubicBezTo>
                    <a:pt x="2832" y="12700"/>
                    <a:pt x="0" y="9855"/>
                    <a:pt x="0" y="6350"/>
                  </a:cubicBezTo>
                  <a:cubicBezTo>
                    <a:pt x="0" y="2845"/>
                    <a:pt x="2832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7" name="Shape 218"/>
            <p:cNvSpPr/>
            <p:nvPr/>
          </p:nvSpPr>
          <p:spPr>
            <a:xfrm>
              <a:off x="2667427" y="1051386"/>
              <a:ext cx="28865" cy="12699"/>
            </a:xfrm>
            <a:custGeom>
              <a:avLst/>
              <a:gdLst/>
              <a:ahLst/>
              <a:cxnLst/>
              <a:rect l="0" t="0" r="0" b="0"/>
              <a:pathLst>
                <a:path w="28867" h="12700">
                  <a:moveTo>
                    <a:pt x="6350" y="0"/>
                  </a:moveTo>
                  <a:lnTo>
                    <a:pt x="22517" y="0"/>
                  </a:lnTo>
                  <a:cubicBezTo>
                    <a:pt x="26022" y="0"/>
                    <a:pt x="28867" y="2845"/>
                    <a:pt x="28867" y="6350"/>
                  </a:cubicBezTo>
                  <a:cubicBezTo>
                    <a:pt x="28867" y="9855"/>
                    <a:pt x="26022" y="12700"/>
                    <a:pt x="22517" y="12700"/>
                  </a:cubicBezTo>
                  <a:lnTo>
                    <a:pt x="6350" y="12700"/>
                  </a:lnTo>
                  <a:cubicBezTo>
                    <a:pt x="2832" y="12700"/>
                    <a:pt x="0" y="9855"/>
                    <a:pt x="0" y="6350"/>
                  </a:cubicBezTo>
                  <a:cubicBezTo>
                    <a:pt x="0" y="2845"/>
                    <a:pt x="2832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8" name="Shape 219"/>
            <p:cNvSpPr/>
            <p:nvPr/>
          </p:nvSpPr>
          <p:spPr>
            <a:xfrm>
              <a:off x="2640898" y="917729"/>
              <a:ext cx="40956" cy="80959"/>
            </a:xfrm>
            <a:custGeom>
              <a:avLst/>
              <a:gdLst/>
              <a:ahLst/>
              <a:cxnLst/>
              <a:rect l="0" t="0" r="0" b="0"/>
              <a:pathLst>
                <a:path w="40958" h="80963">
                  <a:moveTo>
                    <a:pt x="6350" y="0"/>
                  </a:moveTo>
                  <a:lnTo>
                    <a:pt x="40958" y="0"/>
                  </a:lnTo>
                  <a:lnTo>
                    <a:pt x="40958" y="12700"/>
                  </a:lnTo>
                  <a:lnTo>
                    <a:pt x="12700" y="12700"/>
                  </a:lnTo>
                  <a:lnTo>
                    <a:pt x="12700" y="68263"/>
                  </a:lnTo>
                  <a:lnTo>
                    <a:pt x="40958" y="68263"/>
                  </a:lnTo>
                  <a:lnTo>
                    <a:pt x="40958" y="80963"/>
                  </a:lnTo>
                  <a:lnTo>
                    <a:pt x="6350" y="80963"/>
                  </a:lnTo>
                  <a:cubicBezTo>
                    <a:pt x="2845" y="80963"/>
                    <a:pt x="0" y="78131"/>
                    <a:pt x="0" y="74613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9" name="Shape 220"/>
            <p:cNvSpPr/>
            <p:nvPr/>
          </p:nvSpPr>
          <p:spPr>
            <a:xfrm>
              <a:off x="2681852" y="917729"/>
              <a:ext cx="40956" cy="80959"/>
            </a:xfrm>
            <a:custGeom>
              <a:avLst/>
              <a:gdLst/>
              <a:ahLst/>
              <a:cxnLst/>
              <a:rect l="0" t="0" r="0" b="0"/>
              <a:pathLst>
                <a:path w="40958" h="80963">
                  <a:moveTo>
                    <a:pt x="0" y="0"/>
                  </a:moveTo>
                  <a:lnTo>
                    <a:pt x="34608" y="0"/>
                  </a:lnTo>
                  <a:cubicBezTo>
                    <a:pt x="38126" y="0"/>
                    <a:pt x="40958" y="2845"/>
                    <a:pt x="40958" y="6350"/>
                  </a:cubicBezTo>
                  <a:lnTo>
                    <a:pt x="40958" y="74613"/>
                  </a:lnTo>
                  <a:cubicBezTo>
                    <a:pt x="40958" y="78131"/>
                    <a:pt x="38126" y="80963"/>
                    <a:pt x="34608" y="80963"/>
                  </a:cubicBezTo>
                  <a:lnTo>
                    <a:pt x="0" y="80963"/>
                  </a:lnTo>
                  <a:lnTo>
                    <a:pt x="0" y="68263"/>
                  </a:lnTo>
                  <a:lnTo>
                    <a:pt x="28258" y="68263"/>
                  </a:lnTo>
                  <a:lnTo>
                    <a:pt x="2825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0" name="Shape 221"/>
            <p:cNvSpPr/>
            <p:nvPr/>
          </p:nvSpPr>
          <p:spPr>
            <a:xfrm>
              <a:off x="2688211" y="945255"/>
              <a:ext cx="12699" cy="20776"/>
            </a:xfrm>
            <a:custGeom>
              <a:avLst/>
              <a:gdLst/>
              <a:ahLst/>
              <a:cxnLst/>
              <a:rect l="0" t="0" r="0" b="0"/>
              <a:pathLst>
                <a:path w="12700" h="20777">
                  <a:moveTo>
                    <a:pt x="6350" y="0"/>
                  </a:moveTo>
                  <a:cubicBezTo>
                    <a:pt x="9855" y="0"/>
                    <a:pt x="12700" y="2832"/>
                    <a:pt x="12700" y="6350"/>
                  </a:cubicBezTo>
                  <a:lnTo>
                    <a:pt x="12700" y="14427"/>
                  </a:lnTo>
                  <a:cubicBezTo>
                    <a:pt x="12700" y="17932"/>
                    <a:pt x="9855" y="20777"/>
                    <a:pt x="6350" y="20777"/>
                  </a:cubicBezTo>
                  <a:cubicBezTo>
                    <a:pt x="2845" y="20777"/>
                    <a:pt x="0" y="17932"/>
                    <a:pt x="0" y="14427"/>
                  </a:cubicBezTo>
                  <a:lnTo>
                    <a:pt x="0" y="6350"/>
                  </a:lnTo>
                  <a:cubicBezTo>
                    <a:pt x="0" y="2832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1" name="Shape 222"/>
            <p:cNvSpPr/>
            <p:nvPr/>
          </p:nvSpPr>
          <p:spPr>
            <a:xfrm>
              <a:off x="2662811" y="945255"/>
              <a:ext cx="12699" cy="20776"/>
            </a:xfrm>
            <a:custGeom>
              <a:avLst/>
              <a:gdLst/>
              <a:ahLst/>
              <a:cxnLst/>
              <a:rect l="0" t="0" r="0" b="0"/>
              <a:pathLst>
                <a:path w="12700" h="20777">
                  <a:moveTo>
                    <a:pt x="6350" y="0"/>
                  </a:moveTo>
                  <a:cubicBezTo>
                    <a:pt x="9855" y="0"/>
                    <a:pt x="12700" y="2832"/>
                    <a:pt x="12700" y="6350"/>
                  </a:cubicBezTo>
                  <a:lnTo>
                    <a:pt x="12700" y="14427"/>
                  </a:lnTo>
                  <a:cubicBezTo>
                    <a:pt x="12700" y="17932"/>
                    <a:pt x="9855" y="20777"/>
                    <a:pt x="6350" y="20777"/>
                  </a:cubicBezTo>
                  <a:cubicBezTo>
                    <a:pt x="2845" y="20777"/>
                    <a:pt x="0" y="17932"/>
                    <a:pt x="0" y="14427"/>
                  </a:cubicBezTo>
                  <a:lnTo>
                    <a:pt x="0" y="6350"/>
                  </a:lnTo>
                  <a:cubicBezTo>
                    <a:pt x="0" y="2832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tx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2" name="Shape 223"/>
            <p:cNvSpPr/>
            <p:nvPr/>
          </p:nvSpPr>
          <p:spPr>
            <a:xfrm>
              <a:off x="2710109" y="1008874"/>
              <a:ext cx="96349" cy="192688"/>
            </a:xfrm>
            <a:custGeom>
              <a:avLst/>
              <a:gdLst/>
              <a:ahLst/>
              <a:cxnLst/>
              <a:rect l="0" t="0" r="0" b="0"/>
              <a:pathLst>
                <a:path w="96355" h="192697">
                  <a:moveTo>
                    <a:pt x="96355" y="0"/>
                  </a:moveTo>
                  <a:lnTo>
                    <a:pt x="96355" y="12700"/>
                  </a:lnTo>
                  <a:cubicBezTo>
                    <a:pt x="50229" y="12700"/>
                    <a:pt x="12700" y="50229"/>
                    <a:pt x="12700" y="96342"/>
                  </a:cubicBezTo>
                  <a:cubicBezTo>
                    <a:pt x="12700" y="142469"/>
                    <a:pt x="50229" y="179997"/>
                    <a:pt x="96355" y="179997"/>
                  </a:cubicBezTo>
                  <a:lnTo>
                    <a:pt x="96355" y="192697"/>
                  </a:lnTo>
                  <a:cubicBezTo>
                    <a:pt x="43218" y="192697"/>
                    <a:pt x="0" y="149479"/>
                    <a:pt x="0" y="96342"/>
                  </a:cubicBezTo>
                  <a:cubicBezTo>
                    <a:pt x="0" y="43218"/>
                    <a:pt x="43218" y="0"/>
                    <a:pt x="96355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3" name="Shape 224"/>
            <p:cNvSpPr/>
            <p:nvPr/>
          </p:nvSpPr>
          <p:spPr>
            <a:xfrm>
              <a:off x="2806459" y="1008874"/>
              <a:ext cx="96349" cy="192688"/>
            </a:xfrm>
            <a:custGeom>
              <a:avLst/>
              <a:gdLst/>
              <a:ahLst/>
              <a:cxnLst/>
              <a:rect l="0" t="0" r="0" b="0"/>
              <a:pathLst>
                <a:path w="96355" h="192697">
                  <a:moveTo>
                    <a:pt x="0" y="0"/>
                  </a:moveTo>
                  <a:cubicBezTo>
                    <a:pt x="53137" y="0"/>
                    <a:pt x="96355" y="43218"/>
                    <a:pt x="96355" y="96342"/>
                  </a:cubicBezTo>
                  <a:cubicBezTo>
                    <a:pt x="96355" y="149479"/>
                    <a:pt x="53137" y="192697"/>
                    <a:pt x="0" y="192697"/>
                  </a:cubicBezTo>
                  <a:lnTo>
                    <a:pt x="0" y="179997"/>
                  </a:lnTo>
                  <a:cubicBezTo>
                    <a:pt x="46126" y="179997"/>
                    <a:pt x="83655" y="142469"/>
                    <a:pt x="83655" y="96342"/>
                  </a:cubicBezTo>
                  <a:cubicBezTo>
                    <a:pt x="83655" y="50229"/>
                    <a:pt x="46126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4" name="Shape 225"/>
            <p:cNvSpPr/>
            <p:nvPr/>
          </p:nvSpPr>
          <p:spPr>
            <a:xfrm>
              <a:off x="2732134" y="1143864"/>
              <a:ext cx="148644" cy="28587"/>
            </a:xfrm>
            <a:custGeom>
              <a:avLst/>
              <a:gdLst/>
              <a:ahLst/>
              <a:cxnLst/>
              <a:rect l="0" t="0" r="0" b="0"/>
              <a:pathLst>
                <a:path w="148654" h="28588">
                  <a:moveTo>
                    <a:pt x="74333" y="0"/>
                  </a:moveTo>
                  <a:cubicBezTo>
                    <a:pt x="100927" y="0"/>
                    <a:pt x="126505" y="5766"/>
                    <a:pt x="144500" y="15799"/>
                  </a:cubicBezTo>
                  <a:cubicBezTo>
                    <a:pt x="147549" y="17514"/>
                    <a:pt x="148654" y="21375"/>
                    <a:pt x="146952" y="24448"/>
                  </a:cubicBezTo>
                  <a:cubicBezTo>
                    <a:pt x="145783" y="26531"/>
                    <a:pt x="143624" y="27699"/>
                    <a:pt x="141402" y="27699"/>
                  </a:cubicBezTo>
                  <a:cubicBezTo>
                    <a:pt x="140348" y="27699"/>
                    <a:pt x="139281" y="27432"/>
                    <a:pt x="138303" y="26899"/>
                  </a:cubicBezTo>
                  <a:cubicBezTo>
                    <a:pt x="122149" y="17882"/>
                    <a:pt x="98832" y="12700"/>
                    <a:pt x="74333" y="12700"/>
                  </a:cubicBezTo>
                  <a:cubicBezTo>
                    <a:pt x="49809" y="12700"/>
                    <a:pt x="26492" y="17882"/>
                    <a:pt x="10363" y="26886"/>
                  </a:cubicBezTo>
                  <a:cubicBezTo>
                    <a:pt x="7303" y="28588"/>
                    <a:pt x="3442" y="27508"/>
                    <a:pt x="1715" y="24435"/>
                  </a:cubicBezTo>
                  <a:cubicBezTo>
                    <a:pt x="0" y="21375"/>
                    <a:pt x="1105" y="17514"/>
                    <a:pt x="4153" y="15799"/>
                  </a:cubicBezTo>
                  <a:cubicBezTo>
                    <a:pt x="22136" y="5753"/>
                    <a:pt x="47714" y="0"/>
                    <a:pt x="74333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5" name="Shape 226"/>
            <p:cNvSpPr/>
            <p:nvPr/>
          </p:nvSpPr>
          <p:spPr>
            <a:xfrm>
              <a:off x="2732130" y="1037967"/>
              <a:ext cx="148656" cy="28600"/>
            </a:xfrm>
            <a:custGeom>
              <a:avLst/>
              <a:gdLst/>
              <a:ahLst/>
              <a:cxnLst/>
              <a:rect l="0" t="0" r="0" b="0"/>
              <a:pathLst>
                <a:path w="148666" h="28601">
                  <a:moveTo>
                    <a:pt x="10363" y="1715"/>
                  </a:moveTo>
                  <a:cubicBezTo>
                    <a:pt x="26505" y="10732"/>
                    <a:pt x="49822" y="15901"/>
                    <a:pt x="74333" y="15901"/>
                  </a:cubicBezTo>
                  <a:cubicBezTo>
                    <a:pt x="98844" y="15901"/>
                    <a:pt x="122161" y="10732"/>
                    <a:pt x="138303" y="1715"/>
                  </a:cubicBezTo>
                  <a:cubicBezTo>
                    <a:pt x="141338" y="13"/>
                    <a:pt x="145224" y="1080"/>
                    <a:pt x="146952" y="4166"/>
                  </a:cubicBezTo>
                  <a:cubicBezTo>
                    <a:pt x="148666" y="7227"/>
                    <a:pt x="147561" y="11087"/>
                    <a:pt x="144500" y="12802"/>
                  </a:cubicBezTo>
                  <a:cubicBezTo>
                    <a:pt x="126505" y="22835"/>
                    <a:pt x="100940" y="28601"/>
                    <a:pt x="74333" y="28601"/>
                  </a:cubicBezTo>
                  <a:cubicBezTo>
                    <a:pt x="47727" y="28601"/>
                    <a:pt x="22161" y="22835"/>
                    <a:pt x="4166" y="12802"/>
                  </a:cubicBezTo>
                  <a:cubicBezTo>
                    <a:pt x="1105" y="11087"/>
                    <a:pt x="0" y="7227"/>
                    <a:pt x="1715" y="4166"/>
                  </a:cubicBezTo>
                  <a:cubicBezTo>
                    <a:pt x="3429" y="1080"/>
                    <a:pt x="7303" y="0"/>
                    <a:pt x="10363" y="1715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6" name="Shape 227"/>
            <p:cNvSpPr/>
            <p:nvPr/>
          </p:nvSpPr>
          <p:spPr>
            <a:xfrm>
              <a:off x="2755116" y="1008874"/>
              <a:ext cx="51343" cy="192688"/>
            </a:xfrm>
            <a:custGeom>
              <a:avLst/>
              <a:gdLst/>
              <a:ahLst/>
              <a:cxnLst/>
              <a:rect l="0" t="0" r="0" b="0"/>
              <a:pathLst>
                <a:path w="51346" h="192697">
                  <a:moveTo>
                    <a:pt x="51346" y="0"/>
                  </a:moveTo>
                  <a:lnTo>
                    <a:pt x="51346" y="12700"/>
                  </a:lnTo>
                  <a:cubicBezTo>
                    <a:pt x="32677" y="12700"/>
                    <a:pt x="12700" y="46304"/>
                    <a:pt x="12700" y="96342"/>
                  </a:cubicBezTo>
                  <a:cubicBezTo>
                    <a:pt x="12700" y="146380"/>
                    <a:pt x="32677" y="179997"/>
                    <a:pt x="51346" y="179997"/>
                  </a:cubicBezTo>
                  <a:lnTo>
                    <a:pt x="51346" y="192697"/>
                  </a:lnTo>
                  <a:cubicBezTo>
                    <a:pt x="22542" y="192697"/>
                    <a:pt x="0" y="150368"/>
                    <a:pt x="0" y="96342"/>
                  </a:cubicBezTo>
                  <a:cubicBezTo>
                    <a:pt x="0" y="42329"/>
                    <a:pt x="22542" y="0"/>
                    <a:pt x="51346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7" name="Shape 228"/>
            <p:cNvSpPr/>
            <p:nvPr/>
          </p:nvSpPr>
          <p:spPr>
            <a:xfrm>
              <a:off x="2806459" y="1008874"/>
              <a:ext cx="51343" cy="192688"/>
            </a:xfrm>
            <a:custGeom>
              <a:avLst/>
              <a:gdLst/>
              <a:ahLst/>
              <a:cxnLst/>
              <a:rect l="0" t="0" r="0" b="0"/>
              <a:pathLst>
                <a:path w="51346" h="192697">
                  <a:moveTo>
                    <a:pt x="0" y="0"/>
                  </a:moveTo>
                  <a:cubicBezTo>
                    <a:pt x="28804" y="0"/>
                    <a:pt x="51346" y="42329"/>
                    <a:pt x="51346" y="96342"/>
                  </a:cubicBezTo>
                  <a:cubicBezTo>
                    <a:pt x="51346" y="150368"/>
                    <a:pt x="28804" y="192697"/>
                    <a:pt x="0" y="192697"/>
                  </a:cubicBezTo>
                  <a:lnTo>
                    <a:pt x="0" y="179997"/>
                  </a:lnTo>
                  <a:cubicBezTo>
                    <a:pt x="18669" y="179997"/>
                    <a:pt x="38646" y="146380"/>
                    <a:pt x="38646" y="96342"/>
                  </a:cubicBezTo>
                  <a:cubicBezTo>
                    <a:pt x="38646" y="46304"/>
                    <a:pt x="18669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8" name="Shape 229"/>
            <p:cNvSpPr/>
            <p:nvPr/>
          </p:nvSpPr>
          <p:spPr>
            <a:xfrm>
              <a:off x="2710111" y="1098859"/>
              <a:ext cx="192698" cy="12699"/>
            </a:xfrm>
            <a:custGeom>
              <a:avLst/>
              <a:gdLst/>
              <a:ahLst/>
              <a:cxnLst/>
              <a:rect l="0" t="0" r="0" b="0"/>
              <a:pathLst>
                <a:path w="192710" h="12700">
                  <a:moveTo>
                    <a:pt x="6350" y="0"/>
                  </a:moveTo>
                  <a:lnTo>
                    <a:pt x="186360" y="0"/>
                  </a:lnTo>
                  <a:cubicBezTo>
                    <a:pt x="189865" y="0"/>
                    <a:pt x="192710" y="2845"/>
                    <a:pt x="192710" y="6350"/>
                  </a:cubicBezTo>
                  <a:cubicBezTo>
                    <a:pt x="192710" y="9855"/>
                    <a:pt x="189865" y="12700"/>
                    <a:pt x="18636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22" name="Объект 4"/>
          <p:cNvSpPr txBox="1">
            <a:spLocks/>
          </p:cNvSpPr>
          <p:nvPr/>
        </p:nvSpPr>
        <p:spPr>
          <a:xfrm>
            <a:off x="359905" y="6090908"/>
            <a:ext cx="4494709" cy="28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Цены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указаны в рублях с учетом НДС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906" y="180000"/>
            <a:ext cx="9972094" cy="1080000"/>
          </a:xfrm>
        </p:spPr>
        <p:txBody>
          <a:bodyPr>
            <a:normAutofit/>
          </a:bodyPr>
          <a:lstStyle/>
          <a:p>
            <a:r>
              <a:rPr lang="ru-RU" dirty="0" smtClean="0"/>
              <a:t>ТОП УСЛУГ ДЛЯ ВАШЕГО БИЗНЕСА!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5</a:t>
            </a:fld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6924" y="1545204"/>
            <a:ext cx="341679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НОМЕР 8-800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Добавьте вес вашему бизнесу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26923" y="2372715"/>
            <a:ext cx="3683201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НОВАЯ ТЕЛЕФОНИЯ 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Новый подход к организации связи в офисе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26924" y="3207900"/>
            <a:ext cx="341679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УПРАВЛЯЕМЫЙ </a:t>
            </a:r>
            <a:r>
              <a:rPr lang="en-US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WI-FI </a:t>
            </a:r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Ваша новая программа лояльности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26924" y="4029292"/>
            <a:ext cx="341679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ИНТЕРАКТИВНОЕ ТВ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Бизнес в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HD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качестве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41984" y="1545204"/>
            <a:ext cx="341679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WEB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– ВИДЕОКОНФЕРЕНЦИЯ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На связи в любой точке мира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41984" y="2380389"/>
            <a:ext cx="3416796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ВЦОД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Новый подход к обработке данных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99579" y="1545204"/>
            <a:ext cx="558763" cy="558456"/>
            <a:chOff x="4015127" y="4245919"/>
            <a:chExt cx="558763" cy="558456"/>
          </a:xfrm>
          <a:solidFill>
            <a:schemeClr val="tx2"/>
          </a:solidFill>
        </p:grpSpPr>
        <p:sp>
          <p:nvSpPr>
            <p:cNvPr id="49" name="Shape 3529"/>
            <p:cNvSpPr/>
            <p:nvPr/>
          </p:nvSpPr>
          <p:spPr>
            <a:xfrm>
              <a:off x="4015127" y="4245920"/>
              <a:ext cx="279382" cy="558455"/>
            </a:xfrm>
            <a:custGeom>
              <a:avLst/>
              <a:gdLst/>
              <a:ahLst/>
              <a:cxnLst/>
              <a:rect l="0" t="0" r="0" b="0"/>
              <a:pathLst>
                <a:path w="279394" h="558850">
                  <a:moveTo>
                    <a:pt x="279394" y="0"/>
                  </a:moveTo>
                  <a:lnTo>
                    <a:pt x="279394" y="12700"/>
                  </a:lnTo>
                  <a:lnTo>
                    <a:pt x="225720" y="18128"/>
                  </a:lnTo>
                  <a:cubicBezTo>
                    <a:pt x="104304" y="43043"/>
                    <a:pt x="12700" y="150742"/>
                    <a:pt x="12700" y="279425"/>
                  </a:cubicBezTo>
                  <a:cubicBezTo>
                    <a:pt x="12700" y="408108"/>
                    <a:pt x="104304" y="515807"/>
                    <a:pt x="225720" y="540721"/>
                  </a:cubicBezTo>
                  <a:lnTo>
                    <a:pt x="279394" y="546150"/>
                  </a:lnTo>
                  <a:lnTo>
                    <a:pt x="279394" y="558850"/>
                  </a:lnTo>
                  <a:lnTo>
                    <a:pt x="223161" y="553163"/>
                  </a:lnTo>
                  <a:cubicBezTo>
                    <a:pt x="95960" y="527064"/>
                    <a:pt x="0" y="414242"/>
                    <a:pt x="0" y="279425"/>
                  </a:cubicBezTo>
                  <a:cubicBezTo>
                    <a:pt x="0" y="144608"/>
                    <a:pt x="95960" y="31785"/>
                    <a:pt x="223161" y="5686"/>
                  </a:cubicBezTo>
                  <a:lnTo>
                    <a:pt x="279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3530"/>
            <p:cNvSpPr/>
            <p:nvPr/>
          </p:nvSpPr>
          <p:spPr>
            <a:xfrm>
              <a:off x="4294509" y="4245919"/>
              <a:ext cx="279381" cy="558456"/>
            </a:xfrm>
            <a:custGeom>
              <a:avLst/>
              <a:gdLst/>
              <a:ahLst/>
              <a:cxnLst/>
              <a:rect l="0" t="0" r="0" b="0"/>
              <a:pathLst>
                <a:path w="279393" h="558851">
                  <a:moveTo>
                    <a:pt x="6" y="0"/>
                  </a:moveTo>
                  <a:cubicBezTo>
                    <a:pt x="154057" y="0"/>
                    <a:pt x="279393" y="125349"/>
                    <a:pt x="279393" y="279426"/>
                  </a:cubicBezTo>
                  <a:cubicBezTo>
                    <a:pt x="279393" y="433502"/>
                    <a:pt x="154057" y="558851"/>
                    <a:pt x="6" y="558851"/>
                  </a:cubicBezTo>
                  <a:lnTo>
                    <a:pt x="0" y="558850"/>
                  </a:lnTo>
                  <a:lnTo>
                    <a:pt x="0" y="546150"/>
                  </a:lnTo>
                  <a:lnTo>
                    <a:pt x="6" y="546151"/>
                  </a:lnTo>
                  <a:cubicBezTo>
                    <a:pt x="147060" y="546151"/>
                    <a:pt x="266693" y="426491"/>
                    <a:pt x="266693" y="279426"/>
                  </a:cubicBezTo>
                  <a:cubicBezTo>
                    <a:pt x="266693" y="132359"/>
                    <a:pt x="147060" y="12700"/>
                    <a:pt x="6" y="12700"/>
                  </a:cubicBezTo>
                  <a:lnTo>
                    <a:pt x="0" y="12701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3531"/>
            <p:cNvSpPr/>
            <p:nvPr/>
          </p:nvSpPr>
          <p:spPr>
            <a:xfrm>
              <a:off x="4094674" y="4465671"/>
              <a:ext cx="39101" cy="122444"/>
            </a:xfrm>
            <a:custGeom>
              <a:avLst/>
              <a:gdLst/>
              <a:ahLst/>
              <a:cxnLst/>
              <a:rect l="0" t="0" r="0" b="0"/>
              <a:pathLst>
                <a:path w="39103" h="122531">
                  <a:moveTo>
                    <a:pt x="38938" y="0"/>
                  </a:moveTo>
                  <a:lnTo>
                    <a:pt x="39103" y="56"/>
                  </a:lnTo>
                  <a:lnTo>
                    <a:pt x="39103" y="13145"/>
                  </a:lnTo>
                  <a:cubicBezTo>
                    <a:pt x="28258" y="13145"/>
                    <a:pt x="19876" y="19545"/>
                    <a:pt x="19876" y="31547"/>
                  </a:cubicBezTo>
                  <a:cubicBezTo>
                    <a:pt x="19876" y="37217"/>
                    <a:pt x="22136" y="41243"/>
                    <a:pt x="25772" y="44387"/>
                  </a:cubicBezTo>
                  <a:lnTo>
                    <a:pt x="39103" y="51497"/>
                  </a:lnTo>
                  <a:lnTo>
                    <a:pt x="39103" y="65638"/>
                  </a:lnTo>
                  <a:lnTo>
                    <a:pt x="38291" y="65240"/>
                  </a:lnTo>
                  <a:cubicBezTo>
                    <a:pt x="25959" y="70333"/>
                    <a:pt x="14783" y="76251"/>
                    <a:pt x="14783" y="88570"/>
                  </a:cubicBezTo>
                  <a:cubicBezTo>
                    <a:pt x="14783" y="101727"/>
                    <a:pt x="24981" y="109271"/>
                    <a:pt x="38938" y="109271"/>
                  </a:cubicBezTo>
                  <a:lnTo>
                    <a:pt x="39103" y="109220"/>
                  </a:lnTo>
                  <a:lnTo>
                    <a:pt x="39103" y="122531"/>
                  </a:lnTo>
                  <a:lnTo>
                    <a:pt x="10824" y="113957"/>
                  </a:lnTo>
                  <a:cubicBezTo>
                    <a:pt x="3943" y="108372"/>
                    <a:pt x="0" y="100241"/>
                    <a:pt x="0" y="90056"/>
                  </a:cubicBezTo>
                  <a:cubicBezTo>
                    <a:pt x="0" y="73939"/>
                    <a:pt x="10681" y="65735"/>
                    <a:pt x="24803" y="58979"/>
                  </a:cubicBezTo>
                  <a:cubicBezTo>
                    <a:pt x="14288" y="53569"/>
                    <a:pt x="5575" y="46012"/>
                    <a:pt x="5575" y="30886"/>
                  </a:cubicBezTo>
                  <a:cubicBezTo>
                    <a:pt x="5575" y="10516"/>
                    <a:pt x="20358" y="0"/>
                    <a:pt x="3893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3532"/>
            <p:cNvSpPr/>
            <p:nvPr/>
          </p:nvSpPr>
          <p:spPr>
            <a:xfrm>
              <a:off x="4133776" y="4465727"/>
              <a:ext cx="39101" cy="122438"/>
            </a:xfrm>
            <a:custGeom>
              <a:avLst/>
              <a:gdLst/>
              <a:ahLst/>
              <a:cxnLst/>
              <a:rect l="0" t="0" r="0" b="0"/>
              <a:pathLst>
                <a:path w="39103" h="122525">
                  <a:moveTo>
                    <a:pt x="0" y="0"/>
                  </a:moveTo>
                  <a:lnTo>
                    <a:pt x="23582" y="7991"/>
                  </a:lnTo>
                  <a:cubicBezTo>
                    <a:pt x="29499" y="13206"/>
                    <a:pt x="33033" y="20804"/>
                    <a:pt x="33033" y="30335"/>
                  </a:cubicBezTo>
                  <a:cubicBezTo>
                    <a:pt x="33033" y="42502"/>
                    <a:pt x="26289" y="50401"/>
                    <a:pt x="14122" y="57132"/>
                  </a:cubicBezTo>
                  <a:cubicBezTo>
                    <a:pt x="27445" y="63203"/>
                    <a:pt x="39103" y="70937"/>
                    <a:pt x="39103" y="89835"/>
                  </a:cubicBezTo>
                  <a:cubicBezTo>
                    <a:pt x="39103" y="109063"/>
                    <a:pt x="24156" y="122525"/>
                    <a:pt x="165" y="122525"/>
                  </a:cubicBezTo>
                  <a:lnTo>
                    <a:pt x="0" y="122475"/>
                  </a:lnTo>
                  <a:lnTo>
                    <a:pt x="0" y="109164"/>
                  </a:lnTo>
                  <a:lnTo>
                    <a:pt x="17750" y="103654"/>
                  </a:lnTo>
                  <a:cubicBezTo>
                    <a:pt x="21980" y="100103"/>
                    <a:pt x="24321" y="95010"/>
                    <a:pt x="24321" y="88844"/>
                  </a:cubicBezTo>
                  <a:cubicBezTo>
                    <a:pt x="24321" y="81942"/>
                    <a:pt x="21324" y="77300"/>
                    <a:pt x="16683" y="73747"/>
                  </a:cubicBezTo>
                  <a:lnTo>
                    <a:pt x="0" y="65582"/>
                  </a:lnTo>
                  <a:lnTo>
                    <a:pt x="0" y="51441"/>
                  </a:lnTo>
                  <a:lnTo>
                    <a:pt x="813" y="51874"/>
                  </a:lnTo>
                  <a:cubicBezTo>
                    <a:pt x="10846" y="47264"/>
                    <a:pt x="18898" y="41676"/>
                    <a:pt x="18898" y="31821"/>
                  </a:cubicBezTo>
                  <a:cubicBezTo>
                    <a:pt x="18898" y="19489"/>
                    <a:pt x="10846" y="13089"/>
                    <a:pt x="0" y="130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3533"/>
            <p:cNvSpPr/>
            <p:nvPr/>
          </p:nvSpPr>
          <p:spPr>
            <a:xfrm>
              <a:off x="4183763" y="4531849"/>
              <a:ext cx="57529" cy="13301"/>
            </a:xfrm>
            <a:custGeom>
              <a:avLst/>
              <a:gdLst/>
              <a:ahLst/>
              <a:cxnLst/>
              <a:rect l="0" t="0" r="0" b="0"/>
              <a:pathLst>
                <a:path w="57531" h="13310">
                  <a:moveTo>
                    <a:pt x="6744" y="0"/>
                  </a:moveTo>
                  <a:lnTo>
                    <a:pt x="50952" y="0"/>
                  </a:lnTo>
                  <a:cubicBezTo>
                    <a:pt x="54559" y="0"/>
                    <a:pt x="57531" y="2959"/>
                    <a:pt x="57531" y="6731"/>
                  </a:cubicBezTo>
                  <a:cubicBezTo>
                    <a:pt x="57531" y="10351"/>
                    <a:pt x="54559" y="13310"/>
                    <a:pt x="50952" y="13310"/>
                  </a:cubicBezTo>
                  <a:lnTo>
                    <a:pt x="6744" y="13310"/>
                  </a:lnTo>
                  <a:cubicBezTo>
                    <a:pt x="2959" y="13310"/>
                    <a:pt x="0" y="10351"/>
                    <a:pt x="0" y="6731"/>
                  </a:cubicBezTo>
                  <a:cubicBezTo>
                    <a:pt x="0" y="2959"/>
                    <a:pt x="2959" y="0"/>
                    <a:pt x="674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3534"/>
            <p:cNvSpPr/>
            <p:nvPr/>
          </p:nvSpPr>
          <p:spPr>
            <a:xfrm>
              <a:off x="4251991" y="4465671"/>
              <a:ext cx="39114" cy="122444"/>
            </a:xfrm>
            <a:custGeom>
              <a:avLst/>
              <a:gdLst/>
              <a:ahLst/>
              <a:cxnLst/>
              <a:rect l="0" t="0" r="0" b="0"/>
              <a:pathLst>
                <a:path w="39116" h="122531">
                  <a:moveTo>
                    <a:pt x="38938" y="0"/>
                  </a:moveTo>
                  <a:lnTo>
                    <a:pt x="39116" y="60"/>
                  </a:lnTo>
                  <a:lnTo>
                    <a:pt x="39116" y="13149"/>
                  </a:lnTo>
                  <a:lnTo>
                    <a:pt x="39103" y="13145"/>
                  </a:lnTo>
                  <a:cubicBezTo>
                    <a:pt x="28258" y="13145"/>
                    <a:pt x="19876" y="19545"/>
                    <a:pt x="19876" y="31547"/>
                  </a:cubicBezTo>
                  <a:cubicBezTo>
                    <a:pt x="19876" y="37217"/>
                    <a:pt x="22136" y="41243"/>
                    <a:pt x="25773" y="44387"/>
                  </a:cubicBezTo>
                  <a:lnTo>
                    <a:pt x="39116" y="51497"/>
                  </a:lnTo>
                  <a:lnTo>
                    <a:pt x="39116" y="65644"/>
                  </a:lnTo>
                  <a:lnTo>
                    <a:pt x="38291" y="65240"/>
                  </a:lnTo>
                  <a:cubicBezTo>
                    <a:pt x="25959" y="70333"/>
                    <a:pt x="14796" y="76251"/>
                    <a:pt x="14796" y="88570"/>
                  </a:cubicBezTo>
                  <a:cubicBezTo>
                    <a:pt x="14796" y="101727"/>
                    <a:pt x="24981" y="109271"/>
                    <a:pt x="38938" y="109271"/>
                  </a:cubicBezTo>
                  <a:lnTo>
                    <a:pt x="39116" y="109216"/>
                  </a:lnTo>
                  <a:lnTo>
                    <a:pt x="39116" y="122531"/>
                  </a:lnTo>
                  <a:lnTo>
                    <a:pt x="10825" y="113957"/>
                  </a:lnTo>
                  <a:cubicBezTo>
                    <a:pt x="3943" y="108372"/>
                    <a:pt x="0" y="100241"/>
                    <a:pt x="0" y="90056"/>
                  </a:cubicBezTo>
                  <a:cubicBezTo>
                    <a:pt x="0" y="73939"/>
                    <a:pt x="10681" y="65735"/>
                    <a:pt x="24816" y="58979"/>
                  </a:cubicBezTo>
                  <a:cubicBezTo>
                    <a:pt x="14300" y="53569"/>
                    <a:pt x="5588" y="46012"/>
                    <a:pt x="5588" y="30886"/>
                  </a:cubicBezTo>
                  <a:cubicBezTo>
                    <a:pt x="5588" y="10516"/>
                    <a:pt x="20371" y="0"/>
                    <a:pt x="3893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3535"/>
            <p:cNvSpPr/>
            <p:nvPr/>
          </p:nvSpPr>
          <p:spPr>
            <a:xfrm>
              <a:off x="4291105" y="4465731"/>
              <a:ext cx="39101" cy="122433"/>
            </a:xfrm>
            <a:custGeom>
              <a:avLst/>
              <a:gdLst/>
              <a:ahLst/>
              <a:cxnLst/>
              <a:rect l="0" t="0" r="0" b="0"/>
              <a:pathLst>
                <a:path w="39103" h="122520">
                  <a:moveTo>
                    <a:pt x="0" y="0"/>
                  </a:moveTo>
                  <a:lnTo>
                    <a:pt x="23576" y="7987"/>
                  </a:lnTo>
                  <a:cubicBezTo>
                    <a:pt x="29495" y="13202"/>
                    <a:pt x="33032" y="20800"/>
                    <a:pt x="33032" y="30331"/>
                  </a:cubicBezTo>
                  <a:cubicBezTo>
                    <a:pt x="33032" y="42498"/>
                    <a:pt x="26276" y="50397"/>
                    <a:pt x="14122" y="57128"/>
                  </a:cubicBezTo>
                  <a:cubicBezTo>
                    <a:pt x="27432" y="63199"/>
                    <a:pt x="39103" y="70933"/>
                    <a:pt x="39103" y="89830"/>
                  </a:cubicBezTo>
                  <a:cubicBezTo>
                    <a:pt x="39103" y="109058"/>
                    <a:pt x="24143" y="122520"/>
                    <a:pt x="165" y="122520"/>
                  </a:cubicBezTo>
                  <a:lnTo>
                    <a:pt x="0" y="122470"/>
                  </a:lnTo>
                  <a:lnTo>
                    <a:pt x="0" y="109155"/>
                  </a:lnTo>
                  <a:lnTo>
                    <a:pt x="17743" y="103650"/>
                  </a:lnTo>
                  <a:cubicBezTo>
                    <a:pt x="21977" y="100098"/>
                    <a:pt x="24320" y="95006"/>
                    <a:pt x="24320" y="88840"/>
                  </a:cubicBezTo>
                  <a:cubicBezTo>
                    <a:pt x="24320" y="81937"/>
                    <a:pt x="21320" y="77295"/>
                    <a:pt x="16677" y="73743"/>
                  </a:cubicBezTo>
                  <a:lnTo>
                    <a:pt x="0" y="65583"/>
                  </a:lnTo>
                  <a:lnTo>
                    <a:pt x="0" y="51437"/>
                  </a:lnTo>
                  <a:lnTo>
                    <a:pt x="813" y="51870"/>
                  </a:lnTo>
                  <a:cubicBezTo>
                    <a:pt x="10833" y="47260"/>
                    <a:pt x="18885" y="41672"/>
                    <a:pt x="18885" y="31817"/>
                  </a:cubicBezTo>
                  <a:cubicBezTo>
                    <a:pt x="18885" y="25651"/>
                    <a:pt x="16872" y="20968"/>
                    <a:pt x="13503" y="17826"/>
                  </a:cubicBezTo>
                  <a:lnTo>
                    <a:pt x="0" y="130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3536"/>
            <p:cNvSpPr/>
            <p:nvPr/>
          </p:nvSpPr>
          <p:spPr>
            <a:xfrm>
              <a:off x="4340433" y="4465497"/>
              <a:ext cx="37958" cy="122671"/>
            </a:xfrm>
            <a:custGeom>
              <a:avLst/>
              <a:gdLst/>
              <a:ahLst/>
              <a:cxnLst/>
              <a:rect l="0" t="0" r="0" b="0"/>
              <a:pathLst>
                <a:path w="37960" h="122758">
                  <a:moveTo>
                    <a:pt x="37960" y="0"/>
                  </a:moveTo>
                  <a:lnTo>
                    <a:pt x="37960" y="13639"/>
                  </a:lnTo>
                  <a:cubicBezTo>
                    <a:pt x="22339" y="13639"/>
                    <a:pt x="14795" y="25476"/>
                    <a:pt x="14795" y="43383"/>
                  </a:cubicBezTo>
                  <a:lnTo>
                    <a:pt x="14795" y="79553"/>
                  </a:lnTo>
                  <a:cubicBezTo>
                    <a:pt x="14795" y="97460"/>
                    <a:pt x="22339" y="109118"/>
                    <a:pt x="37960" y="109118"/>
                  </a:cubicBezTo>
                  <a:lnTo>
                    <a:pt x="37960" y="122758"/>
                  </a:lnTo>
                  <a:cubicBezTo>
                    <a:pt x="11659" y="122758"/>
                    <a:pt x="0" y="102717"/>
                    <a:pt x="0" y="79553"/>
                  </a:cubicBezTo>
                  <a:lnTo>
                    <a:pt x="0" y="43218"/>
                  </a:lnTo>
                  <a:cubicBezTo>
                    <a:pt x="0" y="20053"/>
                    <a:pt x="11659" y="0"/>
                    <a:pt x="379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3537"/>
            <p:cNvSpPr/>
            <p:nvPr/>
          </p:nvSpPr>
          <p:spPr>
            <a:xfrm>
              <a:off x="4378392" y="4465497"/>
              <a:ext cx="37958" cy="122671"/>
            </a:xfrm>
            <a:custGeom>
              <a:avLst/>
              <a:gdLst/>
              <a:ahLst/>
              <a:cxnLst/>
              <a:rect l="0" t="0" r="0" b="0"/>
              <a:pathLst>
                <a:path w="37960" h="122758">
                  <a:moveTo>
                    <a:pt x="0" y="0"/>
                  </a:moveTo>
                  <a:cubicBezTo>
                    <a:pt x="26289" y="0"/>
                    <a:pt x="37960" y="20053"/>
                    <a:pt x="37960" y="43218"/>
                  </a:cubicBezTo>
                  <a:lnTo>
                    <a:pt x="37960" y="79553"/>
                  </a:lnTo>
                  <a:cubicBezTo>
                    <a:pt x="37960" y="102717"/>
                    <a:pt x="26289" y="122758"/>
                    <a:pt x="0" y="122758"/>
                  </a:cubicBezTo>
                  <a:lnTo>
                    <a:pt x="0" y="109118"/>
                  </a:lnTo>
                  <a:cubicBezTo>
                    <a:pt x="15443" y="109118"/>
                    <a:pt x="23165" y="97460"/>
                    <a:pt x="23165" y="79553"/>
                  </a:cubicBezTo>
                  <a:lnTo>
                    <a:pt x="23165" y="43383"/>
                  </a:lnTo>
                  <a:cubicBezTo>
                    <a:pt x="23165" y="25476"/>
                    <a:pt x="15443" y="13639"/>
                    <a:pt x="0" y="1363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3538"/>
            <p:cNvSpPr/>
            <p:nvPr/>
          </p:nvSpPr>
          <p:spPr>
            <a:xfrm>
              <a:off x="4427406" y="4465498"/>
              <a:ext cx="37952" cy="122668"/>
            </a:xfrm>
            <a:custGeom>
              <a:avLst/>
              <a:gdLst/>
              <a:ahLst/>
              <a:cxnLst/>
              <a:rect l="0" t="0" r="0" b="0"/>
              <a:pathLst>
                <a:path w="37954" h="122755">
                  <a:moveTo>
                    <a:pt x="37954" y="0"/>
                  </a:moveTo>
                  <a:lnTo>
                    <a:pt x="37954" y="13641"/>
                  </a:lnTo>
                  <a:lnTo>
                    <a:pt x="20514" y="21795"/>
                  </a:lnTo>
                  <a:cubicBezTo>
                    <a:pt x="16672" y="26992"/>
                    <a:pt x="14783" y="34428"/>
                    <a:pt x="14783" y="43382"/>
                  </a:cubicBezTo>
                  <a:lnTo>
                    <a:pt x="14783" y="79551"/>
                  </a:lnTo>
                  <a:cubicBezTo>
                    <a:pt x="14783" y="88505"/>
                    <a:pt x="16672" y="95896"/>
                    <a:pt x="20514" y="101049"/>
                  </a:cubicBezTo>
                  <a:lnTo>
                    <a:pt x="37954" y="109114"/>
                  </a:lnTo>
                  <a:lnTo>
                    <a:pt x="37954" y="122755"/>
                  </a:lnTo>
                  <a:lnTo>
                    <a:pt x="20933" y="119263"/>
                  </a:lnTo>
                  <a:cubicBezTo>
                    <a:pt x="6558" y="112541"/>
                    <a:pt x="0" y="96925"/>
                    <a:pt x="0" y="79551"/>
                  </a:cubicBezTo>
                  <a:lnTo>
                    <a:pt x="0" y="43217"/>
                  </a:lnTo>
                  <a:cubicBezTo>
                    <a:pt x="0" y="25843"/>
                    <a:pt x="6558" y="10220"/>
                    <a:pt x="20933" y="3494"/>
                  </a:cubicBezTo>
                  <a:lnTo>
                    <a:pt x="3795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3539"/>
            <p:cNvSpPr/>
            <p:nvPr/>
          </p:nvSpPr>
          <p:spPr>
            <a:xfrm>
              <a:off x="4465359" y="4465497"/>
              <a:ext cx="37952" cy="122671"/>
            </a:xfrm>
            <a:custGeom>
              <a:avLst/>
              <a:gdLst/>
              <a:ahLst/>
              <a:cxnLst/>
              <a:rect l="0" t="0" r="0" b="0"/>
              <a:pathLst>
                <a:path w="37954" h="122758">
                  <a:moveTo>
                    <a:pt x="6" y="0"/>
                  </a:moveTo>
                  <a:cubicBezTo>
                    <a:pt x="26295" y="0"/>
                    <a:pt x="37954" y="20053"/>
                    <a:pt x="37954" y="43218"/>
                  </a:cubicBezTo>
                  <a:lnTo>
                    <a:pt x="37954" y="79553"/>
                  </a:lnTo>
                  <a:cubicBezTo>
                    <a:pt x="37954" y="102717"/>
                    <a:pt x="26295" y="122758"/>
                    <a:pt x="6" y="122758"/>
                  </a:cubicBezTo>
                  <a:lnTo>
                    <a:pt x="0" y="122757"/>
                  </a:lnTo>
                  <a:lnTo>
                    <a:pt x="0" y="109115"/>
                  </a:lnTo>
                  <a:lnTo>
                    <a:pt x="6" y="109118"/>
                  </a:lnTo>
                  <a:cubicBezTo>
                    <a:pt x="15449" y="109118"/>
                    <a:pt x="23171" y="97460"/>
                    <a:pt x="23171" y="79553"/>
                  </a:cubicBezTo>
                  <a:lnTo>
                    <a:pt x="23171" y="43383"/>
                  </a:lnTo>
                  <a:cubicBezTo>
                    <a:pt x="23171" y="25476"/>
                    <a:pt x="15449" y="13639"/>
                    <a:pt x="6" y="13639"/>
                  </a:cubicBezTo>
                  <a:lnTo>
                    <a:pt x="0" y="13642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99662" y="2372715"/>
            <a:ext cx="558679" cy="558800"/>
            <a:chOff x="3939051" y="1483740"/>
            <a:chExt cx="558679" cy="558800"/>
          </a:xfrm>
          <a:solidFill>
            <a:schemeClr val="tx2"/>
          </a:solidFill>
        </p:grpSpPr>
        <p:sp>
          <p:nvSpPr>
            <p:cNvPr id="77" name="Shape 34"/>
            <p:cNvSpPr/>
            <p:nvPr/>
          </p:nvSpPr>
          <p:spPr>
            <a:xfrm>
              <a:off x="3939051" y="1483741"/>
              <a:ext cx="279339" cy="558799"/>
            </a:xfrm>
            <a:custGeom>
              <a:avLst/>
              <a:gdLst/>
              <a:ahLst/>
              <a:cxnLst/>
              <a:rect l="0" t="0" r="0" b="0"/>
              <a:pathLst>
                <a:path w="279393" h="558850">
                  <a:moveTo>
                    <a:pt x="279393" y="0"/>
                  </a:moveTo>
                  <a:lnTo>
                    <a:pt x="279393" y="12700"/>
                  </a:lnTo>
                  <a:lnTo>
                    <a:pt x="225716" y="18128"/>
                  </a:lnTo>
                  <a:cubicBezTo>
                    <a:pt x="104295" y="43040"/>
                    <a:pt x="12700" y="150731"/>
                    <a:pt x="12700" y="279425"/>
                  </a:cubicBezTo>
                  <a:cubicBezTo>
                    <a:pt x="12700" y="408119"/>
                    <a:pt x="104295" y="515810"/>
                    <a:pt x="225716" y="540722"/>
                  </a:cubicBezTo>
                  <a:lnTo>
                    <a:pt x="279393" y="546150"/>
                  </a:lnTo>
                  <a:lnTo>
                    <a:pt x="279393" y="558850"/>
                  </a:lnTo>
                  <a:lnTo>
                    <a:pt x="223161" y="553163"/>
                  </a:lnTo>
                  <a:cubicBezTo>
                    <a:pt x="95960" y="527064"/>
                    <a:pt x="0" y="414242"/>
                    <a:pt x="0" y="279425"/>
                  </a:cubicBezTo>
                  <a:cubicBezTo>
                    <a:pt x="0" y="144608"/>
                    <a:pt x="95960" y="31785"/>
                    <a:pt x="223161" y="5686"/>
                  </a:cubicBezTo>
                  <a:lnTo>
                    <a:pt x="27939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35"/>
            <p:cNvSpPr/>
            <p:nvPr/>
          </p:nvSpPr>
          <p:spPr>
            <a:xfrm>
              <a:off x="4218390" y="1483740"/>
              <a:ext cx="279340" cy="558800"/>
            </a:xfrm>
            <a:custGeom>
              <a:avLst/>
              <a:gdLst/>
              <a:ahLst/>
              <a:cxnLst/>
              <a:rect l="0" t="0" r="0" b="0"/>
              <a:pathLst>
                <a:path w="279394" h="558851">
                  <a:moveTo>
                    <a:pt x="7" y="0"/>
                  </a:moveTo>
                  <a:cubicBezTo>
                    <a:pt x="154058" y="0"/>
                    <a:pt x="279394" y="125349"/>
                    <a:pt x="279394" y="279426"/>
                  </a:cubicBezTo>
                  <a:cubicBezTo>
                    <a:pt x="279394" y="433502"/>
                    <a:pt x="154058" y="558851"/>
                    <a:pt x="7" y="558851"/>
                  </a:cubicBezTo>
                  <a:lnTo>
                    <a:pt x="0" y="558850"/>
                  </a:lnTo>
                  <a:lnTo>
                    <a:pt x="0" y="546150"/>
                  </a:lnTo>
                  <a:lnTo>
                    <a:pt x="7" y="546151"/>
                  </a:lnTo>
                  <a:cubicBezTo>
                    <a:pt x="147060" y="546151"/>
                    <a:pt x="266694" y="426504"/>
                    <a:pt x="266694" y="279426"/>
                  </a:cubicBezTo>
                  <a:cubicBezTo>
                    <a:pt x="266694" y="132347"/>
                    <a:pt x="147060" y="12700"/>
                    <a:pt x="7" y="12700"/>
                  </a:cubicBezTo>
                  <a:lnTo>
                    <a:pt x="0" y="12701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36"/>
            <p:cNvSpPr/>
            <p:nvPr/>
          </p:nvSpPr>
          <p:spPr>
            <a:xfrm>
              <a:off x="4101014" y="1686563"/>
              <a:ext cx="117395" cy="240557"/>
            </a:xfrm>
            <a:custGeom>
              <a:avLst/>
              <a:gdLst/>
              <a:ahLst/>
              <a:cxnLst/>
              <a:rect l="0" t="0" r="0" b="0"/>
              <a:pathLst>
                <a:path w="117418" h="240579">
                  <a:moveTo>
                    <a:pt x="58014" y="432"/>
                  </a:moveTo>
                  <a:cubicBezTo>
                    <a:pt x="61659" y="813"/>
                    <a:pt x="64948" y="2654"/>
                    <a:pt x="67259" y="5588"/>
                  </a:cubicBezTo>
                  <a:lnTo>
                    <a:pt x="102616" y="51321"/>
                  </a:lnTo>
                  <a:cubicBezTo>
                    <a:pt x="107391" y="57595"/>
                    <a:pt x="106553" y="66561"/>
                    <a:pt x="100724" y="71768"/>
                  </a:cubicBezTo>
                  <a:lnTo>
                    <a:pt x="82486" y="88112"/>
                  </a:lnTo>
                  <a:cubicBezTo>
                    <a:pt x="79489" y="90488"/>
                    <a:pt x="72098" y="97523"/>
                    <a:pt x="70142" y="104724"/>
                  </a:cubicBezTo>
                  <a:cubicBezTo>
                    <a:pt x="68568" y="110452"/>
                    <a:pt x="69405" y="116662"/>
                    <a:pt x="72377" y="121361"/>
                  </a:cubicBezTo>
                  <a:cubicBezTo>
                    <a:pt x="81559" y="135953"/>
                    <a:pt x="104851" y="163728"/>
                    <a:pt x="116878" y="174434"/>
                  </a:cubicBezTo>
                  <a:lnTo>
                    <a:pt x="117418" y="174606"/>
                  </a:lnTo>
                  <a:lnTo>
                    <a:pt x="117418" y="188997"/>
                  </a:lnTo>
                  <a:lnTo>
                    <a:pt x="108433" y="183921"/>
                  </a:lnTo>
                  <a:cubicBezTo>
                    <a:pt x="95517" y="172428"/>
                    <a:pt x="71450" y="143751"/>
                    <a:pt x="61633" y="128130"/>
                  </a:cubicBezTo>
                  <a:cubicBezTo>
                    <a:pt x="56795" y="120498"/>
                    <a:pt x="55385" y="110490"/>
                    <a:pt x="57887" y="101371"/>
                  </a:cubicBezTo>
                  <a:cubicBezTo>
                    <a:pt x="61278" y="88913"/>
                    <a:pt x="73000" y="79439"/>
                    <a:pt x="74333" y="78397"/>
                  </a:cubicBezTo>
                  <a:lnTo>
                    <a:pt x="92253" y="62306"/>
                  </a:lnTo>
                  <a:cubicBezTo>
                    <a:pt x="93091" y="61544"/>
                    <a:pt x="93244" y="59969"/>
                    <a:pt x="92532" y="59055"/>
                  </a:cubicBezTo>
                  <a:lnTo>
                    <a:pt x="57252" y="13398"/>
                  </a:lnTo>
                  <a:cubicBezTo>
                    <a:pt x="56845" y="13246"/>
                    <a:pt x="56540" y="13183"/>
                    <a:pt x="56286" y="13183"/>
                  </a:cubicBezTo>
                  <a:cubicBezTo>
                    <a:pt x="55906" y="13183"/>
                    <a:pt x="55626" y="13322"/>
                    <a:pt x="55372" y="13538"/>
                  </a:cubicBezTo>
                  <a:lnTo>
                    <a:pt x="48717" y="18885"/>
                  </a:lnTo>
                  <a:cubicBezTo>
                    <a:pt x="38075" y="27343"/>
                    <a:pt x="27064" y="36081"/>
                    <a:pt x="20028" y="46736"/>
                  </a:cubicBezTo>
                  <a:cubicBezTo>
                    <a:pt x="14631" y="54889"/>
                    <a:pt x="12865" y="67120"/>
                    <a:pt x="14631" y="84125"/>
                  </a:cubicBezTo>
                  <a:cubicBezTo>
                    <a:pt x="15570" y="93205"/>
                    <a:pt x="17653" y="102540"/>
                    <a:pt x="20612" y="111087"/>
                  </a:cubicBezTo>
                  <a:cubicBezTo>
                    <a:pt x="24473" y="122174"/>
                    <a:pt x="29985" y="133718"/>
                    <a:pt x="37478" y="146393"/>
                  </a:cubicBezTo>
                  <a:cubicBezTo>
                    <a:pt x="48273" y="164655"/>
                    <a:pt x="68796" y="189128"/>
                    <a:pt x="86271" y="204546"/>
                  </a:cubicBezTo>
                  <a:lnTo>
                    <a:pt x="117418" y="226733"/>
                  </a:lnTo>
                  <a:lnTo>
                    <a:pt x="117418" y="240579"/>
                  </a:lnTo>
                  <a:lnTo>
                    <a:pt x="111875" y="238277"/>
                  </a:lnTo>
                  <a:cubicBezTo>
                    <a:pt x="100038" y="231699"/>
                    <a:pt x="88583" y="223545"/>
                    <a:pt x="77864" y="214071"/>
                  </a:cubicBezTo>
                  <a:cubicBezTo>
                    <a:pt x="59512" y="197866"/>
                    <a:pt x="37935" y="172123"/>
                    <a:pt x="26543" y="152857"/>
                  </a:cubicBezTo>
                  <a:cubicBezTo>
                    <a:pt x="18618" y="139446"/>
                    <a:pt x="12751" y="127152"/>
                    <a:pt x="8624" y="115265"/>
                  </a:cubicBezTo>
                  <a:cubicBezTo>
                    <a:pt x="5334" y="105791"/>
                    <a:pt x="3048" y="95479"/>
                    <a:pt x="1994" y="85433"/>
                  </a:cubicBezTo>
                  <a:cubicBezTo>
                    <a:pt x="673" y="72644"/>
                    <a:pt x="0" y="53988"/>
                    <a:pt x="9436" y="39725"/>
                  </a:cubicBezTo>
                  <a:cubicBezTo>
                    <a:pt x="17590" y="27394"/>
                    <a:pt x="29934" y="17589"/>
                    <a:pt x="40818" y="8941"/>
                  </a:cubicBezTo>
                  <a:lnTo>
                    <a:pt x="47308" y="3721"/>
                  </a:lnTo>
                  <a:cubicBezTo>
                    <a:pt x="50394" y="1194"/>
                    <a:pt x="54191" y="0"/>
                    <a:pt x="58014" y="432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37"/>
            <p:cNvSpPr/>
            <p:nvPr/>
          </p:nvSpPr>
          <p:spPr>
            <a:xfrm>
              <a:off x="4218409" y="1838309"/>
              <a:ext cx="116354" cy="102588"/>
            </a:xfrm>
            <a:custGeom>
              <a:avLst/>
              <a:gdLst/>
              <a:ahLst/>
              <a:cxnLst/>
              <a:rect l="0" t="0" r="0" b="0"/>
              <a:pathLst>
                <a:path w="116376" h="102597">
                  <a:moveTo>
                    <a:pt x="63851" y="310"/>
                  </a:moveTo>
                  <a:cubicBezTo>
                    <a:pt x="67554" y="619"/>
                    <a:pt x="71145" y="2242"/>
                    <a:pt x="73742" y="5099"/>
                  </a:cubicBezTo>
                  <a:lnTo>
                    <a:pt x="112604" y="47796"/>
                  </a:lnTo>
                  <a:cubicBezTo>
                    <a:pt x="115132" y="50616"/>
                    <a:pt x="116376" y="54185"/>
                    <a:pt x="116135" y="57855"/>
                  </a:cubicBezTo>
                  <a:cubicBezTo>
                    <a:pt x="115869" y="61690"/>
                    <a:pt x="114052" y="65234"/>
                    <a:pt x="111017" y="67812"/>
                  </a:cubicBezTo>
                  <a:cubicBezTo>
                    <a:pt x="108922" y="69615"/>
                    <a:pt x="106775" y="71520"/>
                    <a:pt x="104578" y="73463"/>
                  </a:cubicBezTo>
                  <a:cubicBezTo>
                    <a:pt x="94202" y="82633"/>
                    <a:pt x="82455" y="93034"/>
                    <a:pt x="68955" y="98876"/>
                  </a:cubicBezTo>
                  <a:cubicBezTo>
                    <a:pt x="62693" y="101594"/>
                    <a:pt x="56013" y="102597"/>
                    <a:pt x="49447" y="102597"/>
                  </a:cubicBezTo>
                  <a:cubicBezTo>
                    <a:pt x="39630" y="102597"/>
                    <a:pt x="30093" y="100349"/>
                    <a:pt x="22663" y="98228"/>
                  </a:cubicBezTo>
                  <a:lnTo>
                    <a:pt x="0" y="88820"/>
                  </a:lnTo>
                  <a:lnTo>
                    <a:pt x="0" y="74975"/>
                  </a:lnTo>
                  <a:lnTo>
                    <a:pt x="641" y="75432"/>
                  </a:lnTo>
                  <a:cubicBezTo>
                    <a:pt x="8566" y="79877"/>
                    <a:pt x="17367" y="83522"/>
                    <a:pt x="26143" y="86023"/>
                  </a:cubicBezTo>
                  <a:cubicBezTo>
                    <a:pt x="34372" y="88367"/>
                    <a:pt x="41580" y="89633"/>
                    <a:pt x="47846" y="89832"/>
                  </a:cubicBezTo>
                  <a:cubicBezTo>
                    <a:pt x="54111" y="90030"/>
                    <a:pt x="59436" y="89160"/>
                    <a:pt x="63900" y="87230"/>
                  </a:cubicBezTo>
                  <a:cubicBezTo>
                    <a:pt x="75559" y="82188"/>
                    <a:pt x="86023" y="72917"/>
                    <a:pt x="96158" y="63951"/>
                  </a:cubicBezTo>
                  <a:cubicBezTo>
                    <a:pt x="98406" y="61970"/>
                    <a:pt x="100603" y="60014"/>
                    <a:pt x="102762" y="58172"/>
                  </a:cubicBezTo>
                  <a:cubicBezTo>
                    <a:pt x="103181" y="57804"/>
                    <a:pt x="103435" y="57385"/>
                    <a:pt x="103448" y="57004"/>
                  </a:cubicBezTo>
                  <a:lnTo>
                    <a:pt x="64345" y="13646"/>
                  </a:lnTo>
                  <a:cubicBezTo>
                    <a:pt x="63595" y="12821"/>
                    <a:pt x="62033" y="12681"/>
                    <a:pt x="61119" y="13379"/>
                  </a:cubicBezTo>
                  <a:lnTo>
                    <a:pt x="41853" y="28505"/>
                  </a:lnTo>
                  <a:cubicBezTo>
                    <a:pt x="40887" y="29394"/>
                    <a:pt x="29407" y="39275"/>
                    <a:pt x="16694" y="40443"/>
                  </a:cubicBezTo>
                  <a:cubicBezTo>
                    <a:pt x="12027" y="40850"/>
                    <a:pt x="7303" y="40291"/>
                    <a:pt x="2897" y="38875"/>
                  </a:cubicBezTo>
                  <a:lnTo>
                    <a:pt x="0" y="37238"/>
                  </a:lnTo>
                  <a:lnTo>
                    <a:pt x="0" y="22848"/>
                  </a:lnTo>
                  <a:lnTo>
                    <a:pt x="15538" y="27794"/>
                  </a:lnTo>
                  <a:cubicBezTo>
                    <a:pt x="22599" y="27146"/>
                    <a:pt x="30512" y="21609"/>
                    <a:pt x="33712" y="18764"/>
                  </a:cubicBezTo>
                  <a:lnTo>
                    <a:pt x="53283" y="3397"/>
                  </a:lnTo>
                  <a:cubicBezTo>
                    <a:pt x="56331" y="1003"/>
                    <a:pt x="60147" y="0"/>
                    <a:pt x="63851" y="31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38"/>
            <p:cNvSpPr/>
            <p:nvPr/>
          </p:nvSpPr>
          <p:spPr>
            <a:xfrm>
              <a:off x="4130480" y="1700969"/>
              <a:ext cx="59792" cy="71849"/>
            </a:xfrm>
            <a:custGeom>
              <a:avLst/>
              <a:gdLst/>
              <a:ahLst/>
              <a:cxnLst/>
              <a:rect l="0" t="0" r="0" b="0"/>
              <a:pathLst>
                <a:path w="59804" h="71856">
                  <a:moveTo>
                    <a:pt x="3251" y="2172"/>
                  </a:moveTo>
                  <a:cubicBezTo>
                    <a:pt x="6007" y="0"/>
                    <a:pt x="10008" y="495"/>
                    <a:pt x="12167" y="3277"/>
                  </a:cubicBezTo>
                  <a:lnTo>
                    <a:pt x="57658" y="61595"/>
                  </a:lnTo>
                  <a:cubicBezTo>
                    <a:pt x="59804" y="64364"/>
                    <a:pt x="59322" y="68364"/>
                    <a:pt x="56553" y="70510"/>
                  </a:cubicBezTo>
                  <a:cubicBezTo>
                    <a:pt x="55397" y="71412"/>
                    <a:pt x="54013" y="71856"/>
                    <a:pt x="52654" y="71856"/>
                  </a:cubicBezTo>
                  <a:cubicBezTo>
                    <a:pt x="50762" y="71856"/>
                    <a:pt x="48895" y="71018"/>
                    <a:pt x="47638" y="69418"/>
                  </a:cubicBezTo>
                  <a:lnTo>
                    <a:pt x="2146" y="11087"/>
                  </a:lnTo>
                  <a:cubicBezTo>
                    <a:pt x="0" y="8318"/>
                    <a:pt x="483" y="4331"/>
                    <a:pt x="3251" y="2172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39"/>
            <p:cNvSpPr/>
            <p:nvPr/>
          </p:nvSpPr>
          <p:spPr>
            <a:xfrm>
              <a:off x="4253947" y="1852221"/>
              <a:ext cx="63653" cy="68345"/>
            </a:xfrm>
            <a:custGeom>
              <a:avLst/>
              <a:gdLst/>
              <a:ahLst/>
              <a:cxnLst/>
              <a:rect l="0" t="0" r="0" b="0"/>
              <a:pathLst>
                <a:path w="63665" h="68351">
                  <a:moveTo>
                    <a:pt x="2820" y="2337"/>
                  </a:moveTo>
                  <a:cubicBezTo>
                    <a:pt x="5410" y="0"/>
                    <a:pt x="9423" y="190"/>
                    <a:pt x="11786" y="2806"/>
                  </a:cubicBezTo>
                  <a:lnTo>
                    <a:pt x="61328" y="57747"/>
                  </a:lnTo>
                  <a:cubicBezTo>
                    <a:pt x="63665" y="60350"/>
                    <a:pt x="63462" y="64376"/>
                    <a:pt x="60858" y="66726"/>
                  </a:cubicBezTo>
                  <a:cubicBezTo>
                    <a:pt x="59639" y="67818"/>
                    <a:pt x="58128" y="68351"/>
                    <a:pt x="56604" y="68351"/>
                  </a:cubicBezTo>
                  <a:cubicBezTo>
                    <a:pt x="54864" y="68351"/>
                    <a:pt x="53149" y="67640"/>
                    <a:pt x="51879" y="66256"/>
                  </a:cubicBezTo>
                  <a:lnTo>
                    <a:pt x="2349" y="11316"/>
                  </a:lnTo>
                  <a:cubicBezTo>
                    <a:pt x="0" y="8712"/>
                    <a:pt x="216" y="4686"/>
                    <a:pt x="2820" y="2337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40"/>
            <p:cNvSpPr/>
            <p:nvPr/>
          </p:nvSpPr>
          <p:spPr>
            <a:xfrm>
              <a:off x="4027926" y="1572570"/>
              <a:ext cx="380926" cy="247627"/>
            </a:xfrm>
            <a:custGeom>
              <a:avLst/>
              <a:gdLst/>
              <a:ahLst/>
              <a:cxnLst/>
              <a:rect l="0" t="0" r="0" b="0"/>
              <a:pathLst>
                <a:path w="381000" h="247650">
                  <a:moveTo>
                    <a:pt x="139751" y="0"/>
                  </a:moveTo>
                  <a:cubicBezTo>
                    <a:pt x="180518" y="0"/>
                    <a:pt x="214871" y="26301"/>
                    <a:pt x="229413" y="67780"/>
                  </a:cubicBezTo>
                  <a:cubicBezTo>
                    <a:pt x="239497" y="61176"/>
                    <a:pt x="251079" y="57620"/>
                    <a:pt x="262827" y="57620"/>
                  </a:cubicBezTo>
                  <a:cubicBezTo>
                    <a:pt x="294640" y="57620"/>
                    <a:pt x="321539" y="82804"/>
                    <a:pt x="327304" y="117030"/>
                  </a:cubicBezTo>
                  <a:cubicBezTo>
                    <a:pt x="357505" y="120142"/>
                    <a:pt x="381000" y="148184"/>
                    <a:pt x="381000" y="182207"/>
                  </a:cubicBezTo>
                  <a:cubicBezTo>
                    <a:pt x="381000" y="218287"/>
                    <a:pt x="354559" y="247650"/>
                    <a:pt x="322047" y="247650"/>
                  </a:cubicBezTo>
                  <a:cubicBezTo>
                    <a:pt x="318541" y="247650"/>
                    <a:pt x="315697" y="244805"/>
                    <a:pt x="315697" y="241300"/>
                  </a:cubicBezTo>
                  <a:cubicBezTo>
                    <a:pt x="315697" y="237795"/>
                    <a:pt x="318541" y="234950"/>
                    <a:pt x="322047" y="234950"/>
                  </a:cubicBezTo>
                  <a:cubicBezTo>
                    <a:pt x="347548" y="234950"/>
                    <a:pt x="368300" y="211290"/>
                    <a:pt x="368300" y="182207"/>
                  </a:cubicBezTo>
                  <a:cubicBezTo>
                    <a:pt x="368300" y="153124"/>
                    <a:pt x="347548" y="129451"/>
                    <a:pt x="322047" y="129451"/>
                  </a:cubicBezTo>
                  <a:cubicBezTo>
                    <a:pt x="318783" y="129451"/>
                    <a:pt x="315709" y="126974"/>
                    <a:pt x="315392" y="123736"/>
                  </a:cubicBezTo>
                  <a:cubicBezTo>
                    <a:pt x="312344" y="93282"/>
                    <a:pt x="289751" y="70320"/>
                    <a:pt x="262827" y="70320"/>
                  </a:cubicBezTo>
                  <a:cubicBezTo>
                    <a:pt x="250927" y="70320"/>
                    <a:pt x="239675" y="74740"/>
                    <a:pt x="230251" y="83096"/>
                  </a:cubicBezTo>
                  <a:cubicBezTo>
                    <a:pt x="228613" y="84556"/>
                    <a:pt x="226314" y="85065"/>
                    <a:pt x="224206" y="84430"/>
                  </a:cubicBezTo>
                  <a:cubicBezTo>
                    <a:pt x="222098" y="83795"/>
                    <a:pt x="220472" y="82118"/>
                    <a:pt x="219901" y="79997"/>
                  </a:cubicBezTo>
                  <a:cubicBezTo>
                    <a:pt x="208915" y="39116"/>
                    <a:pt x="177445" y="12700"/>
                    <a:pt x="139751" y="12700"/>
                  </a:cubicBezTo>
                  <a:cubicBezTo>
                    <a:pt x="91415" y="12700"/>
                    <a:pt x="52108" y="55575"/>
                    <a:pt x="52108" y="108293"/>
                  </a:cubicBezTo>
                  <a:cubicBezTo>
                    <a:pt x="52108" y="113602"/>
                    <a:pt x="52476" y="118758"/>
                    <a:pt x="53226" y="123634"/>
                  </a:cubicBezTo>
                  <a:cubicBezTo>
                    <a:pt x="53721" y="126848"/>
                    <a:pt x="51714" y="129908"/>
                    <a:pt x="48578" y="130734"/>
                  </a:cubicBezTo>
                  <a:cubicBezTo>
                    <a:pt x="27787" y="136246"/>
                    <a:pt x="12700" y="157899"/>
                    <a:pt x="12700" y="182207"/>
                  </a:cubicBezTo>
                  <a:cubicBezTo>
                    <a:pt x="12700" y="211290"/>
                    <a:pt x="33414" y="234950"/>
                    <a:pt x="58890" y="234950"/>
                  </a:cubicBezTo>
                  <a:cubicBezTo>
                    <a:pt x="62395" y="234950"/>
                    <a:pt x="65240" y="237795"/>
                    <a:pt x="65240" y="241300"/>
                  </a:cubicBezTo>
                  <a:cubicBezTo>
                    <a:pt x="65240" y="244805"/>
                    <a:pt x="62395" y="247650"/>
                    <a:pt x="58890" y="247650"/>
                  </a:cubicBezTo>
                  <a:cubicBezTo>
                    <a:pt x="26416" y="247650"/>
                    <a:pt x="0" y="218287"/>
                    <a:pt x="0" y="182207"/>
                  </a:cubicBezTo>
                  <a:cubicBezTo>
                    <a:pt x="0" y="153822"/>
                    <a:pt x="16192" y="129121"/>
                    <a:pt x="39992" y="120167"/>
                  </a:cubicBezTo>
                  <a:cubicBezTo>
                    <a:pt x="39599" y="116306"/>
                    <a:pt x="39408" y="112332"/>
                    <a:pt x="39408" y="108293"/>
                  </a:cubicBezTo>
                  <a:cubicBezTo>
                    <a:pt x="39408" y="48578"/>
                    <a:pt x="84417" y="0"/>
                    <a:pt x="13975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499579" y="3207556"/>
            <a:ext cx="558800" cy="558564"/>
            <a:chOff x="832531" y="3561692"/>
            <a:chExt cx="558800" cy="558564"/>
          </a:xfrm>
          <a:solidFill>
            <a:schemeClr val="tx2"/>
          </a:solidFill>
        </p:grpSpPr>
        <p:sp>
          <p:nvSpPr>
            <p:cNvPr id="85" name="Shape 1087"/>
            <p:cNvSpPr/>
            <p:nvPr/>
          </p:nvSpPr>
          <p:spPr>
            <a:xfrm>
              <a:off x="832531" y="3561692"/>
              <a:ext cx="279400" cy="558564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26"/>
                  </a:cubicBezTo>
                  <a:cubicBezTo>
                    <a:pt x="12700" y="426504"/>
                    <a:pt x="132347" y="546164"/>
                    <a:pt x="279400" y="546164"/>
                  </a:cubicBezTo>
                  <a:lnTo>
                    <a:pt x="279400" y="558864"/>
                  </a:lnTo>
                  <a:cubicBezTo>
                    <a:pt x="125336" y="558864"/>
                    <a:pt x="0" y="433515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1088"/>
            <p:cNvSpPr/>
            <p:nvPr/>
          </p:nvSpPr>
          <p:spPr>
            <a:xfrm>
              <a:off x="1111931" y="3561692"/>
              <a:ext cx="279400" cy="558564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15"/>
                    <a:pt x="154064" y="558864"/>
                    <a:pt x="0" y="558864"/>
                  </a:cubicBezTo>
                  <a:lnTo>
                    <a:pt x="0" y="546164"/>
                  </a:lnTo>
                  <a:cubicBezTo>
                    <a:pt x="147053" y="546164"/>
                    <a:pt x="266700" y="426504"/>
                    <a:pt x="266700" y="279426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1089"/>
            <p:cNvSpPr/>
            <p:nvPr/>
          </p:nvSpPr>
          <p:spPr>
            <a:xfrm>
              <a:off x="1040872" y="3846270"/>
              <a:ext cx="142177" cy="39870"/>
            </a:xfrm>
            <a:custGeom>
              <a:avLst/>
              <a:gdLst/>
              <a:ahLst/>
              <a:cxnLst/>
              <a:rect l="0" t="0" r="0" b="0"/>
              <a:pathLst>
                <a:path w="142177" h="39891">
                  <a:moveTo>
                    <a:pt x="71057" y="0"/>
                  </a:moveTo>
                  <a:lnTo>
                    <a:pt x="71095" y="0"/>
                  </a:lnTo>
                  <a:cubicBezTo>
                    <a:pt x="97015" y="0"/>
                    <a:pt x="121374" y="10097"/>
                    <a:pt x="139700" y="28423"/>
                  </a:cubicBezTo>
                  <a:cubicBezTo>
                    <a:pt x="142177" y="30912"/>
                    <a:pt x="142177" y="34925"/>
                    <a:pt x="139700" y="37414"/>
                  </a:cubicBezTo>
                  <a:cubicBezTo>
                    <a:pt x="138455" y="38646"/>
                    <a:pt x="136830" y="39269"/>
                    <a:pt x="135204" y="39269"/>
                  </a:cubicBezTo>
                  <a:cubicBezTo>
                    <a:pt x="133579" y="39269"/>
                    <a:pt x="131953" y="38646"/>
                    <a:pt x="130708" y="37414"/>
                  </a:cubicBezTo>
                  <a:cubicBezTo>
                    <a:pt x="114795" y="21489"/>
                    <a:pt x="93624" y="12700"/>
                    <a:pt x="71095" y="12700"/>
                  </a:cubicBezTo>
                  <a:lnTo>
                    <a:pt x="71057" y="12700"/>
                  </a:lnTo>
                  <a:cubicBezTo>
                    <a:pt x="48539" y="12713"/>
                    <a:pt x="27381" y="21501"/>
                    <a:pt x="11455" y="37414"/>
                  </a:cubicBezTo>
                  <a:cubicBezTo>
                    <a:pt x="8979" y="39891"/>
                    <a:pt x="4953" y="39891"/>
                    <a:pt x="2477" y="37414"/>
                  </a:cubicBezTo>
                  <a:cubicBezTo>
                    <a:pt x="0" y="34925"/>
                    <a:pt x="0" y="30912"/>
                    <a:pt x="2477" y="28423"/>
                  </a:cubicBezTo>
                  <a:cubicBezTo>
                    <a:pt x="20790" y="10109"/>
                    <a:pt x="45149" y="13"/>
                    <a:pt x="7105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1090"/>
            <p:cNvSpPr/>
            <p:nvPr/>
          </p:nvSpPr>
          <p:spPr>
            <a:xfrm>
              <a:off x="989565" y="3773790"/>
              <a:ext cx="244742" cy="61105"/>
            </a:xfrm>
            <a:custGeom>
              <a:avLst/>
              <a:gdLst/>
              <a:ahLst/>
              <a:cxnLst/>
              <a:rect l="0" t="0" r="0" b="0"/>
              <a:pathLst>
                <a:path w="244742" h="61138">
                  <a:moveTo>
                    <a:pt x="122326" y="0"/>
                  </a:moveTo>
                  <a:lnTo>
                    <a:pt x="122365" y="0"/>
                  </a:lnTo>
                  <a:cubicBezTo>
                    <a:pt x="167653" y="0"/>
                    <a:pt x="210223" y="17653"/>
                    <a:pt x="242265" y="49682"/>
                  </a:cubicBezTo>
                  <a:cubicBezTo>
                    <a:pt x="244742" y="52172"/>
                    <a:pt x="244742" y="56185"/>
                    <a:pt x="242265" y="58674"/>
                  </a:cubicBezTo>
                  <a:cubicBezTo>
                    <a:pt x="241021" y="59906"/>
                    <a:pt x="239395" y="60528"/>
                    <a:pt x="237769" y="60528"/>
                  </a:cubicBezTo>
                  <a:cubicBezTo>
                    <a:pt x="236144" y="60528"/>
                    <a:pt x="234518" y="59906"/>
                    <a:pt x="233274" y="58674"/>
                  </a:cubicBezTo>
                  <a:cubicBezTo>
                    <a:pt x="203645" y="29032"/>
                    <a:pt x="164262" y="12700"/>
                    <a:pt x="122365" y="12700"/>
                  </a:cubicBezTo>
                  <a:lnTo>
                    <a:pt x="122326" y="12700"/>
                  </a:lnTo>
                  <a:cubicBezTo>
                    <a:pt x="80442" y="12712"/>
                    <a:pt x="41072" y="29045"/>
                    <a:pt x="11468" y="58661"/>
                  </a:cubicBezTo>
                  <a:cubicBezTo>
                    <a:pt x="8979" y="61138"/>
                    <a:pt x="4966" y="61138"/>
                    <a:pt x="2489" y="58661"/>
                  </a:cubicBezTo>
                  <a:cubicBezTo>
                    <a:pt x="0" y="56172"/>
                    <a:pt x="0" y="52159"/>
                    <a:pt x="2489" y="49682"/>
                  </a:cubicBezTo>
                  <a:cubicBezTo>
                    <a:pt x="34493" y="17653"/>
                    <a:pt x="77051" y="12"/>
                    <a:pt x="12232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1091"/>
            <p:cNvSpPr/>
            <p:nvPr/>
          </p:nvSpPr>
          <p:spPr>
            <a:xfrm>
              <a:off x="938271" y="3691791"/>
              <a:ext cx="347320" cy="91848"/>
            </a:xfrm>
            <a:custGeom>
              <a:avLst/>
              <a:gdLst/>
              <a:ahLst/>
              <a:cxnLst/>
              <a:rect l="0" t="0" r="0" b="0"/>
              <a:pathLst>
                <a:path w="347320" h="91897">
                  <a:moveTo>
                    <a:pt x="173669" y="9666"/>
                  </a:moveTo>
                  <a:cubicBezTo>
                    <a:pt x="235664" y="9668"/>
                    <a:pt x="297656" y="33261"/>
                    <a:pt x="344843" y="80442"/>
                  </a:cubicBezTo>
                  <a:cubicBezTo>
                    <a:pt x="347320" y="82931"/>
                    <a:pt x="347320" y="86944"/>
                    <a:pt x="344843" y="89433"/>
                  </a:cubicBezTo>
                  <a:cubicBezTo>
                    <a:pt x="343599" y="90665"/>
                    <a:pt x="341973" y="91287"/>
                    <a:pt x="340347" y="91287"/>
                  </a:cubicBezTo>
                  <a:cubicBezTo>
                    <a:pt x="338722" y="91287"/>
                    <a:pt x="337096" y="90665"/>
                    <a:pt x="335852" y="89433"/>
                  </a:cubicBezTo>
                  <a:cubicBezTo>
                    <a:pt x="246431" y="12"/>
                    <a:pt x="100902" y="0"/>
                    <a:pt x="11468" y="89421"/>
                  </a:cubicBezTo>
                  <a:cubicBezTo>
                    <a:pt x="8979" y="91897"/>
                    <a:pt x="4966" y="91897"/>
                    <a:pt x="2477" y="89421"/>
                  </a:cubicBezTo>
                  <a:cubicBezTo>
                    <a:pt x="0" y="86932"/>
                    <a:pt x="0" y="82918"/>
                    <a:pt x="2477" y="80442"/>
                  </a:cubicBezTo>
                  <a:cubicBezTo>
                    <a:pt x="49676" y="33255"/>
                    <a:pt x="111674" y="9665"/>
                    <a:pt x="173669" y="9666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1092"/>
            <p:cNvSpPr/>
            <p:nvPr/>
          </p:nvSpPr>
          <p:spPr>
            <a:xfrm>
              <a:off x="1086556" y="3917114"/>
              <a:ext cx="25394" cy="50773"/>
            </a:xfrm>
            <a:custGeom>
              <a:avLst/>
              <a:gdLst/>
              <a:ahLst/>
              <a:cxnLst/>
              <a:rect l="0" t="0" r="0" b="0"/>
              <a:pathLst>
                <a:path w="25394" h="50800">
                  <a:moveTo>
                    <a:pt x="25375" y="0"/>
                  </a:moveTo>
                  <a:lnTo>
                    <a:pt x="25394" y="8"/>
                  </a:lnTo>
                  <a:lnTo>
                    <a:pt x="25394" y="12708"/>
                  </a:lnTo>
                  <a:lnTo>
                    <a:pt x="25375" y="12700"/>
                  </a:lnTo>
                  <a:cubicBezTo>
                    <a:pt x="18377" y="12700"/>
                    <a:pt x="12700" y="18390"/>
                    <a:pt x="12700" y="25400"/>
                  </a:cubicBezTo>
                  <a:cubicBezTo>
                    <a:pt x="12700" y="32410"/>
                    <a:pt x="18377" y="38100"/>
                    <a:pt x="25375" y="38100"/>
                  </a:cubicBezTo>
                  <a:lnTo>
                    <a:pt x="25394" y="38092"/>
                  </a:lnTo>
                  <a:lnTo>
                    <a:pt x="25394" y="50792"/>
                  </a:lnTo>
                  <a:lnTo>
                    <a:pt x="25375" y="50800"/>
                  </a:lnTo>
                  <a:cubicBezTo>
                    <a:pt x="11379" y="50800"/>
                    <a:pt x="0" y="39408"/>
                    <a:pt x="0" y="25400"/>
                  </a:cubicBezTo>
                  <a:cubicBezTo>
                    <a:pt x="0" y="11392"/>
                    <a:pt x="11379" y="0"/>
                    <a:pt x="2537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1093"/>
            <p:cNvSpPr/>
            <p:nvPr/>
          </p:nvSpPr>
          <p:spPr>
            <a:xfrm>
              <a:off x="1111950" y="3917121"/>
              <a:ext cx="25394" cy="50757"/>
            </a:xfrm>
            <a:custGeom>
              <a:avLst/>
              <a:gdLst/>
              <a:ahLst/>
              <a:cxnLst/>
              <a:rect l="0" t="0" r="0" b="0"/>
              <a:pathLst>
                <a:path w="25394" h="50784">
                  <a:moveTo>
                    <a:pt x="0" y="0"/>
                  </a:moveTo>
                  <a:lnTo>
                    <a:pt x="17945" y="7439"/>
                  </a:lnTo>
                  <a:cubicBezTo>
                    <a:pt x="22546" y="12038"/>
                    <a:pt x="25394" y="18388"/>
                    <a:pt x="25394" y="25392"/>
                  </a:cubicBezTo>
                  <a:cubicBezTo>
                    <a:pt x="25394" y="32396"/>
                    <a:pt x="22546" y="38746"/>
                    <a:pt x="17945" y="43345"/>
                  </a:cubicBezTo>
                  <a:lnTo>
                    <a:pt x="0" y="50784"/>
                  </a:lnTo>
                  <a:lnTo>
                    <a:pt x="0" y="38084"/>
                  </a:lnTo>
                  <a:lnTo>
                    <a:pt x="8966" y="34371"/>
                  </a:lnTo>
                  <a:cubicBezTo>
                    <a:pt x="11268" y="32072"/>
                    <a:pt x="12694" y="28897"/>
                    <a:pt x="12694" y="25392"/>
                  </a:cubicBezTo>
                  <a:cubicBezTo>
                    <a:pt x="12694" y="21887"/>
                    <a:pt x="11268" y="18712"/>
                    <a:pt x="8966" y="16413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499579" y="4028947"/>
            <a:ext cx="558774" cy="558800"/>
            <a:chOff x="1309093" y="3405320"/>
            <a:chExt cx="558774" cy="558800"/>
          </a:xfrm>
          <a:solidFill>
            <a:schemeClr val="tx2"/>
          </a:solidFill>
        </p:grpSpPr>
        <p:sp>
          <p:nvSpPr>
            <p:cNvPr id="93" name="Shape 112"/>
            <p:cNvSpPr/>
            <p:nvPr/>
          </p:nvSpPr>
          <p:spPr>
            <a:xfrm>
              <a:off x="1309093" y="3405320"/>
              <a:ext cx="279387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279400" y="0"/>
                  </a:moveTo>
                  <a:lnTo>
                    <a:pt x="279400" y="12700"/>
                  </a:lnTo>
                  <a:cubicBezTo>
                    <a:pt x="132334" y="12700"/>
                    <a:pt x="12700" y="132347"/>
                    <a:pt x="12700" y="279426"/>
                  </a:cubicBezTo>
                  <a:cubicBezTo>
                    <a:pt x="12700" y="426504"/>
                    <a:pt x="132334" y="546164"/>
                    <a:pt x="279400" y="546164"/>
                  </a:cubicBezTo>
                  <a:lnTo>
                    <a:pt x="279400" y="558864"/>
                  </a:lnTo>
                  <a:cubicBezTo>
                    <a:pt x="125336" y="558864"/>
                    <a:pt x="0" y="433502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113"/>
            <p:cNvSpPr/>
            <p:nvPr/>
          </p:nvSpPr>
          <p:spPr>
            <a:xfrm>
              <a:off x="1588480" y="3405320"/>
              <a:ext cx="279387" cy="558800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02"/>
                    <a:pt x="154064" y="558864"/>
                    <a:pt x="0" y="558864"/>
                  </a:cubicBezTo>
                  <a:lnTo>
                    <a:pt x="0" y="546164"/>
                  </a:lnTo>
                  <a:cubicBezTo>
                    <a:pt x="147066" y="546164"/>
                    <a:pt x="266700" y="426504"/>
                    <a:pt x="266700" y="279426"/>
                  </a:cubicBezTo>
                  <a:cubicBezTo>
                    <a:pt x="266700" y="132347"/>
                    <a:pt x="147066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114"/>
            <p:cNvSpPr/>
            <p:nvPr/>
          </p:nvSpPr>
          <p:spPr>
            <a:xfrm>
              <a:off x="1410688" y="3545036"/>
              <a:ext cx="177792" cy="241272"/>
            </a:xfrm>
            <a:custGeom>
              <a:avLst/>
              <a:gdLst/>
              <a:ahLst/>
              <a:cxnLst/>
              <a:rect l="0" t="0" r="0" b="0"/>
              <a:pathLst>
                <a:path w="177800" h="241300">
                  <a:moveTo>
                    <a:pt x="44450" y="0"/>
                  </a:moveTo>
                  <a:lnTo>
                    <a:pt x="177800" y="0"/>
                  </a:lnTo>
                  <a:lnTo>
                    <a:pt x="177800" y="12700"/>
                  </a:lnTo>
                  <a:lnTo>
                    <a:pt x="44450" y="12700"/>
                  </a:lnTo>
                  <a:cubicBezTo>
                    <a:pt x="26949" y="12700"/>
                    <a:pt x="12700" y="26950"/>
                    <a:pt x="12700" y="44450"/>
                  </a:cubicBezTo>
                  <a:lnTo>
                    <a:pt x="12700" y="196850"/>
                  </a:lnTo>
                  <a:cubicBezTo>
                    <a:pt x="12700" y="214350"/>
                    <a:pt x="26949" y="228600"/>
                    <a:pt x="44450" y="228600"/>
                  </a:cubicBezTo>
                  <a:lnTo>
                    <a:pt x="177800" y="228600"/>
                  </a:lnTo>
                  <a:lnTo>
                    <a:pt x="177800" y="241300"/>
                  </a:lnTo>
                  <a:lnTo>
                    <a:pt x="44450" y="241300"/>
                  </a:lnTo>
                  <a:cubicBezTo>
                    <a:pt x="19939" y="241300"/>
                    <a:pt x="0" y="221361"/>
                    <a:pt x="0" y="196850"/>
                  </a:cubicBezTo>
                  <a:lnTo>
                    <a:pt x="0" y="44450"/>
                  </a:lnTo>
                  <a:cubicBezTo>
                    <a:pt x="0" y="19939"/>
                    <a:pt x="19939" y="0"/>
                    <a:pt x="444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115"/>
            <p:cNvSpPr/>
            <p:nvPr/>
          </p:nvSpPr>
          <p:spPr>
            <a:xfrm>
              <a:off x="1588480" y="3545036"/>
              <a:ext cx="177792" cy="241272"/>
            </a:xfrm>
            <a:custGeom>
              <a:avLst/>
              <a:gdLst/>
              <a:ahLst/>
              <a:cxnLst/>
              <a:rect l="0" t="0" r="0" b="0"/>
              <a:pathLst>
                <a:path w="177800" h="241300">
                  <a:moveTo>
                    <a:pt x="0" y="0"/>
                  </a:moveTo>
                  <a:lnTo>
                    <a:pt x="133350" y="0"/>
                  </a:lnTo>
                  <a:cubicBezTo>
                    <a:pt x="157861" y="0"/>
                    <a:pt x="177800" y="19939"/>
                    <a:pt x="177800" y="44450"/>
                  </a:cubicBezTo>
                  <a:lnTo>
                    <a:pt x="177800" y="196850"/>
                  </a:lnTo>
                  <a:cubicBezTo>
                    <a:pt x="177800" y="221361"/>
                    <a:pt x="157861" y="241300"/>
                    <a:pt x="133350" y="241300"/>
                  </a:cubicBezTo>
                  <a:lnTo>
                    <a:pt x="0" y="241300"/>
                  </a:lnTo>
                  <a:lnTo>
                    <a:pt x="0" y="228600"/>
                  </a:lnTo>
                  <a:lnTo>
                    <a:pt x="133350" y="228600"/>
                  </a:lnTo>
                  <a:cubicBezTo>
                    <a:pt x="150851" y="228600"/>
                    <a:pt x="165100" y="214350"/>
                    <a:pt x="165100" y="196850"/>
                  </a:cubicBezTo>
                  <a:lnTo>
                    <a:pt x="165100" y="44450"/>
                  </a:lnTo>
                  <a:cubicBezTo>
                    <a:pt x="165100" y="26950"/>
                    <a:pt x="150851" y="12700"/>
                    <a:pt x="133350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14377"/>
            <p:cNvSpPr/>
            <p:nvPr/>
          </p:nvSpPr>
          <p:spPr>
            <a:xfrm>
              <a:off x="1569432" y="3779947"/>
              <a:ext cx="38098" cy="50794"/>
            </a:xfrm>
            <a:custGeom>
              <a:avLst/>
              <a:gdLst/>
              <a:ahLst/>
              <a:cxnLst/>
              <a:rect l="0" t="0" r="0" b="0"/>
              <a:pathLst>
                <a:path w="38100" h="50800">
                  <a:moveTo>
                    <a:pt x="0" y="0"/>
                  </a:moveTo>
                  <a:lnTo>
                    <a:pt x="38100" y="0"/>
                  </a:lnTo>
                  <a:lnTo>
                    <a:pt x="38100" y="50800"/>
                  </a:lnTo>
                  <a:lnTo>
                    <a:pt x="0" y="5080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117"/>
            <p:cNvSpPr/>
            <p:nvPr/>
          </p:nvSpPr>
          <p:spPr>
            <a:xfrm>
              <a:off x="1491121" y="3824404"/>
              <a:ext cx="194720" cy="12699"/>
            </a:xfrm>
            <a:custGeom>
              <a:avLst/>
              <a:gdLst/>
              <a:ahLst/>
              <a:cxnLst/>
              <a:rect l="0" t="0" r="0" b="0"/>
              <a:pathLst>
                <a:path w="194729" h="12700">
                  <a:moveTo>
                    <a:pt x="6350" y="0"/>
                  </a:moveTo>
                  <a:lnTo>
                    <a:pt x="188379" y="0"/>
                  </a:lnTo>
                  <a:cubicBezTo>
                    <a:pt x="191884" y="0"/>
                    <a:pt x="194729" y="2845"/>
                    <a:pt x="194729" y="6350"/>
                  </a:cubicBezTo>
                  <a:cubicBezTo>
                    <a:pt x="194729" y="9855"/>
                    <a:pt x="191884" y="12700"/>
                    <a:pt x="188379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118"/>
            <p:cNvSpPr/>
            <p:nvPr/>
          </p:nvSpPr>
          <p:spPr>
            <a:xfrm>
              <a:off x="1556731" y="3618739"/>
              <a:ext cx="84070" cy="93867"/>
            </a:xfrm>
            <a:custGeom>
              <a:avLst/>
              <a:gdLst/>
              <a:ahLst/>
              <a:cxnLst/>
              <a:rect l="0" t="0" r="0" b="0"/>
              <a:pathLst>
                <a:path w="84074" h="93878">
                  <a:moveTo>
                    <a:pt x="3240" y="1151"/>
                  </a:moveTo>
                  <a:cubicBezTo>
                    <a:pt x="5239" y="0"/>
                    <a:pt x="7995" y="159"/>
                    <a:pt x="11024" y="1898"/>
                  </a:cubicBezTo>
                  <a:lnTo>
                    <a:pt x="78003" y="40570"/>
                  </a:lnTo>
                  <a:cubicBezTo>
                    <a:pt x="84061" y="44062"/>
                    <a:pt x="84074" y="49790"/>
                    <a:pt x="78003" y="53283"/>
                  </a:cubicBezTo>
                  <a:lnTo>
                    <a:pt x="11024" y="91980"/>
                  </a:lnTo>
                  <a:cubicBezTo>
                    <a:pt x="7988" y="93719"/>
                    <a:pt x="5232" y="93878"/>
                    <a:pt x="3235" y="92727"/>
                  </a:cubicBezTo>
                  <a:cubicBezTo>
                    <a:pt x="1238" y="91576"/>
                    <a:pt x="0" y="89115"/>
                    <a:pt x="0" y="85617"/>
                  </a:cubicBezTo>
                  <a:lnTo>
                    <a:pt x="0" y="8261"/>
                  </a:lnTo>
                  <a:cubicBezTo>
                    <a:pt x="0" y="4763"/>
                    <a:pt x="1241" y="2302"/>
                    <a:pt x="3240" y="115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5521180" y="1545204"/>
            <a:ext cx="566264" cy="565785"/>
            <a:chOff x="2224562" y="2042238"/>
            <a:chExt cx="566264" cy="565785"/>
          </a:xfrm>
          <a:solidFill>
            <a:schemeClr val="tx2"/>
          </a:solidFill>
        </p:grpSpPr>
        <p:sp>
          <p:nvSpPr>
            <p:cNvPr id="101" name="Shape 3120"/>
            <p:cNvSpPr/>
            <p:nvPr/>
          </p:nvSpPr>
          <p:spPr>
            <a:xfrm>
              <a:off x="2224562" y="2042239"/>
              <a:ext cx="283132" cy="565784"/>
            </a:xfrm>
            <a:custGeom>
              <a:avLst/>
              <a:gdLst/>
              <a:ahLst/>
              <a:cxnLst/>
              <a:rect l="0" t="0" r="0" b="0"/>
              <a:pathLst>
                <a:path w="283140" h="566254">
                  <a:moveTo>
                    <a:pt x="283140" y="0"/>
                  </a:moveTo>
                  <a:lnTo>
                    <a:pt x="283140" y="13195"/>
                  </a:lnTo>
                  <a:lnTo>
                    <a:pt x="228809" y="18689"/>
                  </a:lnTo>
                  <a:cubicBezTo>
                    <a:pt x="105908" y="43902"/>
                    <a:pt x="13195" y="152893"/>
                    <a:pt x="13195" y="283121"/>
                  </a:cubicBezTo>
                  <a:cubicBezTo>
                    <a:pt x="13195" y="413359"/>
                    <a:pt x="105908" y="522352"/>
                    <a:pt x="228809" y="547565"/>
                  </a:cubicBezTo>
                  <a:lnTo>
                    <a:pt x="283140" y="553059"/>
                  </a:lnTo>
                  <a:lnTo>
                    <a:pt x="283140" y="566254"/>
                  </a:lnTo>
                  <a:lnTo>
                    <a:pt x="226152" y="560492"/>
                  </a:lnTo>
                  <a:cubicBezTo>
                    <a:pt x="97244" y="534046"/>
                    <a:pt x="0" y="419727"/>
                    <a:pt x="0" y="283121"/>
                  </a:cubicBezTo>
                  <a:cubicBezTo>
                    <a:pt x="0" y="146515"/>
                    <a:pt x="97244" y="32204"/>
                    <a:pt x="226152" y="5761"/>
                  </a:cubicBezTo>
                  <a:lnTo>
                    <a:pt x="28314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3121"/>
            <p:cNvSpPr/>
            <p:nvPr/>
          </p:nvSpPr>
          <p:spPr>
            <a:xfrm>
              <a:off x="2507694" y="2042238"/>
              <a:ext cx="283132" cy="565785"/>
            </a:xfrm>
            <a:custGeom>
              <a:avLst/>
              <a:gdLst/>
              <a:ahLst/>
              <a:cxnLst/>
              <a:rect l="0" t="0" r="0" b="0"/>
              <a:pathLst>
                <a:path w="283140" h="566255">
                  <a:moveTo>
                    <a:pt x="6" y="0"/>
                  </a:moveTo>
                  <a:cubicBezTo>
                    <a:pt x="156127" y="0"/>
                    <a:pt x="283140" y="127000"/>
                    <a:pt x="283140" y="283121"/>
                  </a:cubicBezTo>
                  <a:cubicBezTo>
                    <a:pt x="283140" y="439242"/>
                    <a:pt x="156127" y="566255"/>
                    <a:pt x="6" y="566255"/>
                  </a:cubicBezTo>
                  <a:lnTo>
                    <a:pt x="0" y="566254"/>
                  </a:lnTo>
                  <a:lnTo>
                    <a:pt x="0" y="553059"/>
                  </a:lnTo>
                  <a:lnTo>
                    <a:pt x="6" y="553060"/>
                  </a:lnTo>
                  <a:cubicBezTo>
                    <a:pt x="148850" y="553060"/>
                    <a:pt x="269945" y="431965"/>
                    <a:pt x="269945" y="283121"/>
                  </a:cubicBezTo>
                  <a:cubicBezTo>
                    <a:pt x="269945" y="134290"/>
                    <a:pt x="148850" y="13195"/>
                    <a:pt x="6" y="13195"/>
                  </a:cubicBezTo>
                  <a:lnTo>
                    <a:pt x="0" y="13196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3122"/>
            <p:cNvSpPr/>
            <p:nvPr/>
          </p:nvSpPr>
          <p:spPr>
            <a:xfrm>
              <a:off x="2400848" y="2397950"/>
              <a:ext cx="213811" cy="98915"/>
            </a:xfrm>
            <a:custGeom>
              <a:avLst/>
              <a:gdLst/>
              <a:ahLst/>
              <a:cxnLst/>
              <a:rect l="0" t="0" r="0" b="0"/>
              <a:pathLst>
                <a:path w="213817" h="98997">
                  <a:moveTo>
                    <a:pt x="34608" y="1626"/>
                  </a:moveTo>
                  <a:cubicBezTo>
                    <a:pt x="37871" y="3289"/>
                    <a:pt x="39167" y="7252"/>
                    <a:pt x="37516" y="10503"/>
                  </a:cubicBezTo>
                  <a:lnTo>
                    <a:pt x="18644" y="47587"/>
                  </a:lnTo>
                  <a:cubicBezTo>
                    <a:pt x="13894" y="56922"/>
                    <a:pt x="13805" y="66573"/>
                    <a:pt x="18377" y="74041"/>
                  </a:cubicBezTo>
                  <a:cubicBezTo>
                    <a:pt x="22949" y="81509"/>
                    <a:pt x="31585" y="85801"/>
                    <a:pt x="42050" y="85801"/>
                  </a:cubicBezTo>
                  <a:lnTo>
                    <a:pt x="171285" y="85801"/>
                  </a:lnTo>
                  <a:cubicBezTo>
                    <a:pt x="181686" y="85801"/>
                    <a:pt x="190360" y="81521"/>
                    <a:pt x="195072" y="74079"/>
                  </a:cubicBezTo>
                  <a:cubicBezTo>
                    <a:pt x="199758" y="66624"/>
                    <a:pt x="199898" y="56947"/>
                    <a:pt x="195440" y="47536"/>
                  </a:cubicBezTo>
                  <a:lnTo>
                    <a:pt x="177876" y="11328"/>
                  </a:lnTo>
                  <a:cubicBezTo>
                    <a:pt x="176289" y="8052"/>
                    <a:pt x="177648" y="4090"/>
                    <a:pt x="180937" y="2502"/>
                  </a:cubicBezTo>
                  <a:cubicBezTo>
                    <a:pt x="184201" y="940"/>
                    <a:pt x="188163" y="2286"/>
                    <a:pt x="189751" y="5576"/>
                  </a:cubicBezTo>
                  <a:lnTo>
                    <a:pt x="207353" y="41834"/>
                  </a:lnTo>
                  <a:cubicBezTo>
                    <a:pt x="213817" y="55461"/>
                    <a:pt x="213385" y="69761"/>
                    <a:pt x="206248" y="81128"/>
                  </a:cubicBezTo>
                  <a:cubicBezTo>
                    <a:pt x="199060" y="92482"/>
                    <a:pt x="186322" y="98997"/>
                    <a:pt x="171285" y="98997"/>
                  </a:cubicBezTo>
                  <a:lnTo>
                    <a:pt x="42050" y="98997"/>
                  </a:lnTo>
                  <a:cubicBezTo>
                    <a:pt x="26886" y="98997"/>
                    <a:pt x="14161" y="92418"/>
                    <a:pt x="7112" y="80937"/>
                  </a:cubicBezTo>
                  <a:cubicBezTo>
                    <a:pt x="89" y="69469"/>
                    <a:pt x="0" y="55131"/>
                    <a:pt x="6871" y="41605"/>
                  </a:cubicBezTo>
                  <a:lnTo>
                    <a:pt x="25730" y="4534"/>
                  </a:lnTo>
                  <a:cubicBezTo>
                    <a:pt x="27394" y="1270"/>
                    <a:pt x="31382" y="0"/>
                    <a:pt x="34608" y="1626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3123"/>
            <p:cNvSpPr/>
            <p:nvPr/>
          </p:nvSpPr>
          <p:spPr>
            <a:xfrm>
              <a:off x="2364360" y="2146542"/>
              <a:ext cx="143335" cy="286489"/>
            </a:xfrm>
            <a:custGeom>
              <a:avLst/>
              <a:gdLst/>
              <a:ahLst/>
              <a:cxnLst/>
              <a:rect l="0" t="0" r="0" b="0"/>
              <a:pathLst>
                <a:path w="143339" h="286727">
                  <a:moveTo>
                    <a:pt x="143339" y="0"/>
                  </a:moveTo>
                  <a:lnTo>
                    <a:pt x="143339" y="13195"/>
                  </a:lnTo>
                  <a:lnTo>
                    <a:pt x="117151" y="15844"/>
                  </a:lnTo>
                  <a:cubicBezTo>
                    <a:pt x="57904" y="28002"/>
                    <a:pt x="13195" y="80560"/>
                    <a:pt x="13195" y="143357"/>
                  </a:cubicBezTo>
                  <a:cubicBezTo>
                    <a:pt x="13195" y="206154"/>
                    <a:pt x="57904" y="258721"/>
                    <a:pt x="117151" y="270882"/>
                  </a:cubicBezTo>
                  <a:lnTo>
                    <a:pt x="143339" y="273531"/>
                  </a:lnTo>
                  <a:lnTo>
                    <a:pt x="143339" y="286727"/>
                  </a:lnTo>
                  <a:lnTo>
                    <a:pt x="114491" y="283809"/>
                  </a:lnTo>
                  <a:cubicBezTo>
                    <a:pt x="49230" y="270419"/>
                    <a:pt x="0" y="212532"/>
                    <a:pt x="0" y="143357"/>
                  </a:cubicBezTo>
                  <a:cubicBezTo>
                    <a:pt x="0" y="74182"/>
                    <a:pt x="49230" y="16305"/>
                    <a:pt x="114491" y="2917"/>
                  </a:cubicBezTo>
                  <a:lnTo>
                    <a:pt x="14333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3124"/>
            <p:cNvSpPr/>
            <p:nvPr/>
          </p:nvSpPr>
          <p:spPr>
            <a:xfrm>
              <a:off x="2507694" y="2146541"/>
              <a:ext cx="143335" cy="286490"/>
            </a:xfrm>
            <a:custGeom>
              <a:avLst/>
              <a:gdLst/>
              <a:ahLst/>
              <a:cxnLst/>
              <a:rect l="0" t="0" r="0" b="0"/>
              <a:pathLst>
                <a:path w="143339" h="286728">
                  <a:moveTo>
                    <a:pt x="6" y="0"/>
                  </a:moveTo>
                  <a:cubicBezTo>
                    <a:pt x="79051" y="0"/>
                    <a:pt x="143339" y="64300"/>
                    <a:pt x="143339" y="143358"/>
                  </a:cubicBezTo>
                  <a:cubicBezTo>
                    <a:pt x="143339" y="222415"/>
                    <a:pt x="79051" y="286728"/>
                    <a:pt x="6" y="286728"/>
                  </a:cubicBezTo>
                  <a:lnTo>
                    <a:pt x="0" y="286727"/>
                  </a:lnTo>
                  <a:lnTo>
                    <a:pt x="0" y="273532"/>
                  </a:lnTo>
                  <a:lnTo>
                    <a:pt x="6" y="273533"/>
                  </a:lnTo>
                  <a:cubicBezTo>
                    <a:pt x="71761" y="273533"/>
                    <a:pt x="130143" y="215125"/>
                    <a:pt x="130143" y="143358"/>
                  </a:cubicBezTo>
                  <a:cubicBezTo>
                    <a:pt x="130143" y="71590"/>
                    <a:pt x="71761" y="13195"/>
                    <a:pt x="6" y="13195"/>
                  </a:cubicBezTo>
                  <a:lnTo>
                    <a:pt x="0" y="13196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3125"/>
            <p:cNvSpPr/>
            <p:nvPr/>
          </p:nvSpPr>
          <p:spPr>
            <a:xfrm>
              <a:off x="2440266" y="2246868"/>
              <a:ext cx="67422" cy="134737"/>
            </a:xfrm>
            <a:custGeom>
              <a:avLst/>
              <a:gdLst/>
              <a:ahLst/>
              <a:cxnLst/>
              <a:rect l="0" t="0" r="0" b="0"/>
              <a:pathLst>
                <a:path w="67424" h="134849">
                  <a:moveTo>
                    <a:pt x="67412" y="0"/>
                  </a:moveTo>
                  <a:lnTo>
                    <a:pt x="67424" y="3"/>
                  </a:lnTo>
                  <a:lnTo>
                    <a:pt x="67424" y="13198"/>
                  </a:lnTo>
                  <a:lnTo>
                    <a:pt x="67412" y="13195"/>
                  </a:lnTo>
                  <a:cubicBezTo>
                    <a:pt x="37516" y="13195"/>
                    <a:pt x="13195" y="37528"/>
                    <a:pt x="13195" y="67437"/>
                  </a:cubicBezTo>
                  <a:cubicBezTo>
                    <a:pt x="13195" y="97320"/>
                    <a:pt x="37516" y="121653"/>
                    <a:pt x="67412" y="121653"/>
                  </a:cubicBezTo>
                  <a:lnTo>
                    <a:pt x="67424" y="121651"/>
                  </a:lnTo>
                  <a:lnTo>
                    <a:pt x="67424" y="134846"/>
                  </a:lnTo>
                  <a:lnTo>
                    <a:pt x="67412" y="134849"/>
                  </a:lnTo>
                  <a:cubicBezTo>
                    <a:pt x="30239" y="134849"/>
                    <a:pt x="0" y="104610"/>
                    <a:pt x="0" y="67437"/>
                  </a:cubicBezTo>
                  <a:cubicBezTo>
                    <a:pt x="0" y="30251"/>
                    <a:pt x="30239" y="0"/>
                    <a:pt x="6741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3126"/>
            <p:cNvSpPr/>
            <p:nvPr/>
          </p:nvSpPr>
          <p:spPr>
            <a:xfrm>
              <a:off x="2507688" y="2246870"/>
              <a:ext cx="67435" cy="134732"/>
            </a:xfrm>
            <a:custGeom>
              <a:avLst/>
              <a:gdLst/>
              <a:ahLst/>
              <a:cxnLst/>
              <a:rect l="0" t="0" r="0" b="0"/>
              <a:pathLst>
                <a:path w="67437" h="134844">
                  <a:moveTo>
                    <a:pt x="0" y="0"/>
                  </a:moveTo>
                  <a:lnTo>
                    <a:pt x="26219" y="5305"/>
                  </a:lnTo>
                  <a:cubicBezTo>
                    <a:pt x="50421" y="15557"/>
                    <a:pt x="67437" y="39545"/>
                    <a:pt x="67437" y="67434"/>
                  </a:cubicBezTo>
                  <a:cubicBezTo>
                    <a:pt x="67437" y="95314"/>
                    <a:pt x="50421" y="119293"/>
                    <a:pt x="26219" y="129541"/>
                  </a:cubicBezTo>
                  <a:lnTo>
                    <a:pt x="0" y="134844"/>
                  </a:lnTo>
                  <a:lnTo>
                    <a:pt x="0" y="121648"/>
                  </a:lnTo>
                  <a:lnTo>
                    <a:pt x="21080" y="117382"/>
                  </a:lnTo>
                  <a:cubicBezTo>
                    <a:pt x="40542" y="109137"/>
                    <a:pt x="54229" y="89847"/>
                    <a:pt x="54229" y="67434"/>
                  </a:cubicBezTo>
                  <a:cubicBezTo>
                    <a:pt x="54229" y="45003"/>
                    <a:pt x="40542" y="25708"/>
                    <a:pt x="21080" y="17462"/>
                  </a:cubicBezTo>
                  <a:lnTo>
                    <a:pt x="0" y="131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3127"/>
            <p:cNvSpPr/>
            <p:nvPr/>
          </p:nvSpPr>
          <p:spPr>
            <a:xfrm>
              <a:off x="2497185" y="2197749"/>
              <a:ext cx="21030" cy="21001"/>
            </a:xfrm>
            <a:custGeom>
              <a:avLst/>
              <a:gdLst/>
              <a:ahLst/>
              <a:cxnLst/>
              <a:rect l="0" t="0" r="0" b="0"/>
              <a:pathLst>
                <a:path w="21031" h="21018">
                  <a:moveTo>
                    <a:pt x="10516" y="0"/>
                  </a:moveTo>
                  <a:cubicBezTo>
                    <a:pt x="16332" y="0"/>
                    <a:pt x="21031" y="4686"/>
                    <a:pt x="21031" y="10503"/>
                  </a:cubicBezTo>
                  <a:cubicBezTo>
                    <a:pt x="21031" y="16320"/>
                    <a:pt x="16332" y="21018"/>
                    <a:pt x="10516" y="21018"/>
                  </a:cubicBezTo>
                  <a:cubicBezTo>
                    <a:pt x="4699" y="21018"/>
                    <a:pt x="0" y="16320"/>
                    <a:pt x="0" y="10503"/>
                  </a:cubicBezTo>
                  <a:cubicBezTo>
                    <a:pt x="0" y="4686"/>
                    <a:pt x="4699" y="0"/>
                    <a:pt x="1051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3128"/>
            <p:cNvSpPr/>
            <p:nvPr/>
          </p:nvSpPr>
          <p:spPr>
            <a:xfrm>
              <a:off x="2481278" y="2288579"/>
              <a:ext cx="25653" cy="51303"/>
            </a:xfrm>
            <a:custGeom>
              <a:avLst/>
              <a:gdLst/>
              <a:ahLst/>
              <a:cxnLst/>
              <a:rect l="0" t="0" r="0" b="0"/>
              <a:pathLst>
                <a:path w="25654" h="51346">
                  <a:moveTo>
                    <a:pt x="25654" y="0"/>
                  </a:moveTo>
                  <a:lnTo>
                    <a:pt x="25654" y="13195"/>
                  </a:lnTo>
                  <a:cubicBezTo>
                    <a:pt x="18796" y="13195"/>
                    <a:pt x="13208" y="18796"/>
                    <a:pt x="13208" y="25679"/>
                  </a:cubicBezTo>
                  <a:cubicBezTo>
                    <a:pt x="13208" y="32550"/>
                    <a:pt x="18796" y="38151"/>
                    <a:pt x="25654" y="38151"/>
                  </a:cubicBezTo>
                  <a:lnTo>
                    <a:pt x="25654" y="51346"/>
                  </a:lnTo>
                  <a:cubicBezTo>
                    <a:pt x="11506" y="51346"/>
                    <a:pt x="0" y="39840"/>
                    <a:pt x="0" y="25679"/>
                  </a:cubicBezTo>
                  <a:cubicBezTo>
                    <a:pt x="0" y="11519"/>
                    <a:pt x="11506" y="0"/>
                    <a:pt x="2565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3129"/>
            <p:cNvSpPr/>
            <p:nvPr/>
          </p:nvSpPr>
          <p:spPr>
            <a:xfrm>
              <a:off x="2506931" y="2288579"/>
              <a:ext cx="25653" cy="51303"/>
            </a:xfrm>
            <a:custGeom>
              <a:avLst/>
              <a:gdLst/>
              <a:ahLst/>
              <a:cxnLst/>
              <a:rect l="0" t="0" r="0" b="0"/>
              <a:pathLst>
                <a:path w="25654" h="51346">
                  <a:moveTo>
                    <a:pt x="0" y="0"/>
                  </a:moveTo>
                  <a:cubicBezTo>
                    <a:pt x="14148" y="0"/>
                    <a:pt x="25654" y="11519"/>
                    <a:pt x="25654" y="25679"/>
                  </a:cubicBezTo>
                  <a:cubicBezTo>
                    <a:pt x="25654" y="39840"/>
                    <a:pt x="14148" y="51346"/>
                    <a:pt x="0" y="51346"/>
                  </a:cubicBezTo>
                  <a:lnTo>
                    <a:pt x="0" y="38151"/>
                  </a:lnTo>
                  <a:cubicBezTo>
                    <a:pt x="6858" y="38151"/>
                    <a:pt x="12446" y="32550"/>
                    <a:pt x="12446" y="25679"/>
                  </a:cubicBezTo>
                  <a:cubicBezTo>
                    <a:pt x="12446" y="18796"/>
                    <a:pt x="6858" y="13195"/>
                    <a:pt x="0" y="1319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5520814" y="2385461"/>
            <a:ext cx="558680" cy="558787"/>
            <a:chOff x="2139372" y="1483740"/>
            <a:chExt cx="558680" cy="558787"/>
          </a:xfrm>
          <a:solidFill>
            <a:schemeClr val="tx2"/>
          </a:solidFill>
        </p:grpSpPr>
        <p:sp>
          <p:nvSpPr>
            <p:cNvPr id="112" name="Shape 10"/>
            <p:cNvSpPr/>
            <p:nvPr/>
          </p:nvSpPr>
          <p:spPr>
            <a:xfrm>
              <a:off x="2139372" y="1483740"/>
              <a:ext cx="279340" cy="558787"/>
            </a:xfrm>
            <a:custGeom>
              <a:avLst/>
              <a:gdLst/>
              <a:ahLst/>
              <a:cxnLst/>
              <a:rect l="0" t="0" r="0" b="0"/>
              <a:pathLst>
                <a:path w="279394" h="558838">
                  <a:moveTo>
                    <a:pt x="279387" y="0"/>
                  </a:moveTo>
                  <a:lnTo>
                    <a:pt x="279394" y="1"/>
                  </a:lnTo>
                  <a:lnTo>
                    <a:pt x="279394" y="12701"/>
                  </a:lnTo>
                  <a:lnTo>
                    <a:pt x="279387" y="12700"/>
                  </a:lnTo>
                  <a:cubicBezTo>
                    <a:pt x="132334" y="12700"/>
                    <a:pt x="12700" y="132334"/>
                    <a:pt x="12700" y="279400"/>
                  </a:cubicBezTo>
                  <a:cubicBezTo>
                    <a:pt x="12700" y="426479"/>
                    <a:pt x="132334" y="546138"/>
                    <a:pt x="279387" y="546138"/>
                  </a:cubicBezTo>
                  <a:lnTo>
                    <a:pt x="279394" y="546137"/>
                  </a:lnTo>
                  <a:lnTo>
                    <a:pt x="279394" y="558837"/>
                  </a:lnTo>
                  <a:lnTo>
                    <a:pt x="279387" y="558838"/>
                  </a:lnTo>
                  <a:cubicBezTo>
                    <a:pt x="125336" y="558838"/>
                    <a:pt x="0" y="433476"/>
                    <a:pt x="0" y="279400"/>
                  </a:cubicBezTo>
                  <a:cubicBezTo>
                    <a:pt x="0" y="125336"/>
                    <a:pt x="125336" y="0"/>
                    <a:pt x="27938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"/>
            <p:cNvSpPr/>
            <p:nvPr/>
          </p:nvSpPr>
          <p:spPr>
            <a:xfrm>
              <a:off x="2418712" y="1483741"/>
              <a:ext cx="279340" cy="558786"/>
            </a:xfrm>
            <a:custGeom>
              <a:avLst/>
              <a:gdLst/>
              <a:ahLst/>
              <a:cxnLst/>
              <a:rect l="0" t="0" r="0" b="0"/>
              <a:pathLst>
                <a:path w="279394" h="558837">
                  <a:moveTo>
                    <a:pt x="0" y="0"/>
                  </a:moveTo>
                  <a:lnTo>
                    <a:pt x="56232" y="5686"/>
                  </a:lnTo>
                  <a:cubicBezTo>
                    <a:pt x="183433" y="31782"/>
                    <a:pt x="279394" y="144594"/>
                    <a:pt x="279394" y="279399"/>
                  </a:cubicBezTo>
                  <a:cubicBezTo>
                    <a:pt x="279394" y="414216"/>
                    <a:pt x="183433" y="527048"/>
                    <a:pt x="56232" y="553150"/>
                  </a:cubicBezTo>
                  <a:lnTo>
                    <a:pt x="0" y="558837"/>
                  </a:lnTo>
                  <a:lnTo>
                    <a:pt x="0" y="546137"/>
                  </a:lnTo>
                  <a:lnTo>
                    <a:pt x="53677" y="540708"/>
                  </a:lnTo>
                  <a:cubicBezTo>
                    <a:pt x="175099" y="515794"/>
                    <a:pt x="266694" y="408093"/>
                    <a:pt x="266694" y="279399"/>
                  </a:cubicBezTo>
                  <a:cubicBezTo>
                    <a:pt x="266694" y="150717"/>
                    <a:pt x="175099" y="43037"/>
                    <a:pt x="53677" y="18127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2"/>
            <p:cNvSpPr/>
            <p:nvPr/>
          </p:nvSpPr>
          <p:spPr>
            <a:xfrm>
              <a:off x="2461189" y="1850587"/>
              <a:ext cx="30766" cy="42008"/>
            </a:xfrm>
            <a:custGeom>
              <a:avLst/>
              <a:gdLst/>
              <a:ahLst/>
              <a:cxnLst/>
              <a:rect l="0" t="0" r="0" b="0"/>
              <a:pathLst>
                <a:path w="30772" h="42012">
                  <a:moveTo>
                    <a:pt x="6350" y="0"/>
                  </a:moveTo>
                  <a:lnTo>
                    <a:pt x="30772" y="0"/>
                  </a:lnTo>
                  <a:lnTo>
                    <a:pt x="30772" y="12700"/>
                  </a:lnTo>
                  <a:lnTo>
                    <a:pt x="12700" y="12700"/>
                  </a:lnTo>
                  <a:lnTo>
                    <a:pt x="12700" y="29312"/>
                  </a:lnTo>
                  <a:lnTo>
                    <a:pt x="30772" y="29312"/>
                  </a:lnTo>
                  <a:lnTo>
                    <a:pt x="30772" y="42012"/>
                  </a:lnTo>
                  <a:lnTo>
                    <a:pt x="6350" y="42012"/>
                  </a:lnTo>
                  <a:cubicBezTo>
                    <a:pt x="2845" y="42012"/>
                    <a:pt x="0" y="39167"/>
                    <a:pt x="0" y="35662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3"/>
            <p:cNvSpPr/>
            <p:nvPr/>
          </p:nvSpPr>
          <p:spPr>
            <a:xfrm>
              <a:off x="2491955" y="1850587"/>
              <a:ext cx="30766" cy="42008"/>
            </a:xfrm>
            <a:custGeom>
              <a:avLst/>
              <a:gdLst/>
              <a:ahLst/>
              <a:cxnLst/>
              <a:rect l="0" t="0" r="0" b="0"/>
              <a:pathLst>
                <a:path w="30772" h="42012">
                  <a:moveTo>
                    <a:pt x="0" y="0"/>
                  </a:moveTo>
                  <a:lnTo>
                    <a:pt x="24422" y="0"/>
                  </a:lnTo>
                  <a:cubicBezTo>
                    <a:pt x="27927" y="0"/>
                    <a:pt x="30772" y="2845"/>
                    <a:pt x="30772" y="6350"/>
                  </a:cubicBezTo>
                  <a:lnTo>
                    <a:pt x="30772" y="35662"/>
                  </a:lnTo>
                  <a:cubicBezTo>
                    <a:pt x="30772" y="39167"/>
                    <a:pt x="27927" y="42012"/>
                    <a:pt x="24422" y="42012"/>
                  </a:cubicBezTo>
                  <a:lnTo>
                    <a:pt x="0" y="42012"/>
                  </a:lnTo>
                  <a:lnTo>
                    <a:pt x="0" y="29312"/>
                  </a:lnTo>
                  <a:lnTo>
                    <a:pt x="18072" y="29312"/>
                  </a:lnTo>
                  <a:lnTo>
                    <a:pt x="18072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4"/>
            <p:cNvSpPr/>
            <p:nvPr/>
          </p:nvSpPr>
          <p:spPr>
            <a:xfrm>
              <a:off x="2314727" y="1850615"/>
              <a:ext cx="21002" cy="41966"/>
            </a:xfrm>
            <a:custGeom>
              <a:avLst/>
              <a:gdLst/>
              <a:ahLst/>
              <a:cxnLst/>
              <a:rect l="0" t="0" r="0" b="0"/>
              <a:pathLst>
                <a:path w="21006" h="41970">
                  <a:moveTo>
                    <a:pt x="21006" y="0"/>
                  </a:moveTo>
                  <a:lnTo>
                    <a:pt x="21006" y="12700"/>
                  </a:lnTo>
                  <a:lnTo>
                    <a:pt x="15149" y="15112"/>
                  </a:lnTo>
                  <a:cubicBezTo>
                    <a:pt x="13637" y="16616"/>
                    <a:pt x="12700" y="18692"/>
                    <a:pt x="12700" y="20985"/>
                  </a:cubicBezTo>
                  <a:cubicBezTo>
                    <a:pt x="12700" y="23277"/>
                    <a:pt x="13637" y="25354"/>
                    <a:pt x="15149" y="26857"/>
                  </a:cubicBezTo>
                  <a:lnTo>
                    <a:pt x="21006" y="29270"/>
                  </a:lnTo>
                  <a:lnTo>
                    <a:pt x="21006" y="41970"/>
                  </a:lnTo>
                  <a:lnTo>
                    <a:pt x="6171" y="35831"/>
                  </a:lnTo>
                  <a:cubicBezTo>
                    <a:pt x="2359" y="32027"/>
                    <a:pt x="0" y="26776"/>
                    <a:pt x="0" y="20985"/>
                  </a:cubicBezTo>
                  <a:cubicBezTo>
                    <a:pt x="0" y="15193"/>
                    <a:pt x="2359" y="9942"/>
                    <a:pt x="6171" y="6138"/>
                  </a:cubicBezTo>
                  <a:lnTo>
                    <a:pt x="2100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5"/>
            <p:cNvSpPr/>
            <p:nvPr/>
          </p:nvSpPr>
          <p:spPr>
            <a:xfrm>
              <a:off x="2335729" y="1850594"/>
              <a:ext cx="21002" cy="42008"/>
            </a:xfrm>
            <a:custGeom>
              <a:avLst/>
              <a:gdLst/>
              <a:ahLst/>
              <a:cxnLst/>
              <a:rect l="0" t="0" r="0" b="0"/>
              <a:pathLst>
                <a:path w="21006" h="42012">
                  <a:moveTo>
                    <a:pt x="51" y="0"/>
                  </a:moveTo>
                  <a:cubicBezTo>
                    <a:pt x="11608" y="0"/>
                    <a:pt x="21006" y="9423"/>
                    <a:pt x="21006" y="21006"/>
                  </a:cubicBezTo>
                  <a:cubicBezTo>
                    <a:pt x="21006" y="32588"/>
                    <a:pt x="11608" y="42012"/>
                    <a:pt x="51" y="42012"/>
                  </a:cubicBezTo>
                  <a:lnTo>
                    <a:pt x="0" y="41991"/>
                  </a:lnTo>
                  <a:lnTo>
                    <a:pt x="0" y="29291"/>
                  </a:lnTo>
                  <a:lnTo>
                    <a:pt x="51" y="29312"/>
                  </a:lnTo>
                  <a:cubicBezTo>
                    <a:pt x="4674" y="29312"/>
                    <a:pt x="8306" y="25667"/>
                    <a:pt x="8306" y="21006"/>
                  </a:cubicBezTo>
                  <a:cubicBezTo>
                    <a:pt x="8306" y="16358"/>
                    <a:pt x="4674" y="12700"/>
                    <a:pt x="51" y="12700"/>
                  </a:cubicBezTo>
                  <a:lnTo>
                    <a:pt x="0" y="12721"/>
                  </a:lnTo>
                  <a:lnTo>
                    <a:pt x="0" y="2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6"/>
            <p:cNvSpPr/>
            <p:nvPr/>
          </p:nvSpPr>
          <p:spPr>
            <a:xfrm>
              <a:off x="2285376" y="1821320"/>
              <a:ext cx="133324" cy="100613"/>
            </a:xfrm>
            <a:custGeom>
              <a:avLst/>
              <a:gdLst/>
              <a:ahLst/>
              <a:cxnLst/>
              <a:rect l="0" t="0" r="0" b="0"/>
              <a:pathLst>
                <a:path w="133350" h="100622">
                  <a:moveTo>
                    <a:pt x="25895" y="0"/>
                  </a:moveTo>
                  <a:lnTo>
                    <a:pt x="133350" y="0"/>
                  </a:lnTo>
                  <a:lnTo>
                    <a:pt x="133350" y="12700"/>
                  </a:lnTo>
                  <a:lnTo>
                    <a:pt x="25895" y="12700"/>
                  </a:lnTo>
                  <a:cubicBezTo>
                    <a:pt x="18618" y="12700"/>
                    <a:pt x="12700" y="18618"/>
                    <a:pt x="12700" y="25883"/>
                  </a:cubicBezTo>
                  <a:lnTo>
                    <a:pt x="12700" y="74727"/>
                  </a:lnTo>
                  <a:cubicBezTo>
                    <a:pt x="12700" y="82004"/>
                    <a:pt x="18618" y="87922"/>
                    <a:pt x="25895" y="87922"/>
                  </a:cubicBezTo>
                  <a:lnTo>
                    <a:pt x="133350" y="87922"/>
                  </a:lnTo>
                  <a:lnTo>
                    <a:pt x="133350" y="100622"/>
                  </a:lnTo>
                  <a:lnTo>
                    <a:pt x="25895" y="100622"/>
                  </a:lnTo>
                  <a:cubicBezTo>
                    <a:pt x="11608" y="100622"/>
                    <a:pt x="0" y="89014"/>
                    <a:pt x="0" y="74727"/>
                  </a:cubicBezTo>
                  <a:lnTo>
                    <a:pt x="0" y="25883"/>
                  </a:lnTo>
                  <a:cubicBezTo>
                    <a:pt x="0" y="11608"/>
                    <a:pt x="11608" y="0"/>
                    <a:pt x="2589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7"/>
            <p:cNvSpPr/>
            <p:nvPr/>
          </p:nvSpPr>
          <p:spPr>
            <a:xfrm>
              <a:off x="2418700" y="1821320"/>
              <a:ext cx="133324" cy="100613"/>
            </a:xfrm>
            <a:custGeom>
              <a:avLst/>
              <a:gdLst/>
              <a:ahLst/>
              <a:cxnLst/>
              <a:rect l="0" t="0" r="0" b="0"/>
              <a:pathLst>
                <a:path w="133350" h="100622">
                  <a:moveTo>
                    <a:pt x="0" y="0"/>
                  </a:moveTo>
                  <a:lnTo>
                    <a:pt x="107455" y="0"/>
                  </a:lnTo>
                  <a:cubicBezTo>
                    <a:pt x="121730" y="0"/>
                    <a:pt x="133350" y="11608"/>
                    <a:pt x="133350" y="25883"/>
                  </a:cubicBezTo>
                  <a:lnTo>
                    <a:pt x="133350" y="74727"/>
                  </a:lnTo>
                  <a:cubicBezTo>
                    <a:pt x="133350" y="89014"/>
                    <a:pt x="121730" y="100622"/>
                    <a:pt x="107455" y="100622"/>
                  </a:cubicBezTo>
                  <a:lnTo>
                    <a:pt x="0" y="100622"/>
                  </a:lnTo>
                  <a:lnTo>
                    <a:pt x="0" y="87922"/>
                  </a:lnTo>
                  <a:lnTo>
                    <a:pt x="107455" y="87922"/>
                  </a:lnTo>
                  <a:cubicBezTo>
                    <a:pt x="114732" y="87922"/>
                    <a:pt x="120650" y="82004"/>
                    <a:pt x="120650" y="74727"/>
                  </a:cubicBezTo>
                  <a:lnTo>
                    <a:pt x="120650" y="25883"/>
                  </a:lnTo>
                  <a:cubicBezTo>
                    <a:pt x="120650" y="18618"/>
                    <a:pt x="114732" y="12700"/>
                    <a:pt x="107455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8"/>
            <p:cNvSpPr/>
            <p:nvPr/>
          </p:nvSpPr>
          <p:spPr>
            <a:xfrm>
              <a:off x="2461189" y="1762673"/>
              <a:ext cx="30766" cy="42008"/>
            </a:xfrm>
            <a:custGeom>
              <a:avLst/>
              <a:gdLst/>
              <a:ahLst/>
              <a:cxnLst/>
              <a:rect l="0" t="0" r="0" b="0"/>
              <a:pathLst>
                <a:path w="30772" h="42012">
                  <a:moveTo>
                    <a:pt x="6350" y="0"/>
                  </a:moveTo>
                  <a:lnTo>
                    <a:pt x="30772" y="0"/>
                  </a:lnTo>
                  <a:lnTo>
                    <a:pt x="30772" y="12700"/>
                  </a:lnTo>
                  <a:lnTo>
                    <a:pt x="12700" y="12700"/>
                  </a:lnTo>
                  <a:lnTo>
                    <a:pt x="12700" y="29312"/>
                  </a:lnTo>
                  <a:lnTo>
                    <a:pt x="30772" y="29312"/>
                  </a:lnTo>
                  <a:lnTo>
                    <a:pt x="30772" y="42012"/>
                  </a:lnTo>
                  <a:lnTo>
                    <a:pt x="6350" y="42012"/>
                  </a:lnTo>
                  <a:cubicBezTo>
                    <a:pt x="2845" y="42012"/>
                    <a:pt x="0" y="39179"/>
                    <a:pt x="0" y="35662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9"/>
            <p:cNvSpPr/>
            <p:nvPr/>
          </p:nvSpPr>
          <p:spPr>
            <a:xfrm>
              <a:off x="2491955" y="1762673"/>
              <a:ext cx="30766" cy="42008"/>
            </a:xfrm>
            <a:custGeom>
              <a:avLst/>
              <a:gdLst/>
              <a:ahLst/>
              <a:cxnLst/>
              <a:rect l="0" t="0" r="0" b="0"/>
              <a:pathLst>
                <a:path w="30772" h="42012">
                  <a:moveTo>
                    <a:pt x="0" y="0"/>
                  </a:moveTo>
                  <a:lnTo>
                    <a:pt x="24422" y="0"/>
                  </a:lnTo>
                  <a:cubicBezTo>
                    <a:pt x="27927" y="0"/>
                    <a:pt x="30772" y="2845"/>
                    <a:pt x="30772" y="6350"/>
                  </a:cubicBezTo>
                  <a:lnTo>
                    <a:pt x="30772" y="35662"/>
                  </a:lnTo>
                  <a:cubicBezTo>
                    <a:pt x="30772" y="39179"/>
                    <a:pt x="27927" y="42012"/>
                    <a:pt x="24422" y="42012"/>
                  </a:cubicBezTo>
                  <a:lnTo>
                    <a:pt x="0" y="42012"/>
                  </a:lnTo>
                  <a:lnTo>
                    <a:pt x="0" y="29312"/>
                  </a:lnTo>
                  <a:lnTo>
                    <a:pt x="18072" y="29312"/>
                  </a:lnTo>
                  <a:lnTo>
                    <a:pt x="18072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20"/>
            <p:cNvSpPr/>
            <p:nvPr/>
          </p:nvSpPr>
          <p:spPr>
            <a:xfrm>
              <a:off x="2314727" y="1762695"/>
              <a:ext cx="21002" cy="41966"/>
            </a:xfrm>
            <a:custGeom>
              <a:avLst/>
              <a:gdLst/>
              <a:ahLst/>
              <a:cxnLst/>
              <a:rect l="0" t="0" r="0" b="0"/>
              <a:pathLst>
                <a:path w="21006" h="41970">
                  <a:moveTo>
                    <a:pt x="21006" y="0"/>
                  </a:moveTo>
                  <a:lnTo>
                    <a:pt x="21006" y="12700"/>
                  </a:lnTo>
                  <a:lnTo>
                    <a:pt x="15149" y="15112"/>
                  </a:lnTo>
                  <a:cubicBezTo>
                    <a:pt x="13637" y="16616"/>
                    <a:pt x="12700" y="18692"/>
                    <a:pt x="12700" y="20985"/>
                  </a:cubicBezTo>
                  <a:cubicBezTo>
                    <a:pt x="12700" y="23277"/>
                    <a:pt x="13637" y="25354"/>
                    <a:pt x="15149" y="26857"/>
                  </a:cubicBezTo>
                  <a:lnTo>
                    <a:pt x="21006" y="29270"/>
                  </a:lnTo>
                  <a:lnTo>
                    <a:pt x="21006" y="41970"/>
                  </a:lnTo>
                  <a:lnTo>
                    <a:pt x="6171" y="35831"/>
                  </a:lnTo>
                  <a:cubicBezTo>
                    <a:pt x="2359" y="32027"/>
                    <a:pt x="0" y="26776"/>
                    <a:pt x="0" y="20985"/>
                  </a:cubicBezTo>
                  <a:cubicBezTo>
                    <a:pt x="0" y="15193"/>
                    <a:pt x="2359" y="9942"/>
                    <a:pt x="6171" y="6138"/>
                  </a:cubicBezTo>
                  <a:lnTo>
                    <a:pt x="2100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21"/>
            <p:cNvSpPr/>
            <p:nvPr/>
          </p:nvSpPr>
          <p:spPr>
            <a:xfrm>
              <a:off x="2335729" y="1762674"/>
              <a:ext cx="21002" cy="42008"/>
            </a:xfrm>
            <a:custGeom>
              <a:avLst/>
              <a:gdLst/>
              <a:ahLst/>
              <a:cxnLst/>
              <a:rect l="0" t="0" r="0" b="0"/>
              <a:pathLst>
                <a:path w="21006" h="42012">
                  <a:moveTo>
                    <a:pt x="51" y="0"/>
                  </a:moveTo>
                  <a:cubicBezTo>
                    <a:pt x="11608" y="0"/>
                    <a:pt x="21006" y="9423"/>
                    <a:pt x="21006" y="21006"/>
                  </a:cubicBezTo>
                  <a:cubicBezTo>
                    <a:pt x="21006" y="32588"/>
                    <a:pt x="11608" y="42012"/>
                    <a:pt x="51" y="42012"/>
                  </a:cubicBezTo>
                  <a:lnTo>
                    <a:pt x="0" y="41991"/>
                  </a:lnTo>
                  <a:lnTo>
                    <a:pt x="0" y="29291"/>
                  </a:lnTo>
                  <a:lnTo>
                    <a:pt x="51" y="29312"/>
                  </a:lnTo>
                  <a:cubicBezTo>
                    <a:pt x="4674" y="29312"/>
                    <a:pt x="8306" y="25667"/>
                    <a:pt x="8306" y="21006"/>
                  </a:cubicBezTo>
                  <a:cubicBezTo>
                    <a:pt x="8306" y="16358"/>
                    <a:pt x="4674" y="12700"/>
                    <a:pt x="51" y="12700"/>
                  </a:cubicBezTo>
                  <a:lnTo>
                    <a:pt x="0" y="12721"/>
                  </a:lnTo>
                  <a:lnTo>
                    <a:pt x="0" y="2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22"/>
            <p:cNvSpPr/>
            <p:nvPr/>
          </p:nvSpPr>
          <p:spPr>
            <a:xfrm>
              <a:off x="2285376" y="1733408"/>
              <a:ext cx="133324" cy="100613"/>
            </a:xfrm>
            <a:custGeom>
              <a:avLst/>
              <a:gdLst/>
              <a:ahLst/>
              <a:cxnLst/>
              <a:rect l="0" t="0" r="0" b="0"/>
              <a:pathLst>
                <a:path w="133350" h="100622">
                  <a:moveTo>
                    <a:pt x="25895" y="0"/>
                  </a:moveTo>
                  <a:lnTo>
                    <a:pt x="133350" y="0"/>
                  </a:lnTo>
                  <a:lnTo>
                    <a:pt x="133350" y="12700"/>
                  </a:lnTo>
                  <a:lnTo>
                    <a:pt x="25895" y="12700"/>
                  </a:lnTo>
                  <a:cubicBezTo>
                    <a:pt x="18618" y="12700"/>
                    <a:pt x="12700" y="18618"/>
                    <a:pt x="12700" y="25883"/>
                  </a:cubicBezTo>
                  <a:lnTo>
                    <a:pt x="12700" y="74727"/>
                  </a:lnTo>
                  <a:cubicBezTo>
                    <a:pt x="12700" y="82004"/>
                    <a:pt x="18618" y="87922"/>
                    <a:pt x="25895" y="87922"/>
                  </a:cubicBezTo>
                  <a:lnTo>
                    <a:pt x="133350" y="87922"/>
                  </a:lnTo>
                  <a:lnTo>
                    <a:pt x="133350" y="100622"/>
                  </a:lnTo>
                  <a:lnTo>
                    <a:pt x="25895" y="100622"/>
                  </a:lnTo>
                  <a:cubicBezTo>
                    <a:pt x="11608" y="100622"/>
                    <a:pt x="0" y="89002"/>
                    <a:pt x="0" y="74727"/>
                  </a:cubicBezTo>
                  <a:lnTo>
                    <a:pt x="0" y="25883"/>
                  </a:lnTo>
                  <a:cubicBezTo>
                    <a:pt x="0" y="11608"/>
                    <a:pt x="11608" y="0"/>
                    <a:pt x="2589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23"/>
            <p:cNvSpPr/>
            <p:nvPr/>
          </p:nvSpPr>
          <p:spPr>
            <a:xfrm>
              <a:off x="2418700" y="1733408"/>
              <a:ext cx="133324" cy="100613"/>
            </a:xfrm>
            <a:custGeom>
              <a:avLst/>
              <a:gdLst/>
              <a:ahLst/>
              <a:cxnLst/>
              <a:rect l="0" t="0" r="0" b="0"/>
              <a:pathLst>
                <a:path w="133350" h="100622">
                  <a:moveTo>
                    <a:pt x="0" y="0"/>
                  </a:moveTo>
                  <a:lnTo>
                    <a:pt x="107455" y="0"/>
                  </a:lnTo>
                  <a:cubicBezTo>
                    <a:pt x="121730" y="0"/>
                    <a:pt x="133350" y="11608"/>
                    <a:pt x="133350" y="25883"/>
                  </a:cubicBezTo>
                  <a:lnTo>
                    <a:pt x="133350" y="74727"/>
                  </a:lnTo>
                  <a:cubicBezTo>
                    <a:pt x="133350" y="89002"/>
                    <a:pt x="121730" y="100622"/>
                    <a:pt x="107455" y="100622"/>
                  </a:cubicBezTo>
                  <a:lnTo>
                    <a:pt x="0" y="100622"/>
                  </a:lnTo>
                  <a:lnTo>
                    <a:pt x="0" y="87922"/>
                  </a:lnTo>
                  <a:lnTo>
                    <a:pt x="107455" y="87922"/>
                  </a:lnTo>
                  <a:cubicBezTo>
                    <a:pt x="114732" y="87922"/>
                    <a:pt x="120650" y="82004"/>
                    <a:pt x="120650" y="74727"/>
                  </a:cubicBezTo>
                  <a:lnTo>
                    <a:pt x="120650" y="25883"/>
                  </a:lnTo>
                  <a:cubicBezTo>
                    <a:pt x="120650" y="18618"/>
                    <a:pt x="114732" y="12700"/>
                    <a:pt x="107455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24"/>
            <p:cNvSpPr/>
            <p:nvPr/>
          </p:nvSpPr>
          <p:spPr>
            <a:xfrm>
              <a:off x="2228243" y="1572589"/>
              <a:ext cx="380913" cy="234764"/>
            </a:xfrm>
            <a:custGeom>
              <a:avLst/>
              <a:gdLst/>
              <a:ahLst/>
              <a:cxnLst/>
              <a:rect l="0" t="0" r="0" b="0"/>
              <a:pathLst>
                <a:path w="380987" h="234785">
                  <a:moveTo>
                    <a:pt x="139738" y="0"/>
                  </a:moveTo>
                  <a:cubicBezTo>
                    <a:pt x="180518" y="0"/>
                    <a:pt x="214871" y="26301"/>
                    <a:pt x="229413" y="67767"/>
                  </a:cubicBezTo>
                  <a:cubicBezTo>
                    <a:pt x="239497" y="61163"/>
                    <a:pt x="251079" y="57607"/>
                    <a:pt x="262827" y="57607"/>
                  </a:cubicBezTo>
                  <a:cubicBezTo>
                    <a:pt x="294653" y="57607"/>
                    <a:pt x="321551" y="82791"/>
                    <a:pt x="327292" y="117018"/>
                  </a:cubicBezTo>
                  <a:cubicBezTo>
                    <a:pt x="357505" y="120129"/>
                    <a:pt x="380987" y="148184"/>
                    <a:pt x="380987" y="182207"/>
                  </a:cubicBezTo>
                  <a:cubicBezTo>
                    <a:pt x="380987" y="201688"/>
                    <a:pt x="373278" y="220002"/>
                    <a:pt x="359842" y="232473"/>
                  </a:cubicBezTo>
                  <a:cubicBezTo>
                    <a:pt x="358623" y="233604"/>
                    <a:pt x="357073" y="234162"/>
                    <a:pt x="355524" y="234162"/>
                  </a:cubicBezTo>
                  <a:cubicBezTo>
                    <a:pt x="353822" y="234162"/>
                    <a:pt x="352120" y="233477"/>
                    <a:pt x="350863" y="232130"/>
                  </a:cubicBezTo>
                  <a:cubicBezTo>
                    <a:pt x="348488" y="229565"/>
                    <a:pt x="348640" y="225539"/>
                    <a:pt x="351206" y="223152"/>
                  </a:cubicBezTo>
                  <a:cubicBezTo>
                    <a:pt x="362064" y="213080"/>
                    <a:pt x="368287" y="198170"/>
                    <a:pt x="368287" y="182207"/>
                  </a:cubicBezTo>
                  <a:cubicBezTo>
                    <a:pt x="368287" y="153111"/>
                    <a:pt x="347548" y="129438"/>
                    <a:pt x="322047" y="129438"/>
                  </a:cubicBezTo>
                  <a:cubicBezTo>
                    <a:pt x="318783" y="129438"/>
                    <a:pt x="315709" y="126962"/>
                    <a:pt x="315379" y="123711"/>
                  </a:cubicBezTo>
                  <a:cubicBezTo>
                    <a:pt x="312357" y="93269"/>
                    <a:pt x="289763" y="70307"/>
                    <a:pt x="262827" y="70307"/>
                  </a:cubicBezTo>
                  <a:cubicBezTo>
                    <a:pt x="250939" y="70307"/>
                    <a:pt x="239675" y="74727"/>
                    <a:pt x="230251" y="83083"/>
                  </a:cubicBezTo>
                  <a:cubicBezTo>
                    <a:pt x="228613" y="84544"/>
                    <a:pt x="226327" y="85039"/>
                    <a:pt x="224218" y="84417"/>
                  </a:cubicBezTo>
                  <a:cubicBezTo>
                    <a:pt x="222110" y="83782"/>
                    <a:pt x="220472" y="82105"/>
                    <a:pt x="219901" y="79984"/>
                  </a:cubicBezTo>
                  <a:cubicBezTo>
                    <a:pt x="208915" y="39116"/>
                    <a:pt x="177444" y="12700"/>
                    <a:pt x="139738" y="12700"/>
                  </a:cubicBezTo>
                  <a:cubicBezTo>
                    <a:pt x="91427" y="12700"/>
                    <a:pt x="52108" y="55575"/>
                    <a:pt x="52108" y="108293"/>
                  </a:cubicBezTo>
                  <a:cubicBezTo>
                    <a:pt x="52108" y="113538"/>
                    <a:pt x="52489" y="118707"/>
                    <a:pt x="53238" y="123647"/>
                  </a:cubicBezTo>
                  <a:cubicBezTo>
                    <a:pt x="53708" y="126847"/>
                    <a:pt x="51714" y="129896"/>
                    <a:pt x="48590" y="130721"/>
                  </a:cubicBezTo>
                  <a:cubicBezTo>
                    <a:pt x="27788" y="136246"/>
                    <a:pt x="12700" y="157899"/>
                    <a:pt x="12700" y="182207"/>
                  </a:cubicBezTo>
                  <a:cubicBezTo>
                    <a:pt x="12700" y="198132"/>
                    <a:pt x="18910" y="213030"/>
                    <a:pt x="29743" y="223101"/>
                  </a:cubicBezTo>
                  <a:cubicBezTo>
                    <a:pt x="32309" y="225488"/>
                    <a:pt x="32461" y="229502"/>
                    <a:pt x="30074" y="232067"/>
                  </a:cubicBezTo>
                  <a:cubicBezTo>
                    <a:pt x="27673" y="234658"/>
                    <a:pt x="23660" y="234785"/>
                    <a:pt x="21095" y="232397"/>
                  </a:cubicBezTo>
                  <a:cubicBezTo>
                    <a:pt x="7684" y="219939"/>
                    <a:pt x="0" y="201638"/>
                    <a:pt x="0" y="182207"/>
                  </a:cubicBezTo>
                  <a:cubicBezTo>
                    <a:pt x="0" y="153822"/>
                    <a:pt x="16193" y="129121"/>
                    <a:pt x="40005" y="120155"/>
                  </a:cubicBezTo>
                  <a:cubicBezTo>
                    <a:pt x="39611" y="116268"/>
                    <a:pt x="39408" y="112293"/>
                    <a:pt x="39408" y="108293"/>
                  </a:cubicBezTo>
                  <a:cubicBezTo>
                    <a:pt x="39408" y="48577"/>
                    <a:pt x="84417" y="0"/>
                    <a:pt x="13973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27" name="Прямоугольник 126"/>
          <p:cNvSpPr/>
          <p:nvPr/>
        </p:nvSpPr>
        <p:spPr>
          <a:xfrm>
            <a:off x="6148524" y="3201531"/>
            <a:ext cx="3683201" cy="55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ИНТЕРНЕТ В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ОФИС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Бизнес на высоких скоростях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6" name="Группа 135"/>
          <p:cNvGrpSpPr/>
          <p:nvPr/>
        </p:nvGrpSpPr>
        <p:grpSpPr>
          <a:xfrm>
            <a:off x="5520814" y="3201211"/>
            <a:ext cx="558776" cy="558775"/>
            <a:chOff x="987359" y="2622394"/>
            <a:chExt cx="558776" cy="558775"/>
          </a:xfrm>
          <a:solidFill>
            <a:schemeClr val="tx2"/>
          </a:solidFill>
        </p:grpSpPr>
        <p:sp>
          <p:nvSpPr>
            <p:cNvPr id="137" name="Shape 400"/>
            <p:cNvSpPr/>
            <p:nvPr/>
          </p:nvSpPr>
          <p:spPr>
            <a:xfrm>
              <a:off x="987359" y="2622394"/>
              <a:ext cx="279388" cy="558774"/>
            </a:xfrm>
            <a:custGeom>
              <a:avLst/>
              <a:gdLst/>
              <a:ahLst/>
              <a:cxnLst/>
              <a:rect l="0" t="0" r="0" b="0"/>
              <a:pathLst>
                <a:path w="279394" h="558850">
                  <a:moveTo>
                    <a:pt x="279394" y="0"/>
                  </a:moveTo>
                  <a:lnTo>
                    <a:pt x="279394" y="12700"/>
                  </a:lnTo>
                  <a:lnTo>
                    <a:pt x="225720" y="18128"/>
                  </a:lnTo>
                  <a:cubicBezTo>
                    <a:pt x="104304" y="43043"/>
                    <a:pt x="12700" y="150744"/>
                    <a:pt x="12700" y="279437"/>
                  </a:cubicBezTo>
                  <a:cubicBezTo>
                    <a:pt x="12700" y="408120"/>
                    <a:pt x="104304" y="515810"/>
                    <a:pt x="225720" y="540722"/>
                  </a:cubicBezTo>
                  <a:lnTo>
                    <a:pt x="279394" y="546150"/>
                  </a:lnTo>
                  <a:lnTo>
                    <a:pt x="279394" y="558850"/>
                  </a:lnTo>
                  <a:lnTo>
                    <a:pt x="223161" y="553163"/>
                  </a:lnTo>
                  <a:cubicBezTo>
                    <a:pt x="95961" y="527064"/>
                    <a:pt x="0" y="414243"/>
                    <a:pt x="0" y="279437"/>
                  </a:cubicBezTo>
                  <a:cubicBezTo>
                    <a:pt x="0" y="144621"/>
                    <a:pt x="95961" y="31789"/>
                    <a:pt x="223161" y="5687"/>
                  </a:cubicBezTo>
                  <a:lnTo>
                    <a:pt x="279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401"/>
            <p:cNvSpPr/>
            <p:nvPr/>
          </p:nvSpPr>
          <p:spPr>
            <a:xfrm>
              <a:off x="1266747" y="2622394"/>
              <a:ext cx="279388" cy="558775"/>
            </a:xfrm>
            <a:custGeom>
              <a:avLst/>
              <a:gdLst/>
              <a:ahLst/>
              <a:cxnLst/>
              <a:rect l="0" t="0" r="0" b="0"/>
              <a:pathLst>
                <a:path w="279394" h="558851">
                  <a:moveTo>
                    <a:pt x="6" y="0"/>
                  </a:moveTo>
                  <a:cubicBezTo>
                    <a:pt x="154057" y="0"/>
                    <a:pt x="279394" y="125362"/>
                    <a:pt x="279394" y="279438"/>
                  </a:cubicBezTo>
                  <a:cubicBezTo>
                    <a:pt x="279394" y="433502"/>
                    <a:pt x="154057" y="558851"/>
                    <a:pt x="6" y="558851"/>
                  </a:cubicBezTo>
                  <a:lnTo>
                    <a:pt x="0" y="558850"/>
                  </a:lnTo>
                  <a:lnTo>
                    <a:pt x="0" y="546150"/>
                  </a:lnTo>
                  <a:lnTo>
                    <a:pt x="6" y="546151"/>
                  </a:lnTo>
                  <a:cubicBezTo>
                    <a:pt x="147060" y="546151"/>
                    <a:pt x="266694" y="426504"/>
                    <a:pt x="266694" y="279438"/>
                  </a:cubicBezTo>
                  <a:cubicBezTo>
                    <a:pt x="266694" y="132359"/>
                    <a:pt x="147060" y="12700"/>
                    <a:pt x="6" y="12700"/>
                  </a:cubicBezTo>
                  <a:lnTo>
                    <a:pt x="0" y="12701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402"/>
            <p:cNvSpPr/>
            <p:nvPr/>
          </p:nvSpPr>
          <p:spPr>
            <a:xfrm>
              <a:off x="1088952" y="2762094"/>
              <a:ext cx="177790" cy="228569"/>
            </a:xfrm>
            <a:custGeom>
              <a:avLst/>
              <a:gdLst/>
              <a:ahLst/>
              <a:cxnLst/>
              <a:rect l="0" t="0" r="0" b="0"/>
              <a:pathLst>
                <a:path w="177794" h="228600">
                  <a:moveTo>
                    <a:pt x="43078" y="0"/>
                  </a:moveTo>
                  <a:lnTo>
                    <a:pt x="177794" y="0"/>
                  </a:lnTo>
                  <a:lnTo>
                    <a:pt x="177794" y="12700"/>
                  </a:lnTo>
                  <a:lnTo>
                    <a:pt x="43078" y="12700"/>
                  </a:lnTo>
                  <a:cubicBezTo>
                    <a:pt x="26340" y="12700"/>
                    <a:pt x="12700" y="26340"/>
                    <a:pt x="12700" y="43091"/>
                  </a:cubicBezTo>
                  <a:lnTo>
                    <a:pt x="12700" y="185522"/>
                  </a:lnTo>
                  <a:cubicBezTo>
                    <a:pt x="12700" y="202273"/>
                    <a:pt x="26340" y="215900"/>
                    <a:pt x="43078" y="215900"/>
                  </a:cubicBezTo>
                  <a:lnTo>
                    <a:pt x="177794" y="215900"/>
                  </a:lnTo>
                  <a:lnTo>
                    <a:pt x="177794" y="228600"/>
                  </a:lnTo>
                  <a:lnTo>
                    <a:pt x="43078" y="228600"/>
                  </a:lnTo>
                  <a:cubicBezTo>
                    <a:pt x="19329" y="228600"/>
                    <a:pt x="0" y="209283"/>
                    <a:pt x="0" y="185522"/>
                  </a:cubicBezTo>
                  <a:lnTo>
                    <a:pt x="0" y="43091"/>
                  </a:lnTo>
                  <a:cubicBezTo>
                    <a:pt x="0" y="19329"/>
                    <a:pt x="19329" y="0"/>
                    <a:pt x="4307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403"/>
            <p:cNvSpPr/>
            <p:nvPr/>
          </p:nvSpPr>
          <p:spPr>
            <a:xfrm>
              <a:off x="1266742" y="2762094"/>
              <a:ext cx="177790" cy="228569"/>
            </a:xfrm>
            <a:custGeom>
              <a:avLst/>
              <a:gdLst/>
              <a:ahLst/>
              <a:cxnLst/>
              <a:rect l="0" t="0" r="0" b="0"/>
              <a:pathLst>
                <a:path w="177794" h="228600">
                  <a:moveTo>
                    <a:pt x="0" y="0"/>
                  </a:moveTo>
                  <a:lnTo>
                    <a:pt x="134715" y="0"/>
                  </a:lnTo>
                  <a:cubicBezTo>
                    <a:pt x="158477" y="0"/>
                    <a:pt x="177794" y="19329"/>
                    <a:pt x="177794" y="43091"/>
                  </a:cubicBezTo>
                  <a:lnTo>
                    <a:pt x="177794" y="185522"/>
                  </a:lnTo>
                  <a:cubicBezTo>
                    <a:pt x="177794" y="209283"/>
                    <a:pt x="158477" y="228600"/>
                    <a:pt x="134715" y="228600"/>
                  </a:cubicBezTo>
                  <a:lnTo>
                    <a:pt x="0" y="228600"/>
                  </a:lnTo>
                  <a:lnTo>
                    <a:pt x="0" y="215900"/>
                  </a:lnTo>
                  <a:lnTo>
                    <a:pt x="134715" y="215900"/>
                  </a:lnTo>
                  <a:cubicBezTo>
                    <a:pt x="151467" y="215900"/>
                    <a:pt x="165094" y="202273"/>
                    <a:pt x="165094" y="185522"/>
                  </a:cubicBezTo>
                  <a:lnTo>
                    <a:pt x="165094" y="43091"/>
                  </a:lnTo>
                  <a:cubicBezTo>
                    <a:pt x="165094" y="26340"/>
                    <a:pt x="151467" y="12700"/>
                    <a:pt x="134715" y="12700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404"/>
            <p:cNvSpPr/>
            <p:nvPr/>
          </p:nvSpPr>
          <p:spPr>
            <a:xfrm>
              <a:off x="1088958" y="3016064"/>
              <a:ext cx="355579" cy="12698"/>
            </a:xfrm>
            <a:custGeom>
              <a:avLst/>
              <a:gdLst/>
              <a:ahLst/>
              <a:cxnLst/>
              <a:rect l="0" t="0" r="0" b="0"/>
              <a:pathLst>
                <a:path w="355587" h="12700">
                  <a:moveTo>
                    <a:pt x="6350" y="0"/>
                  </a:moveTo>
                  <a:lnTo>
                    <a:pt x="349237" y="0"/>
                  </a:lnTo>
                  <a:cubicBezTo>
                    <a:pt x="352743" y="0"/>
                    <a:pt x="355587" y="2845"/>
                    <a:pt x="355587" y="6350"/>
                  </a:cubicBezTo>
                  <a:cubicBezTo>
                    <a:pt x="355587" y="9855"/>
                    <a:pt x="352743" y="12700"/>
                    <a:pt x="349237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80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8-800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dirty="0"/>
              <a:t>ДОБАВЬТЕ </a:t>
            </a:r>
            <a:r>
              <a:rPr lang="ru-RU" dirty="0" smtClean="0"/>
              <a:t>ВЕС </a:t>
            </a:r>
            <a:r>
              <a:rPr lang="ru-RU" dirty="0"/>
              <a:t>ВАШЕМУ БИЗНЕСУ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905" y="1466849"/>
            <a:ext cx="9972000" cy="4855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ПОДКЛЮЧИТЕ НОМЕР 8-800 И КЛИЕНТЫ ИЗ ЛЮБОГО РЕГИОНА РОССИИ СМОГУТ ЗВОНИТЬ ВАМ БЕСПЛАТНО.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58323"/>
              </p:ext>
            </p:extLst>
          </p:nvPr>
        </p:nvGraphicFramePr>
        <p:xfrm>
          <a:off x="359905" y="2284753"/>
          <a:ext cx="9972000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Привлекает новых клиентов</a:t>
                      </a:r>
                    </a:p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Повышает уровень лояльности 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Повышает эффективность рекламных кампаний</a:t>
                      </a:r>
                    </a:p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Укрепляет имидж вашей компании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359905" y="4549453"/>
            <a:ext cx="4647977" cy="773091"/>
            <a:chOff x="1000125" y="4810125"/>
            <a:chExt cx="4647977" cy="129540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000125" y="4833938"/>
              <a:ext cx="2695575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Ежемесячный платеж в счет трафика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771900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/>
            <p:nvPr/>
          </p:nvSpPr>
          <p:spPr>
            <a:xfrm>
              <a:off x="3848102" y="4833939"/>
              <a:ext cx="1800000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endPara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59905" y="3549280"/>
            <a:ext cx="4647977" cy="714376"/>
            <a:chOff x="1000125" y="4810125"/>
            <a:chExt cx="4647977" cy="12954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000125" y="4833938"/>
              <a:ext cx="2695575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Разовый платеж за выделение номера 8-800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771900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3848102" y="4833938"/>
              <a:ext cx="1800000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endPara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360530" y="4549453"/>
            <a:ext cx="4647977" cy="773091"/>
            <a:chOff x="1000125" y="4810125"/>
            <a:chExt cx="4647977" cy="12954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00125" y="4833938"/>
              <a:ext cx="2695575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Стоимость входящих звонков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771900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Прямоугольник 47"/>
            <p:cNvSpPr/>
            <p:nvPr/>
          </p:nvSpPr>
          <p:spPr>
            <a:xfrm>
              <a:off x="3848102" y="4833939"/>
              <a:ext cx="1800000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3,5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endPara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360530" y="3549280"/>
            <a:ext cx="4647977" cy="714376"/>
            <a:chOff x="1000125" y="4810125"/>
            <a:chExt cx="4647977" cy="129540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000125" y="4833938"/>
              <a:ext cx="2695575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В ежемесячный платеж в счет трафика включено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771900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рямоугольник 63"/>
            <p:cNvSpPr/>
            <p:nvPr/>
          </p:nvSpPr>
          <p:spPr>
            <a:xfrm>
              <a:off x="3848102" y="4833938"/>
              <a:ext cx="1800000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285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</a:t>
              </a:r>
              <a:endPara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9578" y="361027"/>
            <a:ext cx="720000" cy="720000"/>
            <a:chOff x="4015127" y="4245919"/>
            <a:chExt cx="558763" cy="558456"/>
          </a:xfrm>
          <a:solidFill>
            <a:schemeClr val="tx2"/>
          </a:solidFill>
        </p:grpSpPr>
        <p:sp>
          <p:nvSpPr>
            <p:cNvPr id="36" name="Shape 3529"/>
            <p:cNvSpPr/>
            <p:nvPr/>
          </p:nvSpPr>
          <p:spPr>
            <a:xfrm>
              <a:off x="4015127" y="4245920"/>
              <a:ext cx="279382" cy="558455"/>
            </a:xfrm>
            <a:custGeom>
              <a:avLst/>
              <a:gdLst/>
              <a:ahLst/>
              <a:cxnLst/>
              <a:rect l="0" t="0" r="0" b="0"/>
              <a:pathLst>
                <a:path w="279394" h="558850">
                  <a:moveTo>
                    <a:pt x="279394" y="0"/>
                  </a:moveTo>
                  <a:lnTo>
                    <a:pt x="279394" y="12700"/>
                  </a:lnTo>
                  <a:lnTo>
                    <a:pt x="225720" y="18128"/>
                  </a:lnTo>
                  <a:cubicBezTo>
                    <a:pt x="104304" y="43043"/>
                    <a:pt x="12700" y="150742"/>
                    <a:pt x="12700" y="279425"/>
                  </a:cubicBezTo>
                  <a:cubicBezTo>
                    <a:pt x="12700" y="408108"/>
                    <a:pt x="104304" y="515807"/>
                    <a:pt x="225720" y="540721"/>
                  </a:cubicBezTo>
                  <a:lnTo>
                    <a:pt x="279394" y="546150"/>
                  </a:lnTo>
                  <a:lnTo>
                    <a:pt x="279394" y="558850"/>
                  </a:lnTo>
                  <a:lnTo>
                    <a:pt x="223161" y="553163"/>
                  </a:lnTo>
                  <a:cubicBezTo>
                    <a:pt x="95960" y="527064"/>
                    <a:pt x="0" y="414242"/>
                    <a:pt x="0" y="279425"/>
                  </a:cubicBezTo>
                  <a:cubicBezTo>
                    <a:pt x="0" y="144608"/>
                    <a:pt x="95960" y="31785"/>
                    <a:pt x="223161" y="5686"/>
                  </a:cubicBezTo>
                  <a:lnTo>
                    <a:pt x="279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3530"/>
            <p:cNvSpPr/>
            <p:nvPr/>
          </p:nvSpPr>
          <p:spPr>
            <a:xfrm>
              <a:off x="4294509" y="4245919"/>
              <a:ext cx="279381" cy="558456"/>
            </a:xfrm>
            <a:custGeom>
              <a:avLst/>
              <a:gdLst/>
              <a:ahLst/>
              <a:cxnLst/>
              <a:rect l="0" t="0" r="0" b="0"/>
              <a:pathLst>
                <a:path w="279393" h="558851">
                  <a:moveTo>
                    <a:pt x="6" y="0"/>
                  </a:moveTo>
                  <a:cubicBezTo>
                    <a:pt x="154057" y="0"/>
                    <a:pt x="279393" y="125349"/>
                    <a:pt x="279393" y="279426"/>
                  </a:cubicBezTo>
                  <a:cubicBezTo>
                    <a:pt x="279393" y="433502"/>
                    <a:pt x="154057" y="558851"/>
                    <a:pt x="6" y="558851"/>
                  </a:cubicBezTo>
                  <a:lnTo>
                    <a:pt x="0" y="558850"/>
                  </a:lnTo>
                  <a:lnTo>
                    <a:pt x="0" y="546150"/>
                  </a:lnTo>
                  <a:lnTo>
                    <a:pt x="6" y="546151"/>
                  </a:lnTo>
                  <a:cubicBezTo>
                    <a:pt x="147060" y="546151"/>
                    <a:pt x="266693" y="426491"/>
                    <a:pt x="266693" y="279426"/>
                  </a:cubicBezTo>
                  <a:cubicBezTo>
                    <a:pt x="266693" y="132359"/>
                    <a:pt x="147060" y="12700"/>
                    <a:pt x="6" y="12700"/>
                  </a:cubicBezTo>
                  <a:lnTo>
                    <a:pt x="0" y="12701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3531"/>
            <p:cNvSpPr/>
            <p:nvPr/>
          </p:nvSpPr>
          <p:spPr>
            <a:xfrm>
              <a:off x="4094674" y="4465671"/>
              <a:ext cx="39101" cy="122444"/>
            </a:xfrm>
            <a:custGeom>
              <a:avLst/>
              <a:gdLst/>
              <a:ahLst/>
              <a:cxnLst/>
              <a:rect l="0" t="0" r="0" b="0"/>
              <a:pathLst>
                <a:path w="39103" h="122531">
                  <a:moveTo>
                    <a:pt x="38938" y="0"/>
                  </a:moveTo>
                  <a:lnTo>
                    <a:pt x="39103" y="56"/>
                  </a:lnTo>
                  <a:lnTo>
                    <a:pt x="39103" y="13145"/>
                  </a:lnTo>
                  <a:cubicBezTo>
                    <a:pt x="28258" y="13145"/>
                    <a:pt x="19876" y="19545"/>
                    <a:pt x="19876" y="31547"/>
                  </a:cubicBezTo>
                  <a:cubicBezTo>
                    <a:pt x="19876" y="37217"/>
                    <a:pt x="22136" y="41243"/>
                    <a:pt x="25772" y="44387"/>
                  </a:cubicBezTo>
                  <a:lnTo>
                    <a:pt x="39103" y="51497"/>
                  </a:lnTo>
                  <a:lnTo>
                    <a:pt x="39103" y="65638"/>
                  </a:lnTo>
                  <a:lnTo>
                    <a:pt x="38291" y="65240"/>
                  </a:lnTo>
                  <a:cubicBezTo>
                    <a:pt x="25959" y="70333"/>
                    <a:pt x="14783" y="76251"/>
                    <a:pt x="14783" y="88570"/>
                  </a:cubicBezTo>
                  <a:cubicBezTo>
                    <a:pt x="14783" y="101727"/>
                    <a:pt x="24981" y="109271"/>
                    <a:pt x="38938" y="109271"/>
                  </a:cubicBezTo>
                  <a:lnTo>
                    <a:pt x="39103" y="109220"/>
                  </a:lnTo>
                  <a:lnTo>
                    <a:pt x="39103" y="122531"/>
                  </a:lnTo>
                  <a:lnTo>
                    <a:pt x="10824" y="113957"/>
                  </a:lnTo>
                  <a:cubicBezTo>
                    <a:pt x="3943" y="108372"/>
                    <a:pt x="0" y="100241"/>
                    <a:pt x="0" y="90056"/>
                  </a:cubicBezTo>
                  <a:cubicBezTo>
                    <a:pt x="0" y="73939"/>
                    <a:pt x="10681" y="65735"/>
                    <a:pt x="24803" y="58979"/>
                  </a:cubicBezTo>
                  <a:cubicBezTo>
                    <a:pt x="14288" y="53569"/>
                    <a:pt x="5575" y="46012"/>
                    <a:pt x="5575" y="30886"/>
                  </a:cubicBezTo>
                  <a:cubicBezTo>
                    <a:pt x="5575" y="10516"/>
                    <a:pt x="20358" y="0"/>
                    <a:pt x="3893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3532"/>
            <p:cNvSpPr/>
            <p:nvPr/>
          </p:nvSpPr>
          <p:spPr>
            <a:xfrm>
              <a:off x="4133776" y="4465727"/>
              <a:ext cx="39101" cy="122438"/>
            </a:xfrm>
            <a:custGeom>
              <a:avLst/>
              <a:gdLst/>
              <a:ahLst/>
              <a:cxnLst/>
              <a:rect l="0" t="0" r="0" b="0"/>
              <a:pathLst>
                <a:path w="39103" h="122525">
                  <a:moveTo>
                    <a:pt x="0" y="0"/>
                  </a:moveTo>
                  <a:lnTo>
                    <a:pt x="23582" y="7991"/>
                  </a:lnTo>
                  <a:cubicBezTo>
                    <a:pt x="29499" y="13206"/>
                    <a:pt x="33033" y="20804"/>
                    <a:pt x="33033" y="30335"/>
                  </a:cubicBezTo>
                  <a:cubicBezTo>
                    <a:pt x="33033" y="42502"/>
                    <a:pt x="26289" y="50401"/>
                    <a:pt x="14122" y="57132"/>
                  </a:cubicBezTo>
                  <a:cubicBezTo>
                    <a:pt x="27445" y="63203"/>
                    <a:pt x="39103" y="70937"/>
                    <a:pt x="39103" y="89835"/>
                  </a:cubicBezTo>
                  <a:cubicBezTo>
                    <a:pt x="39103" y="109063"/>
                    <a:pt x="24156" y="122525"/>
                    <a:pt x="165" y="122525"/>
                  </a:cubicBezTo>
                  <a:lnTo>
                    <a:pt x="0" y="122475"/>
                  </a:lnTo>
                  <a:lnTo>
                    <a:pt x="0" y="109164"/>
                  </a:lnTo>
                  <a:lnTo>
                    <a:pt x="17750" y="103654"/>
                  </a:lnTo>
                  <a:cubicBezTo>
                    <a:pt x="21980" y="100103"/>
                    <a:pt x="24321" y="95010"/>
                    <a:pt x="24321" y="88844"/>
                  </a:cubicBezTo>
                  <a:cubicBezTo>
                    <a:pt x="24321" y="81942"/>
                    <a:pt x="21324" y="77300"/>
                    <a:pt x="16683" y="73747"/>
                  </a:cubicBezTo>
                  <a:lnTo>
                    <a:pt x="0" y="65582"/>
                  </a:lnTo>
                  <a:lnTo>
                    <a:pt x="0" y="51441"/>
                  </a:lnTo>
                  <a:lnTo>
                    <a:pt x="813" y="51874"/>
                  </a:lnTo>
                  <a:cubicBezTo>
                    <a:pt x="10846" y="47264"/>
                    <a:pt x="18898" y="41676"/>
                    <a:pt x="18898" y="31821"/>
                  </a:cubicBezTo>
                  <a:cubicBezTo>
                    <a:pt x="18898" y="19489"/>
                    <a:pt x="10846" y="13089"/>
                    <a:pt x="0" y="130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3533"/>
            <p:cNvSpPr/>
            <p:nvPr/>
          </p:nvSpPr>
          <p:spPr>
            <a:xfrm>
              <a:off x="4183763" y="4531849"/>
              <a:ext cx="57529" cy="13301"/>
            </a:xfrm>
            <a:custGeom>
              <a:avLst/>
              <a:gdLst/>
              <a:ahLst/>
              <a:cxnLst/>
              <a:rect l="0" t="0" r="0" b="0"/>
              <a:pathLst>
                <a:path w="57531" h="13310">
                  <a:moveTo>
                    <a:pt x="6744" y="0"/>
                  </a:moveTo>
                  <a:lnTo>
                    <a:pt x="50952" y="0"/>
                  </a:lnTo>
                  <a:cubicBezTo>
                    <a:pt x="54559" y="0"/>
                    <a:pt x="57531" y="2959"/>
                    <a:pt x="57531" y="6731"/>
                  </a:cubicBezTo>
                  <a:cubicBezTo>
                    <a:pt x="57531" y="10351"/>
                    <a:pt x="54559" y="13310"/>
                    <a:pt x="50952" y="13310"/>
                  </a:cubicBezTo>
                  <a:lnTo>
                    <a:pt x="6744" y="13310"/>
                  </a:lnTo>
                  <a:cubicBezTo>
                    <a:pt x="2959" y="13310"/>
                    <a:pt x="0" y="10351"/>
                    <a:pt x="0" y="6731"/>
                  </a:cubicBezTo>
                  <a:cubicBezTo>
                    <a:pt x="0" y="2959"/>
                    <a:pt x="2959" y="0"/>
                    <a:pt x="674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3534"/>
            <p:cNvSpPr/>
            <p:nvPr/>
          </p:nvSpPr>
          <p:spPr>
            <a:xfrm>
              <a:off x="4251991" y="4465671"/>
              <a:ext cx="39114" cy="122444"/>
            </a:xfrm>
            <a:custGeom>
              <a:avLst/>
              <a:gdLst/>
              <a:ahLst/>
              <a:cxnLst/>
              <a:rect l="0" t="0" r="0" b="0"/>
              <a:pathLst>
                <a:path w="39116" h="122531">
                  <a:moveTo>
                    <a:pt x="38938" y="0"/>
                  </a:moveTo>
                  <a:lnTo>
                    <a:pt x="39116" y="60"/>
                  </a:lnTo>
                  <a:lnTo>
                    <a:pt x="39116" y="13149"/>
                  </a:lnTo>
                  <a:lnTo>
                    <a:pt x="39103" y="13145"/>
                  </a:lnTo>
                  <a:cubicBezTo>
                    <a:pt x="28258" y="13145"/>
                    <a:pt x="19876" y="19545"/>
                    <a:pt x="19876" y="31547"/>
                  </a:cubicBezTo>
                  <a:cubicBezTo>
                    <a:pt x="19876" y="37217"/>
                    <a:pt x="22136" y="41243"/>
                    <a:pt x="25773" y="44387"/>
                  </a:cubicBezTo>
                  <a:lnTo>
                    <a:pt x="39116" y="51497"/>
                  </a:lnTo>
                  <a:lnTo>
                    <a:pt x="39116" y="65644"/>
                  </a:lnTo>
                  <a:lnTo>
                    <a:pt x="38291" y="65240"/>
                  </a:lnTo>
                  <a:cubicBezTo>
                    <a:pt x="25959" y="70333"/>
                    <a:pt x="14796" y="76251"/>
                    <a:pt x="14796" y="88570"/>
                  </a:cubicBezTo>
                  <a:cubicBezTo>
                    <a:pt x="14796" y="101727"/>
                    <a:pt x="24981" y="109271"/>
                    <a:pt x="38938" y="109271"/>
                  </a:cubicBezTo>
                  <a:lnTo>
                    <a:pt x="39116" y="109216"/>
                  </a:lnTo>
                  <a:lnTo>
                    <a:pt x="39116" y="122531"/>
                  </a:lnTo>
                  <a:lnTo>
                    <a:pt x="10825" y="113957"/>
                  </a:lnTo>
                  <a:cubicBezTo>
                    <a:pt x="3943" y="108372"/>
                    <a:pt x="0" y="100241"/>
                    <a:pt x="0" y="90056"/>
                  </a:cubicBezTo>
                  <a:cubicBezTo>
                    <a:pt x="0" y="73939"/>
                    <a:pt x="10681" y="65735"/>
                    <a:pt x="24816" y="58979"/>
                  </a:cubicBezTo>
                  <a:cubicBezTo>
                    <a:pt x="14300" y="53569"/>
                    <a:pt x="5588" y="46012"/>
                    <a:pt x="5588" y="30886"/>
                  </a:cubicBezTo>
                  <a:cubicBezTo>
                    <a:pt x="5588" y="10516"/>
                    <a:pt x="20371" y="0"/>
                    <a:pt x="3893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3535"/>
            <p:cNvSpPr/>
            <p:nvPr/>
          </p:nvSpPr>
          <p:spPr>
            <a:xfrm>
              <a:off x="4291105" y="4465731"/>
              <a:ext cx="39101" cy="122433"/>
            </a:xfrm>
            <a:custGeom>
              <a:avLst/>
              <a:gdLst/>
              <a:ahLst/>
              <a:cxnLst/>
              <a:rect l="0" t="0" r="0" b="0"/>
              <a:pathLst>
                <a:path w="39103" h="122520">
                  <a:moveTo>
                    <a:pt x="0" y="0"/>
                  </a:moveTo>
                  <a:lnTo>
                    <a:pt x="23576" y="7987"/>
                  </a:lnTo>
                  <a:cubicBezTo>
                    <a:pt x="29495" y="13202"/>
                    <a:pt x="33032" y="20800"/>
                    <a:pt x="33032" y="30331"/>
                  </a:cubicBezTo>
                  <a:cubicBezTo>
                    <a:pt x="33032" y="42498"/>
                    <a:pt x="26276" y="50397"/>
                    <a:pt x="14122" y="57128"/>
                  </a:cubicBezTo>
                  <a:cubicBezTo>
                    <a:pt x="27432" y="63199"/>
                    <a:pt x="39103" y="70933"/>
                    <a:pt x="39103" y="89830"/>
                  </a:cubicBezTo>
                  <a:cubicBezTo>
                    <a:pt x="39103" y="109058"/>
                    <a:pt x="24143" y="122520"/>
                    <a:pt x="165" y="122520"/>
                  </a:cubicBezTo>
                  <a:lnTo>
                    <a:pt x="0" y="122470"/>
                  </a:lnTo>
                  <a:lnTo>
                    <a:pt x="0" y="109155"/>
                  </a:lnTo>
                  <a:lnTo>
                    <a:pt x="17743" y="103650"/>
                  </a:lnTo>
                  <a:cubicBezTo>
                    <a:pt x="21977" y="100098"/>
                    <a:pt x="24320" y="95006"/>
                    <a:pt x="24320" y="88840"/>
                  </a:cubicBezTo>
                  <a:cubicBezTo>
                    <a:pt x="24320" y="81937"/>
                    <a:pt x="21320" y="77295"/>
                    <a:pt x="16677" y="73743"/>
                  </a:cubicBezTo>
                  <a:lnTo>
                    <a:pt x="0" y="65583"/>
                  </a:lnTo>
                  <a:lnTo>
                    <a:pt x="0" y="51437"/>
                  </a:lnTo>
                  <a:lnTo>
                    <a:pt x="813" y="51870"/>
                  </a:lnTo>
                  <a:cubicBezTo>
                    <a:pt x="10833" y="47260"/>
                    <a:pt x="18885" y="41672"/>
                    <a:pt x="18885" y="31817"/>
                  </a:cubicBezTo>
                  <a:cubicBezTo>
                    <a:pt x="18885" y="25651"/>
                    <a:pt x="16872" y="20968"/>
                    <a:pt x="13503" y="17826"/>
                  </a:cubicBezTo>
                  <a:lnTo>
                    <a:pt x="0" y="130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3536"/>
            <p:cNvSpPr/>
            <p:nvPr/>
          </p:nvSpPr>
          <p:spPr>
            <a:xfrm>
              <a:off x="4340433" y="4465497"/>
              <a:ext cx="37958" cy="122671"/>
            </a:xfrm>
            <a:custGeom>
              <a:avLst/>
              <a:gdLst/>
              <a:ahLst/>
              <a:cxnLst/>
              <a:rect l="0" t="0" r="0" b="0"/>
              <a:pathLst>
                <a:path w="37960" h="122758">
                  <a:moveTo>
                    <a:pt x="37960" y="0"/>
                  </a:moveTo>
                  <a:lnTo>
                    <a:pt x="37960" y="13639"/>
                  </a:lnTo>
                  <a:cubicBezTo>
                    <a:pt x="22339" y="13639"/>
                    <a:pt x="14795" y="25476"/>
                    <a:pt x="14795" y="43383"/>
                  </a:cubicBezTo>
                  <a:lnTo>
                    <a:pt x="14795" y="79553"/>
                  </a:lnTo>
                  <a:cubicBezTo>
                    <a:pt x="14795" y="97460"/>
                    <a:pt x="22339" y="109118"/>
                    <a:pt x="37960" y="109118"/>
                  </a:cubicBezTo>
                  <a:lnTo>
                    <a:pt x="37960" y="122758"/>
                  </a:lnTo>
                  <a:cubicBezTo>
                    <a:pt x="11659" y="122758"/>
                    <a:pt x="0" y="102717"/>
                    <a:pt x="0" y="79553"/>
                  </a:cubicBezTo>
                  <a:lnTo>
                    <a:pt x="0" y="43218"/>
                  </a:lnTo>
                  <a:cubicBezTo>
                    <a:pt x="0" y="20053"/>
                    <a:pt x="11659" y="0"/>
                    <a:pt x="379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3537"/>
            <p:cNvSpPr/>
            <p:nvPr/>
          </p:nvSpPr>
          <p:spPr>
            <a:xfrm>
              <a:off x="4378392" y="4465497"/>
              <a:ext cx="37958" cy="122671"/>
            </a:xfrm>
            <a:custGeom>
              <a:avLst/>
              <a:gdLst/>
              <a:ahLst/>
              <a:cxnLst/>
              <a:rect l="0" t="0" r="0" b="0"/>
              <a:pathLst>
                <a:path w="37960" h="122758">
                  <a:moveTo>
                    <a:pt x="0" y="0"/>
                  </a:moveTo>
                  <a:cubicBezTo>
                    <a:pt x="26289" y="0"/>
                    <a:pt x="37960" y="20053"/>
                    <a:pt x="37960" y="43218"/>
                  </a:cubicBezTo>
                  <a:lnTo>
                    <a:pt x="37960" y="79553"/>
                  </a:lnTo>
                  <a:cubicBezTo>
                    <a:pt x="37960" y="102717"/>
                    <a:pt x="26289" y="122758"/>
                    <a:pt x="0" y="122758"/>
                  </a:cubicBezTo>
                  <a:lnTo>
                    <a:pt x="0" y="109118"/>
                  </a:lnTo>
                  <a:cubicBezTo>
                    <a:pt x="15443" y="109118"/>
                    <a:pt x="23165" y="97460"/>
                    <a:pt x="23165" y="79553"/>
                  </a:cubicBezTo>
                  <a:lnTo>
                    <a:pt x="23165" y="43383"/>
                  </a:lnTo>
                  <a:cubicBezTo>
                    <a:pt x="23165" y="25476"/>
                    <a:pt x="15443" y="13639"/>
                    <a:pt x="0" y="1363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3538"/>
            <p:cNvSpPr/>
            <p:nvPr/>
          </p:nvSpPr>
          <p:spPr>
            <a:xfrm>
              <a:off x="4427406" y="4465498"/>
              <a:ext cx="37952" cy="122668"/>
            </a:xfrm>
            <a:custGeom>
              <a:avLst/>
              <a:gdLst/>
              <a:ahLst/>
              <a:cxnLst/>
              <a:rect l="0" t="0" r="0" b="0"/>
              <a:pathLst>
                <a:path w="37954" h="122755">
                  <a:moveTo>
                    <a:pt x="37954" y="0"/>
                  </a:moveTo>
                  <a:lnTo>
                    <a:pt x="37954" y="13641"/>
                  </a:lnTo>
                  <a:lnTo>
                    <a:pt x="20514" y="21795"/>
                  </a:lnTo>
                  <a:cubicBezTo>
                    <a:pt x="16672" y="26992"/>
                    <a:pt x="14783" y="34428"/>
                    <a:pt x="14783" y="43382"/>
                  </a:cubicBezTo>
                  <a:lnTo>
                    <a:pt x="14783" y="79551"/>
                  </a:lnTo>
                  <a:cubicBezTo>
                    <a:pt x="14783" y="88505"/>
                    <a:pt x="16672" y="95896"/>
                    <a:pt x="20514" y="101049"/>
                  </a:cubicBezTo>
                  <a:lnTo>
                    <a:pt x="37954" y="109114"/>
                  </a:lnTo>
                  <a:lnTo>
                    <a:pt x="37954" y="122755"/>
                  </a:lnTo>
                  <a:lnTo>
                    <a:pt x="20933" y="119263"/>
                  </a:lnTo>
                  <a:cubicBezTo>
                    <a:pt x="6558" y="112541"/>
                    <a:pt x="0" y="96925"/>
                    <a:pt x="0" y="79551"/>
                  </a:cubicBezTo>
                  <a:lnTo>
                    <a:pt x="0" y="43217"/>
                  </a:lnTo>
                  <a:cubicBezTo>
                    <a:pt x="0" y="25843"/>
                    <a:pt x="6558" y="10220"/>
                    <a:pt x="20933" y="3494"/>
                  </a:cubicBezTo>
                  <a:lnTo>
                    <a:pt x="3795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3539"/>
            <p:cNvSpPr/>
            <p:nvPr/>
          </p:nvSpPr>
          <p:spPr>
            <a:xfrm>
              <a:off x="4465359" y="4465497"/>
              <a:ext cx="37952" cy="122671"/>
            </a:xfrm>
            <a:custGeom>
              <a:avLst/>
              <a:gdLst/>
              <a:ahLst/>
              <a:cxnLst/>
              <a:rect l="0" t="0" r="0" b="0"/>
              <a:pathLst>
                <a:path w="37954" h="122758">
                  <a:moveTo>
                    <a:pt x="6" y="0"/>
                  </a:moveTo>
                  <a:cubicBezTo>
                    <a:pt x="26295" y="0"/>
                    <a:pt x="37954" y="20053"/>
                    <a:pt x="37954" y="43218"/>
                  </a:cubicBezTo>
                  <a:lnTo>
                    <a:pt x="37954" y="79553"/>
                  </a:lnTo>
                  <a:cubicBezTo>
                    <a:pt x="37954" y="102717"/>
                    <a:pt x="26295" y="122758"/>
                    <a:pt x="6" y="122758"/>
                  </a:cubicBezTo>
                  <a:lnTo>
                    <a:pt x="0" y="122757"/>
                  </a:lnTo>
                  <a:lnTo>
                    <a:pt x="0" y="109115"/>
                  </a:lnTo>
                  <a:lnTo>
                    <a:pt x="6" y="109118"/>
                  </a:lnTo>
                  <a:cubicBezTo>
                    <a:pt x="15449" y="109118"/>
                    <a:pt x="23171" y="97460"/>
                    <a:pt x="23171" y="79553"/>
                  </a:cubicBezTo>
                  <a:lnTo>
                    <a:pt x="23171" y="43383"/>
                  </a:lnTo>
                  <a:cubicBezTo>
                    <a:pt x="23171" y="25476"/>
                    <a:pt x="15449" y="13639"/>
                    <a:pt x="6" y="13639"/>
                  </a:cubicBezTo>
                  <a:lnTo>
                    <a:pt x="0" y="13642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49" name="Объект 4"/>
          <p:cNvSpPr txBox="1">
            <a:spLocks/>
          </p:cNvSpPr>
          <p:nvPr/>
        </p:nvSpPr>
        <p:spPr>
          <a:xfrm>
            <a:off x="359905" y="5873644"/>
            <a:ext cx="9972000" cy="502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Тарифы для «красивых» номеров 8-800 и скидки при больших объемах трафика рассчитываются индивидуально.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Цены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указаны в рублях с учетом НДС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all" dirty="0"/>
              <a:t>НОВАЯ ТЕЛЕФОНИЯ – </a:t>
            </a: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>новый </a:t>
            </a:r>
            <a:r>
              <a:rPr lang="ru-RU" cap="all" dirty="0"/>
              <a:t>подход к организации связи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905" y="1466849"/>
            <a:ext cx="9972000" cy="485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ОРГАНИЗАЦИЯ ОФИСНОЙ ТЕЛЕФОНИИ – БЕЗ ПРОВОДОВ, СЕКРЕТАРЯ И ДОПОЛНИТЕЛЬНОГО ОБОРУДОВАНИЯ. 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6915"/>
              </p:ext>
            </p:extLst>
          </p:nvPr>
        </p:nvGraphicFramePr>
        <p:xfrm>
          <a:off x="359905" y="2159273"/>
          <a:ext cx="99720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Виртуальная АТС (SIP телефония и голосовое меню IVR)</a:t>
                      </a:r>
                      <a:endParaRPr lang="ru-RU" sz="16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Бесплатные вызовы на мобильные номера Ростелекома</a:t>
                      </a:r>
                      <a:endParaRPr lang="en-US" sz="16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Автоматическая запись разговоров</a:t>
                      </a:r>
                      <a:endParaRPr lang="ru-RU" sz="16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Статистика по всем вызовам</a:t>
                      </a:r>
                      <a:endParaRPr lang="ru-RU" sz="16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80000" marR="0" lvl="0" indent="-180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Разнообразные настройки распределения и обработки вызовов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59905" y="4632000"/>
            <a:ext cx="4647977" cy="952501"/>
            <a:chOff x="1000125" y="4810125"/>
            <a:chExt cx="4647977" cy="12954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00125" y="4833939"/>
              <a:ext cx="2526333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Количество пользователей, включенных в абонентскую плату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501550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3514004" y="4833939"/>
              <a:ext cx="2134098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ru-RU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пользователей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9905" y="3524411"/>
            <a:ext cx="4647977" cy="965633"/>
            <a:chOff x="1000125" y="4810125"/>
            <a:chExt cx="4647977" cy="12954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00125" y="4833938"/>
              <a:ext cx="2526333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Абонентская плата в месяц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514004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3526459" y="4833938"/>
              <a:ext cx="2121643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endPara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60530" y="3537544"/>
            <a:ext cx="4647977" cy="952501"/>
            <a:chOff x="1000125" y="4810125"/>
            <a:chExt cx="4647977" cy="12954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000125" y="4833939"/>
              <a:ext cx="2488971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Исходящие вызовы на мобильные номера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Ростелекома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501550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3501550" y="4833939"/>
              <a:ext cx="2146552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r>
                <a:rPr lang="en-US" sz="1200" b="1" dirty="0" smtClean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200" b="1" dirty="0" smtClean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</a:t>
              </a:r>
            </a:p>
          </p:txBody>
        </p:sp>
      </p:grpSp>
      <p:sp>
        <p:nvSpPr>
          <p:cNvPr id="34" name="Объект 4"/>
          <p:cNvSpPr txBox="1">
            <a:spLocks/>
          </p:cNvSpPr>
          <p:nvPr/>
        </p:nvSpPr>
        <p:spPr>
          <a:xfrm>
            <a:off x="359905" y="6090908"/>
            <a:ext cx="9972000" cy="28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Цены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указаны в рублях с учетом НДС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360530" y="4632000"/>
            <a:ext cx="4647977" cy="952501"/>
            <a:chOff x="1000125" y="4810125"/>
            <a:chExt cx="4647977" cy="12954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000125" y="4833939"/>
              <a:ext cx="2488971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Исходящие вызовы на мобильные номера России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489096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3501550" y="4833939"/>
              <a:ext cx="2146552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1,89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r>
                <a:rPr lang="en-US" sz="1200" b="1" dirty="0" smtClean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200" b="1" dirty="0" smtClean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99661" y="357071"/>
            <a:ext cx="720000" cy="720000"/>
            <a:chOff x="3939051" y="1483740"/>
            <a:chExt cx="558679" cy="558800"/>
          </a:xfrm>
          <a:solidFill>
            <a:schemeClr val="tx2"/>
          </a:solidFill>
        </p:grpSpPr>
        <p:sp>
          <p:nvSpPr>
            <p:cNvPr id="27" name="Shape 34"/>
            <p:cNvSpPr/>
            <p:nvPr/>
          </p:nvSpPr>
          <p:spPr>
            <a:xfrm>
              <a:off x="3939051" y="1483741"/>
              <a:ext cx="279339" cy="558799"/>
            </a:xfrm>
            <a:custGeom>
              <a:avLst/>
              <a:gdLst/>
              <a:ahLst/>
              <a:cxnLst/>
              <a:rect l="0" t="0" r="0" b="0"/>
              <a:pathLst>
                <a:path w="279393" h="558850">
                  <a:moveTo>
                    <a:pt x="279393" y="0"/>
                  </a:moveTo>
                  <a:lnTo>
                    <a:pt x="279393" y="12700"/>
                  </a:lnTo>
                  <a:lnTo>
                    <a:pt x="225716" y="18128"/>
                  </a:lnTo>
                  <a:cubicBezTo>
                    <a:pt x="104295" y="43040"/>
                    <a:pt x="12700" y="150731"/>
                    <a:pt x="12700" y="279425"/>
                  </a:cubicBezTo>
                  <a:cubicBezTo>
                    <a:pt x="12700" y="408119"/>
                    <a:pt x="104295" y="515810"/>
                    <a:pt x="225716" y="540722"/>
                  </a:cubicBezTo>
                  <a:lnTo>
                    <a:pt x="279393" y="546150"/>
                  </a:lnTo>
                  <a:lnTo>
                    <a:pt x="279393" y="558850"/>
                  </a:lnTo>
                  <a:lnTo>
                    <a:pt x="223161" y="553163"/>
                  </a:lnTo>
                  <a:cubicBezTo>
                    <a:pt x="95960" y="527064"/>
                    <a:pt x="0" y="414242"/>
                    <a:pt x="0" y="279425"/>
                  </a:cubicBezTo>
                  <a:cubicBezTo>
                    <a:pt x="0" y="144608"/>
                    <a:pt x="95960" y="31785"/>
                    <a:pt x="223161" y="5686"/>
                  </a:cubicBezTo>
                  <a:lnTo>
                    <a:pt x="27939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35"/>
            <p:cNvSpPr/>
            <p:nvPr/>
          </p:nvSpPr>
          <p:spPr>
            <a:xfrm>
              <a:off x="4218390" y="1483740"/>
              <a:ext cx="279340" cy="558800"/>
            </a:xfrm>
            <a:custGeom>
              <a:avLst/>
              <a:gdLst/>
              <a:ahLst/>
              <a:cxnLst/>
              <a:rect l="0" t="0" r="0" b="0"/>
              <a:pathLst>
                <a:path w="279394" h="558851">
                  <a:moveTo>
                    <a:pt x="7" y="0"/>
                  </a:moveTo>
                  <a:cubicBezTo>
                    <a:pt x="154058" y="0"/>
                    <a:pt x="279394" y="125349"/>
                    <a:pt x="279394" y="279426"/>
                  </a:cubicBezTo>
                  <a:cubicBezTo>
                    <a:pt x="279394" y="433502"/>
                    <a:pt x="154058" y="558851"/>
                    <a:pt x="7" y="558851"/>
                  </a:cubicBezTo>
                  <a:lnTo>
                    <a:pt x="0" y="558850"/>
                  </a:lnTo>
                  <a:lnTo>
                    <a:pt x="0" y="546150"/>
                  </a:lnTo>
                  <a:lnTo>
                    <a:pt x="7" y="546151"/>
                  </a:lnTo>
                  <a:cubicBezTo>
                    <a:pt x="147060" y="546151"/>
                    <a:pt x="266694" y="426504"/>
                    <a:pt x="266694" y="279426"/>
                  </a:cubicBezTo>
                  <a:cubicBezTo>
                    <a:pt x="266694" y="132347"/>
                    <a:pt x="147060" y="12700"/>
                    <a:pt x="7" y="12700"/>
                  </a:cubicBezTo>
                  <a:lnTo>
                    <a:pt x="0" y="12701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36"/>
            <p:cNvSpPr/>
            <p:nvPr/>
          </p:nvSpPr>
          <p:spPr>
            <a:xfrm>
              <a:off x="4101014" y="1686563"/>
              <a:ext cx="117395" cy="240557"/>
            </a:xfrm>
            <a:custGeom>
              <a:avLst/>
              <a:gdLst/>
              <a:ahLst/>
              <a:cxnLst/>
              <a:rect l="0" t="0" r="0" b="0"/>
              <a:pathLst>
                <a:path w="117418" h="240579">
                  <a:moveTo>
                    <a:pt x="58014" y="432"/>
                  </a:moveTo>
                  <a:cubicBezTo>
                    <a:pt x="61659" y="813"/>
                    <a:pt x="64948" y="2654"/>
                    <a:pt x="67259" y="5588"/>
                  </a:cubicBezTo>
                  <a:lnTo>
                    <a:pt x="102616" y="51321"/>
                  </a:lnTo>
                  <a:cubicBezTo>
                    <a:pt x="107391" y="57595"/>
                    <a:pt x="106553" y="66561"/>
                    <a:pt x="100724" y="71768"/>
                  </a:cubicBezTo>
                  <a:lnTo>
                    <a:pt x="82486" y="88112"/>
                  </a:lnTo>
                  <a:cubicBezTo>
                    <a:pt x="79489" y="90488"/>
                    <a:pt x="72098" y="97523"/>
                    <a:pt x="70142" y="104724"/>
                  </a:cubicBezTo>
                  <a:cubicBezTo>
                    <a:pt x="68568" y="110452"/>
                    <a:pt x="69405" y="116662"/>
                    <a:pt x="72377" y="121361"/>
                  </a:cubicBezTo>
                  <a:cubicBezTo>
                    <a:pt x="81559" y="135953"/>
                    <a:pt x="104851" y="163728"/>
                    <a:pt x="116878" y="174434"/>
                  </a:cubicBezTo>
                  <a:lnTo>
                    <a:pt x="117418" y="174606"/>
                  </a:lnTo>
                  <a:lnTo>
                    <a:pt x="117418" y="188997"/>
                  </a:lnTo>
                  <a:lnTo>
                    <a:pt x="108433" y="183921"/>
                  </a:lnTo>
                  <a:cubicBezTo>
                    <a:pt x="95517" y="172428"/>
                    <a:pt x="71450" y="143751"/>
                    <a:pt x="61633" y="128130"/>
                  </a:cubicBezTo>
                  <a:cubicBezTo>
                    <a:pt x="56795" y="120498"/>
                    <a:pt x="55385" y="110490"/>
                    <a:pt x="57887" y="101371"/>
                  </a:cubicBezTo>
                  <a:cubicBezTo>
                    <a:pt x="61278" y="88913"/>
                    <a:pt x="73000" y="79439"/>
                    <a:pt x="74333" y="78397"/>
                  </a:cubicBezTo>
                  <a:lnTo>
                    <a:pt x="92253" y="62306"/>
                  </a:lnTo>
                  <a:cubicBezTo>
                    <a:pt x="93091" y="61544"/>
                    <a:pt x="93244" y="59969"/>
                    <a:pt x="92532" y="59055"/>
                  </a:cubicBezTo>
                  <a:lnTo>
                    <a:pt x="57252" y="13398"/>
                  </a:lnTo>
                  <a:cubicBezTo>
                    <a:pt x="56845" y="13246"/>
                    <a:pt x="56540" y="13183"/>
                    <a:pt x="56286" y="13183"/>
                  </a:cubicBezTo>
                  <a:cubicBezTo>
                    <a:pt x="55906" y="13183"/>
                    <a:pt x="55626" y="13322"/>
                    <a:pt x="55372" y="13538"/>
                  </a:cubicBezTo>
                  <a:lnTo>
                    <a:pt x="48717" y="18885"/>
                  </a:lnTo>
                  <a:cubicBezTo>
                    <a:pt x="38075" y="27343"/>
                    <a:pt x="27064" y="36081"/>
                    <a:pt x="20028" y="46736"/>
                  </a:cubicBezTo>
                  <a:cubicBezTo>
                    <a:pt x="14631" y="54889"/>
                    <a:pt x="12865" y="67120"/>
                    <a:pt x="14631" y="84125"/>
                  </a:cubicBezTo>
                  <a:cubicBezTo>
                    <a:pt x="15570" y="93205"/>
                    <a:pt x="17653" y="102540"/>
                    <a:pt x="20612" y="111087"/>
                  </a:cubicBezTo>
                  <a:cubicBezTo>
                    <a:pt x="24473" y="122174"/>
                    <a:pt x="29985" y="133718"/>
                    <a:pt x="37478" y="146393"/>
                  </a:cubicBezTo>
                  <a:cubicBezTo>
                    <a:pt x="48273" y="164655"/>
                    <a:pt x="68796" y="189128"/>
                    <a:pt x="86271" y="204546"/>
                  </a:cubicBezTo>
                  <a:lnTo>
                    <a:pt x="117418" y="226733"/>
                  </a:lnTo>
                  <a:lnTo>
                    <a:pt x="117418" y="240579"/>
                  </a:lnTo>
                  <a:lnTo>
                    <a:pt x="111875" y="238277"/>
                  </a:lnTo>
                  <a:cubicBezTo>
                    <a:pt x="100038" y="231699"/>
                    <a:pt x="88583" y="223545"/>
                    <a:pt x="77864" y="214071"/>
                  </a:cubicBezTo>
                  <a:cubicBezTo>
                    <a:pt x="59512" y="197866"/>
                    <a:pt x="37935" y="172123"/>
                    <a:pt x="26543" y="152857"/>
                  </a:cubicBezTo>
                  <a:cubicBezTo>
                    <a:pt x="18618" y="139446"/>
                    <a:pt x="12751" y="127152"/>
                    <a:pt x="8624" y="115265"/>
                  </a:cubicBezTo>
                  <a:cubicBezTo>
                    <a:pt x="5334" y="105791"/>
                    <a:pt x="3048" y="95479"/>
                    <a:pt x="1994" y="85433"/>
                  </a:cubicBezTo>
                  <a:cubicBezTo>
                    <a:pt x="673" y="72644"/>
                    <a:pt x="0" y="53988"/>
                    <a:pt x="9436" y="39725"/>
                  </a:cubicBezTo>
                  <a:cubicBezTo>
                    <a:pt x="17590" y="27394"/>
                    <a:pt x="29934" y="17589"/>
                    <a:pt x="40818" y="8941"/>
                  </a:cubicBezTo>
                  <a:lnTo>
                    <a:pt x="47308" y="3721"/>
                  </a:lnTo>
                  <a:cubicBezTo>
                    <a:pt x="50394" y="1194"/>
                    <a:pt x="54191" y="0"/>
                    <a:pt x="58014" y="432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37"/>
            <p:cNvSpPr/>
            <p:nvPr/>
          </p:nvSpPr>
          <p:spPr>
            <a:xfrm>
              <a:off x="4218409" y="1838309"/>
              <a:ext cx="116354" cy="102588"/>
            </a:xfrm>
            <a:custGeom>
              <a:avLst/>
              <a:gdLst/>
              <a:ahLst/>
              <a:cxnLst/>
              <a:rect l="0" t="0" r="0" b="0"/>
              <a:pathLst>
                <a:path w="116376" h="102597">
                  <a:moveTo>
                    <a:pt x="63851" y="310"/>
                  </a:moveTo>
                  <a:cubicBezTo>
                    <a:pt x="67554" y="619"/>
                    <a:pt x="71145" y="2242"/>
                    <a:pt x="73742" y="5099"/>
                  </a:cubicBezTo>
                  <a:lnTo>
                    <a:pt x="112604" y="47796"/>
                  </a:lnTo>
                  <a:cubicBezTo>
                    <a:pt x="115132" y="50616"/>
                    <a:pt x="116376" y="54185"/>
                    <a:pt x="116135" y="57855"/>
                  </a:cubicBezTo>
                  <a:cubicBezTo>
                    <a:pt x="115869" y="61690"/>
                    <a:pt x="114052" y="65234"/>
                    <a:pt x="111017" y="67812"/>
                  </a:cubicBezTo>
                  <a:cubicBezTo>
                    <a:pt x="108922" y="69615"/>
                    <a:pt x="106775" y="71520"/>
                    <a:pt x="104578" y="73463"/>
                  </a:cubicBezTo>
                  <a:cubicBezTo>
                    <a:pt x="94202" y="82633"/>
                    <a:pt x="82455" y="93034"/>
                    <a:pt x="68955" y="98876"/>
                  </a:cubicBezTo>
                  <a:cubicBezTo>
                    <a:pt x="62693" y="101594"/>
                    <a:pt x="56013" y="102597"/>
                    <a:pt x="49447" y="102597"/>
                  </a:cubicBezTo>
                  <a:cubicBezTo>
                    <a:pt x="39630" y="102597"/>
                    <a:pt x="30093" y="100349"/>
                    <a:pt x="22663" y="98228"/>
                  </a:cubicBezTo>
                  <a:lnTo>
                    <a:pt x="0" y="88820"/>
                  </a:lnTo>
                  <a:lnTo>
                    <a:pt x="0" y="74975"/>
                  </a:lnTo>
                  <a:lnTo>
                    <a:pt x="641" y="75432"/>
                  </a:lnTo>
                  <a:cubicBezTo>
                    <a:pt x="8566" y="79877"/>
                    <a:pt x="17367" y="83522"/>
                    <a:pt x="26143" y="86023"/>
                  </a:cubicBezTo>
                  <a:cubicBezTo>
                    <a:pt x="34372" y="88367"/>
                    <a:pt x="41580" y="89633"/>
                    <a:pt x="47846" y="89832"/>
                  </a:cubicBezTo>
                  <a:cubicBezTo>
                    <a:pt x="54111" y="90030"/>
                    <a:pt x="59436" y="89160"/>
                    <a:pt x="63900" y="87230"/>
                  </a:cubicBezTo>
                  <a:cubicBezTo>
                    <a:pt x="75559" y="82188"/>
                    <a:pt x="86023" y="72917"/>
                    <a:pt x="96158" y="63951"/>
                  </a:cubicBezTo>
                  <a:cubicBezTo>
                    <a:pt x="98406" y="61970"/>
                    <a:pt x="100603" y="60014"/>
                    <a:pt x="102762" y="58172"/>
                  </a:cubicBezTo>
                  <a:cubicBezTo>
                    <a:pt x="103181" y="57804"/>
                    <a:pt x="103435" y="57385"/>
                    <a:pt x="103448" y="57004"/>
                  </a:cubicBezTo>
                  <a:lnTo>
                    <a:pt x="64345" y="13646"/>
                  </a:lnTo>
                  <a:cubicBezTo>
                    <a:pt x="63595" y="12821"/>
                    <a:pt x="62033" y="12681"/>
                    <a:pt x="61119" y="13379"/>
                  </a:cubicBezTo>
                  <a:lnTo>
                    <a:pt x="41853" y="28505"/>
                  </a:lnTo>
                  <a:cubicBezTo>
                    <a:pt x="40887" y="29394"/>
                    <a:pt x="29407" y="39275"/>
                    <a:pt x="16694" y="40443"/>
                  </a:cubicBezTo>
                  <a:cubicBezTo>
                    <a:pt x="12027" y="40850"/>
                    <a:pt x="7303" y="40291"/>
                    <a:pt x="2897" y="38875"/>
                  </a:cubicBezTo>
                  <a:lnTo>
                    <a:pt x="0" y="37238"/>
                  </a:lnTo>
                  <a:lnTo>
                    <a:pt x="0" y="22848"/>
                  </a:lnTo>
                  <a:lnTo>
                    <a:pt x="15538" y="27794"/>
                  </a:lnTo>
                  <a:cubicBezTo>
                    <a:pt x="22599" y="27146"/>
                    <a:pt x="30512" y="21609"/>
                    <a:pt x="33712" y="18764"/>
                  </a:cubicBezTo>
                  <a:lnTo>
                    <a:pt x="53283" y="3397"/>
                  </a:lnTo>
                  <a:cubicBezTo>
                    <a:pt x="56331" y="1003"/>
                    <a:pt x="60147" y="0"/>
                    <a:pt x="63851" y="31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8"/>
            <p:cNvSpPr/>
            <p:nvPr/>
          </p:nvSpPr>
          <p:spPr>
            <a:xfrm>
              <a:off x="4130480" y="1700969"/>
              <a:ext cx="59792" cy="71849"/>
            </a:xfrm>
            <a:custGeom>
              <a:avLst/>
              <a:gdLst/>
              <a:ahLst/>
              <a:cxnLst/>
              <a:rect l="0" t="0" r="0" b="0"/>
              <a:pathLst>
                <a:path w="59804" h="71856">
                  <a:moveTo>
                    <a:pt x="3251" y="2172"/>
                  </a:moveTo>
                  <a:cubicBezTo>
                    <a:pt x="6007" y="0"/>
                    <a:pt x="10008" y="495"/>
                    <a:pt x="12167" y="3277"/>
                  </a:cubicBezTo>
                  <a:lnTo>
                    <a:pt x="57658" y="61595"/>
                  </a:lnTo>
                  <a:cubicBezTo>
                    <a:pt x="59804" y="64364"/>
                    <a:pt x="59322" y="68364"/>
                    <a:pt x="56553" y="70510"/>
                  </a:cubicBezTo>
                  <a:cubicBezTo>
                    <a:pt x="55397" y="71412"/>
                    <a:pt x="54013" y="71856"/>
                    <a:pt x="52654" y="71856"/>
                  </a:cubicBezTo>
                  <a:cubicBezTo>
                    <a:pt x="50762" y="71856"/>
                    <a:pt x="48895" y="71018"/>
                    <a:pt x="47638" y="69418"/>
                  </a:cubicBezTo>
                  <a:lnTo>
                    <a:pt x="2146" y="11087"/>
                  </a:lnTo>
                  <a:cubicBezTo>
                    <a:pt x="0" y="8318"/>
                    <a:pt x="483" y="4331"/>
                    <a:pt x="3251" y="2172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9"/>
            <p:cNvSpPr/>
            <p:nvPr/>
          </p:nvSpPr>
          <p:spPr>
            <a:xfrm>
              <a:off x="4253947" y="1852221"/>
              <a:ext cx="63653" cy="68345"/>
            </a:xfrm>
            <a:custGeom>
              <a:avLst/>
              <a:gdLst/>
              <a:ahLst/>
              <a:cxnLst/>
              <a:rect l="0" t="0" r="0" b="0"/>
              <a:pathLst>
                <a:path w="63665" h="68351">
                  <a:moveTo>
                    <a:pt x="2820" y="2337"/>
                  </a:moveTo>
                  <a:cubicBezTo>
                    <a:pt x="5410" y="0"/>
                    <a:pt x="9423" y="190"/>
                    <a:pt x="11786" y="2806"/>
                  </a:cubicBezTo>
                  <a:lnTo>
                    <a:pt x="61328" y="57747"/>
                  </a:lnTo>
                  <a:cubicBezTo>
                    <a:pt x="63665" y="60350"/>
                    <a:pt x="63462" y="64376"/>
                    <a:pt x="60858" y="66726"/>
                  </a:cubicBezTo>
                  <a:cubicBezTo>
                    <a:pt x="59639" y="67818"/>
                    <a:pt x="58128" y="68351"/>
                    <a:pt x="56604" y="68351"/>
                  </a:cubicBezTo>
                  <a:cubicBezTo>
                    <a:pt x="54864" y="68351"/>
                    <a:pt x="53149" y="67640"/>
                    <a:pt x="51879" y="66256"/>
                  </a:cubicBezTo>
                  <a:lnTo>
                    <a:pt x="2349" y="11316"/>
                  </a:lnTo>
                  <a:cubicBezTo>
                    <a:pt x="0" y="8712"/>
                    <a:pt x="216" y="4686"/>
                    <a:pt x="2820" y="2337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40"/>
            <p:cNvSpPr/>
            <p:nvPr/>
          </p:nvSpPr>
          <p:spPr>
            <a:xfrm>
              <a:off x="4027926" y="1572570"/>
              <a:ext cx="380926" cy="247627"/>
            </a:xfrm>
            <a:custGeom>
              <a:avLst/>
              <a:gdLst/>
              <a:ahLst/>
              <a:cxnLst/>
              <a:rect l="0" t="0" r="0" b="0"/>
              <a:pathLst>
                <a:path w="381000" h="247650">
                  <a:moveTo>
                    <a:pt x="139751" y="0"/>
                  </a:moveTo>
                  <a:cubicBezTo>
                    <a:pt x="180518" y="0"/>
                    <a:pt x="214871" y="26301"/>
                    <a:pt x="229413" y="67780"/>
                  </a:cubicBezTo>
                  <a:cubicBezTo>
                    <a:pt x="239497" y="61176"/>
                    <a:pt x="251079" y="57620"/>
                    <a:pt x="262827" y="57620"/>
                  </a:cubicBezTo>
                  <a:cubicBezTo>
                    <a:pt x="294640" y="57620"/>
                    <a:pt x="321539" y="82804"/>
                    <a:pt x="327304" y="117030"/>
                  </a:cubicBezTo>
                  <a:cubicBezTo>
                    <a:pt x="357505" y="120142"/>
                    <a:pt x="381000" y="148184"/>
                    <a:pt x="381000" y="182207"/>
                  </a:cubicBezTo>
                  <a:cubicBezTo>
                    <a:pt x="381000" y="218287"/>
                    <a:pt x="354559" y="247650"/>
                    <a:pt x="322047" y="247650"/>
                  </a:cubicBezTo>
                  <a:cubicBezTo>
                    <a:pt x="318541" y="247650"/>
                    <a:pt x="315697" y="244805"/>
                    <a:pt x="315697" y="241300"/>
                  </a:cubicBezTo>
                  <a:cubicBezTo>
                    <a:pt x="315697" y="237795"/>
                    <a:pt x="318541" y="234950"/>
                    <a:pt x="322047" y="234950"/>
                  </a:cubicBezTo>
                  <a:cubicBezTo>
                    <a:pt x="347548" y="234950"/>
                    <a:pt x="368300" y="211290"/>
                    <a:pt x="368300" y="182207"/>
                  </a:cubicBezTo>
                  <a:cubicBezTo>
                    <a:pt x="368300" y="153124"/>
                    <a:pt x="347548" y="129451"/>
                    <a:pt x="322047" y="129451"/>
                  </a:cubicBezTo>
                  <a:cubicBezTo>
                    <a:pt x="318783" y="129451"/>
                    <a:pt x="315709" y="126974"/>
                    <a:pt x="315392" y="123736"/>
                  </a:cubicBezTo>
                  <a:cubicBezTo>
                    <a:pt x="312344" y="93282"/>
                    <a:pt x="289751" y="70320"/>
                    <a:pt x="262827" y="70320"/>
                  </a:cubicBezTo>
                  <a:cubicBezTo>
                    <a:pt x="250927" y="70320"/>
                    <a:pt x="239675" y="74740"/>
                    <a:pt x="230251" y="83096"/>
                  </a:cubicBezTo>
                  <a:cubicBezTo>
                    <a:pt x="228613" y="84556"/>
                    <a:pt x="226314" y="85065"/>
                    <a:pt x="224206" y="84430"/>
                  </a:cubicBezTo>
                  <a:cubicBezTo>
                    <a:pt x="222098" y="83795"/>
                    <a:pt x="220472" y="82118"/>
                    <a:pt x="219901" y="79997"/>
                  </a:cubicBezTo>
                  <a:cubicBezTo>
                    <a:pt x="208915" y="39116"/>
                    <a:pt x="177445" y="12700"/>
                    <a:pt x="139751" y="12700"/>
                  </a:cubicBezTo>
                  <a:cubicBezTo>
                    <a:pt x="91415" y="12700"/>
                    <a:pt x="52108" y="55575"/>
                    <a:pt x="52108" y="108293"/>
                  </a:cubicBezTo>
                  <a:cubicBezTo>
                    <a:pt x="52108" y="113602"/>
                    <a:pt x="52476" y="118758"/>
                    <a:pt x="53226" y="123634"/>
                  </a:cubicBezTo>
                  <a:cubicBezTo>
                    <a:pt x="53721" y="126848"/>
                    <a:pt x="51714" y="129908"/>
                    <a:pt x="48578" y="130734"/>
                  </a:cubicBezTo>
                  <a:cubicBezTo>
                    <a:pt x="27787" y="136246"/>
                    <a:pt x="12700" y="157899"/>
                    <a:pt x="12700" y="182207"/>
                  </a:cubicBezTo>
                  <a:cubicBezTo>
                    <a:pt x="12700" y="211290"/>
                    <a:pt x="33414" y="234950"/>
                    <a:pt x="58890" y="234950"/>
                  </a:cubicBezTo>
                  <a:cubicBezTo>
                    <a:pt x="62395" y="234950"/>
                    <a:pt x="65240" y="237795"/>
                    <a:pt x="65240" y="241300"/>
                  </a:cubicBezTo>
                  <a:cubicBezTo>
                    <a:pt x="65240" y="244805"/>
                    <a:pt x="62395" y="247650"/>
                    <a:pt x="58890" y="247650"/>
                  </a:cubicBezTo>
                  <a:cubicBezTo>
                    <a:pt x="26416" y="247650"/>
                    <a:pt x="0" y="218287"/>
                    <a:pt x="0" y="182207"/>
                  </a:cubicBezTo>
                  <a:cubicBezTo>
                    <a:pt x="0" y="153822"/>
                    <a:pt x="16192" y="129121"/>
                    <a:pt x="39992" y="120167"/>
                  </a:cubicBezTo>
                  <a:cubicBezTo>
                    <a:pt x="39599" y="116306"/>
                    <a:pt x="39408" y="112332"/>
                    <a:pt x="39408" y="108293"/>
                  </a:cubicBezTo>
                  <a:cubicBezTo>
                    <a:pt x="39408" y="48578"/>
                    <a:pt x="84417" y="0"/>
                    <a:pt x="13975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89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all" dirty="0"/>
              <a:t>Управляемый </a:t>
            </a:r>
            <a:r>
              <a:rPr lang="ru-RU" cap="all" dirty="0" err="1"/>
              <a:t>Wi-Fi</a:t>
            </a:r>
            <a:r>
              <a:rPr lang="ru-RU" cap="all" dirty="0"/>
              <a:t> – </a:t>
            </a: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>ВАША новая ПРОГРАММА ЛОЯЛЬНОСТИ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905" y="1466849"/>
            <a:ext cx="9972000" cy="532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ОРГАНИЗУЙТЕ ДОСТУП К СЕТИ </a:t>
            </a:r>
            <a:r>
              <a:rPr lang="en-US" sz="1600" dirty="0" smtClean="0"/>
              <a:t>WI</a:t>
            </a:r>
            <a:r>
              <a:rPr lang="ru-RU" sz="1600" dirty="0" smtClean="0"/>
              <a:t>-</a:t>
            </a:r>
            <a:r>
              <a:rPr lang="en-US" sz="1600" dirty="0" smtClean="0"/>
              <a:t>FI </a:t>
            </a:r>
            <a:r>
              <a:rPr lang="ru-RU" sz="1600" dirty="0" smtClean="0"/>
              <a:t>ДЛЯ КЛИЕНТОВ ВАШЕГО ОФИСА, РЕСТОРАНА, САЛОНА, ГОСТИНИЦЫ, ТОРГОВОГО ИЛИ БИЗНЕС-ЦЕНТРА.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1D6-A765-4697-99EF-C2051756222A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97046"/>
              </p:ext>
            </p:extLst>
          </p:nvPr>
        </p:nvGraphicFramePr>
        <p:xfrm>
          <a:off x="359905" y="2212224"/>
          <a:ext cx="9972000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Повышает уровень лояльности ваших клиентов</a:t>
                      </a:r>
                    </a:p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Увеличивает время посещения и чек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Повышает и укрепляет имидж вашей компании </a:t>
                      </a:r>
                    </a:p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Удобная площадка для размещения рекламы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905309" y="3907406"/>
            <a:ext cx="3931532" cy="952501"/>
            <a:chOff x="943563" y="4810125"/>
            <a:chExt cx="3931532" cy="12954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43563" y="4833939"/>
              <a:ext cx="2526333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Абонентская плата </a:t>
              </a:r>
              <a:endPara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 предоставление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оборудования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728543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2740997" y="4833939"/>
              <a:ext cx="2134098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2 950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endPara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9905" y="3907406"/>
            <a:ext cx="4157780" cy="952501"/>
            <a:chOff x="1000125" y="4810125"/>
            <a:chExt cx="4157780" cy="12954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00125" y="4833938"/>
              <a:ext cx="2526333" cy="1247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Плата за подключение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023807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3036262" y="4833939"/>
              <a:ext cx="2121643" cy="12477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ru-RU" sz="20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endPara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210872" y="3907407"/>
            <a:ext cx="2979628" cy="934992"/>
            <a:chOff x="971844" y="4810125"/>
            <a:chExt cx="2979628" cy="12954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71844" y="4833938"/>
              <a:ext cx="2488971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Рассылка SMS с паролем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228170" y="4810125"/>
              <a:ext cx="0" cy="1295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3228169" y="4833938"/>
              <a:ext cx="723303" cy="124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b="1" cap="all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endPara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Объект 4"/>
          <p:cNvSpPr txBox="1">
            <a:spLocks/>
          </p:cNvSpPr>
          <p:nvPr/>
        </p:nvSpPr>
        <p:spPr>
          <a:xfrm>
            <a:off x="359905" y="6090908"/>
            <a:ext cx="9972000" cy="28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Цены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указаны в рублях с учетом НДС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Объект 4"/>
          <p:cNvSpPr txBox="1">
            <a:spLocks/>
          </p:cNvSpPr>
          <p:nvPr/>
        </p:nvSpPr>
        <p:spPr>
          <a:xfrm>
            <a:off x="359905" y="3246256"/>
            <a:ext cx="9972000" cy="365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УСТАНОВКА ОДНОЙ ТОЧКИ ДОСТУПА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359905" y="5173103"/>
            <a:ext cx="5427664" cy="763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 установке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более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пяти точек доступа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стоимость рассчитывается в индивидуальном порядке.</a:t>
            </a:r>
          </a:p>
        </p:txBody>
      </p:sp>
      <p:sp>
        <p:nvSpPr>
          <p:cNvPr id="28" name="Объект 4"/>
          <p:cNvSpPr txBox="1">
            <a:spLocks/>
          </p:cNvSpPr>
          <p:nvPr/>
        </p:nvSpPr>
        <p:spPr>
          <a:xfrm>
            <a:off x="6657010" y="5275568"/>
            <a:ext cx="3533490" cy="55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accent2"/>
                </a:solidFill>
              </a:rPr>
              <a:t>УСЛУГА ПОЛНОСТЬЮ СООТВЕТСТВУЕТ ТРЕБОВАНИЮ ЗАКОНОДАТЕЛЬСТВА РФ</a:t>
            </a:r>
            <a:endParaRPr lang="ru-RU" sz="1600" dirty="0">
              <a:solidFill>
                <a:schemeClr val="accent2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6098245" y="5275568"/>
            <a:ext cx="558765" cy="558608"/>
            <a:chOff x="1917263" y="1862989"/>
            <a:chExt cx="558765" cy="558608"/>
          </a:xfrm>
          <a:solidFill>
            <a:schemeClr val="tx2"/>
          </a:solidFill>
        </p:grpSpPr>
        <p:sp>
          <p:nvSpPr>
            <p:cNvPr id="76" name="Shape 1249"/>
            <p:cNvSpPr/>
            <p:nvPr/>
          </p:nvSpPr>
          <p:spPr>
            <a:xfrm>
              <a:off x="1917263" y="1862989"/>
              <a:ext cx="279382" cy="558608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26"/>
                  </a:cubicBezTo>
                  <a:cubicBezTo>
                    <a:pt x="12700" y="426504"/>
                    <a:pt x="132347" y="546164"/>
                    <a:pt x="279400" y="546164"/>
                  </a:cubicBezTo>
                  <a:lnTo>
                    <a:pt x="279400" y="558864"/>
                  </a:lnTo>
                  <a:cubicBezTo>
                    <a:pt x="125336" y="558864"/>
                    <a:pt x="0" y="433515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1250"/>
            <p:cNvSpPr/>
            <p:nvPr/>
          </p:nvSpPr>
          <p:spPr>
            <a:xfrm>
              <a:off x="2196646" y="1862989"/>
              <a:ext cx="279382" cy="558608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15"/>
                    <a:pt x="154064" y="558864"/>
                    <a:pt x="0" y="558864"/>
                  </a:cubicBezTo>
                  <a:lnTo>
                    <a:pt x="0" y="546164"/>
                  </a:lnTo>
                  <a:cubicBezTo>
                    <a:pt x="147053" y="546164"/>
                    <a:pt x="266700" y="426504"/>
                    <a:pt x="266700" y="279426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1251"/>
            <p:cNvSpPr/>
            <p:nvPr/>
          </p:nvSpPr>
          <p:spPr>
            <a:xfrm>
              <a:off x="2291865" y="2116071"/>
              <a:ext cx="51686" cy="159566"/>
            </a:xfrm>
            <a:custGeom>
              <a:avLst/>
              <a:gdLst/>
              <a:ahLst/>
              <a:cxnLst/>
              <a:rect l="0" t="0" r="0" b="0"/>
              <a:pathLst>
                <a:path w="51689" h="159639">
                  <a:moveTo>
                    <a:pt x="47981" y="1931"/>
                  </a:moveTo>
                  <a:cubicBezTo>
                    <a:pt x="50902" y="3873"/>
                    <a:pt x="51689" y="7811"/>
                    <a:pt x="49746" y="10732"/>
                  </a:cubicBezTo>
                  <a:cubicBezTo>
                    <a:pt x="49378" y="11290"/>
                    <a:pt x="12700" y="67513"/>
                    <a:pt x="12700" y="153289"/>
                  </a:cubicBezTo>
                  <a:cubicBezTo>
                    <a:pt x="12700" y="156794"/>
                    <a:pt x="9855" y="159639"/>
                    <a:pt x="6350" y="159639"/>
                  </a:cubicBezTo>
                  <a:cubicBezTo>
                    <a:pt x="2845" y="159639"/>
                    <a:pt x="0" y="156794"/>
                    <a:pt x="0" y="153289"/>
                  </a:cubicBezTo>
                  <a:cubicBezTo>
                    <a:pt x="0" y="63462"/>
                    <a:pt x="37579" y="6083"/>
                    <a:pt x="39180" y="3696"/>
                  </a:cubicBezTo>
                  <a:cubicBezTo>
                    <a:pt x="41135" y="762"/>
                    <a:pt x="45047" y="0"/>
                    <a:pt x="47981" y="193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1252"/>
            <p:cNvSpPr/>
            <p:nvPr/>
          </p:nvSpPr>
          <p:spPr>
            <a:xfrm>
              <a:off x="2189623" y="2097847"/>
              <a:ext cx="153838" cy="171296"/>
            </a:xfrm>
            <a:custGeom>
              <a:avLst/>
              <a:gdLst/>
              <a:ahLst/>
              <a:cxnLst/>
              <a:rect l="0" t="0" r="0" b="0"/>
              <a:pathLst>
                <a:path w="153848" h="171374">
                  <a:moveTo>
                    <a:pt x="38824" y="0"/>
                  </a:moveTo>
                  <a:lnTo>
                    <a:pt x="126606" y="0"/>
                  </a:lnTo>
                  <a:cubicBezTo>
                    <a:pt x="144780" y="0"/>
                    <a:pt x="150368" y="16307"/>
                    <a:pt x="150596" y="17005"/>
                  </a:cubicBezTo>
                  <a:lnTo>
                    <a:pt x="152743" y="23469"/>
                  </a:lnTo>
                  <a:cubicBezTo>
                    <a:pt x="153848" y="26784"/>
                    <a:pt x="152032" y="30378"/>
                    <a:pt x="148704" y="31483"/>
                  </a:cubicBezTo>
                  <a:cubicBezTo>
                    <a:pt x="145390" y="32601"/>
                    <a:pt x="141770" y="30785"/>
                    <a:pt x="140678" y="27457"/>
                  </a:cubicBezTo>
                  <a:lnTo>
                    <a:pt x="138531" y="20980"/>
                  </a:lnTo>
                  <a:cubicBezTo>
                    <a:pt x="138252" y="20193"/>
                    <a:pt x="135344" y="12700"/>
                    <a:pt x="126606" y="12700"/>
                  </a:cubicBezTo>
                  <a:lnTo>
                    <a:pt x="47638" y="12700"/>
                  </a:lnTo>
                  <a:cubicBezTo>
                    <a:pt x="52451" y="19329"/>
                    <a:pt x="63259" y="25463"/>
                    <a:pt x="70561" y="25463"/>
                  </a:cubicBezTo>
                  <a:cubicBezTo>
                    <a:pt x="73025" y="25463"/>
                    <a:pt x="75260" y="26886"/>
                    <a:pt x="76314" y="29121"/>
                  </a:cubicBezTo>
                  <a:cubicBezTo>
                    <a:pt x="77356" y="31356"/>
                    <a:pt x="77013" y="33985"/>
                    <a:pt x="75438" y="35877"/>
                  </a:cubicBezTo>
                  <a:cubicBezTo>
                    <a:pt x="46787" y="70243"/>
                    <a:pt x="27000" y="111785"/>
                    <a:pt x="13170" y="166573"/>
                  </a:cubicBezTo>
                  <a:cubicBezTo>
                    <a:pt x="12459" y="169456"/>
                    <a:pt x="9868" y="171374"/>
                    <a:pt x="7023" y="171374"/>
                  </a:cubicBezTo>
                  <a:cubicBezTo>
                    <a:pt x="6515" y="171374"/>
                    <a:pt x="5994" y="171310"/>
                    <a:pt x="5474" y="171171"/>
                  </a:cubicBezTo>
                  <a:cubicBezTo>
                    <a:pt x="2070" y="170319"/>
                    <a:pt x="0" y="166878"/>
                    <a:pt x="876" y="163474"/>
                  </a:cubicBezTo>
                  <a:cubicBezTo>
                    <a:pt x="14110" y="110985"/>
                    <a:pt x="32715" y="70129"/>
                    <a:pt x="59144" y="35890"/>
                  </a:cubicBezTo>
                  <a:cubicBezTo>
                    <a:pt x="46139" y="31153"/>
                    <a:pt x="32474" y="19533"/>
                    <a:pt x="32474" y="6350"/>
                  </a:cubicBezTo>
                  <a:cubicBezTo>
                    <a:pt x="32474" y="2832"/>
                    <a:pt x="35319" y="0"/>
                    <a:pt x="3882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1253"/>
            <p:cNvSpPr/>
            <p:nvPr/>
          </p:nvSpPr>
          <p:spPr>
            <a:xfrm>
              <a:off x="2049742" y="2116058"/>
              <a:ext cx="51673" cy="159579"/>
            </a:xfrm>
            <a:custGeom>
              <a:avLst/>
              <a:gdLst/>
              <a:ahLst/>
              <a:cxnLst/>
              <a:rect l="0" t="0" r="0" b="0"/>
              <a:pathLst>
                <a:path w="51676" h="159652">
                  <a:moveTo>
                    <a:pt x="3708" y="1943"/>
                  </a:moveTo>
                  <a:cubicBezTo>
                    <a:pt x="6591" y="0"/>
                    <a:pt x="10541" y="762"/>
                    <a:pt x="12510" y="3709"/>
                  </a:cubicBezTo>
                  <a:cubicBezTo>
                    <a:pt x="14110" y="6096"/>
                    <a:pt x="51676" y="63475"/>
                    <a:pt x="51676" y="153302"/>
                  </a:cubicBezTo>
                  <a:cubicBezTo>
                    <a:pt x="51676" y="156807"/>
                    <a:pt x="48832" y="159652"/>
                    <a:pt x="45326" y="159652"/>
                  </a:cubicBezTo>
                  <a:cubicBezTo>
                    <a:pt x="41821" y="159652"/>
                    <a:pt x="38976" y="156807"/>
                    <a:pt x="38976" y="153302"/>
                  </a:cubicBezTo>
                  <a:cubicBezTo>
                    <a:pt x="38976" y="67285"/>
                    <a:pt x="2311" y="11303"/>
                    <a:pt x="1943" y="10744"/>
                  </a:cubicBezTo>
                  <a:cubicBezTo>
                    <a:pt x="0" y="7836"/>
                    <a:pt x="787" y="3886"/>
                    <a:pt x="3708" y="1943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1254"/>
            <p:cNvSpPr/>
            <p:nvPr/>
          </p:nvSpPr>
          <p:spPr>
            <a:xfrm>
              <a:off x="2049831" y="2097847"/>
              <a:ext cx="153838" cy="171296"/>
            </a:xfrm>
            <a:custGeom>
              <a:avLst/>
              <a:gdLst/>
              <a:ahLst/>
              <a:cxnLst/>
              <a:rect l="0" t="0" r="0" b="0"/>
              <a:pathLst>
                <a:path w="153848" h="171374">
                  <a:moveTo>
                    <a:pt x="27229" y="0"/>
                  </a:moveTo>
                  <a:lnTo>
                    <a:pt x="115024" y="0"/>
                  </a:lnTo>
                  <a:cubicBezTo>
                    <a:pt x="118529" y="0"/>
                    <a:pt x="121374" y="2832"/>
                    <a:pt x="121374" y="6350"/>
                  </a:cubicBezTo>
                  <a:cubicBezTo>
                    <a:pt x="121374" y="19533"/>
                    <a:pt x="107709" y="31153"/>
                    <a:pt x="94704" y="35890"/>
                  </a:cubicBezTo>
                  <a:cubicBezTo>
                    <a:pt x="121133" y="70129"/>
                    <a:pt x="139738" y="110985"/>
                    <a:pt x="152971" y="163474"/>
                  </a:cubicBezTo>
                  <a:cubicBezTo>
                    <a:pt x="153848" y="166878"/>
                    <a:pt x="151778" y="170319"/>
                    <a:pt x="148374" y="171171"/>
                  </a:cubicBezTo>
                  <a:cubicBezTo>
                    <a:pt x="147853" y="171310"/>
                    <a:pt x="147333" y="171374"/>
                    <a:pt x="146825" y="171374"/>
                  </a:cubicBezTo>
                  <a:cubicBezTo>
                    <a:pt x="143980" y="171374"/>
                    <a:pt x="141389" y="169456"/>
                    <a:pt x="140678" y="166573"/>
                  </a:cubicBezTo>
                  <a:cubicBezTo>
                    <a:pt x="126848" y="111785"/>
                    <a:pt x="107061" y="70243"/>
                    <a:pt x="78410" y="35877"/>
                  </a:cubicBezTo>
                  <a:cubicBezTo>
                    <a:pt x="76835" y="33985"/>
                    <a:pt x="76492" y="31356"/>
                    <a:pt x="77534" y="29121"/>
                  </a:cubicBezTo>
                  <a:cubicBezTo>
                    <a:pt x="78588" y="26886"/>
                    <a:pt x="80823" y="25463"/>
                    <a:pt x="83287" y="25463"/>
                  </a:cubicBezTo>
                  <a:cubicBezTo>
                    <a:pt x="90589" y="25463"/>
                    <a:pt x="101397" y="19329"/>
                    <a:pt x="106210" y="12700"/>
                  </a:cubicBezTo>
                  <a:lnTo>
                    <a:pt x="27229" y="12700"/>
                  </a:lnTo>
                  <a:cubicBezTo>
                    <a:pt x="18148" y="12700"/>
                    <a:pt x="15329" y="20891"/>
                    <a:pt x="15316" y="20968"/>
                  </a:cubicBezTo>
                  <a:lnTo>
                    <a:pt x="13170" y="27457"/>
                  </a:lnTo>
                  <a:cubicBezTo>
                    <a:pt x="12065" y="30785"/>
                    <a:pt x="8458" y="32601"/>
                    <a:pt x="5143" y="31483"/>
                  </a:cubicBezTo>
                  <a:cubicBezTo>
                    <a:pt x="1816" y="30378"/>
                    <a:pt x="0" y="26784"/>
                    <a:pt x="1105" y="23469"/>
                  </a:cubicBezTo>
                  <a:lnTo>
                    <a:pt x="3251" y="16992"/>
                  </a:lnTo>
                  <a:cubicBezTo>
                    <a:pt x="3480" y="16307"/>
                    <a:pt x="9068" y="0"/>
                    <a:pt x="2722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1255"/>
            <p:cNvSpPr/>
            <p:nvPr/>
          </p:nvSpPr>
          <p:spPr>
            <a:xfrm>
              <a:off x="2189649" y="2234063"/>
              <a:ext cx="115855" cy="42221"/>
            </a:xfrm>
            <a:custGeom>
              <a:avLst/>
              <a:gdLst/>
              <a:ahLst/>
              <a:cxnLst/>
              <a:rect l="0" t="0" r="0" b="0"/>
              <a:pathLst>
                <a:path w="115862" h="42240">
                  <a:moveTo>
                    <a:pt x="65227" y="825"/>
                  </a:moveTo>
                  <a:cubicBezTo>
                    <a:pt x="67462" y="1194"/>
                    <a:pt x="69329" y="2730"/>
                    <a:pt x="70129" y="4851"/>
                  </a:cubicBezTo>
                  <a:lnTo>
                    <a:pt x="76086" y="20701"/>
                  </a:lnTo>
                  <a:lnTo>
                    <a:pt x="86246" y="3810"/>
                  </a:lnTo>
                  <a:cubicBezTo>
                    <a:pt x="88557" y="0"/>
                    <a:pt x="94831" y="0"/>
                    <a:pt x="97142" y="3810"/>
                  </a:cubicBezTo>
                  <a:lnTo>
                    <a:pt x="114071" y="31953"/>
                  </a:lnTo>
                  <a:cubicBezTo>
                    <a:pt x="115862" y="34963"/>
                    <a:pt x="114897" y="38862"/>
                    <a:pt x="111900" y="40678"/>
                  </a:cubicBezTo>
                  <a:cubicBezTo>
                    <a:pt x="110871" y="41287"/>
                    <a:pt x="109741" y="41580"/>
                    <a:pt x="108623" y="41580"/>
                  </a:cubicBezTo>
                  <a:cubicBezTo>
                    <a:pt x="106477" y="41580"/>
                    <a:pt x="104368" y="40487"/>
                    <a:pt x="103175" y="38506"/>
                  </a:cubicBezTo>
                  <a:lnTo>
                    <a:pt x="91694" y="19405"/>
                  </a:lnTo>
                  <a:lnTo>
                    <a:pt x="80226" y="38506"/>
                  </a:lnTo>
                  <a:cubicBezTo>
                    <a:pt x="78981" y="40576"/>
                    <a:pt x="76619" y="41630"/>
                    <a:pt x="74206" y="41554"/>
                  </a:cubicBezTo>
                  <a:cubicBezTo>
                    <a:pt x="71780" y="41326"/>
                    <a:pt x="69697" y="39738"/>
                    <a:pt x="68834" y="37465"/>
                  </a:cubicBezTo>
                  <a:lnTo>
                    <a:pt x="62103" y="19583"/>
                  </a:lnTo>
                  <a:lnTo>
                    <a:pt x="45809" y="39268"/>
                  </a:lnTo>
                  <a:cubicBezTo>
                    <a:pt x="44209" y="41224"/>
                    <a:pt x="41605" y="42024"/>
                    <a:pt x="39205" y="41338"/>
                  </a:cubicBezTo>
                  <a:cubicBezTo>
                    <a:pt x="36792" y="40678"/>
                    <a:pt x="35001" y="38658"/>
                    <a:pt x="34633" y="36169"/>
                  </a:cubicBezTo>
                  <a:lnTo>
                    <a:pt x="32194" y="20091"/>
                  </a:lnTo>
                  <a:lnTo>
                    <a:pt x="11405" y="39827"/>
                  </a:lnTo>
                  <a:cubicBezTo>
                    <a:pt x="8852" y="42240"/>
                    <a:pt x="4826" y="42164"/>
                    <a:pt x="2426" y="39611"/>
                  </a:cubicBezTo>
                  <a:cubicBezTo>
                    <a:pt x="0" y="37059"/>
                    <a:pt x="102" y="33032"/>
                    <a:pt x="2642" y="30632"/>
                  </a:cubicBezTo>
                  <a:lnTo>
                    <a:pt x="32283" y="2489"/>
                  </a:lnTo>
                  <a:cubicBezTo>
                    <a:pt x="34011" y="864"/>
                    <a:pt x="36525" y="305"/>
                    <a:pt x="38722" y="1092"/>
                  </a:cubicBezTo>
                  <a:cubicBezTo>
                    <a:pt x="40970" y="1854"/>
                    <a:pt x="42596" y="3797"/>
                    <a:pt x="42939" y="6147"/>
                  </a:cubicBezTo>
                  <a:lnTo>
                    <a:pt x="45072" y="20231"/>
                  </a:lnTo>
                  <a:lnTo>
                    <a:pt x="59284" y="3048"/>
                  </a:lnTo>
                  <a:cubicBezTo>
                    <a:pt x="60731" y="1295"/>
                    <a:pt x="63017" y="444"/>
                    <a:pt x="65227" y="825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1256"/>
            <p:cNvSpPr/>
            <p:nvPr/>
          </p:nvSpPr>
          <p:spPr>
            <a:xfrm>
              <a:off x="2087839" y="2234368"/>
              <a:ext cx="115855" cy="41929"/>
            </a:xfrm>
            <a:custGeom>
              <a:avLst/>
              <a:gdLst/>
              <a:ahLst/>
              <a:cxnLst/>
              <a:rect l="0" t="0" r="0" b="0"/>
              <a:pathLst>
                <a:path w="115862" h="41948">
                  <a:moveTo>
                    <a:pt x="24168" y="432"/>
                  </a:moveTo>
                  <a:cubicBezTo>
                    <a:pt x="26403" y="432"/>
                    <a:pt x="28461" y="1600"/>
                    <a:pt x="29616" y="3505"/>
                  </a:cubicBezTo>
                  <a:lnTo>
                    <a:pt x="39776" y="20396"/>
                  </a:lnTo>
                  <a:lnTo>
                    <a:pt x="45733" y="4547"/>
                  </a:lnTo>
                  <a:cubicBezTo>
                    <a:pt x="46533" y="2426"/>
                    <a:pt x="48400" y="889"/>
                    <a:pt x="50635" y="521"/>
                  </a:cubicBezTo>
                  <a:cubicBezTo>
                    <a:pt x="52845" y="140"/>
                    <a:pt x="55131" y="991"/>
                    <a:pt x="56579" y="2743"/>
                  </a:cubicBezTo>
                  <a:lnTo>
                    <a:pt x="70790" y="19926"/>
                  </a:lnTo>
                  <a:lnTo>
                    <a:pt x="72923" y="5842"/>
                  </a:lnTo>
                  <a:cubicBezTo>
                    <a:pt x="73266" y="3492"/>
                    <a:pt x="74892" y="1550"/>
                    <a:pt x="77140" y="788"/>
                  </a:cubicBezTo>
                  <a:cubicBezTo>
                    <a:pt x="79375" y="0"/>
                    <a:pt x="81852" y="559"/>
                    <a:pt x="83579" y="2184"/>
                  </a:cubicBezTo>
                  <a:lnTo>
                    <a:pt x="113221" y="30328"/>
                  </a:lnTo>
                  <a:cubicBezTo>
                    <a:pt x="115761" y="32728"/>
                    <a:pt x="115862" y="36754"/>
                    <a:pt x="113436" y="39307"/>
                  </a:cubicBezTo>
                  <a:cubicBezTo>
                    <a:pt x="111036" y="41859"/>
                    <a:pt x="107023" y="41948"/>
                    <a:pt x="104458" y="39522"/>
                  </a:cubicBezTo>
                  <a:lnTo>
                    <a:pt x="83668" y="19787"/>
                  </a:lnTo>
                  <a:lnTo>
                    <a:pt x="81229" y="35865"/>
                  </a:lnTo>
                  <a:cubicBezTo>
                    <a:pt x="80861" y="38354"/>
                    <a:pt x="79070" y="40373"/>
                    <a:pt x="76657" y="41034"/>
                  </a:cubicBezTo>
                  <a:cubicBezTo>
                    <a:pt x="74282" y="41720"/>
                    <a:pt x="71654" y="40919"/>
                    <a:pt x="70053" y="38964"/>
                  </a:cubicBezTo>
                  <a:lnTo>
                    <a:pt x="53759" y="19279"/>
                  </a:lnTo>
                  <a:lnTo>
                    <a:pt x="47028" y="37160"/>
                  </a:lnTo>
                  <a:cubicBezTo>
                    <a:pt x="46165" y="39434"/>
                    <a:pt x="44082" y="41021"/>
                    <a:pt x="41656" y="41249"/>
                  </a:cubicBezTo>
                  <a:cubicBezTo>
                    <a:pt x="39192" y="41301"/>
                    <a:pt x="36881" y="40272"/>
                    <a:pt x="35636" y="38202"/>
                  </a:cubicBezTo>
                  <a:lnTo>
                    <a:pt x="24168" y="19101"/>
                  </a:lnTo>
                  <a:lnTo>
                    <a:pt x="12687" y="38202"/>
                  </a:lnTo>
                  <a:cubicBezTo>
                    <a:pt x="11494" y="40183"/>
                    <a:pt x="9385" y="41275"/>
                    <a:pt x="7239" y="41275"/>
                  </a:cubicBezTo>
                  <a:cubicBezTo>
                    <a:pt x="6122" y="41275"/>
                    <a:pt x="4991" y="40983"/>
                    <a:pt x="3963" y="40373"/>
                  </a:cubicBezTo>
                  <a:cubicBezTo>
                    <a:pt x="965" y="38557"/>
                    <a:pt x="0" y="34658"/>
                    <a:pt x="1791" y="31648"/>
                  </a:cubicBezTo>
                  <a:lnTo>
                    <a:pt x="18720" y="3505"/>
                  </a:lnTo>
                  <a:cubicBezTo>
                    <a:pt x="19876" y="1600"/>
                    <a:pt x="21933" y="432"/>
                    <a:pt x="24168" y="432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1257"/>
            <p:cNvSpPr/>
            <p:nvPr/>
          </p:nvSpPr>
          <p:spPr>
            <a:xfrm>
              <a:off x="2114102" y="2301013"/>
              <a:ext cx="165089" cy="12694"/>
            </a:xfrm>
            <a:custGeom>
              <a:avLst/>
              <a:gdLst/>
              <a:ahLst/>
              <a:cxnLst/>
              <a:rect l="0" t="0" r="0" b="0"/>
              <a:pathLst>
                <a:path w="165100" h="12700">
                  <a:moveTo>
                    <a:pt x="6350" y="0"/>
                  </a:moveTo>
                  <a:lnTo>
                    <a:pt x="158750" y="0"/>
                  </a:lnTo>
                  <a:cubicBezTo>
                    <a:pt x="162255" y="0"/>
                    <a:pt x="165100" y="2845"/>
                    <a:pt x="165100" y="6350"/>
                  </a:cubicBezTo>
                  <a:cubicBezTo>
                    <a:pt x="165100" y="9855"/>
                    <a:pt x="162255" y="12700"/>
                    <a:pt x="1587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1258"/>
            <p:cNvSpPr/>
            <p:nvPr/>
          </p:nvSpPr>
          <p:spPr>
            <a:xfrm>
              <a:off x="2284250" y="2042003"/>
              <a:ext cx="45730" cy="68524"/>
            </a:xfrm>
            <a:custGeom>
              <a:avLst/>
              <a:gdLst/>
              <a:ahLst/>
              <a:cxnLst/>
              <a:rect l="0" t="0" r="0" b="0"/>
              <a:pathLst>
                <a:path w="45733" h="68555">
                  <a:moveTo>
                    <a:pt x="6350" y="0"/>
                  </a:moveTo>
                  <a:cubicBezTo>
                    <a:pt x="33553" y="0"/>
                    <a:pt x="45733" y="13234"/>
                    <a:pt x="45733" y="26340"/>
                  </a:cubicBezTo>
                  <a:cubicBezTo>
                    <a:pt x="45733" y="33528"/>
                    <a:pt x="42964" y="39650"/>
                    <a:pt x="40742" y="44552"/>
                  </a:cubicBezTo>
                  <a:cubicBezTo>
                    <a:pt x="39459" y="47409"/>
                    <a:pt x="38125" y="50355"/>
                    <a:pt x="38125" y="52019"/>
                  </a:cubicBezTo>
                  <a:lnTo>
                    <a:pt x="38125" y="62205"/>
                  </a:lnTo>
                  <a:cubicBezTo>
                    <a:pt x="38125" y="65710"/>
                    <a:pt x="35281" y="68555"/>
                    <a:pt x="31775" y="68555"/>
                  </a:cubicBezTo>
                  <a:cubicBezTo>
                    <a:pt x="28270" y="68555"/>
                    <a:pt x="25425" y="65710"/>
                    <a:pt x="25425" y="62205"/>
                  </a:cubicBezTo>
                  <a:lnTo>
                    <a:pt x="25425" y="52019"/>
                  </a:lnTo>
                  <a:cubicBezTo>
                    <a:pt x="25425" y="47625"/>
                    <a:pt x="27254" y="43586"/>
                    <a:pt x="29172" y="39319"/>
                  </a:cubicBezTo>
                  <a:cubicBezTo>
                    <a:pt x="31064" y="35128"/>
                    <a:pt x="33033" y="30798"/>
                    <a:pt x="33033" y="26340"/>
                  </a:cubicBezTo>
                  <a:cubicBezTo>
                    <a:pt x="33033" y="19761"/>
                    <a:pt x="24676" y="12700"/>
                    <a:pt x="6350" y="12700"/>
                  </a:cubicBezTo>
                  <a:cubicBezTo>
                    <a:pt x="2845" y="12700"/>
                    <a:pt x="0" y="9855"/>
                    <a:pt x="0" y="6350"/>
                  </a:cubicBezTo>
                  <a:cubicBezTo>
                    <a:pt x="0" y="2832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1259"/>
            <p:cNvSpPr/>
            <p:nvPr/>
          </p:nvSpPr>
          <p:spPr>
            <a:xfrm>
              <a:off x="2251233" y="2042003"/>
              <a:ext cx="45717" cy="68524"/>
            </a:xfrm>
            <a:custGeom>
              <a:avLst/>
              <a:gdLst/>
              <a:ahLst/>
              <a:cxnLst/>
              <a:rect l="0" t="0" r="0" b="0"/>
              <a:pathLst>
                <a:path w="45720" h="68555">
                  <a:moveTo>
                    <a:pt x="39370" y="0"/>
                  </a:moveTo>
                  <a:cubicBezTo>
                    <a:pt x="42875" y="0"/>
                    <a:pt x="45720" y="2832"/>
                    <a:pt x="45720" y="6350"/>
                  </a:cubicBezTo>
                  <a:cubicBezTo>
                    <a:pt x="45720" y="9855"/>
                    <a:pt x="42875" y="12700"/>
                    <a:pt x="39370" y="12700"/>
                  </a:cubicBezTo>
                  <a:cubicBezTo>
                    <a:pt x="21057" y="12700"/>
                    <a:pt x="12700" y="19761"/>
                    <a:pt x="12700" y="26340"/>
                  </a:cubicBezTo>
                  <a:cubicBezTo>
                    <a:pt x="12700" y="30798"/>
                    <a:pt x="14669" y="35128"/>
                    <a:pt x="16548" y="39319"/>
                  </a:cubicBezTo>
                  <a:cubicBezTo>
                    <a:pt x="18466" y="43586"/>
                    <a:pt x="20295" y="47625"/>
                    <a:pt x="20295" y="52019"/>
                  </a:cubicBezTo>
                  <a:lnTo>
                    <a:pt x="20295" y="62205"/>
                  </a:lnTo>
                  <a:cubicBezTo>
                    <a:pt x="20295" y="65710"/>
                    <a:pt x="17450" y="68555"/>
                    <a:pt x="13945" y="68555"/>
                  </a:cubicBezTo>
                  <a:cubicBezTo>
                    <a:pt x="10439" y="68555"/>
                    <a:pt x="7595" y="65710"/>
                    <a:pt x="7595" y="62205"/>
                  </a:cubicBezTo>
                  <a:lnTo>
                    <a:pt x="7595" y="52019"/>
                  </a:lnTo>
                  <a:cubicBezTo>
                    <a:pt x="7595" y="50343"/>
                    <a:pt x="6274" y="47397"/>
                    <a:pt x="4979" y="44539"/>
                  </a:cubicBezTo>
                  <a:cubicBezTo>
                    <a:pt x="2756" y="39650"/>
                    <a:pt x="0" y="33528"/>
                    <a:pt x="0" y="26340"/>
                  </a:cubicBezTo>
                  <a:cubicBezTo>
                    <a:pt x="0" y="13234"/>
                    <a:pt x="12167" y="0"/>
                    <a:pt x="3937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1260"/>
            <p:cNvSpPr/>
            <p:nvPr/>
          </p:nvSpPr>
          <p:spPr>
            <a:xfrm>
              <a:off x="2284250" y="2011486"/>
              <a:ext cx="12699" cy="99015"/>
            </a:xfrm>
            <a:custGeom>
              <a:avLst/>
              <a:gdLst/>
              <a:ahLst/>
              <a:cxnLst/>
              <a:rect l="0" t="0" r="0" b="0"/>
              <a:pathLst>
                <a:path w="12700" h="99060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92710"/>
                  </a:lnTo>
                  <a:cubicBezTo>
                    <a:pt x="12700" y="96215"/>
                    <a:pt x="9855" y="99060"/>
                    <a:pt x="6350" y="99060"/>
                  </a:cubicBezTo>
                  <a:cubicBezTo>
                    <a:pt x="2845" y="99060"/>
                    <a:pt x="0" y="96215"/>
                    <a:pt x="0" y="92710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1261"/>
            <p:cNvSpPr/>
            <p:nvPr/>
          </p:nvSpPr>
          <p:spPr>
            <a:xfrm>
              <a:off x="2274088" y="2021691"/>
              <a:ext cx="33031" cy="12694"/>
            </a:xfrm>
            <a:custGeom>
              <a:avLst/>
              <a:gdLst/>
              <a:ahLst/>
              <a:cxnLst/>
              <a:rect l="0" t="0" r="0" b="0"/>
              <a:pathLst>
                <a:path w="33033" h="12700">
                  <a:moveTo>
                    <a:pt x="6350" y="0"/>
                  </a:moveTo>
                  <a:lnTo>
                    <a:pt x="26683" y="0"/>
                  </a:lnTo>
                  <a:cubicBezTo>
                    <a:pt x="30188" y="0"/>
                    <a:pt x="33033" y="2845"/>
                    <a:pt x="33033" y="6350"/>
                  </a:cubicBezTo>
                  <a:cubicBezTo>
                    <a:pt x="33033" y="9855"/>
                    <a:pt x="30188" y="12700"/>
                    <a:pt x="26683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1262"/>
            <p:cNvSpPr/>
            <p:nvPr/>
          </p:nvSpPr>
          <p:spPr>
            <a:xfrm>
              <a:off x="2258840" y="2097832"/>
              <a:ext cx="63496" cy="12694"/>
            </a:xfrm>
            <a:custGeom>
              <a:avLst/>
              <a:gdLst/>
              <a:ahLst/>
              <a:cxnLst/>
              <a:rect l="0" t="0" r="0" b="0"/>
              <a:pathLst>
                <a:path w="63500" h="12700">
                  <a:moveTo>
                    <a:pt x="6350" y="0"/>
                  </a:moveTo>
                  <a:lnTo>
                    <a:pt x="57150" y="0"/>
                  </a:lnTo>
                  <a:cubicBezTo>
                    <a:pt x="60655" y="0"/>
                    <a:pt x="63500" y="2845"/>
                    <a:pt x="63500" y="6350"/>
                  </a:cubicBezTo>
                  <a:cubicBezTo>
                    <a:pt x="63500" y="9855"/>
                    <a:pt x="60655" y="12700"/>
                    <a:pt x="571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1263"/>
            <p:cNvSpPr/>
            <p:nvPr/>
          </p:nvSpPr>
          <p:spPr>
            <a:xfrm>
              <a:off x="2063325" y="2042003"/>
              <a:ext cx="45717" cy="68524"/>
            </a:xfrm>
            <a:custGeom>
              <a:avLst/>
              <a:gdLst/>
              <a:ahLst/>
              <a:cxnLst/>
              <a:rect l="0" t="0" r="0" b="0"/>
              <a:pathLst>
                <a:path w="45720" h="68555">
                  <a:moveTo>
                    <a:pt x="39370" y="0"/>
                  </a:moveTo>
                  <a:cubicBezTo>
                    <a:pt x="42875" y="0"/>
                    <a:pt x="45720" y="2832"/>
                    <a:pt x="45720" y="6350"/>
                  </a:cubicBezTo>
                  <a:cubicBezTo>
                    <a:pt x="45720" y="9855"/>
                    <a:pt x="42875" y="12700"/>
                    <a:pt x="39370" y="12700"/>
                  </a:cubicBezTo>
                  <a:cubicBezTo>
                    <a:pt x="21057" y="12700"/>
                    <a:pt x="12700" y="19761"/>
                    <a:pt x="12700" y="26340"/>
                  </a:cubicBezTo>
                  <a:cubicBezTo>
                    <a:pt x="12700" y="30798"/>
                    <a:pt x="14669" y="35128"/>
                    <a:pt x="16548" y="39319"/>
                  </a:cubicBezTo>
                  <a:cubicBezTo>
                    <a:pt x="18466" y="43586"/>
                    <a:pt x="20295" y="47625"/>
                    <a:pt x="20295" y="52019"/>
                  </a:cubicBezTo>
                  <a:lnTo>
                    <a:pt x="20295" y="62205"/>
                  </a:lnTo>
                  <a:cubicBezTo>
                    <a:pt x="20295" y="65710"/>
                    <a:pt x="17450" y="68555"/>
                    <a:pt x="13945" y="68555"/>
                  </a:cubicBezTo>
                  <a:cubicBezTo>
                    <a:pt x="10439" y="68555"/>
                    <a:pt x="7595" y="65710"/>
                    <a:pt x="7595" y="62205"/>
                  </a:cubicBezTo>
                  <a:lnTo>
                    <a:pt x="7595" y="52019"/>
                  </a:lnTo>
                  <a:cubicBezTo>
                    <a:pt x="7595" y="50343"/>
                    <a:pt x="6274" y="47397"/>
                    <a:pt x="4979" y="44539"/>
                  </a:cubicBezTo>
                  <a:cubicBezTo>
                    <a:pt x="2756" y="39650"/>
                    <a:pt x="0" y="33528"/>
                    <a:pt x="0" y="26340"/>
                  </a:cubicBezTo>
                  <a:cubicBezTo>
                    <a:pt x="0" y="13234"/>
                    <a:pt x="12167" y="0"/>
                    <a:pt x="3937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1264"/>
            <p:cNvSpPr/>
            <p:nvPr/>
          </p:nvSpPr>
          <p:spPr>
            <a:xfrm>
              <a:off x="2096342" y="2042003"/>
              <a:ext cx="45730" cy="68524"/>
            </a:xfrm>
            <a:custGeom>
              <a:avLst/>
              <a:gdLst/>
              <a:ahLst/>
              <a:cxnLst/>
              <a:rect l="0" t="0" r="0" b="0"/>
              <a:pathLst>
                <a:path w="45733" h="68555">
                  <a:moveTo>
                    <a:pt x="6350" y="0"/>
                  </a:moveTo>
                  <a:cubicBezTo>
                    <a:pt x="33553" y="0"/>
                    <a:pt x="45733" y="13234"/>
                    <a:pt x="45733" y="26340"/>
                  </a:cubicBezTo>
                  <a:cubicBezTo>
                    <a:pt x="45733" y="33528"/>
                    <a:pt x="42964" y="39650"/>
                    <a:pt x="40742" y="44552"/>
                  </a:cubicBezTo>
                  <a:cubicBezTo>
                    <a:pt x="39459" y="47409"/>
                    <a:pt x="38125" y="50355"/>
                    <a:pt x="38125" y="52019"/>
                  </a:cubicBezTo>
                  <a:lnTo>
                    <a:pt x="38125" y="62205"/>
                  </a:lnTo>
                  <a:cubicBezTo>
                    <a:pt x="38125" y="65710"/>
                    <a:pt x="35281" y="68555"/>
                    <a:pt x="31775" y="68555"/>
                  </a:cubicBezTo>
                  <a:cubicBezTo>
                    <a:pt x="28270" y="68555"/>
                    <a:pt x="25425" y="65710"/>
                    <a:pt x="25425" y="62205"/>
                  </a:cubicBezTo>
                  <a:lnTo>
                    <a:pt x="25425" y="52019"/>
                  </a:lnTo>
                  <a:cubicBezTo>
                    <a:pt x="25425" y="47625"/>
                    <a:pt x="27254" y="43586"/>
                    <a:pt x="29172" y="39319"/>
                  </a:cubicBezTo>
                  <a:cubicBezTo>
                    <a:pt x="31064" y="35128"/>
                    <a:pt x="33033" y="30798"/>
                    <a:pt x="33033" y="26340"/>
                  </a:cubicBezTo>
                  <a:cubicBezTo>
                    <a:pt x="33033" y="19761"/>
                    <a:pt x="24676" y="12700"/>
                    <a:pt x="6350" y="12700"/>
                  </a:cubicBezTo>
                  <a:cubicBezTo>
                    <a:pt x="2845" y="12700"/>
                    <a:pt x="0" y="9855"/>
                    <a:pt x="0" y="6350"/>
                  </a:cubicBezTo>
                  <a:cubicBezTo>
                    <a:pt x="0" y="2832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1265"/>
            <p:cNvSpPr/>
            <p:nvPr/>
          </p:nvSpPr>
          <p:spPr>
            <a:xfrm>
              <a:off x="2096343" y="2011486"/>
              <a:ext cx="12699" cy="99015"/>
            </a:xfrm>
            <a:custGeom>
              <a:avLst/>
              <a:gdLst/>
              <a:ahLst/>
              <a:cxnLst/>
              <a:rect l="0" t="0" r="0" b="0"/>
              <a:pathLst>
                <a:path w="12700" h="99060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92710"/>
                  </a:lnTo>
                  <a:cubicBezTo>
                    <a:pt x="12700" y="96215"/>
                    <a:pt x="9855" y="99060"/>
                    <a:pt x="6350" y="99060"/>
                  </a:cubicBezTo>
                  <a:cubicBezTo>
                    <a:pt x="2845" y="99060"/>
                    <a:pt x="0" y="96215"/>
                    <a:pt x="0" y="92710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1266"/>
            <p:cNvSpPr/>
            <p:nvPr/>
          </p:nvSpPr>
          <p:spPr>
            <a:xfrm>
              <a:off x="2086180" y="2021691"/>
              <a:ext cx="33018" cy="12694"/>
            </a:xfrm>
            <a:custGeom>
              <a:avLst/>
              <a:gdLst/>
              <a:ahLst/>
              <a:cxnLst/>
              <a:rect l="0" t="0" r="0" b="0"/>
              <a:pathLst>
                <a:path w="33020" h="12700">
                  <a:moveTo>
                    <a:pt x="6350" y="0"/>
                  </a:moveTo>
                  <a:lnTo>
                    <a:pt x="26670" y="0"/>
                  </a:lnTo>
                  <a:cubicBezTo>
                    <a:pt x="30175" y="0"/>
                    <a:pt x="33020" y="2845"/>
                    <a:pt x="33020" y="6350"/>
                  </a:cubicBezTo>
                  <a:cubicBezTo>
                    <a:pt x="33020" y="9855"/>
                    <a:pt x="30175" y="12700"/>
                    <a:pt x="2667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1267"/>
            <p:cNvSpPr/>
            <p:nvPr/>
          </p:nvSpPr>
          <p:spPr>
            <a:xfrm>
              <a:off x="2070955" y="2097832"/>
              <a:ext cx="63496" cy="12694"/>
            </a:xfrm>
            <a:custGeom>
              <a:avLst/>
              <a:gdLst/>
              <a:ahLst/>
              <a:cxnLst/>
              <a:rect l="0" t="0" r="0" b="0"/>
              <a:pathLst>
                <a:path w="63500" h="12700">
                  <a:moveTo>
                    <a:pt x="6350" y="0"/>
                  </a:moveTo>
                  <a:lnTo>
                    <a:pt x="57150" y="0"/>
                  </a:lnTo>
                  <a:cubicBezTo>
                    <a:pt x="60655" y="0"/>
                    <a:pt x="63500" y="2845"/>
                    <a:pt x="63500" y="6350"/>
                  </a:cubicBezTo>
                  <a:cubicBezTo>
                    <a:pt x="63500" y="9855"/>
                    <a:pt x="60655" y="12700"/>
                    <a:pt x="571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1268"/>
            <p:cNvSpPr/>
            <p:nvPr/>
          </p:nvSpPr>
          <p:spPr>
            <a:xfrm>
              <a:off x="2190308" y="1977237"/>
              <a:ext cx="53972" cy="82512"/>
            </a:xfrm>
            <a:custGeom>
              <a:avLst/>
              <a:gdLst/>
              <a:ahLst/>
              <a:cxnLst/>
              <a:rect l="0" t="0" r="0" b="0"/>
              <a:pathLst>
                <a:path w="53975" h="82550">
                  <a:moveTo>
                    <a:pt x="6350" y="0"/>
                  </a:moveTo>
                  <a:cubicBezTo>
                    <a:pt x="39256" y="0"/>
                    <a:pt x="53975" y="15748"/>
                    <a:pt x="53975" y="31369"/>
                  </a:cubicBezTo>
                  <a:cubicBezTo>
                    <a:pt x="53975" y="40005"/>
                    <a:pt x="50597" y="47473"/>
                    <a:pt x="47904" y="53467"/>
                  </a:cubicBezTo>
                  <a:cubicBezTo>
                    <a:pt x="46139" y="57366"/>
                    <a:pt x="44475" y="61036"/>
                    <a:pt x="44475" y="63462"/>
                  </a:cubicBezTo>
                  <a:lnTo>
                    <a:pt x="44475" y="76200"/>
                  </a:lnTo>
                  <a:cubicBezTo>
                    <a:pt x="44475" y="79705"/>
                    <a:pt x="41631" y="82550"/>
                    <a:pt x="38125" y="82550"/>
                  </a:cubicBezTo>
                  <a:cubicBezTo>
                    <a:pt x="34620" y="82550"/>
                    <a:pt x="31775" y="79705"/>
                    <a:pt x="31775" y="76200"/>
                  </a:cubicBezTo>
                  <a:lnTo>
                    <a:pt x="31775" y="63462"/>
                  </a:lnTo>
                  <a:cubicBezTo>
                    <a:pt x="31775" y="58306"/>
                    <a:pt x="33985" y="53416"/>
                    <a:pt x="36322" y="48247"/>
                  </a:cubicBezTo>
                  <a:cubicBezTo>
                    <a:pt x="38760" y="42850"/>
                    <a:pt x="41275" y="37274"/>
                    <a:pt x="41275" y="31369"/>
                  </a:cubicBezTo>
                  <a:cubicBezTo>
                    <a:pt x="41275" y="22377"/>
                    <a:pt x="30353" y="12700"/>
                    <a:pt x="6350" y="12700"/>
                  </a:cubicBez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1269"/>
            <p:cNvSpPr/>
            <p:nvPr/>
          </p:nvSpPr>
          <p:spPr>
            <a:xfrm>
              <a:off x="2149025" y="1977237"/>
              <a:ext cx="53972" cy="82512"/>
            </a:xfrm>
            <a:custGeom>
              <a:avLst/>
              <a:gdLst/>
              <a:ahLst/>
              <a:cxnLst/>
              <a:rect l="0" t="0" r="0" b="0"/>
              <a:pathLst>
                <a:path w="53975" h="82550">
                  <a:moveTo>
                    <a:pt x="47625" y="0"/>
                  </a:moveTo>
                  <a:cubicBezTo>
                    <a:pt x="51130" y="0"/>
                    <a:pt x="53975" y="2845"/>
                    <a:pt x="53975" y="6350"/>
                  </a:cubicBezTo>
                  <a:cubicBezTo>
                    <a:pt x="53975" y="9855"/>
                    <a:pt x="51130" y="12700"/>
                    <a:pt x="47625" y="12700"/>
                  </a:cubicBezTo>
                  <a:cubicBezTo>
                    <a:pt x="23622" y="12700"/>
                    <a:pt x="12700" y="22377"/>
                    <a:pt x="12700" y="31369"/>
                  </a:cubicBezTo>
                  <a:cubicBezTo>
                    <a:pt x="12700" y="37274"/>
                    <a:pt x="15215" y="42850"/>
                    <a:pt x="17653" y="48247"/>
                  </a:cubicBezTo>
                  <a:cubicBezTo>
                    <a:pt x="19990" y="53416"/>
                    <a:pt x="22200" y="58306"/>
                    <a:pt x="22200" y="63462"/>
                  </a:cubicBezTo>
                  <a:lnTo>
                    <a:pt x="22200" y="76200"/>
                  </a:lnTo>
                  <a:cubicBezTo>
                    <a:pt x="22200" y="79705"/>
                    <a:pt x="19355" y="82550"/>
                    <a:pt x="15850" y="82550"/>
                  </a:cubicBezTo>
                  <a:cubicBezTo>
                    <a:pt x="12344" y="82550"/>
                    <a:pt x="9500" y="79705"/>
                    <a:pt x="9500" y="76200"/>
                  </a:cubicBezTo>
                  <a:lnTo>
                    <a:pt x="9500" y="63462"/>
                  </a:lnTo>
                  <a:cubicBezTo>
                    <a:pt x="9500" y="61036"/>
                    <a:pt x="7836" y="57366"/>
                    <a:pt x="6071" y="53467"/>
                  </a:cubicBezTo>
                  <a:cubicBezTo>
                    <a:pt x="3378" y="47473"/>
                    <a:pt x="0" y="40005"/>
                    <a:pt x="0" y="31369"/>
                  </a:cubicBezTo>
                  <a:cubicBezTo>
                    <a:pt x="0" y="15748"/>
                    <a:pt x="14719" y="0"/>
                    <a:pt x="4762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1270"/>
            <p:cNvSpPr/>
            <p:nvPr/>
          </p:nvSpPr>
          <p:spPr>
            <a:xfrm>
              <a:off x="2190297" y="1939115"/>
              <a:ext cx="12699" cy="95270"/>
            </a:xfrm>
            <a:custGeom>
              <a:avLst/>
              <a:gdLst/>
              <a:ahLst/>
              <a:cxnLst/>
              <a:rect l="0" t="0" r="0" b="0"/>
              <a:pathLst>
                <a:path w="12700" h="95314">
                  <a:moveTo>
                    <a:pt x="6350" y="0"/>
                  </a:moveTo>
                  <a:cubicBezTo>
                    <a:pt x="9855" y="0"/>
                    <a:pt x="12700" y="2845"/>
                    <a:pt x="12700" y="6350"/>
                  </a:cubicBezTo>
                  <a:lnTo>
                    <a:pt x="12700" y="88964"/>
                  </a:lnTo>
                  <a:cubicBezTo>
                    <a:pt x="12700" y="92469"/>
                    <a:pt x="9855" y="95314"/>
                    <a:pt x="6350" y="95314"/>
                  </a:cubicBezTo>
                  <a:cubicBezTo>
                    <a:pt x="2845" y="95314"/>
                    <a:pt x="0" y="92469"/>
                    <a:pt x="0" y="88964"/>
                  </a:cubicBezTo>
                  <a:lnTo>
                    <a:pt x="0" y="6350"/>
                  </a:ln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1271"/>
            <p:cNvSpPr/>
            <p:nvPr/>
          </p:nvSpPr>
          <p:spPr>
            <a:xfrm>
              <a:off x="2177597" y="1951873"/>
              <a:ext cx="38098" cy="12694"/>
            </a:xfrm>
            <a:custGeom>
              <a:avLst/>
              <a:gdLst/>
              <a:ahLst/>
              <a:cxnLst/>
              <a:rect l="0" t="0" r="0" b="0"/>
              <a:pathLst>
                <a:path w="38100" h="12700">
                  <a:moveTo>
                    <a:pt x="6350" y="0"/>
                  </a:moveTo>
                  <a:lnTo>
                    <a:pt x="31750" y="0"/>
                  </a:lnTo>
                  <a:cubicBezTo>
                    <a:pt x="35255" y="0"/>
                    <a:pt x="38100" y="2845"/>
                    <a:pt x="38100" y="6350"/>
                  </a:cubicBezTo>
                  <a:cubicBezTo>
                    <a:pt x="38100" y="9855"/>
                    <a:pt x="35255" y="12700"/>
                    <a:pt x="317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1272"/>
            <p:cNvSpPr/>
            <p:nvPr/>
          </p:nvSpPr>
          <p:spPr>
            <a:xfrm>
              <a:off x="2158536" y="2047055"/>
              <a:ext cx="76195" cy="12694"/>
            </a:xfrm>
            <a:custGeom>
              <a:avLst/>
              <a:gdLst/>
              <a:ahLst/>
              <a:cxnLst/>
              <a:rect l="0" t="0" r="0" b="0"/>
              <a:pathLst>
                <a:path w="76200" h="12700">
                  <a:moveTo>
                    <a:pt x="6350" y="0"/>
                  </a:moveTo>
                  <a:lnTo>
                    <a:pt x="69850" y="0"/>
                  </a:lnTo>
                  <a:cubicBezTo>
                    <a:pt x="73355" y="0"/>
                    <a:pt x="76200" y="2845"/>
                    <a:pt x="76200" y="6350"/>
                  </a:cubicBezTo>
                  <a:cubicBezTo>
                    <a:pt x="76200" y="9855"/>
                    <a:pt x="73355" y="12700"/>
                    <a:pt x="698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1273"/>
            <p:cNvSpPr/>
            <p:nvPr/>
          </p:nvSpPr>
          <p:spPr>
            <a:xfrm>
              <a:off x="2158536" y="2021754"/>
              <a:ext cx="76195" cy="12694"/>
            </a:xfrm>
            <a:custGeom>
              <a:avLst/>
              <a:gdLst/>
              <a:ahLst/>
              <a:cxnLst/>
              <a:rect l="0" t="0" r="0" b="0"/>
              <a:pathLst>
                <a:path w="76200" h="12700">
                  <a:moveTo>
                    <a:pt x="6350" y="0"/>
                  </a:moveTo>
                  <a:lnTo>
                    <a:pt x="69850" y="0"/>
                  </a:lnTo>
                  <a:cubicBezTo>
                    <a:pt x="73355" y="0"/>
                    <a:pt x="76200" y="2845"/>
                    <a:pt x="76200" y="6350"/>
                  </a:cubicBezTo>
                  <a:cubicBezTo>
                    <a:pt x="76200" y="9855"/>
                    <a:pt x="73355" y="12700"/>
                    <a:pt x="6985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274"/>
            <p:cNvSpPr/>
            <p:nvPr/>
          </p:nvSpPr>
          <p:spPr>
            <a:xfrm>
              <a:off x="2221327" y="2046268"/>
              <a:ext cx="62912" cy="64259"/>
            </a:xfrm>
            <a:custGeom>
              <a:avLst/>
              <a:gdLst/>
              <a:ahLst/>
              <a:cxnLst/>
              <a:rect l="0" t="0" r="0" b="0"/>
              <a:pathLst>
                <a:path w="62916" h="64288">
                  <a:moveTo>
                    <a:pt x="5334" y="1041"/>
                  </a:moveTo>
                  <a:cubicBezTo>
                    <a:pt x="8674" y="0"/>
                    <a:pt x="12217" y="2032"/>
                    <a:pt x="13170" y="5411"/>
                  </a:cubicBezTo>
                  <a:cubicBezTo>
                    <a:pt x="13297" y="5867"/>
                    <a:pt x="26644" y="51588"/>
                    <a:pt x="56566" y="51588"/>
                  </a:cubicBezTo>
                  <a:cubicBezTo>
                    <a:pt x="60071" y="51588"/>
                    <a:pt x="62916" y="54432"/>
                    <a:pt x="62916" y="57938"/>
                  </a:cubicBezTo>
                  <a:cubicBezTo>
                    <a:pt x="62916" y="61443"/>
                    <a:pt x="60071" y="64288"/>
                    <a:pt x="56566" y="64288"/>
                  </a:cubicBezTo>
                  <a:cubicBezTo>
                    <a:pt x="17031" y="64288"/>
                    <a:pt x="1588" y="11113"/>
                    <a:pt x="940" y="8865"/>
                  </a:cubicBezTo>
                  <a:cubicBezTo>
                    <a:pt x="0" y="5486"/>
                    <a:pt x="1956" y="1994"/>
                    <a:pt x="5334" y="104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275"/>
            <p:cNvSpPr/>
            <p:nvPr/>
          </p:nvSpPr>
          <p:spPr>
            <a:xfrm>
              <a:off x="2109053" y="2046268"/>
              <a:ext cx="62886" cy="64259"/>
            </a:xfrm>
            <a:custGeom>
              <a:avLst/>
              <a:gdLst/>
              <a:ahLst/>
              <a:cxnLst/>
              <a:rect l="0" t="0" r="0" b="0"/>
              <a:pathLst>
                <a:path w="62890" h="64288">
                  <a:moveTo>
                    <a:pt x="57556" y="1041"/>
                  </a:moveTo>
                  <a:cubicBezTo>
                    <a:pt x="60935" y="1994"/>
                    <a:pt x="62890" y="5486"/>
                    <a:pt x="61951" y="8865"/>
                  </a:cubicBezTo>
                  <a:cubicBezTo>
                    <a:pt x="61303" y="11113"/>
                    <a:pt x="45860" y="64288"/>
                    <a:pt x="6350" y="64288"/>
                  </a:cubicBezTo>
                  <a:cubicBezTo>
                    <a:pt x="2845" y="64288"/>
                    <a:pt x="0" y="61443"/>
                    <a:pt x="0" y="57938"/>
                  </a:cubicBezTo>
                  <a:cubicBezTo>
                    <a:pt x="0" y="54432"/>
                    <a:pt x="2845" y="51588"/>
                    <a:pt x="6350" y="51588"/>
                  </a:cubicBezTo>
                  <a:cubicBezTo>
                    <a:pt x="36246" y="51588"/>
                    <a:pt x="49593" y="5867"/>
                    <a:pt x="49720" y="5411"/>
                  </a:cubicBezTo>
                  <a:cubicBezTo>
                    <a:pt x="50673" y="2032"/>
                    <a:pt x="54229" y="0"/>
                    <a:pt x="57556" y="104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491"/>
            <p:cNvSpPr/>
            <p:nvPr/>
          </p:nvSpPr>
          <p:spPr>
            <a:xfrm>
              <a:off x="2006904" y="2115157"/>
              <a:ext cx="39184" cy="69677"/>
            </a:xfrm>
            <a:custGeom>
              <a:avLst/>
              <a:gdLst/>
              <a:ahLst/>
              <a:cxnLst/>
              <a:rect l="0" t="0" r="0" b="0"/>
              <a:pathLst>
                <a:path w="39187" h="69709">
                  <a:moveTo>
                    <a:pt x="39187" y="0"/>
                  </a:moveTo>
                  <a:lnTo>
                    <a:pt x="39187" y="12780"/>
                  </a:lnTo>
                  <a:lnTo>
                    <a:pt x="36959" y="13452"/>
                  </a:lnTo>
                  <a:cubicBezTo>
                    <a:pt x="34131" y="15019"/>
                    <a:pt x="30867" y="17721"/>
                    <a:pt x="27508" y="22325"/>
                  </a:cubicBezTo>
                  <a:cubicBezTo>
                    <a:pt x="20231" y="32295"/>
                    <a:pt x="21044" y="41083"/>
                    <a:pt x="23850" y="47522"/>
                  </a:cubicBezTo>
                  <a:cubicBezTo>
                    <a:pt x="25273" y="44461"/>
                    <a:pt x="27127" y="42175"/>
                    <a:pt x="28880" y="40486"/>
                  </a:cubicBezTo>
                  <a:cubicBezTo>
                    <a:pt x="31801" y="37692"/>
                    <a:pt x="35049" y="35959"/>
                    <a:pt x="37967" y="34989"/>
                  </a:cubicBezTo>
                  <a:lnTo>
                    <a:pt x="39187" y="34831"/>
                  </a:lnTo>
                  <a:lnTo>
                    <a:pt x="39187" y="48736"/>
                  </a:lnTo>
                  <a:lnTo>
                    <a:pt x="36944" y="50417"/>
                  </a:lnTo>
                  <a:cubicBezTo>
                    <a:pt x="34531" y="53249"/>
                    <a:pt x="33604" y="57352"/>
                    <a:pt x="34188" y="62660"/>
                  </a:cubicBezTo>
                  <a:cubicBezTo>
                    <a:pt x="34480" y="65226"/>
                    <a:pt x="33172" y="67728"/>
                    <a:pt x="30886" y="68947"/>
                  </a:cubicBezTo>
                  <a:cubicBezTo>
                    <a:pt x="29947" y="69455"/>
                    <a:pt x="28905" y="69709"/>
                    <a:pt x="27876" y="69709"/>
                  </a:cubicBezTo>
                  <a:cubicBezTo>
                    <a:pt x="26429" y="69709"/>
                    <a:pt x="24994" y="69214"/>
                    <a:pt x="23825" y="68248"/>
                  </a:cubicBezTo>
                  <a:cubicBezTo>
                    <a:pt x="14008" y="60108"/>
                    <a:pt x="0" y="38467"/>
                    <a:pt x="17234" y="14832"/>
                  </a:cubicBezTo>
                  <a:cubicBezTo>
                    <a:pt x="22925" y="7041"/>
                    <a:pt x="28850" y="2900"/>
                    <a:pt x="34070" y="780"/>
                  </a:cubicBezTo>
                  <a:lnTo>
                    <a:pt x="391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492"/>
            <p:cNvSpPr/>
            <p:nvPr/>
          </p:nvSpPr>
          <p:spPr>
            <a:xfrm>
              <a:off x="2046089" y="2114016"/>
              <a:ext cx="38904" cy="61031"/>
            </a:xfrm>
            <a:custGeom>
              <a:avLst/>
              <a:gdLst/>
              <a:ahLst/>
              <a:cxnLst/>
              <a:rect l="0" t="0" r="0" b="0"/>
              <a:pathLst>
                <a:path w="38906" h="61059">
                  <a:moveTo>
                    <a:pt x="7485" y="0"/>
                  </a:moveTo>
                  <a:cubicBezTo>
                    <a:pt x="9397" y="197"/>
                    <a:pt x="10578" y="568"/>
                    <a:pt x="10750" y="632"/>
                  </a:cubicBezTo>
                  <a:cubicBezTo>
                    <a:pt x="12362" y="1165"/>
                    <a:pt x="13696" y="2308"/>
                    <a:pt x="14445" y="3820"/>
                  </a:cubicBezTo>
                  <a:cubicBezTo>
                    <a:pt x="38906" y="52829"/>
                    <a:pt x="37712" y="54582"/>
                    <a:pt x="35362" y="58049"/>
                  </a:cubicBezTo>
                  <a:cubicBezTo>
                    <a:pt x="34067" y="59928"/>
                    <a:pt x="31781" y="61059"/>
                    <a:pt x="29393" y="60881"/>
                  </a:cubicBezTo>
                  <a:cubicBezTo>
                    <a:pt x="23691" y="60373"/>
                    <a:pt x="19944" y="57185"/>
                    <a:pt x="16630" y="54353"/>
                  </a:cubicBezTo>
                  <a:cubicBezTo>
                    <a:pt x="13226" y="51445"/>
                    <a:pt x="10013" y="48714"/>
                    <a:pt x="3930" y="47761"/>
                  </a:cubicBezTo>
                  <a:cubicBezTo>
                    <a:pt x="3847" y="47800"/>
                    <a:pt x="2933" y="48012"/>
                    <a:pt x="1725" y="48584"/>
                  </a:cubicBezTo>
                  <a:lnTo>
                    <a:pt x="0" y="49877"/>
                  </a:lnTo>
                  <a:lnTo>
                    <a:pt x="0" y="35973"/>
                  </a:lnTo>
                  <a:lnTo>
                    <a:pt x="5885" y="35214"/>
                  </a:lnTo>
                  <a:cubicBezTo>
                    <a:pt x="10635" y="35951"/>
                    <a:pt x="14344" y="37449"/>
                    <a:pt x="17366" y="39176"/>
                  </a:cubicBezTo>
                  <a:cubicBezTo>
                    <a:pt x="13798" y="31379"/>
                    <a:pt x="9162" y="21765"/>
                    <a:pt x="4603" y="12532"/>
                  </a:cubicBezTo>
                  <a:lnTo>
                    <a:pt x="0" y="13921"/>
                  </a:lnTo>
                  <a:lnTo>
                    <a:pt x="0" y="1141"/>
                  </a:lnTo>
                  <a:lnTo>
                    <a:pt x="748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493"/>
            <p:cNvSpPr/>
            <p:nvPr/>
          </p:nvSpPr>
          <p:spPr>
            <a:xfrm>
              <a:off x="2305767" y="2114019"/>
              <a:ext cx="38904" cy="61019"/>
            </a:xfrm>
            <a:custGeom>
              <a:avLst/>
              <a:gdLst/>
              <a:ahLst/>
              <a:cxnLst/>
              <a:rect l="0" t="0" r="0" b="0"/>
              <a:pathLst>
                <a:path w="38906" h="61047">
                  <a:moveTo>
                    <a:pt x="31421" y="0"/>
                  </a:moveTo>
                  <a:lnTo>
                    <a:pt x="38906" y="1139"/>
                  </a:lnTo>
                  <a:lnTo>
                    <a:pt x="38906" y="13939"/>
                  </a:lnTo>
                  <a:lnTo>
                    <a:pt x="34303" y="12559"/>
                  </a:lnTo>
                  <a:cubicBezTo>
                    <a:pt x="29731" y="21766"/>
                    <a:pt x="25121" y="31393"/>
                    <a:pt x="21539" y="39165"/>
                  </a:cubicBezTo>
                  <a:cubicBezTo>
                    <a:pt x="24574" y="37451"/>
                    <a:pt x="28296" y="35939"/>
                    <a:pt x="33033" y="35215"/>
                  </a:cubicBezTo>
                  <a:cubicBezTo>
                    <a:pt x="33426" y="35152"/>
                    <a:pt x="33896" y="35114"/>
                    <a:pt x="34404" y="35114"/>
                  </a:cubicBezTo>
                  <a:lnTo>
                    <a:pt x="38906" y="36052"/>
                  </a:lnTo>
                  <a:lnTo>
                    <a:pt x="38906" y="50305"/>
                  </a:lnTo>
                  <a:lnTo>
                    <a:pt x="34430" y="47814"/>
                  </a:lnTo>
                  <a:cubicBezTo>
                    <a:pt x="28892" y="48703"/>
                    <a:pt x="25679" y="51446"/>
                    <a:pt x="22276" y="54367"/>
                  </a:cubicBezTo>
                  <a:cubicBezTo>
                    <a:pt x="18961" y="57174"/>
                    <a:pt x="15215" y="60362"/>
                    <a:pt x="9525" y="60870"/>
                  </a:cubicBezTo>
                  <a:cubicBezTo>
                    <a:pt x="7239" y="61047"/>
                    <a:pt x="4839" y="59930"/>
                    <a:pt x="3543" y="58050"/>
                  </a:cubicBezTo>
                  <a:cubicBezTo>
                    <a:pt x="1194" y="54571"/>
                    <a:pt x="0" y="52830"/>
                    <a:pt x="24460" y="3821"/>
                  </a:cubicBezTo>
                  <a:cubicBezTo>
                    <a:pt x="25210" y="2310"/>
                    <a:pt x="26543" y="1167"/>
                    <a:pt x="28156" y="633"/>
                  </a:cubicBezTo>
                  <a:cubicBezTo>
                    <a:pt x="28327" y="570"/>
                    <a:pt x="29508" y="198"/>
                    <a:pt x="3142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494"/>
            <p:cNvSpPr/>
            <p:nvPr/>
          </p:nvSpPr>
          <p:spPr>
            <a:xfrm>
              <a:off x="2344671" y="2115158"/>
              <a:ext cx="39184" cy="69668"/>
            </a:xfrm>
            <a:custGeom>
              <a:avLst/>
              <a:gdLst/>
              <a:ahLst/>
              <a:cxnLst/>
              <a:rect l="0" t="0" r="0" b="0"/>
              <a:pathLst>
                <a:path w="39187" h="69700">
                  <a:moveTo>
                    <a:pt x="0" y="0"/>
                  </a:moveTo>
                  <a:lnTo>
                    <a:pt x="5117" y="779"/>
                  </a:lnTo>
                  <a:cubicBezTo>
                    <a:pt x="10336" y="2898"/>
                    <a:pt x="16261" y="7040"/>
                    <a:pt x="21953" y="14836"/>
                  </a:cubicBezTo>
                  <a:cubicBezTo>
                    <a:pt x="39187" y="38471"/>
                    <a:pt x="25179" y="60112"/>
                    <a:pt x="15361" y="68239"/>
                  </a:cubicBezTo>
                  <a:cubicBezTo>
                    <a:pt x="14206" y="69205"/>
                    <a:pt x="12758" y="69700"/>
                    <a:pt x="11310" y="69700"/>
                  </a:cubicBezTo>
                  <a:cubicBezTo>
                    <a:pt x="10281" y="69700"/>
                    <a:pt x="9240" y="69459"/>
                    <a:pt x="8300" y="68951"/>
                  </a:cubicBezTo>
                  <a:cubicBezTo>
                    <a:pt x="6014" y="67719"/>
                    <a:pt x="4719" y="65230"/>
                    <a:pt x="4998" y="62651"/>
                  </a:cubicBezTo>
                  <a:cubicBezTo>
                    <a:pt x="5595" y="57356"/>
                    <a:pt x="4668" y="53241"/>
                    <a:pt x="2255" y="50422"/>
                  </a:cubicBezTo>
                  <a:lnTo>
                    <a:pt x="0" y="49166"/>
                  </a:lnTo>
                  <a:lnTo>
                    <a:pt x="0" y="34913"/>
                  </a:lnTo>
                  <a:lnTo>
                    <a:pt x="2333" y="35399"/>
                  </a:lnTo>
                  <a:cubicBezTo>
                    <a:pt x="4954" y="36416"/>
                    <a:pt x="7767" y="38045"/>
                    <a:pt x="10320" y="40490"/>
                  </a:cubicBezTo>
                  <a:cubicBezTo>
                    <a:pt x="12085" y="42179"/>
                    <a:pt x="13913" y="44465"/>
                    <a:pt x="15336" y="47513"/>
                  </a:cubicBezTo>
                  <a:cubicBezTo>
                    <a:pt x="18143" y="41074"/>
                    <a:pt x="18955" y="32273"/>
                    <a:pt x="11678" y="22329"/>
                  </a:cubicBezTo>
                  <a:cubicBezTo>
                    <a:pt x="8338" y="17744"/>
                    <a:pt x="5087" y="15045"/>
                    <a:pt x="2261" y="13479"/>
                  </a:cubicBezTo>
                  <a:lnTo>
                    <a:pt x="0" y="128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495"/>
            <p:cNvSpPr/>
            <p:nvPr/>
          </p:nvSpPr>
          <p:spPr>
            <a:xfrm>
              <a:off x="2129974" y="2125420"/>
              <a:ext cx="57946" cy="35888"/>
            </a:xfrm>
            <a:custGeom>
              <a:avLst/>
              <a:gdLst/>
              <a:ahLst/>
              <a:cxnLst/>
              <a:rect l="0" t="0" r="0" b="0"/>
              <a:pathLst>
                <a:path w="57950" h="35904">
                  <a:moveTo>
                    <a:pt x="2352" y="1639"/>
                  </a:moveTo>
                  <a:cubicBezTo>
                    <a:pt x="3136" y="0"/>
                    <a:pt x="4972" y="226"/>
                    <a:pt x="7696" y="3522"/>
                  </a:cubicBezTo>
                  <a:cubicBezTo>
                    <a:pt x="11811" y="8513"/>
                    <a:pt x="13805" y="6100"/>
                    <a:pt x="21514" y="15015"/>
                  </a:cubicBezTo>
                  <a:cubicBezTo>
                    <a:pt x="38545" y="34688"/>
                    <a:pt x="57950" y="20019"/>
                    <a:pt x="57950" y="20019"/>
                  </a:cubicBezTo>
                  <a:cubicBezTo>
                    <a:pt x="57950" y="20019"/>
                    <a:pt x="54514" y="31799"/>
                    <a:pt x="42788" y="34844"/>
                  </a:cubicBezTo>
                  <a:cubicBezTo>
                    <a:pt x="38879" y="35859"/>
                    <a:pt x="34049" y="35904"/>
                    <a:pt x="28118" y="34218"/>
                  </a:cubicBezTo>
                  <a:cubicBezTo>
                    <a:pt x="7115" y="28255"/>
                    <a:pt x="0" y="6555"/>
                    <a:pt x="2352" y="163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496"/>
            <p:cNvSpPr/>
            <p:nvPr/>
          </p:nvSpPr>
          <p:spPr>
            <a:xfrm>
              <a:off x="2204907" y="2125420"/>
              <a:ext cx="57946" cy="35888"/>
            </a:xfrm>
            <a:custGeom>
              <a:avLst/>
              <a:gdLst/>
              <a:ahLst/>
              <a:cxnLst/>
              <a:rect l="0" t="0" r="0" b="0"/>
              <a:pathLst>
                <a:path w="57950" h="35904">
                  <a:moveTo>
                    <a:pt x="55598" y="1639"/>
                  </a:moveTo>
                  <a:cubicBezTo>
                    <a:pt x="57950" y="6555"/>
                    <a:pt x="50835" y="28255"/>
                    <a:pt x="29832" y="34218"/>
                  </a:cubicBezTo>
                  <a:cubicBezTo>
                    <a:pt x="23901" y="35904"/>
                    <a:pt x="19072" y="35859"/>
                    <a:pt x="15163" y="34844"/>
                  </a:cubicBezTo>
                  <a:cubicBezTo>
                    <a:pt x="3436" y="31799"/>
                    <a:pt x="0" y="20019"/>
                    <a:pt x="0" y="20019"/>
                  </a:cubicBezTo>
                  <a:cubicBezTo>
                    <a:pt x="0" y="20019"/>
                    <a:pt x="19406" y="34688"/>
                    <a:pt x="36436" y="15015"/>
                  </a:cubicBezTo>
                  <a:cubicBezTo>
                    <a:pt x="44145" y="6100"/>
                    <a:pt x="46139" y="8513"/>
                    <a:pt x="50254" y="3522"/>
                  </a:cubicBezTo>
                  <a:cubicBezTo>
                    <a:pt x="52978" y="226"/>
                    <a:pt x="54814" y="0"/>
                    <a:pt x="55598" y="1639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497"/>
            <p:cNvSpPr/>
            <p:nvPr/>
          </p:nvSpPr>
          <p:spPr>
            <a:xfrm>
              <a:off x="2074278" y="2120617"/>
              <a:ext cx="18352" cy="18487"/>
            </a:xfrm>
            <a:custGeom>
              <a:avLst/>
              <a:gdLst/>
              <a:ahLst/>
              <a:cxnLst/>
              <a:rect l="0" t="0" r="0" b="0"/>
              <a:pathLst>
                <a:path w="18353" h="18495">
                  <a:moveTo>
                    <a:pt x="18353" y="0"/>
                  </a:moveTo>
                  <a:lnTo>
                    <a:pt x="18353" y="5910"/>
                  </a:lnTo>
                  <a:lnTo>
                    <a:pt x="12103" y="5833"/>
                  </a:lnTo>
                  <a:cubicBezTo>
                    <a:pt x="10477" y="5867"/>
                    <a:pt x="9439" y="5957"/>
                    <a:pt x="9563" y="6138"/>
                  </a:cubicBezTo>
                  <a:cubicBezTo>
                    <a:pt x="12014" y="9707"/>
                    <a:pt x="14339" y="11492"/>
                    <a:pt x="16448" y="12160"/>
                  </a:cubicBezTo>
                  <a:lnTo>
                    <a:pt x="18353" y="11604"/>
                  </a:lnTo>
                  <a:lnTo>
                    <a:pt x="18353" y="18308"/>
                  </a:lnTo>
                  <a:lnTo>
                    <a:pt x="17247" y="18495"/>
                  </a:lnTo>
                  <a:cubicBezTo>
                    <a:pt x="2566" y="17568"/>
                    <a:pt x="0" y="741"/>
                    <a:pt x="0" y="741"/>
                  </a:cubicBezTo>
                  <a:cubicBezTo>
                    <a:pt x="0" y="741"/>
                    <a:pt x="4056" y="439"/>
                    <a:pt x="9666" y="170"/>
                  </a:cubicBezTo>
                  <a:lnTo>
                    <a:pt x="1835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498"/>
            <p:cNvSpPr/>
            <p:nvPr/>
          </p:nvSpPr>
          <p:spPr>
            <a:xfrm>
              <a:off x="2092630" y="2120415"/>
              <a:ext cx="30985" cy="18502"/>
            </a:xfrm>
            <a:custGeom>
              <a:avLst/>
              <a:gdLst/>
              <a:ahLst/>
              <a:cxnLst/>
              <a:rect l="0" t="0" r="0" b="0"/>
              <a:pathLst>
                <a:path w="30987" h="18510">
                  <a:moveTo>
                    <a:pt x="10306" y="0"/>
                  </a:moveTo>
                  <a:cubicBezTo>
                    <a:pt x="14451" y="88"/>
                    <a:pt x="18175" y="340"/>
                    <a:pt x="20738" y="854"/>
                  </a:cubicBezTo>
                  <a:cubicBezTo>
                    <a:pt x="30987" y="2899"/>
                    <a:pt x="28802" y="4016"/>
                    <a:pt x="28802" y="4016"/>
                  </a:cubicBezTo>
                  <a:cubicBezTo>
                    <a:pt x="28802" y="4016"/>
                    <a:pt x="22122" y="2988"/>
                    <a:pt x="16140" y="5718"/>
                  </a:cubicBezTo>
                  <a:cubicBezTo>
                    <a:pt x="11663" y="7775"/>
                    <a:pt x="11787" y="14533"/>
                    <a:pt x="6439" y="17419"/>
                  </a:cubicBezTo>
                  <a:lnTo>
                    <a:pt x="0" y="18510"/>
                  </a:lnTo>
                  <a:lnTo>
                    <a:pt x="0" y="11806"/>
                  </a:lnTo>
                  <a:lnTo>
                    <a:pt x="5819" y="10104"/>
                  </a:lnTo>
                  <a:cubicBezTo>
                    <a:pt x="7705" y="8348"/>
                    <a:pt x="8800" y="6341"/>
                    <a:pt x="8800" y="6341"/>
                  </a:cubicBezTo>
                  <a:cubicBezTo>
                    <a:pt x="8800" y="6341"/>
                    <a:pt x="6256" y="6239"/>
                    <a:pt x="3104" y="6150"/>
                  </a:cubicBezTo>
                  <a:lnTo>
                    <a:pt x="0" y="6112"/>
                  </a:lnTo>
                  <a:lnTo>
                    <a:pt x="0" y="202"/>
                  </a:lnTo>
                  <a:lnTo>
                    <a:pt x="1030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499"/>
            <p:cNvSpPr/>
            <p:nvPr/>
          </p:nvSpPr>
          <p:spPr>
            <a:xfrm>
              <a:off x="2269927" y="2120415"/>
              <a:ext cx="30984" cy="18502"/>
            </a:xfrm>
            <a:custGeom>
              <a:avLst/>
              <a:gdLst/>
              <a:ahLst/>
              <a:cxnLst/>
              <a:rect l="0" t="0" r="0" b="0"/>
              <a:pathLst>
                <a:path w="30986" h="18510">
                  <a:moveTo>
                    <a:pt x="20681" y="0"/>
                  </a:moveTo>
                  <a:lnTo>
                    <a:pt x="30986" y="202"/>
                  </a:lnTo>
                  <a:lnTo>
                    <a:pt x="30986" y="6112"/>
                  </a:lnTo>
                  <a:lnTo>
                    <a:pt x="27883" y="6150"/>
                  </a:lnTo>
                  <a:cubicBezTo>
                    <a:pt x="24730" y="6239"/>
                    <a:pt x="22187" y="6341"/>
                    <a:pt x="22187" y="6341"/>
                  </a:cubicBezTo>
                  <a:cubicBezTo>
                    <a:pt x="22187" y="6341"/>
                    <a:pt x="23282" y="8348"/>
                    <a:pt x="25167" y="10104"/>
                  </a:cubicBezTo>
                  <a:lnTo>
                    <a:pt x="30986" y="11806"/>
                  </a:lnTo>
                  <a:lnTo>
                    <a:pt x="30986" y="18510"/>
                  </a:lnTo>
                  <a:lnTo>
                    <a:pt x="24547" y="17419"/>
                  </a:lnTo>
                  <a:cubicBezTo>
                    <a:pt x="19199" y="14533"/>
                    <a:pt x="19323" y="7775"/>
                    <a:pt x="14846" y="5718"/>
                  </a:cubicBezTo>
                  <a:cubicBezTo>
                    <a:pt x="8865" y="2988"/>
                    <a:pt x="2184" y="4016"/>
                    <a:pt x="2184" y="4016"/>
                  </a:cubicBezTo>
                  <a:cubicBezTo>
                    <a:pt x="2184" y="4016"/>
                    <a:pt x="0" y="2899"/>
                    <a:pt x="10249" y="854"/>
                  </a:cubicBezTo>
                  <a:cubicBezTo>
                    <a:pt x="12811" y="340"/>
                    <a:pt x="16535" y="88"/>
                    <a:pt x="2068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500"/>
            <p:cNvSpPr/>
            <p:nvPr/>
          </p:nvSpPr>
          <p:spPr>
            <a:xfrm>
              <a:off x="2300911" y="2120617"/>
              <a:ext cx="18352" cy="18487"/>
            </a:xfrm>
            <a:custGeom>
              <a:avLst/>
              <a:gdLst/>
              <a:ahLst/>
              <a:cxnLst/>
              <a:rect l="0" t="0" r="0" b="0"/>
              <a:pathLst>
                <a:path w="18353" h="18495">
                  <a:moveTo>
                    <a:pt x="0" y="0"/>
                  </a:moveTo>
                  <a:lnTo>
                    <a:pt x="8687" y="170"/>
                  </a:lnTo>
                  <a:cubicBezTo>
                    <a:pt x="14297" y="439"/>
                    <a:pt x="18353" y="741"/>
                    <a:pt x="18353" y="741"/>
                  </a:cubicBezTo>
                  <a:cubicBezTo>
                    <a:pt x="18353" y="741"/>
                    <a:pt x="15788" y="17568"/>
                    <a:pt x="1106" y="18495"/>
                  </a:cubicBezTo>
                  <a:lnTo>
                    <a:pt x="0" y="18308"/>
                  </a:lnTo>
                  <a:lnTo>
                    <a:pt x="0" y="11604"/>
                  </a:lnTo>
                  <a:lnTo>
                    <a:pt x="1905" y="12160"/>
                  </a:lnTo>
                  <a:cubicBezTo>
                    <a:pt x="4014" y="11492"/>
                    <a:pt x="6339" y="9707"/>
                    <a:pt x="8790" y="6138"/>
                  </a:cubicBezTo>
                  <a:cubicBezTo>
                    <a:pt x="8914" y="5957"/>
                    <a:pt x="7876" y="5867"/>
                    <a:pt x="6250" y="5833"/>
                  </a:cubicBezTo>
                  <a:lnTo>
                    <a:pt x="0" y="59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90570" y="361283"/>
            <a:ext cx="720000" cy="720000"/>
            <a:chOff x="832531" y="3561692"/>
            <a:chExt cx="558800" cy="558564"/>
          </a:xfrm>
          <a:solidFill>
            <a:schemeClr val="tx2"/>
          </a:solidFill>
        </p:grpSpPr>
        <p:sp>
          <p:nvSpPr>
            <p:cNvPr id="64" name="Shape 1087"/>
            <p:cNvSpPr/>
            <p:nvPr/>
          </p:nvSpPr>
          <p:spPr>
            <a:xfrm>
              <a:off x="832531" y="3561692"/>
              <a:ext cx="279400" cy="558564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26"/>
                  </a:cubicBezTo>
                  <a:cubicBezTo>
                    <a:pt x="12700" y="426504"/>
                    <a:pt x="132347" y="546164"/>
                    <a:pt x="279400" y="546164"/>
                  </a:cubicBezTo>
                  <a:lnTo>
                    <a:pt x="279400" y="558864"/>
                  </a:lnTo>
                  <a:cubicBezTo>
                    <a:pt x="125336" y="558864"/>
                    <a:pt x="0" y="433515"/>
                    <a:pt x="0" y="279426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1088"/>
            <p:cNvSpPr/>
            <p:nvPr/>
          </p:nvSpPr>
          <p:spPr>
            <a:xfrm>
              <a:off x="1111931" y="3561692"/>
              <a:ext cx="279400" cy="558564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0" y="0"/>
                  </a:moveTo>
                  <a:cubicBezTo>
                    <a:pt x="154064" y="0"/>
                    <a:pt x="279400" y="125349"/>
                    <a:pt x="279400" y="279426"/>
                  </a:cubicBezTo>
                  <a:cubicBezTo>
                    <a:pt x="279400" y="433515"/>
                    <a:pt x="154064" y="558864"/>
                    <a:pt x="0" y="558864"/>
                  </a:cubicBezTo>
                  <a:lnTo>
                    <a:pt x="0" y="546164"/>
                  </a:lnTo>
                  <a:cubicBezTo>
                    <a:pt x="147053" y="546164"/>
                    <a:pt x="266700" y="426504"/>
                    <a:pt x="266700" y="279426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1089"/>
            <p:cNvSpPr/>
            <p:nvPr/>
          </p:nvSpPr>
          <p:spPr>
            <a:xfrm>
              <a:off x="1040872" y="3846270"/>
              <a:ext cx="142177" cy="39870"/>
            </a:xfrm>
            <a:custGeom>
              <a:avLst/>
              <a:gdLst/>
              <a:ahLst/>
              <a:cxnLst/>
              <a:rect l="0" t="0" r="0" b="0"/>
              <a:pathLst>
                <a:path w="142177" h="39891">
                  <a:moveTo>
                    <a:pt x="71057" y="0"/>
                  </a:moveTo>
                  <a:lnTo>
                    <a:pt x="71095" y="0"/>
                  </a:lnTo>
                  <a:cubicBezTo>
                    <a:pt x="97015" y="0"/>
                    <a:pt x="121374" y="10097"/>
                    <a:pt x="139700" y="28423"/>
                  </a:cubicBezTo>
                  <a:cubicBezTo>
                    <a:pt x="142177" y="30912"/>
                    <a:pt x="142177" y="34925"/>
                    <a:pt x="139700" y="37414"/>
                  </a:cubicBezTo>
                  <a:cubicBezTo>
                    <a:pt x="138455" y="38646"/>
                    <a:pt x="136830" y="39269"/>
                    <a:pt x="135204" y="39269"/>
                  </a:cubicBezTo>
                  <a:cubicBezTo>
                    <a:pt x="133579" y="39269"/>
                    <a:pt x="131953" y="38646"/>
                    <a:pt x="130708" y="37414"/>
                  </a:cubicBezTo>
                  <a:cubicBezTo>
                    <a:pt x="114795" y="21489"/>
                    <a:pt x="93624" y="12700"/>
                    <a:pt x="71095" y="12700"/>
                  </a:cubicBezTo>
                  <a:lnTo>
                    <a:pt x="71057" y="12700"/>
                  </a:lnTo>
                  <a:cubicBezTo>
                    <a:pt x="48539" y="12713"/>
                    <a:pt x="27381" y="21501"/>
                    <a:pt x="11455" y="37414"/>
                  </a:cubicBezTo>
                  <a:cubicBezTo>
                    <a:pt x="8979" y="39891"/>
                    <a:pt x="4953" y="39891"/>
                    <a:pt x="2477" y="37414"/>
                  </a:cubicBezTo>
                  <a:cubicBezTo>
                    <a:pt x="0" y="34925"/>
                    <a:pt x="0" y="30912"/>
                    <a:pt x="2477" y="28423"/>
                  </a:cubicBezTo>
                  <a:cubicBezTo>
                    <a:pt x="20790" y="10109"/>
                    <a:pt x="45149" y="13"/>
                    <a:pt x="7105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1090"/>
            <p:cNvSpPr/>
            <p:nvPr/>
          </p:nvSpPr>
          <p:spPr>
            <a:xfrm>
              <a:off x="989565" y="3773790"/>
              <a:ext cx="244742" cy="61105"/>
            </a:xfrm>
            <a:custGeom>
              <a:avLst/>
              <a:gdLst/>
              <a:ahLst/>
              <a:cxnLst/>
              <a:rect l="0" t="0" r="0" b="0"/>
              <a:pathLst>
                <a:path w="244742" h="61138">
                  <a:moveTo>
                    <a:pt x="122326" y="0"/>
                  </a:moveTo>
                  <a:lnTo>
                    <a:pt x="122365" y="0"/>
                  </a:lnTo>
                  <a:cubicBezTo>
                    <a:pt x="167653" y="0"/>
                    <a:pt x="210223" y="17653"/>
                    <a:pt x="242265" y="49682"/>
                  </a:cubicBezTo>
                  <a:cubicBezTo>
                    <a:pt x="244742" y="52172"/>
                    <a:pt x="244742" y="56185"/>
                    <a:pt x="242265" y="58674"/>
                  </a:cubicBezTo>
                  <a:cubicBezTo>
                    <a:pt x="241021" y="59906"/>
                    <a:pt x="239395" y="60528"/>
                    <a:pt x="237769" y="60528"/>
                  </a:cubicBezTo>
                  <a:cubicBezTo>
                    <a:pt x="236144" y="60528"/>
                    <a:pt x="234518" y="59906"/>
                    <a:pt x="233274" y="58674"/>
                  </a:cubicBezTo>
                  <a:cubicBezTo>
                    <a:pt x="203645" y="29032"/>
                    <a:pt x="164262" y="12700"/>
                    <a:pt x="122365" y="12700"/>
                  </a:cubicBezTo>
                  <a:lnTo>
                    <a:pt x="122326" y="12700"/>
                  </a:lnTo>
                  <a:cubicBezTo>
                    <a:pt x="80442" y="12712"/>
                    <a:pt x="41072" y="29045"/>
                    <a:pt x="11468" y="58661"/>
                  </a:cubicBezTo>
                  <a:cubicBezTo>
                    <a:pt x="8979" y="61138"/>
                    <a:pt x="4966" y="61138"/>
                    <a:pt x="2489" y="58661"/>
                  </a:cubicBezTo>
                  <a:cubicBezTo>
                    <a:pt x="0" y="56172"/>
                    <a:pt x="0" y="52159"/>
                    <a:pt x="2489" y="49682"/>
                  </a:cubicBezTo>
                  <a:cubicBezTo>
                    <a:pt x="34493" y="17653"/>
                    <a:pt x="77051" y="12"/>
                    <a:pt x="122326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1091"/>
            <p:cNvSpPr/>
            <p:nvPr/>
          </p:nvSpPr>
          <p:spPr>
            <a:xfrm>
              <a:off x="938271" y="3691791"/>
              <a:ext cx="347320" cy="91848"/>
            </a:xfrm>
            <a:custGeom>
              <a:avLst/>
              <a:gdLst/>
              <a:ahLst/>
              <a:cxnLst/>
              <a:rect l="0" t="0" r="0" b="0"/>
              <a:pathLst>
                <a:path w="347320" h="91897">
                  <a:moveTo>
                    <a:pt x="173669" y="9666"/>
                  </a:moveTo>
                  <a:cubicBezTo>
                    <a:pt x="235664" y="9668"/>
                    <a:pt x="297656" y="33261"/>
                    <a:pt x="344843" y="80442"/>
                  </a:cubicBezTo>
                  <a:cubicBezTo>
                    <a:pt x="347320" y="82931"/>
                    <a:pt x="347320" y="86944"/>
                    <a:pt x="344843" y="89433"/>
                  </a:cubicBezTo>
                  <a:cubicBezTo>
                    <a:pt x="343599" y="90665"/>
                    <a:pt x="341973" y="91287"/>
                    <a:pt x="340347" y="91287"/>
                  </a:cubicBezTo>
                  <a:cubicBezTo>
                    <a:pt x="338722" y="91287"/>
                    <a:pt x="337096" y="90665"/>
                    <a:pt x="335852" y="89433"/>
                  </a:cubicBezTo>
                  <a:cubicBezTo>
                    <a:pt x="246431" y="12"/>
                    <a:pt x="100902" y="0"/>
                    <a:pt x="11468" y="89421"/>
                  </a:cubicBezTo>
                  <a:cubicBezTo>
                    <a:pt x="8979" y="91897"/>
                    <a:pt x="4966" y="91897"/>
                    <a:pt x="2477" y="89421"/>
                  </a:cubicBezTo>
                  <a:cubicBezTo>
                    <a:pt x="0" y="86932"/>
                    <a:pt x="0" y="82918"/>
                    <a:pt x="2477" y="80442"/>
                  </a:cubicBezTo>
                  <a:cubicBezTo>
                    <a:pt x="49676" y="33255"/>
                    <a:pt x="111674" y="9665"/>
                    <a:pt x="173669" y="9666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1092"/>
            <p:cNvSpPr/>
            <p:nvPr/>
          </p:nvSpPr>
          <p:spPr>
            <a:xfrm>
              <a:off x="1086556" y="3917114"/>
              <a:ext cx="25394" cy="50773"/>
            </a:xfrm>
            <a:custGeom>
              <a:avLst/>
              <a:gdLst/>
              <a:ahLst/>
              <a:cxnLst/>
              <a:rect l="0" t="0" r="0" b="0"/>
              <a:pathLst>
                <a:path w="25394" h="50800">
                  <a:moveTo>
                    <a:pt x="25375" y="0"/>
                  </a:moveTo>
                  <a:lnTo>
                    <a:pt x="25394" y="8"/>
                  </a:lnTo>
                  <a:lnTo>
                    <a:pt x="25394" y="12708"/>
                  </a:lnTo>
                  <a:lnTo>
                    <a:pt x="25375" y="12700"/>
                  </a:lnTo>
                  <a:cubicBezTo>
                    <a:pt x="18377" y="12700"/>
                    <a:pt x="12700" y="18390"/>
                    <a:pt x="12700" y="25400"/>
                  </a:cubicBezTo>
                  <a:cubicBezTo>
                    <a:pt x="12700" y="32410"/>
                    <a:pt x="18377" y="38100"/>
                    <a:pt x="25375" y="38100"/>
                  </a:cubicBezTo>
                  <a:lnTo>
                    <a:pt x="25394" y="38092"/>
                  </a:lnTo>
                  <a:lnTo>
                    <a:pt x="25394" y="50792"/>
                  </a:lnTo>
                  <a:lnTo>
                    <a:pt x="25375" y="50800"/>
                  </a:lnTo>
                  <a:cubicBezTo>
                    <a:pt x="11379" y="50800"/>
                    <a:pt x="0" y="39408"/>
                    <a:pt x="0" y="25400"/>
                  </a:cubicBezTo>
                  <a:cubicBezTo>
                    <a:pt x="0" y="11392"/>
                    <a:pt x="11379" y="0"/>
                    <a:pt x="25375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1093"/>
            <p:cNvSpPr/>
            <p:nvPr/>
          </p:nvSpPr>
          <p:spPr>
            <a:xfrm>
              <a:off x="1111950" y="3917121"/>
              <a:ext cx="25394" cy="50757"/>
            </a:xfrm>
            <a:custGeom>
              <a:avLst/>
              <a:gdLst/>
              <a:ahLst/>
              <a:cxnLst/>
              <a:rect l="0" t="0" r="0" b="0"/>
              <a:pathLst>
                <a:path w="25394" h="50784">
                  <a:moveTo>
                    <a:pt x="0" y="0"/>
                  </a:moveTo>
                  <a:lnTo>
                    <a:pt x="17945" y="7439"/>
                  </a:lnTo>
                  <a:cubicBezTo>
                    <a:pt x="22546" y="12038"/>
                    <a:pt x="25394" y="18388"/>
                    <a:pt x="25394" y="25392"/>
                  </a:cubicBezTo>
                  <a:cubicBezTo>
                    <a:pt x="25394" y="32396"/>
                    <a:pt x="22546" y="38746"/>
                    <a:pt x="17945" y="43345"/>
                  </a:cubicBezTo>
                  <a:lnTo>
                    <a:pt x="0" y="50784"/>
                  </a:lnTo>
                  <a:lnTo>
                    <a:pt x="0" y="38084"/>
                  </a:lnTo>
                  <a:lnTo>
                    <a:pt x="8966" y="34371"/>
                  </a:lnTo>
                  <a:cubicBezTo>
                    <a:pt x="11268" y="32072"/>
                    <a:pt x="12694" y="28897"/>
                    <a:pt x="12694" y="25392"/>
                  </a:cubicBezTo>
                  <a:cubicBezTo>
                    <a:pt x="12694" y="21887"/>
                    <a:pt x="11268" y="18712"/>
                    <a:pt x="8966" y="16413"/>
                  </a:cubicBez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470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0ABE5"/>
      </a:dk2>
      <a:lt2>
        <a:srgbClr val="FFFFFF"/>
      </a:lt2>
      <a:accent1>
        <a:srgbClr val="00ABE5"/>
      </a:accent1>
      <a:accent2>
        <a:srgbClr val="F27B30"/>
      </a:accent2>
      <a:accent3>
        <a:srgbClr val="00B6BC"/>
      </a:accent3>
      <a:accent4>
        <a:srgbClr val="FFDD5C"/>
      </a:accent4>
      <a:accent5>
        <a:srgbClr val="0069AA"/>
      </a:accent5>
      <a:accent6>
        <a:srgbClr val="F8A531"/>
      </a:accent6>
      <a:hlink>
        <a:srgbClr val="0055CF"/>
      </a:hlink>
      <a:folHlink>
        <a:srgbClr val="E53A00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F27D7B68DF56F43A01797D31C9D4A5F" ma:contentTypeVersion="0" ma:contentTypeDescription="Создание документа." ma:contentTypeScope="" ma:versionID="11c07ba24bc17720f963de3251b2ac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635498357085337173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635498357085337173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635498357085337173</Data>
    <Filter/>
  </Receiver>
</spe:Receivers>
</file>

<file path=customXml/itemProps1.xml><?xml version="1.0" encoding="utf-8"?>
<ds:datastoreItem xmlns:ds="http://schemas.openxmlformats.org/officeDocument/2006/customXml" ds:itemID="{595BD49D-19BE-4FDC-B020-D0D27C1186C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5380FE-D1E4-4377-B4FF-FD9240886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776416-3EA5-4529-9944-4195AF09AA5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928F8B4-8F7C-4D48-97AB-1CAE3812F57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7110</TotalTime>
  <Words>1117</Words>
  <Application>Microsoft Office PowerPoint</Application>
  <PresentationFormat>Произвольный</PresentationFormat>
  <Paragraphs>313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Тема Office</vt:lpstr>
      <vt:lpstr>Бизнес предложение   для ЗТИ  мобилизуйте бизнес  на взлет </vt:lpstr>
      <vt:lpstr>Уважаемый абонент!</vt:lpstr>
      <vt:lpstr>А вы знаете, что ростелеком  запустил мобильную связь?</vt:lpstr>
      <vt:lpstr>тарифы НА МОБИЛЬНУЮ СВЯЗЬ</vt:lpstr>
      <vt:lpstr>ИНТЕРНЕТ ДЛЯ БИЗНЕСА </vt:lpstr>
      <vt:lpstr>ТОП УСЛУГ ДЛЯ ВАШЕГО БИЗНЕСА!</vt:lpstr>
      <vt:lpstr>8-800 – ДОБАВЬТЕ ВЕС ВАШЕМУ БИЗНЕСУ</vt:lpstr>
      <vt:lpstr>НОВАЯ ТЕЛЕФОНИЯ –  новый подход к организации связи </vt:lpstr>
      <vt:lpstr>Управляемый Wi-Fi –  ВАША новая ПРОГРАММА ЛОЯЛЬНОСТИ</vt:lpstr>
      <vt:lpstr>ИНТЕРАКТИВНОЕ ТЕЛЕВИДЕНИЕ –  БИЗНЕС В HD КАЧЕСТВЕ</vt:lpstr>
      <vt:lpstr>WEB видеоконференции –  НА СВЯЗИ В ЛЮБОЙ ТОЧКЕ МИРА</vt:lpstr>
      <vt:lpstr>ВИРТУАЛЬНЫЙ ЦОД –  НОВЫЙ подход к ОБРАБОТКЕ ДАННЫХ</vt:lpstr>
      <vt:lpstr>ИНТЕРНЕТ В ОФИС –  БИЗНЕС НА ВЫСОКИХ СКОРОСТЯХ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8-800 - ДОБАВЬТЕ ВЕС ВАШЕМУ БИЗНЕСУ</dc:title>
  <dc:creator>Басов Сергей Сергеевич</dc:creator>
  <cp:lastModifiedBy>Садриева Альбина Дамировна</cp:lastModifiedBy>
  <cp:revision>119</cp:revision>
  <cp:lastPrinted>2016-11-21T15:47:44Z</cp:lastPrinted>
  <dcterms:created xsi:type="dcterms:W3CDTF">2016-11-21T15:04:12Z</dcterms:created>
  <dcterms:modified xsi:type="dcterms:W3CDTF">2023-07-24T13:09:38Z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0x0101007F27D7B68DF56F43A01797D31C9D4A5F</vt:lpwstr>
  </property>
</Properties>
</file>