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5" r:id="rId4"/>
    <p:sldId id="266" r:id="rId5"/>
    <p:sldId id="259" r:id="rId6"/>
    <p:sldId id="261" r:id="rId7"/>
    <p:sldId id="260" r:id="rId8"/>
    <p:sldId id="262" r:id="rId9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96E"/>
    <a:srgbClr val="ED1C24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7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28FEB-A050-4107-82D0-82B5AEAF27B7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2BA45-F81F-473C-9B44-43D7E3C21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52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2BA45-F81F-473C-9B44-43D7E3C21D3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320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2BA45-F81F-473C-9B44-43D7E3C21D3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219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2BA45-F81F-473C-9B44-43D7E3C21D3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031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2BA45-F81F-473C-9B44-43D7E3C21D3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88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-215" dirty="0"/>
              <a:pPr marL="25400">
                <a:lnSpc>
                  <a:spcPct val="100000"/>
                </a:lnSpc>
                <a:spcBef>
                  <a:spcPts val="85"/>
                </a:spcBef>
              </a:pPr>
              <a:t>‹#›</a:t>
            </a:fld>
            <a:endParaRPr spc="-21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1255A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-215" dirty="0"/>
              <a:pPr marL="25400">
                <a:lnSpc>
                  <a:spcPct val="100000"/>
                </a:lnSpc>
                <a:spcBef>
                  <a:spcPts val="85"/>
                </a:spcBef>
              </a:pPr>
              <a:t>‹#›</a:t>
            </a:fld>
            <a:endParaRPr spc="-21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1255A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-215" dirty="0"/>
              <a:pPr marL="25400">
                <a:lnSpc>
                  <a:spcPct val="100000"/>
                </a:lnSpc>
                <a:spcBef>
                  <a:spcPts val="85"/>
                </a:spcBef>
              </a:pPr>
              <a:t>‹#›</a:t>
            </a:fld>
            <a:endParaRPr spc="-21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71092" y="0"/>
            <a:ext cx="18633440" cy="11308715"/>
          </a:xfrm>
          <a:custGeom>
            <a:avLst/>
            <a:gdLst/>
            <a:ahLst/>
            <a:cxnLst/>
            <a:rect l="l" t="t" r="r" b="b"/>
            <a:pathLst>
              <a:path w="18633440" h="11308715">
                <a:moveTo>
                  <a:pt x="0" y="11308555"/>
                </a:moveTo>
                <a:lnTo>
                  <a:pt x="18632982" y="11308555"/>
                </a:lnTo>
                <a:lnTo>
                  <a:pt x="18632982" y="0"/>
                </a:lnTo>
                <a:lnTo>
                  <a:pt x="0" y="0"/>
                </a:lnTo>
                <a:lnTo>
                  <a:pt x="0" y="11308555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05132" y="2527889"/>
            <a:ext cx="16083280" cy="7174230"/>
          </a:xfrm>
          <a:custGeom>
            <a:avLst/>
            <a:gdLst/>
            <a:ahLst/>
            <a:cxnLst/>
            <a:rect l="l" t="t" r="r" b="b"/>
            <a:pathLst>
              <a:path w="16083280" h="7174230">
                <a:moveTo>
                  <a:pt x="16082777" y="7174173"/>
                </a:moveTo>
                <a:lnTo>
                  <a:pt x="0" y="7174173"/>
                </a:lnTo>
                <a:lnTo>
                  <a:pt x="0" y="0"/>
                </a:lnTo>
                <a:lnTo>
                  <a:pt x="16082777" y="0"/>
                </a:lnTo>
                <a:lnTo>
                  <a:pt x="16082777" y="71741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471295" cy="11308715"/>
          </a:xfrm>
          <a:custGeom>
            <a:avLst/>
            <a:gdLst/>
            <a:ahLst/>
            <a:cxnLst/>
            <a:rect l="l" t="t" r="r" b="b"/>
            <a:pathLst>
              <a:path w="1471295" h="11308715">
                <a:moveTo>
                  <a:pt x="0" y="11308555"/>
                </a:moveTo>
                <a:lnTo>
                  <a:pt x="1471092" y="11308555"/>
                </a:lnTo>
                <a:lnTo>
                  <a:pt x="1471092" y="0"/>
                </a:lnTo>
                <a:lnTo>
                  <a:pt x="0" y="0"/>
                </a:lnTo>
                <a:lnTo>
                  <a:pt x="0" y="11308555"/>
                </a:lnTo>
                <a:close/>
              </a:path>
            </a:pathLst>
          </a:custGeom>
          <a:solidFill>
            <a:srgbClr val="F14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32277" y="4753325"/>
            <a:ext cx="208061" cy="234932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97530" y="5520598"/>
            <a:ext cx="276225" cy="88265"/>
          </a:xfrm>
          <a:custGeom>
            <a:avLst/>
            <a:gdLst/>
            <a:ahLst/>
            <a:cxnLst/>
            <a:rect l="l" t="t" r="r" b="b"/>
            <a:pathLst>
              <a:path w="276225" h="88264">
                <a:moveTo>
                  <a:pt x="276029" y="0"/>
                </a:moveTo>
                <a:lnTo>
                  <a:pt x="0" y="0"/>
                </a:lnTo>
                <a:lnTo>
                  <a:pt x="138014" y="88068"/>
                </a:lnTo>
                <a:lnTo>
                  <a:pt x="2760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94404" y="5564626"/>
            <a:ext cx="282575" cy="154305"/>
          </a:xfrm>
          <a:custGeom>
            <a:avLst/>
            <a:gdLst/>
            <a:ahLst/>
            <a:cxnLst/>
            <a:rect l="l" t="t" r="r" b="b"/>
            <a:pathLst>
              <a:path w="282575" h="154304">
                <a:moveTo>
                  <a:pt x="0" y="0"/>
                </a:moveTo>
                <a:lnTo>
                  <a:pt x="0" y="153834"/>
                </a:lnTo>
                <a:lnTo>
                  <a:pt x="282286" y="153834"/>
                </a:lnTo>
                <a:lnTo>
                  <a:pt x="282286" y="90066"/>
                </a:lnTo>
                <a:lnTo>
                  <a:pt x="141143" y="90066"/>
                </a:lnTo>
                <a:lnTo>
                  <a:pt x="0" y="0"/>
                </a:lnTo>
                <a:close/>
              </a:path>
              <a:path w="282575" h="154304">
                <a:moveTo>
                  <a:pt x="282286" y="0"/>
                </a:moveTo>
                <a:lnTo>
                  <a:pt x="141143" y="90066"/>
                </a:lnTo>
                <a:lnTo>
                  <a:pt x="282286" y="90066"/>
                </a:lnTo>
                <a:lnTo>
                  <a:pt x="2822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30189" y="6261811"/>
            <a:ext cx="210820" cy="292100"/>
          </a:xfrm>
          <a:custGeom>
            <a:avLst/>
            <a:gdLst/>
            <a:ahLst/>
            <a:cxnLst/>
            <a:rect l="l" t="t" r="r" b="b"/>
            <a:pathLst>
              <a:path w="210819" h="292100">
                <a:moveTo>
                  <a:pt x="105358" y="0"/>
                </a:moveTo>
                <a:lnTo>
                  <a:pt x="64347" y="8277"/>
                </a:lnTo>
                <a:lnTo>
                  <a:pt x="30858" y="30850"/>
                </a:lnTo>
                <a:lnTo>
                  <a:pt x="8279" y="64331"/>
                </a:lnTo>
                <a:lnTo>
                  <a:pt x="0" y="105332"/>
                </a:lnTo>
                <a:lnTo>
                  <a:pt x="16462" y="172073"/>
                </a:lnTo>
                <a:lnTo>
                  <a:pt x="52679" y="231969"/>
                </a:lnTo>
                <a:lnTo>
                  <a:pt x="88895" y="275148"/>
                </a:lnTo>
                <a:lnTo>
                  <a:pt x="105358" y="291735"/>
                </a:lnTo>
                <a:lnTo>
                  <a:pt x="166268" y="234125"/>
                </a:lnTo>
                <a:lnTo>
                  <a:pt x="197546" y="195504"/>
                </a:lnTo>
                <a:lnTo>
                  <a:pt x="209069" y="158398"/>
                </a:lnTo>
                <a:lnTo>
                  <a:pt x="209232" y="153155"/>
                </a:lnTo>
                <a:lnTo>
                  <a:pt x="105358" y="153155"/>
                </a:lnTo>
                <a:lnTo>
                  <a:pt x="86743" y="149399"/>
                </a:lnTo>
                <a:lnTo>
                  <a:pt x="71526" y="139129"/>
                </a:lnTo>
                <a:lnTo>
                  <a:pt x="61290" y="123937"/>
                </a:lnTo>
                <a:lnTo>
                  <a:pt x="57535" y="105332"/>
                </a:lnTo>
                <a:lnTo>
                  <a:pt x="61293" y="86727"/>
                </a:lnTo>
                <a:lnTo>
                  <a:pt x="71542" y="71534"/>
                </a:lnTo>
                <a:lnTo>
                  <a:pt x="86743" y="61291"/>
                </a:lnTo>
                <a:lnTo>
                  <a:pt x="105358" y="57535"/>
                </a:lnTo>
                <a:lnTo>
                  <a:pt x="197853" y="57535"/>
                </a:lnTo>
                <a:lnTo>
                  <a:pt x="179857" y="30850"/>
                </a:lnTo>
                <a:lnTo>
                  <a:pt x="146368" y="8277"/>
                </a:lnTo>
                <a:lnTo>
                  <a:pt x="105358" y="0"/>
                </a:lnTo>
                <a:close/>
              </a:path>
              <a:path w="210819" h="292100">
                <a:moveTo>
                  <a:pt x="197853" y="57535"/>
                </a:moveTo>
                <a:lnTo>
                  <a:pt x="105358" y="57535"/>
                </a:lnTo>
                <a:lnTo>
                  <a:pt x="123970" y="61291"/>
                </a:lnTo>
                <a:lnTo>
                  <a:pt x="139167" y="71534"/>
                </a:lnTo>
                <a:lnTo>
                  <a:pt x="149411" y="86727"/>
                </a:lnTo>
                <a:lnTo>
                  <a:pt x="153168" y="105332"/>
                </a:lnTo>
                <a:lnTo>
                  <a:pt x="149383" y="123952"/>
                </a:lnTo>
                <a:lnTo>
                  <a:pt x="139148" y="139129"/>
                </a:lnTo>
                <a:lnTo>
                  <a:pt x="123960" y="149379"/>
                </a:lnTo>
                <a:lnTo>
                  <a:pt x="105358" y="153155"/>
                </a:lnTo>
                <a:lnTo>
                  <a:pt x="209232" y="153155"/>
                </a:lnTo>
                <a:lnTo>
                  <a:pt x="210716" y="105332"/>
                </a:lnTo>
                <a:lnTo>
                  <a:pt x="202436" y="64331"/>
                </a:lnTo>
                <a:lnTo>
                  <a:pt x="197853" y="575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73922" y="1155257"/>
            <a:ext cx="923290" cy="477520"/>
          </a:xfrm>
          <a:custGeom>
            <a:avLst/>
            <a:gdLst/>
            <a:ahLst/>
            <a:cxnLst/>
            <a:rect l="l" t="t" r="r" b="b"/>
            <a:pathLst>
              <a:path w="923290" h="477519">
                <a:moveTo>
                  <a:pt x="86975" y="0"/>
                </a:moveTo>
                <a:lnTo>
                  <a:pt x="6282" y="0"/>
                </a:lnTo>
                <a:lnTo>
                  <a:pt x="0" y="6282"/>
                </a:lnTo>
                <a:lnTo>
                  <a:pt x="0" y="471051"/>
                </a:lnTo>
                <a:lnTo>
                  <a:pt x="6282" y="477334"/>
                </a:lnTo>
                <a:lnTo>
                  <a:pt x="480374" y="477334"/>
                </a:lnTo>
                <a:lnTo>
                  <a:pt x="486644" y="471051"/>
                </a:lnTo>
                <a:lnTo>
                  <a:pt x="486644" y="393462"/>
                </a:lnTo>
                <a:lnTo>
                  <a:pt x="99552" y="393462"/>
                </a:lnTo>
                <a:lnTo>
                  <a:pt x="93257" y="387179"/>
                </a:lnTo>
                <a:lnTo>
                  <a:pt x="93257" y="6282"/>
                </a:lnTo>
                <a:lnTo>
                  <a:pt x="86975" y="0"/>
                </a:lnTo>
                <a:close/>
              </a:path>
              <a:path w="923290" h="477519">
                <a:moveTo>
                  <a:pt x="583169" y="251854"/>
                </a:moveTo>
                <a:lnTo>
                  <a:pt x="578734" y="253688"/>
                </a:lnTo>
                <a:lnTo>
                  <a:pt x="578734" y="471051"/>
                </a:lnTo>
                <a:lnTo>
                  <a:pt x="585004" y="477334"/>
                </a:lnTo>
                <a:lnTo>
                  <a:pt x="916960" y="477334"/>
                </a:lnTo>
                <a:lnTo>
                  <a:pt x="923243" y="471051"/>
                </a:lnTo>
                <a:lnTo>
                  <a:pt x="923243" y="393474"/>
                </a:lnTo>
                <a:lnTo>
                  <a:pt x="848732" y="393474"/>
                </a:lnTo>
                <a:lnTo>
                  <a:pt x="738637" y="393374"/>
                </a:lnTo>
                <a:lnTo>
                  <a:pt x="730679" y="393172"/>
                </a:lnTo>
                <a:lnTo>
                  <a:pt x="725344" y="392011"/>
                </a:lnTo>
                <a:lnTo>
                  <a:pt x="720692" y="389052"/>
                </a:lnTo>
                <a:lnTo>
                  <a:pt x="714813" y="383485"/>
                </a:lnTo>
                <a:lnTo>
                  <a:pt x="583169" y="251854"/>
                </a:lnTo>
                <a:close/>
              </a:path>
              <a:path w="923290" h="477519">
                <a:moveTo>
                  <a:pt x="923243" y="87239"/>
                </a:moveTo>
                <a:lnTo>
                  <a:pt x="786497" y="87239"/>
                </a:lnTo>
                <a:lnTo>
                  <a:pt x="792780" y="93521"/>
                </a:lnTo>
                <a:lnTo>
                  <a:pt x="792780" y="173033"/>
                </a:lnTo>
                <a:lnTo>
                  <a:pt x="786497" y="179316"/>
                </a:lnTo>
                <a:lnTo>
                  <a:pt x="647125" y="179316"/>
                </a:lnTo>
                <a:lnTo>
                  <a:pt x="645278" y="183764"/>
                </a:lnTo>
                <a:lnTo>
                  <a:pt x="850563" y="389059"/>
                </a:lnTo>
                <a:lnTo>
                  <a:pt x="848732" y="393474"/>
                </a:lnTo>
                <a:lnTo>
                  <a:pt x="923243" y="393474"/>
                </a:lnTo>
                <a:lnTo>
                  <a:pt x="923243" y="87239"/>
                </a:lnTo>
                <a:close/>
              </a:path>
              <a:path w="923290" h="477519">
                <a:moveTo>
                  <a:pt x="923243" y="87226"/>
                </a:moveTo>
                <a:lnTo>
                  <a:pt x="455345" y="87226"/>
                </a:lnTo>
                <a:lnTo>
                  <a:pt x="457179" y="91674"/>
                </a:lnTo>
                <a:lnTo>
                  <a:pt x="251891" y="296937"/>
                </a:lnTo>
                <a:lnTo>
                  <a:pt x="253738" y="301385"/>
                </a:lnTo>
                <a:lnTo>
                  <a:pt x="393110" y="301385"/>
                </a:lnTo>
                <a:lnTo>
                  <a:pt x="399393" y="307680"/>
                </a:lnTo>
                <a:lnTo>
                  <a:pt x="399393" y="387179"/>
                </a:lnTo>
                <a:lnTo>
                  <a:pt x="393110" y="393462"/>
                </a:lnTo>
                <a:lnTo>
                  <a:pt x="486644" y="393462"/>
                </a:lnTo>
                <a:lnTo>
                  <a:pt x="486644" y="93521"/>
                </a:lnTo>
                <a:lnTo>
                  <a:pt x="492927" y="87239"/>
                </a:lnTo>
                <a:lnTo>
                  <a:pt x="923243" y="87239"/>
                </a:lnTo>
                <a:close/>
              </a:path>
              <a:path w="923290" h="477519">
                <a:moveTo>
                  <a:pt x="916960" y="0"/>
                </a:moveTo>
                <a:lnTo>
                  <a:pt x="191617" y="0"/>
                </a:lnTo>
                <a:lnTo>
                  <a:pt x="185334" y="6282"/>
                </a:lnTo>
                <a:lnTo>
                  <a:pt x="185334" y="227025"/>
                </a:lnTo>
                <a:lnTo>
                  <a:pt x="189782" y="228860"/>
                </a:lnTo>
                <a:lnTo>
                  <a:pt x="321426" y="97203"/>
                </a:lnTo>
                <a:lnTo>
                  <a:pt x="327238" y="91620"/>
                </a:lnTo>
                <a:lnTo>
                  <a:pt x="331719" y="88674"/>
                </a:lnTo>
                <a:lnTo>
                  <a:pt x="337013" y="87523"/>
                </a:lnTo>
                <a:lnTo>
                  <a:pt x="345262" y="87327"/>
                </a:lnTo>
                <a:lnTo>
                  <a:pt x="923243" y="87226"/>
                </a:lnTo>
                <a:lnTo>
                  <a:pt x="923243" y="6282"/>
                </a:lnTo>
                <a:lnTo>
                  <a:pt x="9169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1255A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-215" dirty="0"/>
              <a:pPr marL="25400">
                <a:lnSpc>
                  <a:spcPct val="100000"/>
                </a:lnSpc>
                <a:spcBef>
                  <a:spcPts val="85"/>
                </a:spcBef>
              </a:pPr>
              <a:t>‹#›</a:t>
            </a:fld>
            <a:endParaRPr spc="-21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71079" y="0"/>
            <a:ext cx="18633440" cy="11308715"/>
          </a:xfrm>
          <a:custGeom>
            <a:avLst/>
            <a:gdLst/>
            <a:ahLst/>
            <a:cxnLst/>
            <a:rect l="l" t="t" r="r" b="b"/>
            <a:pathLst>
              <a:path w="18633440" h="11308715">
                <a:moveTo>
                  <a:pt x="0" y="11308555"/>
                </a:moveTo>
                <a:lnTo>
                  <a:pt x="18632982" y="11308555"/>
                </a:lnTo>
                <a:lnTo>
                  <a:pt x="18632982" y="0"/>
                </a:lnTo>
                <a:lnTo>
                  <a:pt x="0" y="0"/>
                </a:lnTo>
                <a:lnTo>
                  <a:pt x="0" y="11308555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604221" y="2524848"/>
            <a:ext cx="87621" cy="4564987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660005" y="4408477"/>
            <a:ext cx="0" cy="2679700"/>
          </a:xfrm>
          <a:custGeom>
            <a:avLst/>
            <a:gdLst/>
            <a:ahLst/>
            <a:cxnLst/>
            <a:rect l="l" t="t" r="r" b="b"/>
            <a:pathLst>
              <a:path h="2679700">
                <a:moveTo>
                  <a:pt x="0" y="0"/>
                </a:moveTo>
                <a:lnTo>
                  <a:pt x="0" y="2679461"/>
                </a:lnTo>
              </a:path>
            </a:pathLst>
          </a:custGeom>
          <a:ln w="3175">
            <a:solidFill>
              <a:srgbClr val="E2EB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658894" y="2526821"/>
            <a:ext cx="0" cy="1824989"/>
          </a:xfrm>
          <a:custGeom>
            <a:avLst/>
            <a:gdLst/>
            <a:ahLst/>
            <a:cxnLst/>
            <a:rect l="l" t="t" r="r" b="b"/>
            <a:pathLst>
              <a:path h="1824989">
                <a:moveTo>
                  <a:pt x="0" y="0"/>
                </a:moveTo>
                <a:lnTo>
                  <a:pt x="0" y="1824534"/>
                </a:lnTo>
              </a:path>
            </a:pathLst>
          </a:custGeom>
          <a:ln w="3175">
            <a:solidFill>
              <a:srgbClr val="E1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658894" y="4408477"/>
            <a:ext cx="0" cy="2679700"/>
          </a:xfrm>
          <a:custGeom>
            <a:avLst/>
            <a:gdLst/>
            <a:ahLst/>
            <a:cxnLst/>
            <a:rect l="l" t="t" r="r" b="b"/>
            <a:pathLst>
              <a:path h="2679700">
                <a:moveTo>
                  <a:pt x="0" y="0"/>
                </a:moveTo>
                <a:lnTo>
                  <a:pt x="0" y="2679399"/>
                </a:lnTo>
              </a:path>
            </a:pathLst>
          </a:custGeom>
          <a:ln w="3175">
            <a:solidFill>
              <a:srgbClr val="E1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658341" y="2526846"/>
            <a:ext cx="0" cy="1824989"/>
          </a:xfrm>
          <a:custGeom>
            <a:avLst/>
            <a:gdLst/>
            <a:ahLst/>
            <a:cxnLst/>
            <a:rect l="l" t="t" r="r" b="b"/>
            <a:pathLst>
              <a:path h="1824989">
                <a:moveTo>
                  <a:pt x="0" y="0"/>
                </a:moveTo>
                <a:lnTo>
                  <a:pt x="0" y="1824509"/>
                </a:lnTo>
              </a:path>
            </a:pathLst>
          </a:custGeom>
          <a:ln w="3175">
            <a:solidFill>
              <a:srgbClr val="E0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658341" y="4408477"/>
            <a:ext cx="0" cy="2679700"/>
          </a:xfrm>
          <a:custGeom>
            <a:avLst/>
            <a:gdLst/>
            <a:ahLst/>
            <a:cxnLst/>
            <a:rect l="l" t="t" r="r" b="b"/>
            <a:pathLst>
              <a:path h="2679700">
                <a:moveTo>
                  <a:pt x="0" y="0"/>
                </a:moveTo>
                <a:lnTo>
                  <a:pt x="0" y="2679361"/>
                </a:lnTo>
              </a:path>
            </a:pathLst>
          </a:custGeom>
          <a:ln w="3175">
            <a:solidFill>
              <a:srgbClr val="E0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657788" y="2526884"/>
            <a:ext cx="0" cy="1824989"/>
          </a:xfrm>
          <a:custGeom>
            <a:avLst/>
            <a:gdLst/>
            <a:ahLst/>
            <a:cxnLst/>
            <a:rect l="l" t="t" r="r" b="b"/>
            <a:pathLst>
              <a:path h="1824989">
                <a:moveTo>
                  <a:pt x="0" y="0"/>
                </a:moveTo>
                <a:lnTo>
                  <a:pt x="0" y="1824472"/>
                </a:lnTo>
              </a:path>
            </a:pathLst>
          </a:custGeom>
          <a:ln w="3175">
            <a:solidFill>
              <a:srgbClr val="E0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657788" y="4408477"/>
            <a:ext cx="0" cy="2679700"/>
          </a:xfrm>
          <a:custGeom>
            <a:avLst/>
            <a:gdLst/>
            <a:ahLst/>
            <a:cxnLst/>
            <a:rect l="l" t="t" r="r" b="b"/>
            <a:pathLst>
              <a:path h="2679700">
                <a:moveTo>
                  <a:pt x="0" y="0"/>
                </a:moveTo>
                <a:lnTo>
                  <a:pt x="0" y="2679336"/>
                </a:lnTo>
              </a:path>
            </a:pathLst>
          </a:custGeom>
          <a:ln w="3175">
            <a:solidFill>
              <a:srgbClr val="E0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657230" y="2526922"/>
            <a:ext cx="0" cy="1824989"/>
          </a:xfrm>
          <a:custGeom>
            <a:avLst/>
            <a:gdLst/>
            <a:ahLst/>
            <a:cxnLst/>
            <a:rect l="l" t="t" r="r" b="b"/>
            <a:pathLst>
              <a:path h="1824989">
                <a:moveTo>
                  <a:pt x="0" y="0"/>
                </a:moveTo>
                <a:lnTo>
                  <a:pt x="0" y="1824434"/>
                </a:lnTo>
              </a:path>
            </a:pathLst>
          </a:custGeom>
          <a:ln w="3175">
            <a:solidFill>
              <a:srgbClr val="DFE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0657230" y="4408477"/>
            <a:ext cx="0" cy="2679700"/>
          </a:xfrm>
          <a:custGeom>
            <a:avLst/>
            <a:gdLst/>
            <a:ahLst/>
            <a:cxnLst/>
            <a:rect l="l" t="t" r="r" b="b"/>
            <a:pathLst>
              <a:path h="2679700">
                <a:moveTo>
                  <a:pt x="0" y="0"/>
                </a:moveTo>
                <a:lnTo>
                  <a:pt x="0" y="2679298"/>
                </a:lnTo>
              </a:path>
            </a:pathLst>
          </a:custGeom>
          <a:ln w="3175">
            <a:solidFill>
              <a:srgbClr val="DFE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0656672" y="2526947"/>
            <a:ext cx="0" cy="1824989"/>
          </a:xfrm>
          <a:custGeom>
            <a:avLst/>
            <a:gdLst/>
            <a:ahLst/>
            <a:cxnLst/>
            <a:rect l="l" t="t" r="r" b="b"/>
            <a:pathLst>
              <a:path h="1824989">
                <a:moveTo>
                  <a:pt x="0" y="0"/>
                </a:moveTo>
                <a:lnTo>
                  <a:pt x="0" y="1824409"/>
                </a:lnTo>
              </a:path>
            </a:pathLst>
          </a:custGeom>
          <a:ln w="3175">
            <a:solidFill>
              <a:srgbClr val="DFE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0656672" y="4408477"/>
            <a:ext cx="0" cy="2679700"/>
          </a:xfrm>
          <a:custGeom>
            <a:avLst/>
            <a:gdLst/>
            <a:ahLst/>
            <a:cxnLst/>
            <a:rect l="l" t="t" r="r" b="b"/>
            <a:pathLst>
              <a:path h="2679700">
                <a:moveTo>
                  <a:pt x="0" y="0"/>
                </a:moveTo>
                <a:lnTo>
                  <a:pt x="0" y="2679260"/>
                </a:lnTo>
              </a:path>
            </a:pathLst>
          </a:custGeom>
          <a:ln w="3175">
            <a:solidFill>
              <a:srgbClr val="DFE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0656113" y="2526984"/>
            <a:ext cx="0" cy="1824989"/>
          </a:xfrm>
          <a:custGeom>
            <a:avLst/>
            <a:gdLst/>
            <a:ahLst/>
            <a:cxnLst/>
            <a:rect l="l" t="t" r="r" b="b"/>
            <a:pathLst>
              <a:path h="1824989">
                <a:moveTo>
                  <a:pt x="0" y="0"/>
                </a:moveTo>
                <a:lnTo>
                  <a:pt x="0" y="1824371"/>
                </a:lnTo>
              </a:path>
            </a:pathLst>
          </a:custGeom>
          <a:ln w="3175">
            <a:solidFill>
              <a:srgbClr val="DDE9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0656113" y="4408477"/>
            <a:ext cx="0" cy="2679700"/>
          </a:xfrm>
          <a:custGeom>
            <a:avLst/>
            <a:gdLst/>
            <a:ahLst/>
            <a:cxnLst/>
            <a:rect l="l" t="t" r="r" b="b"/>
            <a:pathLst>
              <a:path h="2679700">
                <a:moveTo>
                  <a:pt x="0" y="0"/>
                </a:moveTo>
                <a:lnTo>
                  <a:pt x="0" y="2679223"/>
                </a:lnTo>
              </a:path>
            </a:pathLst>
          </a:custGeom>
          <a:ln w="3175">
            <a:solidFill>
              <a:srgbClr val="DDE9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0655554" y="2527010"/>
            <a:ext cx="0" cy="1824355"/>
          </a:xfrm>
          <a:custGeom>
            <a:avLst/>
            <a:gdLst/>
            <a:ahLst/>
            <a:cxnLst/>
            <a:rect l="l" t="t" r="r" b="b"/>
            <a:pathLst>
              <a:path h="1824354">
                <a:moveTo>
                  <a:pt x="0" y="0"/>
                </a:moveTo>
                <a:lnTo>
                  <a:pt x="0" y="1824346"/>
                </a:lnTo>
              </a:path>
            </a:pathLst>
          </a:custGeom>
          <a:ln w="3175">
            <a:solidFill>
              <a:srgbClr val="DE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0655554" y="4408477"/>
            <a:ext cx="0" cy="2679700"/>
          </a:xfrm>
          <a:custGeom>
            <a:avLst/>
            <a:gdLst/>
            <a:ahLst/>
            <a:cxnLst/>
            <a:rect l="l" t="t" r="r" b="b"/>
            <a:pathLst>
              <a:path h="2679700">
                <a:moveTo>
                  <a:pt x="0" y="0"/>
                </a:moveTo>
                <a:lnTo>
                  <a:pt x="0" y="2679198"/>
                </a:lnTo>
              </a:path>
            </a:pathLst>
          </a:custGeom>
          <a:ln w="3175">
            <a:solidFill>
              <a:srgbClr val="DE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0604221" y="2527047"/>
            <a:ext cx="51435" cy="4561205"/>
          </a:xfrm>
          <a:custGeom>
            <a:avLst/>
            <a:gdLst/>
            <a:ahLst/>
            <a:cxnLst/>
            <a:rect l="l" t="t" r="r" b="b"/>
            <a:pathLst>
              <a:path w="51434" h="4561205">
                <a:moveTo>
                  <a:pt x="0" y="4560589"/>
                </a:moveTo>
                <a:lnTo>
                  <a:pt x="51056" y="4560589"/>
                </a:lnTo>
                <a:lnTo>
                  <a:pt x="51056" y="0"/>
                </a:lnTo>
                <a:lnTo>
                  <a:pt x="0" y="0"/>
                </a:lnTo>
                <a:lnTo>
                  <a:pt x="0" y="4560589"/>
                </a:lnTo>
                <a:close/>
              </a:path>
            </a:pathLst>
          </a:custGeom>
          <a:solidFill>
            <a:srgbClr val="DDE8F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0604221" y="2527072"/>
            <a:ext cx="50800" cy="4560570"/>
          </a:xfrm>
          <a:custGeom>
            <a:avLst/>
            <a:gdLst/>
            <a:ahLst/>
            <a:cxnLst/>
            <a:rect l="l" t="t" r="r" b="b"/>
            <a:pathLst>
              <a:path w="50800" h="4560570">
                <a:moveTo>
                  <a:pt x="0" y="4560527"/>
                </a:moveTo>
                <a:lnTo>
                  <a:pt x="50503" y="4560527"/>
                </a:lnTo>
                <a:lnTo>
                  <a:pt x="50503" y="0"/>
                </a:lnTo>
                <a:lnTo>
                  <a:pt x="0" y="0"/>
                </a:lnTo>
                <a:lnTo>
                  <a:pt x="0" y="4560527"/>
                </a:lnTo>
                <a:close/>
              </a:path>
            </a:pathLst>
          </a:custGeom>
          <a:solidFill>
            <a:srgbClr val="DDE7F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0604221" y="2527110"/>
            <a:ext cx="50165" cy="4560570"/>
          </a:xfrm>
          <a:custGeom>
            <a:avLst/>
            <a:gdLst/>
            <a:ahLst/>
            <a:cxnLst/>
            <a:rect l="l" t="t" r="r" b="b"/>
            <a:pathLst>
              <a:path w="50165" h="4560570">
                <a:moveTo>
                  <a:pt x="0" y="4560464"/>
                </a:moveTo>
                <a:lnTo>
                  <a:pt x="49963" y="4560464"/>
                </a:lnTo>
                <a:lnTo>
                  <a:pt x="49963" y="0"/>
                </a:lnTo>
                <a:lnTo>
                  <a:pt x="0" y="0"/>
                </a:lnTo>
                <a:lnTo>
                  <a:pt x="0" y="4560464"/>
                </a:lnTo>
                <a:close/>
              </a:path>
            </a:pathLst>
          </a:custGeom>
          <a:solidFill>
            <a:srgbClr val="DCE7F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0604221" y="2527148"/>
            <a:ext cx="49530" cy="4560570"/>
          </a:xfrm>
          <a:custGeom>
            <a:avLst/>
            <a:gdLst/>
            <a:ahLst/>
            <a:cxnLst/>
            <a:rect l="l" t="t" r="r" b="b"/>
            <a:pathLst>
              <a:path w="49529" h="4560570">
                <a:moveTo>
                  <a:pt x="0" y="4560388"/>
                </a:moveTo>
                <a:lnTo>
                  <a:pt x="49423" y="4560388"/>
                </a:lnTo>
                <a:lnTo>
                  <a:pt x="49423" y="0"/>
                </a:lnTo>
                <a:lnTo>
                  <a:pt x="0" y="0"/>
                </a:lnTo>
                <a:lnTo>
                  <a:pt x="0" y="4560388"/>
                </a:lnTo>
                <a:close/>
              </a:path>
            </a:pathLst>
          </a:custGeom>
          <a:solidFill>
            <a:srgbClr val="DCE7F2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0604221" y="2527173"/>
            <a:ext cx="48895" cy="4560570"/>
          </a:xfrm>
          <a:custGeom>
            <a:avLst/>
            <a:gdLst/>
            <a:ahLst/>
            <a:cxnLst/>
            <a:rect l="l" t="t" r="r" b="b"/>
            <a:pathLst>
              <a:path w="48895" h="4560570">
                <a:moveTo>
                  <a:pt x="0" y="4560325"/>
                </a:moveTo>
                <a:lnTo>
                  <a:pt x="48776" y="4560325"/>
                </a:lnTo>
                <a:lnTo>
                  <a:pt x="48776" y="0"/>
                </a:lnTo>
                <a:lnTo>
                  <a:pt x="0" y="0"/>
                </a:lnTo>
                <a:lnTo>
                  <a:pt x="0" y="4560325"/>
                </a:lnTo>
                <a:close/>
              </a:path>
            </a:pathLst>
          </a:custGeom>
          <a:solidFill>
            <a:srgbClr val="DBE6F2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0604221" y="2527211"/>
            <a:ext cx="48260" cy="4560570"/>
          </a:xfrm>
          <a:custGeom>
            <a:avLst/>
            <a:gdLst/>
            <a:ahLst/>
            <a:cxnLst/>
            <a:rect l="l" t="t" r="r" b="b"/>
            <a:pathLst>
              <a:path w="48259" h="4560570">
                <a:moveTo>
                  <a:pt x="0" y="4560250"/>
                </a:moveTo>
                <a:lnTo>
                  <a:pt x="48224" y="4560250"/>
                </a:lnTo>
                <a:lnTo>
                  <a:pt x="48224" y="0"/>
                </a:lnTo>
                <a:lnTo>
                  <a:pt x="0" y="0"/>
                </a:lnTo>
                <a:lnTo>
                  <a:pt x="0" y="4560250"/>
                </a:lnTo>
                <a:close/>
              </a:path>
            </a:pathLst>
          </a:custGeom>
          <a:solidFill>
            <a:srgbClr val="DBE6F2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0604221" y="2527500"/>
            <a:ext cx="47625" cy="4559935"/>
          </a:xfrm>
          <a:custGeom>
            <a:avLst/>
            <a:gdLst/>
            <a:ahLst/>
            <a:cxnLst/>
            <a:rect l="l" t="t" r="r" b="b"/>
            <a:pathLst>
              <a:path w="47625" h="4559934">
                <a:moveTo>
                  <a:pt x="0" y="4559685"/>
                </a:moveTo>
                <a:lnTo>
                  <a:pt x="47598" y="4559685"/>
                </a:lnTo>
                <a:lnTo>
                  <a:pt x="47598" y="0"/>
                </a:lnTo>
                <a:lnTo>
                  <a:pt x="0" y="0"/>
                </a:lnTo>
                <a:lnTo>
                  <a:pt x="0" y="4559685"/>
                </a:lnTo>
                <a:close/>
              </a:path>
            </a:pathLst>
          </a:custGeom>
          <a:solidFill>
            <a:srgbClr val="D9E4F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0604221" y="2527801"/>
            <a:ext cx="46990" cy="4559300"/>
          </a:xfrm>
          <a:custGeom>
            <a:avLst/>
            <a:gdLst/>
            <a:ahLst/>
            <a:cxnLst/>
            <a:rect l="l" t="t" r="r" b="b"/>
            <a:pathLst>
              <a:path w="46990" h="4559300">
                <a:moveTo>
                  <a:pt x="0" y="4559094"/>
                </a:moveTo>
                <a:lnTo>
                  <a:pt x="46971" y="4559094"/>
                </a:lnTo>
                <a:lnTo>
                  <a:pt x="46971" y="0"/>
                </a:lnTo>
                <a:lnTo>
                  <a:pt x="0" y="0"/>
                </a:lnTo>
                <a:lnTo>
                  <a:pt x="0" y="4559094"/>
                </a:lnTo>
                <a:close/>
              </a:path>
            </a:pathLst>
          </a:custGeom>
          <a:solidFill>
            <a:srgbClr val="D7E2E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0604221" y="2528090"/>
            <a:ext cx="46355" cy="4558665"/>
          </a:xfrm>
          <a:custGeom>
            <a:avLst/>
            <a:gdLst/>
            <a:ahLst/>
            <a:cxnLst/>
            <a:rect l="l" t="t" r="r" b="b"/>
            <a:pathLst>
              <a:path w="46354" h="4558665">
                <a:moveTo>
                  <a:pt x="0" y="4558504"/>
                </a:moveTo>
                <a:lnTo>
                  <a:pt x="46332" y="4558504"/>
                </a:lnTo>
                <a:lnTo>
                  <a:pt x="46332" y="0"/>
                </a:lnTo>
                <a:lnTo>
                  <a:pt x="0" y="0"/>
                </a:lnTo>
                <a:lnTo>
                  <a:pt x="0" y="4558504"/>
                </a:lnTo>
                <a:close/>
              </a:path>
            </a:pathLst>
          </a:custGeom>
          <a:solidFill>
            <a:srgbClr val="D5E0E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0604221" y="2528379"/>
            <a:ext cx="45720" cy="4558030"/>
          </a:xfrm>
          <a:custGeom>
            <a:avLst/>
            <a:gdLst/>
            <a:ahLst/>
            <a:cxnLst/>
            <a:rect l="l" t="t" r="r" b="b"/>
            <a:pathLst>
              <a:path w="45720" h="4558030">
                <a:moveTo>
                  <a:pt x="0" y="4557938"/>
                </a:moveTo>
                <a:lnTo>
                  <a:pt x="45705" y="4557938"/>
                </a:lnTo>
                <a:lnTo>
                  <a:pt x="45705" y="0"/>
                </a:lnTo>
                <a:lnTo>
                  <a:pt x="0" y="0"/>
                </a:lnTo>
                <a:lnTo>
                  <a:pt x="0" y="4557938"/>
                </a:lnTo>
                <a:close/>
              </a:path>
            </a:pathLst>
          </a:custGeom>
          <a:solidFill>
            <a:srgbClr val="D3DEE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0604221" y="2528656"/>
            <a:ext cx="45720" cy="4557395"/>
          </a:xfrm>
          <a:custGeom>
            <a:avLst/>
            <a:gdLst/>
            <a:ahLst/>
            <a:cxnLst/>
            <a:rect l="l" t="t" r="r" b="b"/>
            <a:pathLst>
              <a:path w="45720" h="4557395">
                <a:moveTo>
                  <a:pt x="0" y="4557360"/>
                </a:moveTo>
                <a:lnTo>
                  <a:pt x="45104" y="4557360"/>
                </a:lnTo>
                <a:lnTo>
                  <a:pt x="45104" y="0"/>
                </a:lnTo>
                <a:lnTo>
                  <a:pt x="0" y="0"/>
                </a:lnTo>
                <a:lnTo>
                  <a:pt x="0" y="4557360"/>
                </a:lnTo>
                <a:close/>
              </a:path>
            </a:pathLst>
          </a:custGeom>
          <a:solidFill>
            <a:srgbClr val="D1DCE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0604221" y="2528957"/>
            <a:ext cx="45085" cy="4557395"/>
          </a:xfrm>
          <a:custGeom>
            <a:avLst/>
            <a:gdLst/>
            <a:ahLst/>
            <a:cxnLst/>
            <a:rect l="l" t="t" r="r" b="b"/>
            <a:pathLst>
              <a:path w="45084" h="4557395">
                <a:moveTo>
                  <a:pt x="0" y="4556782"/>
                </a:moveTo>
                <a:lnTo>
                  <a:pt x="44477" y="4556782"/>
                </a:lnTo>
                <a:lnTo>
                  <a:pt x="44477" y="0"/>
                </a:lnTo>
                <a:lnTo>
                  <a:pt x="0" y="0"/>
                </a:lnTo>
                <a:lnTo>
                  <a:pt x="0" y="4556782"/>
                </a:lnTo>
                <a:close/>
              </a:path>
            </a:pathLst>
          </a:custGeom>
          <a:solidFill>
            <a:srgbClr val="D0DBE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0604221" y="2529246"/>
            <a:ext cx="44450" cy="4556760"/>
          </a:xfrm>
          <a:custGeom>
            <a:avLst/>
            <a:gdLst/>
            <a:ahLst/>
            <a:cxnLst/>
            <a:rect l="l" t="t" r="r" b="b"/>
            <a:pathLst>
              <a:path w="44450" h="4556759">
                <a:moveTo>
                  <a:pt x="0" y="4556192"/>
                </a:moveTo>
                <a:lnTo>
                  <a:pt x="43851" y="4556192"/>
                </a:lnTo>
                <a:lnTo>
                  <a:pt x="43851" y="0"/>
                </a:lnTo>
                <a:lnTo>
                  <a:pt x="0" y="0"/>
                </a:lnTo>
                <a:lnTo>
                  <a:pt x="0" y="4556192"/>
                </a:lnTo>
                <a:close/>
              </a:path>
            </a:pathLst>
          </a:custGeom>
          <a:solidFill>
            <a:srgbClr val="CED9E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0604221" y="2529535"/>
            <a:ext cx="43815" cy="4556125"/>
          </a:xfrm>
          <a:custGeom>
            <a:avLst/>
            <a:gdLst/>
            <a:ahLst/>
            <a:cxnLst/>
            <a:rect l="l" t="t" r="r" b="b"/>
            <a:pathLst>
              <a:path w="43815" h="4556125">
                <a:moveTo>
                  <a:pt x="0" y="4555614"/>
                </a:moveTo>
                <a:lnTo>
                  <a:pt x="43212" y="4555614"/>
                </a:lnTo>
                <a:lnTo>
                  <a:pt x="43212" y="0"/>
                </a:lnTo>
                <a:lnTo>
                  <a:pt x="0" y="0"/>
                </a:lnTo>
                <a:lnTo>
                  <a:pt x="0" y="4555614"/>
                </a:lnTo>
                <a:close/>
              </a:path>
            </a:pathLst>
          </a:custGeom>
          <a:solidFill>
            <a:srgbClr val="CCD7E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0604221" y="2529824"/>
            <a:ext cx="43180" cy="4555490"/>
          </a:xfrm>
          <a:custGeom>
            <a:avLst/>
            <a:gdLst/>
            <a:ahLst/>
            <a:cxnLst/>
            <a:rect l="l" t="t" r="r" b="b"/>
            <a:pathLst>
              <a:path w="43179" h="4555490">
                <a:moveTo>
                  <a:pt x="0" y="4555036"/>
                </a:moveTo>
                <a:lnTo>
                  <a:pt x="42585" y="4555036"/>
                </a:lnTo>
                <a:lnTo>
                  <a:pt x="42585" y="0"/>
                </a:lnTo>
                <a:lnTo>
                  <a:pt x="0" y="0"/>
                </a:lnTo>
                <a:lnTo>
                  <a:pt x="0" y="4555036"/>
                </a:lnTo>
                <a:close/>
              </a:path>
            </a:pathLst>
          </a:custGeom>
          <a:solidFill>
            <a:srgbClr val="CAD5E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0604221" y="2530113"/>
            <a:ext cx="42545" cy="4554855"/>
          </a:xfrm>
          <a:custGeom>
            <a:avLst/>
            <a:gdLst/>
            <a:ahLst/>
            <a:cxnLst/>
            <a:rect l="l" t="t" r="r" b="b"/>
            <a:pathLst>
              <a:path w="42545" h="4554855">
                <a:moveTo>
                  <a:pt x="0" y="4554458"/>
                </a:moveTo>
                <a:lnTo>
                  <a:pt x="41983" y="4554458"/>
                </a:lnTo>
                <a:lnTo>
                  <a:pt x="41983" y="0"/>
                </a:lnTo>
                <a:lnTo>
                  <a:pt x="0" y="0"/>
                </a:lnTo>
                <a:lnTo>
                  <a:pt x="0" y="4554458"/>
                </a:lnTo>
                <a:close/>
              </a:path>
            </a:pathLst>
          </a:custGeom>
          <a:solidFill>
            <a:srgbClr val="C8D3D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0604221" y="2530415"/>
            <a:ext cx="41910" cy="4554220"/>
          </a:xfrm>
          <a:custGeom>
            <a:avLst/>
            <a:gdLst/>
            <a:ahLst/>
            <a:cxnLst/>
            <a:rect l="l" t="t" r="r" b="b"/>
            <a:pathLst>
              <a:path w="41909" h="4554220">
                <a:moveTo>
                  <a:pt x="0" y="4553867"/>
                </a:moveTo>
                <a:lnTo>
                  <a:pt x="41369" y="4553867"/>
                </a:lnTo>
                <a:lnTo>
                  <a:pt x="41369" y="0"/>
                </a:lnTo>
                <a:lnTo>
                  <a:pt x="0" y="0"/>
                </a:lnTo>
                <a:lnTo>
                  <a:pt x="0" y="4553867"/>
                </a:lnTo>
                <a:close/>
              </a:path>
            </a:pathLst>
          </a:custGeom>
          <a:solidFill>
            <a:srgbClr val="C6D1D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0604221" y="2530691"/>
            <a:ext cx="41275" cy="4553585"/>
          </a:xfrm>
          <a:custGeom>
            <a:avLst/>
            <a:gdLst/>
            <a:ahLst/>
            <a:cxnLst/>
            <a:rect l="l" t="t" r="r" b="b"/>
            <a:pathLst>
              <a:path w="41275" h="4553584">
                <a:moveTo>
                  <a:pt x="0" y="4553302"/>
                </a:moveTo>
                <a:lnTo>
                  <a:pt x="40743" y="4553302"/>
                </a:lnTo>
                <a:lnTo>
                  <a:pt x="40743" y="0"/>
                </a:lnTo>
                <a:lnTo>
                  <a:pt x="0" y="0"/>
                </a:lnTo>
                <a:lnTo>
                  <a:pt x="0" y="4553302"/>
                </a:lnTo>
                <a:close/>
              </a:path>
            </a:pathLst>
          </a:custGeom>
          <a:solidFill>
            <a:srgbClr val="C4CFD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0604221" y="2530993"/>
            <a:ext cx="40640" cy="4552950"/>
          </a:xfrm>
          <a:custGeom>
            <a:avLst/>
            <a:gdLst/>
            <a:ahLst/>
            <a:cxnLst/>
            <a:rect l="l" t="t" r="r" b="b"/>
            <a:pathLst>
              <a:path w="40640" h="4552950">
                <a:moveTo>
                  <a:pt x="0" y="4552711"/>
                </a:moveTo>
                <a:lnTo>
                  <a:pt x="40116" y="4552711"/>
                </a:lnTo>
                <a:lnTo>
                  <a:pt x="40116" y="0"/>
                </a:lnTo>
                <a:lnTo>
                  <a:pt x="0" y="0"/>
                </a:lnTo>
                <a:lnTo>
                  <a:pt x="0" y="4552711"/>
                </a:lnTo>
                <a:close/>
              </a:path>
            </a:pathLst>
          </a:custGeom>
          <a:solidFill>
            <a:srgbClr val="C2CDD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0604221" y="2531269"/>
            <a:ext cx="40005" cy="4552315"/>
          </a:xfrm>
          <a:custGeom>
            <a:avLst/>
            <a:gdLst/>
            <a:ahLst/>
            <a:cxnLst/>
            <a:rect l="l" t="t" r="r" b="b"/>
            <a:pathLst>
              <a:path w="40004" h="4552315">
                <a:moveTo>
                  <a:pt x="0" y="4552133"/>
                </a:moveTo>
                <a:lnTo>
                  <a:pt x="39477" y="4552133"/>
                </a:lnTo>
                <a:lnTo>
                  <a:pt x="39477" y="0"/>
                </a:lnTo>
                <a:lnTo>
                  <a:pt x="0" y="0"/>
                </a:lnTo>
                <a:lnTo>
                  <a:pt x="0" y="4552133"/>
                </a:lnTo>
                <a:close/>
              </a:path>
            </a:pathLst>
          </a:custGeom>
          <a:solidFill>
            <a:srgbClr val="C0CBD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0604221" y="2531571"/>
            <a:ext cx="39370" cy="4551680"/>
          </a:xfrm>
          <a:custGeom>
            <a:avLst/>
            <a:gdLst/>
            <a:ahLst/>
            <a:cxnLst/>
            <a:rect l="l" t="t" r="r" b="b"/>
            <a:pathLst>
              <a:path w="39370" h="4551680">
                <a:moveTo>
                  <a:pt x="0" y="4551555"/>
                </a:moveTo>
                <a:lnTo>
                  <a:pt x="38875" y="4551555"/>
                </a:lnTo>
                <a:lnTo>
                  <a:pt x="38875" y="0"/>
                </a:lnTo>
                <a:lnTo>
                  <a:pt x="0" y="0"/>
                </a:lnTo>
                <a:lnTo>
                  <a:pt x="0" y="4551555"/>
                </a:lnTo>
                <a:close/>
              </a:path>
            </a:pathLst>
          </a:custGeom>
          <a:solidFill>
            <a:srgbClr val="BEC9D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10604221" y="2531860"/>
            <a:ext cx="38735" cy="4551045"/>
          </a:xfrm>
          <a:custGeom>
            <a:avLst/>
            <a:gdLst/>
            <a:ahLst/>
            <a:cxnLst/>
            <a:rect l="l" t="t" r="r" b="b"/>
            <a:pathLst>
              <a:path w="38734" h="4551045">
                <a:moveTo>
                  <a:pt x="0" y="4550965"/>
                </a:moveTo>
                <a:lnTo>
                  <a:pt x="38249" y="4550965"/>
                </a:lnTo>
                <a:lnTo>
                  <a:pt x="38249" y="0"/>
                </a:lnTo>
                <a:lnTo>
                  <a:pt x="0" y="0"/>
                </a:lnTo>
                <a:lnTo>
                  <a:pt x="0" y="4550965"/>
                </a:lnTo>
                <a:close/>
              </a:path>
            </a:pathLst>
          </a:custGeom>
          <a:solidFill>
            <a:srgbClr val="BCC7D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0604221" y="2532149"/>
            <a:ext cx="38100" cy="4550410"/>
          </a:xfrm>
          <a:custGeom>
            <a:avLst/>
            <a:gdLst/>
            <a:ahLst/>
            <a:cxnLst/>
            <a:rect l="l" t="t" r="r" b="b"/>
            <a:pathLst>
              <a:path w="38100" h="4550409">
                <a:moveTo>
                  <a:pt x="0" y="4550387"/>
                </a:moveTo>
                <a:lnTo>
                  <a:pt x="37622" y="4550387"/>
                </a:lnTo>
                <a:lnTo>
                  <a:pt x="37622" y="0"/>
                </a:lnTo>
                <a:lnTo>
                  <a:pt x="0" y="0"/>
                </a:lnTo>
                <a:lnTo>
                  <a:pt x="0" y="4550387"/>
                </a:lnTo>
                <a:close/>
              </a:path>
            </a:pathLst>
          </a:custGeom>
          <a:solidFill>
            <a:srgbClr val="BAC5D2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0604221" y="2532425"/>
            <a:ext cx="37465" cy="4550410"/>
          </a:xfrm>
          <a:custGeom>
            <a:avLst/>
            <a:gdLst/>
            <a:ahLst/>
            <a:cxnLst/>
            <a:rect l="l" t="t" r="r" b="b"/>
            <a:pathLst>
              <a:path w="37465" h="4550409">
                <a:moveTo>
                  <a:pt x="0" y="4549821"/>
                </a:moveTo>
                <a:lnTo>
                  <a:pt x="36983" y="4549821"/>
                </a:lnTo>
                <a:lnTo>
                  <a:pt x="36983" y="0"/>
                </a:lnTo>
                <a:lnTo>
                  <a:pt x="0" y="0"/>
                </a:lnTo>
                <a:lnTo>
                  <a:pt x="0" y="4549821"/>
                </a:lnTo>
                <a:close/>
              </a:path>
            </a:pathLst>
          </a:custGeom>
          <a:solidFill>
            <a:srgbClr val="B9C4D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10604221" y="2532727"/>
            <a:ext cx="36830" cy="4549775"/>
          </a:xfrm>
          <a:custGeom>
            <a:avLst/>
            <a:gdLst/>
            <a:ahLst/>
            <a:cxnLst/>
            <a:rect l="l" t="t" r="r" b="b"/>
            <a:pathLst>
              <a:path w="36829" h="4549775">
                <a:moveTo>
                  <a:pt x="0" y="4549231"/>
                </a:moveTo>
                <a:lnTo>
                  <a:pt x="36356" y="4549231"/>
                </a:lnTo>
                <a:lnTo>
                  <a:pt x="36356" y="0"/>
                </a:lnTo>
                <a:lnTo>
                  <a:pt x="0" y="0"/>
                </a:lnTo>
                <a:lnTo>
                  <a:pt x="0" y="4549231"/>
                </a:lnTo>
                <a:close/>
              </a:path>
            </a:pathLst>
          </a:custGeom>
          <a:solidFill>
            <a:srgbClr val="B7C2C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10604221" y="2533028"/>
            <a:ext cx="36195" cy="4549140"/>
          </a:xfrm>
          <a:custGeom>
            <a:avLst/>
            <a:gdLst/>
            <a:ahLst/>
            <a:cxnLst/>
            <a:rect l="l" t="t" r="r" b="b"/>
            <a:pathLst>
              <a:path w="36195" h="4549140">
                <a:moveTo>
                  <a:pt x="0" y="4548640"/>
                </a:moveTo>
                <a:lnTo>
                  <a:pt x="35755" y="4548640"/>
                </a:lnTo>
                <a:lnTo>
                  <a:pt x="35755" y="0"/>
                </a:lnTo>
                <a:lnTo>
                  <a:pt x="0" y="0"/>
                </a:lnTo>
                <a:lnTo>
                  <a:pt x="0" y="4548640"/>
                </a:lnTo>
                <a:close/>
              </a:path>
            </a:pathLst>
          </a:custGeom>
          <a:solidFill>
            <a:srgbClr val="B5C0C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10604221" y="2533305"/>
            <a:ext cx="35560" cy="4548505"/>
          </a:xfrm>
          <a:custGeom>
            <a:avLst/>
            <a:gdLst/>
            <a:ahLst/>
            <a:cxnLst/>
            <a:rect l="l" t="t" r="r" b="b"/>
            <a:pathLst>
              <a:path w="35559" h="4548505">
                <a:moveTo>
                  <a:pt x="0" y="4548075"/>
                </a:moveTo>
                <a:lnTo>
                  <a:pt x="35140" y="4548075"/>
                </a:lnTo>
                <a:lnTo>
                  <a:pt x="35140" y="0"/>
                </a:lnTo>
                <a:lnTo>
                  <a:pt x="0" y="0"/>
                </a:lnTo>
                <a:lnTo>
                  <a:pt x="0" y="4548075"/>
                </a:lnTo>
                <a:close/>
              </a:path>
            </a:pathLst>
          </a:custGeom>
          <a:solidFill>
            <a:srgbClr val="B3BEC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10604221" y="2533594"/>
            <a:ext cx="34925" cy="4547870"/>
          </a:xfrm>
          <a:custGeom>
            <a:avLst/>
            <a:gdLst/>
            <a:ahLst/>
            <a:cxnLst/>
            <a:rect l="l" t="t" r="r" b="b"/>
            <a:pathLst>
              <a:path w="34925" h="4547870">
                <a:moveTo>
                  <a:pt x="0" y="4547497"/>
                </a:moveTo>
                <a:lnTo>
                  <a:pt x="34514" y="4547497"/>
                </a:lnTo>
                <a:lnTo>
                  <a:pt x="34514" y="0"/>
                </a:lnTo>
                <a:lnTo>
                  <a:pt x="0" y="0"/>
                </a:lnTo>
                <a:lnTo>
                  <a:pt x="0" y="4547497"/>
                </a:lnTo>
                <a:close/>
              </a:path>
            </a:pathLst>
          </a:custGeom>
          <a:solidFill>
            <a:srgbClr val="B1BCC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10604221" y="2533883"/>
            <a:ext cx="34290" cy="4547235"/>
          </a:xfrm>
          <a:custGeom>
            <a:avLst/>
            <a:gdLst/>
            <a:ahLst/>
            <a:cxnLst/>
            <a:rect l="l" t="t" r="r" b="b"/>
            <a:pathLst>
              <a:path w="34290" h="4547234">
                <a:moveTo>
                  <a:pt x="0" y="4546906"/>
                </a:moveTo>
                <a:lnTo>
                  <a:pt x="33887" y="4546906"/>
                </a:lnTo>
                <a:lnTo>
                  <a:pt x="33887" y="0"/>
                </a:lnTo>
                <a:lnTo>
                  <a:pt x="0" y="0"/>
                </a:lnTo>
                <a:lnTo>
                  <a:pt x="0" y="4546906"/>
                </a:lnTo>
                <a:close/>
              </a:path>
            </a:pathLst>
          </a:custGeom>
          <a:solidFill>
            <a:srgbClr val="AFBAC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10604221" y="2534184"/>
            <a:ext cx="33655" cy="4546600"/>
          </a:xfrm>
          <a:custGeom>
            <a:avLst/>
            <a:gdLst/>
            <a:ahLst/>
            <a:cxnLst/>
            <a:rect l="l" t="t" r="r" b="b"/>
            <a:pathLst>
              <a:path w="33654" h="4546600">
                <a:moveTo>
                  <a:pt x="0" y="4546328"/>
                </a:moveTo>
                <a:lnTo>
                  <a:pt x="33248" y="4546328"/>
                </a:lnTo>
                <a:lnTo>
                  <a:pt x="33248" y="0"/>
                </a:lnTo>
                <a:lnTo>
                  <a:pt x="0" y="0"/>
                </a:lnTo>
                <a:lnTo>
                  <a:pt x="0" y="4546328"/>
                </a:lnTo>
                <a:close/>
              </a:path>
            </a:pathLst>
          </a:custGeom>
          <a:solidFill>
            <a:srgbClr val="ADB9C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10604221" y="2534461"/>
            <a:ext cx="33020" cy="4545965"/>
          </a:xfrm>
          <a:custGeom>
            <a:avLst/>
            <a:gdLst/>
            <a:ahLst/>
            <a:cxnLst/>
            <a:rect l="l" t="t" r="r" b="b"/>
            <a:pathLst>
              <a:path w="33020" h="4545965">
                <a:moveTo>
                  <a:pt x="0" y="4545750"/>
                </a:moveTo>
                <a:lnTo>
                  <a:pt x="32634" y="4545750"/>
                </a:lnTo>
                <a:lnTo>
                  <a:pt x="32634" y="0"/>
                </a:lnTo>
                <a:lnTo>
                  <a:pt x="0" y="0"/>
                </a:lnTo>
                <a:lnTo>
                  <a:pt x="0" y="4545750"/>
                </a:lnTo>
                <a:close/>
              </a:path>
            </a:pathLst>
          </a:custGeom>
          <a:solidFill>
            <a:srgbClr val="ABB7C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10604221" y="2534762"/>
            <a:ext cx="32384" cy="4545330"/>
          </a:xfrm>
          <a:custGeom>
            <a:avLst/>
            <a:gdLst/>
            <a:ahLst/>
            <a:cxnLst/>
            <a:rect l="l" t="t" r="r" b="b"/>
            <a:pathLst>
              <a:path w="32384" h="4545330">
                <a:moveTo>
                  <a:pt x="0" y="4545172"/>
                </a:moveTo>
                <a:lnTo>
                  <a:pt x="32020" y="4545172"/>
                </a:lnTo>
                <a:lnTo>
                  <a:pt x="32020" y="0"/>
                </a:lnTo>
                <a:lnTo>
                  <a:pt x="0" y="0"/>
                </a:lnTo>
                <a:lnTo>
                  <a:pt x="0" y="4545172"/>
                </a:lnTo>
                <a:close/>
              </a:path>
            </a:pathLst>
          </a:custGeom>
          <a:solidFill>
            <a:srgbClr val="A9B5C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10604221" y="2535039"/>
            <a:ext cx="31750" cy="4544695"/>
          </a:xfrm>
          <a:custGeom>
            <a:avLst/>
            <a:gdLst/>
            <a:ahLst/>
            <a:cxnLst/>
            <a:rect l="l" t="t" r="r" b="b"/>
            <a:pathLst>
              <a:path w="31750" h="4544695">
                <a:moveTo>
                  <a:pt x="0" y="4544594"/>
                </a:moveTo>
                <a:lnTo>
                  <a:pt x="31393" y="4544594"/>
                </a:lnTo>
                <a:lnTo>
                  <a:pt x="31393" y="0"/>
                </a:lnTo>
                <a:lnTo>
                  <a:pt x="0" y="0"/>
                </a:lnTo>
                <a:lnTo>
                  <a:pt x="0" y="4544594"/>
                </a:lnTo>
                <a:close/>
              </a:path>
            </a:pathLst>
          </a:custGeom>
          <a:solidFill>
            <a:srgbClr val="A7B2B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10604221" y="2535340"/>
            <a:ext cx="31115" cy="4544060"/>
          </a:xfrm>
          <a:custGeom>
            <a:avLst/>
            <a:gdLst/>
            <a:ahLst/>
            <a:cxnLst/>
            <a:rect l="l" t="t" r="r" b="b"/>
            <a:pathLst>
              <a:path w="31115" h="4544059">
                <a:moveTo>
                  <a:pt x="0" y="4544003"/>
                </a:moveTo>
                <a:lnTo>
                  <a:pt x="30767" y="4544003"/>
                </a:lnTo>
                <a:lnTo>
                  <a:pt x="30767" y="0"/>
                </a:lnTo>
                <a:lnTo>
                  <a:pt x="0" y="0"/>
                </a:lnTo>
                <a:lnTo>
                  <a:pt x="0" y="4544003"/>
                </a:lnTo>
                <a:close/>
              </a:path>
            </a:pathLst>
          </a:custGeom>
          <a:solidFill>
            <a:srgbClr val="A5B0B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10604221" y="2535629"/>
            <a:ext cx="30480" cy="4543425"/>
          </a:xfrm>
          <a:custGeom>
            <a:avLst/>
            <a:gdLst/>
            <a:ahLst/>
            <a:cxnLst/>
            <a:rect l="l" t="t" r="r" b="b"/>
            <a:pathLst>
              <a:path w="30479" h="4543425">
                <a:moveTo>
                  <a:pt x="0" y="4543425"/>
                </a:moveTo>
                <a:lnTo>
                  <a:pt x="30128" y="4543425"/>
                </a:lnTo>
                <a:lnTo>
                  <a:pt x="30128" y="0"/>
                </a:lnTo>
                <a:lnTo>
                  <a:pt x="0" y="0"/>
                </a:lnTo>
                <a:lnTo>
                  <a:pt x="0" y="4543425"/>
                </a:lnTo>
                <a:close/>
              </a:path>
            </a:pathLst>
          </a:custGeom>
          <a:solidFill>
            <a:srgbClr val="A3AEB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10604221" y="2535918"/>
            <a:ext cx="29845" cy="4543425"/>
          </a:xfrm>
          <a:custGeom>
            <a:avLst/>
            <a:gdLst/>
            <a:ahLst/>
            <a:cxnLst/>
            <a:rect l="l" t="t" r="r" b="b"/>
            <a:pathLst>
              <a:path w="29845" h="4543425">
                <a:moveTo>
                  <a:pt x="0" y="4542847"/>
                </a:moveTo>
                <a:lnTo>
                  <a:pt x="29501" y="4542847"/>
                </a:lnTo>
                <a:lnTo>
                  <a:pt x="29501" y="0"/>
                </a:lnTo>
                <a:lnTo>
                  <a:pt x="0" y="0"/>
                </a:lnTo>
                <a:lnTo>
                  <a:pt x="0" y="4542847"/>
                </a:lnTo>
                <a:close/>
              </a:path>
            </a:pathLst>
          </a:custGeom>
          <a:solidFill>
            <a:srgbClr val="A2AEB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10604221" y="2536207"/>
            <a:ext cx="29209" cy="4542790"/>
          </a:xfrm>
          <a:custGeom>
            <a:avLst/>
            <a:gdLst/>
            <a:ahLst/>
            <a:cxnLst/>
            <a:rect l="l" t="t" r="r" b="b"/>
            <a:pathLst>
              <a:path w="29209" h="4542790">
                <a:moveTo>
                  <a:pt x="0" y="4542269"/>
                </a:moveTo>
                <a:lnTo>
                  <a:pt x="28899" y="4542269"/>
                </a:lnTo>
                <a:lnTo>
                  <a:pt x="28899" y="0"/>
                </a:lnTo>
                <a:lnTo>
                  <a:pt x="0" y="0"/>
                </a:lnTo>
                <a:lnTo>
                  <a:pt x="0" y="4542269"/>
                </a:lnTo>
                <a:close/>
              </a:path>
            </a:pathLst>
          </a:custGeom>
          <a:solidFill>
            <a:srgbClr val="A0ACB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10604221" y="2536496"/>
            <a:ext cx="28575" cy="4542155"/>
          </a:xfrm>
          <a:custGeom>
            <a:avLst/>
            <a:gdLst/>
            <a:ahLst/>
            <a:cxnLst/>
            <a:rect l="l" t="t" r="r" b="b"/>
            <a:pathLst>
              <a:path w="28575" h="4542155">
                <a:moveTo>
                  <a:pt x="0" y="4541691"/>
                </a:moveTo>
                <a:lnTo>
                  <a:pt x="28285" y="4541691"/>
                </a:lnTo>
                <a:lnTo>
                  <a:pt x="28285" y="0"/>
                </a:lnTo>
                <a:lnTo>
                  <a:pt x="0" y="0"/>
                </a:lnTo>
                <a:lnTo>
                  <a:pt x="0" y="4541691"/>
                </a:lnTo>
                <a:close/>
              </a:path>
            </a:pathLst>
          </a:custGeom>
          <a:solidFill>
            <a:srgbClr val="9EAAB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10604221" y="2536798"/>
            <a:ext cx="27940" cy="4541520"/>
          </a:xfrm>
          <a:custGeom>
            <a:avLst/>
            <a:gdLst/>
            <a:ahLst/>
            <a:cxnLst/>
            <a:rect l="l" t="t" r="r" b="b"/>
            <a:pathLst>
              <a:path w="27940" h="4541520">
                <a:moveTo>
                  <a:pt x="0" y="4541101"/>
                </a:moveTo>
                <a:lnTo>
                  <a:pt x="27659" y="4541101"/>
                </a:lnTo>
                <a:lnTo>
                  <a:pt x="27659" y="0"/>
                </a:lnTo>
                <a:lnTo>
                  <a:pt x="0" y="0"/>
                </a:lnTo>
                <a:lnTo>
                  <a:pt x="0" y="4541101"/>
                </a:lnTo>
                <a:close/>
              </a:path>
            </a:pathLst>
          </a:custGeom>
          <a:solidFill>
            <a:srgbClr val="9CA8B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10604221" y="2537074"/>
            <a:ext cx="27305" cy="4540885"/>
          </a:xfrm>
          <a:custGeom>
            <a:avLst/>
            <a:gdLst/>
            <a:ahLst/>
            <a:cxnLst/>
            <a:rect l="l" t="t" r="r" b="b"/>
            <a:pathLst>
              <a:path w="27304" h="4540884">
                <a:moveTo>
                  <a:pt x="0" y="4540523"/>
                </a:moveTo>
                <a:lnTo>
                  <a:pt x="27020" y="4540523"/>
                </a:lnTo>
                <a:lnTo>
                  <a:pt x="27020" y="0"/>
                </a:lnTo>
                <a:lnTo>
                  <a:pt x="0" y="0"/>
                </a:lnTo>
                <a:lnTo>
                  <a:pt x="0" y="4540523"/>
                </a:lnTo>
                <a:close/>
              </a:path>
            </a:pathLst>
          </a:custGeom>
          <a:solidFill>
            <a:srgbClr val="9AA5B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10604221" y="2537376"/>
            <a:ext cx="26670" cy="4540250"/>
          </a:xfrm>
          <a:custGeom>
            <a:avLst/>
            <a:gdLst/>
            <a:ahLst/>
            <a:cxnLst/>
            <a:rect l="l" t="t" r="r" b="b"/>
            <a:pathLst>
              <a:path w="26670" h="4540250">
                <a:moveTo>
                  <a:pt x="0" y="4539945"/>
                </a:moveTo>
                <a:lnTo>
                  <a:pt x="26393" y="4539945"/>
                </a:lnTo>
                <a:lnTo>
                  <a:pt x="26393" y="0"/>
                </a:lnTo>
                <a:lnTo>
                  <a:pt x="0" y="0"/>
                </a:lnTo>
                <a:lnTo>
                  <a:pt x="0" y="4539945"/>
                </a:lnTo>
                <a:close/>
              </a:path>
            </a:pathLst>
          </a:custGeom>
          <a:solidFill>
            <a:srgbClr val="98A3A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10604221" y="2537652"/>
            <a:ext cx="26034" cy="4539615"/>
          </a:xfrm>
          <a:custGeom>
            <a:avLst/>
            <a:gdLst/>
            <a:ahLst/>
            <a:cxnLst/>
            <a:rect l="l" t="t" r="r" b="b"/>
            <a:pathLst>
              <a:path w="26034" h="4539615">
                <a:moveTo>
                  <a:pt x="0" y="4539367"/>
                </a:moveTo>
                <a:lnTo>
                  <a:pt x="25791" y="4539367"/>
                </a:lnTo>
                <a:lnTo>
                  <a:pt x="25791" y="0"/>
                </a:lnTo>
                <a:lnTo>
                  <a:pt x="0" y="0"/>
                </a:lnTo>
                <a:lnTo>
                  <a:pt x="0" y="4539367"/>
                </a:lnTo>
                <a:close/>
              </a:path>
            </a:pathLst>
          </a:custGeom>
          <a:solidFill>
            <a:srgbClr val="96A1A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10604221" y="2537954"/>
            <a:ext cx="25400" cy="4538980"/>
          </a:xfrm>
          <a:custGeom>
            <a:avLst/>
            <a:gdLst/>
            <a:ahLst/>
            <a:cxnLst/>
            <a:rect l="l" t="t" r="r" b="b"/>
            <a:pathLst>
              <a:path w="25400" h="4538980">
                <a:moveTo>
                  <a:pt x="0" y="4538776"/>
                </a:moveTo>
                <a:lnTo>
                  <a:pt x="25165" y="4538776"/>
                </a:lnTo>
                <a:lnTo>
                  <a:pt x="25165" y="0"/>
                </a:lnTo>
                <a:lnTo>
                  <a:pt x="0" y="0"/>
                </a:lnTo>
                <a:lnTo>
                  <a:pt x="0" y="4538776"/>
                </a:lnTo>
                <a:close/>
              </a:path>
            </a:pathLst>
          </a:custGeom>
          <a:solidFill>
            <a:srgbClr val="94A0A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10604221" y="2538230"/>
            <a:ext cx="24765" cy="4538345"/>
          </a:xfrm>
          <a:custGeom>
            <a:avLst/>
            <a:gdLst/>
            <a:ahLst/>
            <a:cxnLst/>
            <a:rect l="l" t="t" r="r" b="b"/>
            <a:pathLst>
              <a:path w="24765" h="4538345">
                <a:moveTo>
                  <a:pt x="0" y="4538211"/>
                </a:moveTo>
                <a:lnTo>
                  <a:pt x="24586" y="4538211"/>
                </a:lnTo>
                <a:lnTo>
                  <a:pt x="24586" y="0"/>
                </a:lnTo>
                <a:lnTo>
                  <a:pt x="0" y="0"/>
                </a:lnTo>
                <a:lnTo>
                  <a:pt x="0" y="4538211"/>
                </a:lnTo>
                <a:close/>
              </a:path>
            </a:pathLst>
          </a:custGeom>
          <a:solidFill>
            <a:srgbClr val="929EA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10604221" y="2538532"/>
            <a:ext cx="24130" cy="4537710"/>
          </a:xfrm>
          <a:custGeom>
            <a:avLst/>
            <a:gdLst/>
            <a:ahLst/>
            <a:cxnLst/>
            <a:rect l="l" t="t" r="r" b="b"/>
            <a:pathLst>
              <a:path w="24129" h="4537709">
                <a:moveTo>
                  <a:pt x="0" y="4537620"/>
                </a:moveTo>
                <a:lnTo>
                  <a:pt x="23945" y="4537620"/>
                </a:lnTo>
                <a:lnTo>
                  <a:pt x="23945" y="0"/>
                </a:lnTo>
                <a:lnTo>
                  <a:pt x="0" y="0"/>
                </a:lnTo>
                <a:lnTo>
                  <a:pt x="0" y="4537620"/>
                </a:lnTo>
                <a:close/>
              </a:path>
            </a:pathLst>
          </a:custGeom>
          <a:solidFill>
            <a:srgbClr val="909BA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10604221" y="2538821"/>
            <a:ext cx="23495" cy="4537075"/>
          </a:xfrm>
          <a:custGeom>
            <a:avLst/>
            <a:gdLst/>
            <a:ahLst/>
            <a:cxnLst/>
            <a:rect l="l" t="t" r="r" b="b"/>
            <a:pathLst>
              <a:path w="23495" h="4537075">
                <a:moveTo>
                  <a:pt x="0" y="4537030"/>
                </a:moveTo>
                <a:lnTo>
                  <a:pt x="23318" y="4537030"/>
                </a:lnTo>
                <a:lnTo>
                  <a:pt x="23318" y="0"/>
                </a:lnTo>
                <a:lnTo>
                  <a:pt x="0" y="0"/>
                </a:lnTo>
                <a:lnTo>
                  <a:pt x="0" y="4537030"/>
                </a:lnTo>
                <a:close/>
              </a:path>
            </a:pathLst>
          </a:custGeom>
          <a:solidFill>
            <a:srgbClr val="8E99A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10604221" y="2539110"/>
            <a:ext cx="22860" cy="4537075"/>
          </a:xfrm>
          <a:custGeom>
            <a:avLst/>
            <a:gdLst/>
            <a:ahLst/>
            <a:cxnLst/>
            <a:rect l="l" t="t" r="r" b="b"/>
            <a:pathLst>
              <a:path w="22859" h="4537075">
                <a:moveTo>
                  <a:pt x="0" y="4536464"/>
                </a:moveTo>
                <a:lnTo>
                  <a:pt x="22715" y="4536464"/>
                </a:lnTo>
                <a:lnTo>
                  <a:pt x="22715" y="0"/>
                </a:lnTo>
                <a:lnTo>
                  <a:pt x="0" y="0"/>
                </a:lnTo>
                <a:lnTo>
                  <a:pt x="0" y="4536464"/>
                </a:lnTo>
                <a:close/>
              </a:path>
            </a:pathLst>
          </a:custGeom>
          <a:solidFill>
            <a:srgbClr val="8C97A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10604221" y="2539399"/>
            <a:ext cx="22225" cy="4536440"/>
          </a:xfrm>
          <a:custGeom>
            <a:avLst/>
            <a:gdLst/>
            <a:ahLst/>
            <a:cxnLst/>
            <a:rect l="l" t="t" r="r" b="b"/>
            <a:pathLst>
              <a:path w="22225" h="4536440">
                <a:moveTo>
                  <a:pt x="0" y="4535886"/>
                </a:moveTo>
                <a:lnTo>
                  <a:pt x="22100" y="4535886"/>
                </a:lnTo>
                <a:lnTo>
                  <a:pt x="22100" y="0"/>
                </a:lnTo>
                <a:lnTo>
                  <a:pt x="0" y="0"/>
                </a:lnTo>
                <a:lnTo>
                  <a:pt x="0" y="4535886"/>
                </a:lnTo>
                <a:close/>
              </a:path>
            </a:pathLst>
          </a:custGeom>
          <a:solidFill>
            <a:srgbClr val="8B96A2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10604221" y="2539688"/>
            <a:ext cx="21590" cy="4535805"/>
          </a:xfrm>
          <a:custGeom>
            <a:avLst/>
            <a:gdLst/>
            <a:ahLst/>
            <a:cxnLst/>
            <a:rect l="l" t="t" r="r" b="b"/>
            <a:pathLst>
              <a:path w="21590" h="4535805">
                <a:moveTo>
                  <a:pt x="0" y="4535296"/>
                </a:moveTo>
                <a:lnTo>
                  <a:pt x="21361" y="4535296"/>
                </a:lnTo>
                <a:lnTo>
                  <a:pt x="21361" y="0"/>
                </a:lnTo>
                <a:lnTo>
                  <a:pt x="0" y="0"/>
                </a:lnTo>
                <a:lnTo>
                  <a:pt x="0" y="4535296"/>
                </a:lnTo>
                <a:close/>
              </a:path>
            </a:pathLst>
          </a:custGeom>
          <a:solidFill>
            <a:srgbClr val="8994A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10604221" y="2539989"/>
            <a:ext cx="20955" cy="4535170"/>
          </a:xfrm>
          <a:custGeom>
            <a:avLst/>
            <a:gdLst/>
            <a:ahLst/>
            <a:cxnLst/>
            <a:rect l="l" t="t" r="r" b="b"/>
            <a:pathLst>
              <a:path w="20954" h="4535170">
                <a:moveTo>
                  <a:pt x="0" y="4534718"/>
                </a:moveTo>
                <a:lnTo>
                  <a:pt x="20737" y="4534718"/>
                </a:lnTo>
                <a:lnTo>
                  <a:pt x="20737" y="0"/>
                </a:lnTo>
                <a:lnTo>
                  <a:pt x="0" y="0"/>
                </a:lnTo>
                <a:lnTo>
                  <a:pt x="0" y="4534718"/>
                </a:lnTo>
                <a:close/>
              </a:path>
            </a:pathLst>
          </a:custGeom>
          <a:solidFill>
            <a:srgbClr val="87929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10604221" y="2540266"/>
            <a:ext cx="20320" cy="4534535"/>
          </a:xfrm>
          <a:custGeom>
            <a:avLst/>
            <a:gdLst/>
            <a:ahLst/>
            <a:cxnLst/>
            <a:rect l="l" t="t" r="r" b="b"/>
            <a:pathLst>
              <a:path w="20320" h="4534534">
                <a:moveTo>
                  <a:pt x="0" y="4534140"/>
                </a:moveTo>
                <a:lnTo>
                  <a:pt x="20100" y="4534140"/>
                </a:lnTo>
                <a:lnTo>
                  <a:pt x="20100" y="0"/>
                </a:lnTo>
                <a:lnTo>
                  <a:pt x="0" y="0"/>
                </a:lnTo>
                <a:lnTo>
                  <a:pt x="0" y="4534140"/>
                </a:lnTo>
                <a:close/>
              </a:path>
            </a:pathLst>
          </a:custGeom>
          <a:solidFill>
            <a:srgbClr val="85909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10604221" y="2540567"/>
            <a:ext cx="19685" cy="4533900"/>
          </a:xfrm>
          <a:custGeom>
            <a:avLst/>
            <a:gdLst/>
            <a:ahLst/>
            <a:cxnLst/>
            <a:rect l="l" t="t" r="r" b="b"/>
            <a:pathLst>
              <a:path w="19684" h="4533900">
                <a:moveTo>
                  <a:pt x="0" y="4533562"/>
                </a:moveTo>
                <a:lnTo>
                  <a:pt x="19563" y="4533562"/>
                </a:lnTo>
                <a:lnTo>
                  <a:pt x="19563" y="0"/>
                </a:lnTo>
                <a:lnTo>
                  <a:pt x="0" y="0"/>
                </a:lnTo>
                <a:lnTo>
                  <a:pt x="0" y="4533562"/>
                </a:lnTo>
                <a:close/>
              </a:path>
            </a:pathLst>
          </a:custGeom>
          <a:solidFill>
            <a:srgbClr val="838E9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10604221" y="7063668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59">
                <a:moveTo>
                  <a:pt x="0" y="10160"/>
                </a:moveTo>
                <a:lnTo>
                  <a:pt x="363" y="10160"/>
                </a:lnTo>
                <a:lnTo>
                  <a:pt x="3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10604221" y="7052238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29">
                <a:moveTo>
                  <a:pt x="0" y="11429"/>
                </a:moveTo>
                <a:lnTo>
                  <a:pt x="1046" y="11429"/>
                </a:lnTo>
                <a:lnTo>
                  <a:pt x="1046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10604221" y="7036998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40">
                <a:moveTo>
                  <a:pt x="0" y="15239"/>
                </a:moveTo>
                <a:lnTo>
                  <a:pt x="1733" y="15239"/>
                </a:lnTo>
                <a:lnTo>
                  <a:pt x="1733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10604221" y="7020488"/>
            <a:ext cx="2540" cy="16510"/>
          </a:xfrm>
          <a:custGeom>
            <a:avLst/>
            <a:gdLst/>
            <a:ahLst/>
            <a:cxnLst/>
            <a:rect l="l" t="t" r="r" b="b"/>
            <a:pathLst>
              <a:path w="2540" h="16509">
                <a:moveTo>
                  <a:pt x="0" y="16509"/>
                </a:moveTo>
                <a:lnTo>
                  <a:pt x="2421" y="16509"/>
                </a:lnTo>
                <a:lnTo>
                  <a:pt x="2421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10604221" y="7000168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20">
                <a:moveTo>
                  <a:pt x="0" y="20320"/>
                </a:moveTo>
                <a:lnTo>
                  <a:pt x="3108" y="20320"/>
                </a:lnTo>
                <a:lnTo>
                  <a:pt x="3108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10604221" y="6978578"/>
            <a:ext cx="3810" cy="21590"/>
          </a:xfrm>
          <a:custGeom>
            <a:avLst/>
            <a:gdLst/>
            <a:ahLst/>
            <a:cxnLst/>
            <a:rect l="l" t="t" r="r" b="b"/>
            <a:pathLst>
              <a:path w="3809" h="21590">
                <a:moveTo>
                  <a:pt x="0" y="21589"/>
                </a:moveTo>
                <a:lnTo>
                  <a:pt x="3791" y="21589"/>
                </a:lnTo>
                <a:lnTo>
                  <a:pt x="3791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10604221" y="6955718"/>
            <a:ext cx="4445" cy="22860"/>
          </a:xfrm>
          <a:custGeom>
            <a:avLst/>
            <a:gdLst/>
            <a:ahLst/>
            <a:cxnLst/>
            <a:rect l="l" t="t" r="r" b="b"/>
            <a:pathLst>
              <a:path w="4445" h="22859">
                <a:moveTo>
                  <a:pt x="0" y="22860"/>
                </a:moveTo>
                <a:lnTo>
                  <a:pt x="4436" y="22860"/>
                </a:lnTo>
                <a:lnTo>
                  <a:pt x="4436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10604221" y="6929048"/>
            <a:ext cx="5080" cy="26670"/>
          </a:xfrm>
          <a:custGeom>
            <a:avLst/>
            <a:gdLst/>
            <a:ahLst/>
            <a:cxnLst/>
            <a:rect l="l" t="t" r="r" b="b"/>
            <a:pathLst>
              <a:path w="5079" h="26670">
                <a:moveTo>
                  <a:pt x="0" y="26669"/>
                </a:moveTo>
                <a:lnTo>
                  <a:pt x="5083" y="26669"/>
                </a:lnTo>
                <a:lnTo>
                  <a:pt x="5083" y="0"/>
                </a:lnTo>
                <a:lnTo>
                  <a:pt x="0" y="0"/>
                </a:lnTo>
                <a:lnTo>
                  <a:pt x="0" y="26669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10608012" y="6804588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124459"/>
                </a:moveTo>
                <a:lnTo>
                  <a:pt x="0" y="0"/>
                </a:lnTo>
                <a:lnTo>
                  <a:pt x="0" y="124459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10609718" y="6558208"/>
            <a:ext cx="0" cy="246379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246380"/>
                </a:moveTo>
                <a:lnTo>
                  <a:pt x="0" y="0"/>
                </a:lnTo>
                <a:lnTo>
                  <a:pt x="0" y="246380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10610237" y="6461688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96519"/>
                </a:move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10610955" y="6304208"/>
            <a:ext cx="0" cy="157480"/>
          </a:xfrm>
          <a:custGeom>
            <a:avLst/>
            <a:gdLst/>
            <a:ahLst/>
            <a:cxnLst/>
            <a:rect l="l" t="t" r="r" b="b"/>
            <a:pathLst>
              <a:path h="157479">
                <a:moveTo>
                  <a:pt x="0" y="157480"/>
                </a:moveTo>
                <a:lnTo>
                  <a:pt x="0" y="0"/>
                </a:lnTo>
                <a:lnTo>
                  <a:pt x="0" y="157480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10612258" y="5887648"/>
            <a:ext cx="0" cy="416559"/>
          </a:xfrm>
          <a:custGeom>
            <a:avLst/>
            <a:gdLst/>
            <a:ahLst/>
            <a:cxnLst/>
            <a:rect l="l" t="t" r="r" b="b"/>
            <a:pathLst>
              <a:path h="416560">
                <a:moveTo>
                  <a:pt x="0" y="0"/>
                </a:moveTo>
                <a:lnTo>
                  <a:pt x="0" y="416559"/>
                </a:lnTo>
              </a:path>
            </a:pathLst>
          </a:custGeom>
          <a:ln w="16072">
            <a:solidFill>
              <a:srgbClr val="818C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10604221" y="5755568"/>
            <a:ext cx="17145" cy="132080"/>
          </a:xfrm>
          <a:custGeom>
            <a:avLst/>
            <a:gdLst/>
            <a:ahLst/>
            <a:cxnLst/>
            <a:rect l="l" t="t" r="r" b="b"/>
            <a:pathLst>
              <a:path w="17145" h="132079">
                <a:moveTo>
                  <a:pt x="0" y="132080"/>
                </a:moveTo>
                <a:lnTo>
                  <a:pt x="16728" y="132080"/>
                </a:lnTo>
                <a:lnTo>
                  <a:pt x="16728" y="0"/>
                </a:lnTo>
                <a:lnTo>
                  <a:pt x="0" y="0"/>
                </a:lnTo>
                <a:lnTo>
                  <a:pt x="0" y="132080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10604221" y="5620948"/>
            <a:ext cx="17780" cy="134620"/>
          </a:xfrm>
          <a:custGeom>
            <a:avLst/>
            <a:gdLst/>
            <a:ahLst/>
            <a:cxnLst/>
            <a:rect l="l" t="t" r="r" b="b"/>
            <a:pathLst>
              <a:path w="17779" h="134620">
                <a:moveTo>
                  <a:pt x="0" y="134619"/>
                </a:moveTo>
                <a:lnTo>
                  <a:pt x="17304" y="134619"/>
                </a:lnTo>
                <a:lnTo>
                  <a:pt x="17304" y="0"/>
                </a:lnTo>
                <a:lnTo>
                  <a:pt x="0" y="0"/>
                </a:lnTo>
                <a:lnTo>
                  <a:pt x="0" y="134619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10604221" y="5481248"/>
            <a:ext cx="18415" cy="139700"/>
          </a:xfrm>
          <a:custGeom>
            <a:avLst/>
            <a:gdLst/>
            <a:ahLst/>
            <a:cxnLst/>
            <a:rect l="l" t="t" r="r" b="b"/>
            <a:pathLst>
              <a:path w="18415" h="139700">
                <a:moveTo>
                  <a:pt x="0" y="139700"/>
                </a:moveTo>
                <a:lnTo>
                  <a:pt x="17799" y="139700"/>
                </a:lnTo>
                <a:lnTo>
                  <a:pt x="17799" y="0"/>
                </a:lnTo>
                <a:lnTo>
                  <a:pt x="0" y="0"/>
                </a:lnTo>
                <a:lnTo>
                  <a:pt x="0" y="139700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10604221" y="5336468"/>
            <a:ext cx="18415" cy="144780"/>
          </a:xfrm>
          <a:custGeom>
            <a:avLst/>
            <a:gdLst/>
            <a:ahLst/>
            <a:cxnLst/>
            <a:rect l="l" t="t" r="r" b="b"/>
            <a:pathLst>
              <a:path w="18415" h="144779">
                <a:moveTo>
                  <a:pt x="0" y="144780"/>
                </a:moveTo>
                <a:lnTo>
                  <a:pt x="18214" y="144780"/>
                </a:lnTo>
                <a:lnTo>
                  <a:pt x="18214" y="0"/>
                </a:lnTo>
                <a:lnTo>
                  <a:pt x="0" y="0"/>
                </a:lnTo>
                <a:lnTo>
                  <a:pt x="0" y="144780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10604221" y="5189148"/>
            <a:ext cx="19050" cy="147320"/>
          </a:xfrm>
          <a:custGeom>
            <a:avLst/>
            <a:gdLst/>
            <a:ahLst/>
            <a:cxnLst/>
            <a:rect l="l" t="t" r="r" b="b"/>
            <a:pathLst>
              <a:path w="19050" h="147320">
                <a:moveTo>
                  <a:pt x="0" y="147319"/>
                </a:moveTo>
                <a:lnTo>
                  <a:pt x="18542" y="147319"/>
                </a:lnTo>
                <a:lnTo>
                  <a:pt x="18542" y="0"/>
                </a:lnTo>
                <a:lnTo>
                  <a:pt x="0" y="0"/>
                </a:lnTo>
                <a:lnTo>
                  <a:pt x="0" y="147319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10604221" y="5039288"/>
            <a:ext cx="19050" cy="149860"/>
          </a:xfrm>
          <a:custGeom>
            <a:avLst/>
            <a:gdLst/>
            <a:ahLst/>
            <a:cxnLst/>
            <a:rect l="l" t="t" r="r" b="b"/>
            <a:pathLst>
              <a:path w="19050" h="149860">
                <a:moveTo>
                  <a:pt x="0" y="149860"/>
                </a:moveTo>
                <a:lnTo>
                  <a:pt x="18779" y="149860"/>
                </a:lnTo>
                <a:lnTo>
                  <a:pt x="18779" y="0"/>
                </a:lnTo>
                <a:lnTo>
                  <a:pt x="0" y="0"/>
                </a:lnTo>
                <a:lnTo>
                  <a:pt x="0" y="149860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10604221" y="4575738"/>
            <a:ext cx="19050" cy="463550"/>
          </a:xfrm>
          <a:custGeom>
            <a:avLst/>
            <a:gdLst/>
            <a:ahLst/>
            <a:cxnLst/>
            <a:rect l="l" t="t" r="r" b="b"/>
            <a:pathLst>
              <a:path w="19050" h="463550">
                <a:moveTo>
                  <a:pt x="0" y="463550"/>
                </a:moveTo>
                <a:lnTo>
                  <a:pt x="18875" y="463550"/>
                </a:lnTo>
                <a:lnTo>
                  <a:pt x="18875" y="0"/>
                </a:lnTo>
                <a:lnTo>
                  <a:pt x="0" y="0"/>
                </a:lnTo>
                <a:lnTo>
                  <a:pt x="0" y="463550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10604221" y="4424608"/>
            <a:ext cx="19050" cy="151130"/>
          </a:xfrm>
          <a:custGeom>
            <a:avLst/>
            <a:gdLst/>
            <a:ahLst/>
            <a:cxnLst/>
            <a:rect l="l" t="t" r="r" b="b"/>
            <a:pathLst>
              <a:path w="19050" h="151129">
                <a:moveTo>
                  <a:pt x="0" y="151129"/>
                </a:moveTo>
                <a:lnTo>
                  <a:pt x="18779" y="151129"/>
                </a:lnTo>
                <a:lnTo>
                  <a:pt x="18779" y="0"/>
                </a:lnTo>
                <a:lnTo>
                  <a:pt x="0" y="0"/>
                </a:lnTo>
                <a:lnTo>
                  <a:pt x="0" y="151129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10604221" y="4277288"/>
            <a:ext cx="19050" cy="147320"/>
          </a:xfrm>
          <a:custGeom>
            <a:avLst/>
            <a:gdLst/>
            <a:ahLst/>
            <a:cxnLst/>
            <a:rect l="l" t="t" r="r" b="b"/>
            <a:pathLst>
              <a:path w="19050" h="147320">
                <a:moveTo>
                  <a:pt x="0" y="147320"/>
                </a:moveTo>
                <a:lnTo>
                  <a:pt x="18541" y="147320"/>
                </a:lnTo>
                <a:lnTo>
                  <a:pt x="18541" y="0"/>
                </a:lnTo>
                <a:lnTo>
                  <a:pt x="0" y="0"/>
                </a:lnTo>
                <a:lnTo>
                  <a:pt x="0" y="147320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10604221" y="4133778"/>
            <a:ext cx="18415" cy="143510"/>
          </a:xfrm>
          <a:custGeom>
            <a:avLst/>
            <a:gdLst/>
            <a:ahLst/>
            <a:cxnLst/>
            <a:rect l="l" t="t" r="r" b="b"/>
            <a:pathLst>
              <a:path w="18415" h="143510">
                <a:moveTo>
                  <a:pt x="0" y="143509"/>
                </a:moveTo>
                <a:lnTo>
                  <a:pt x="18214" y="143509"/>
                </a:lnTo>
                <a:lnTo>
                  <a:pt x="18214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10613121" y="3103806"/>
            <a:ext cx="0" cy="1029969"/>
          </a:xfrm>
          <a:custGeom>
            <a:avLst/>
            <a:gdLst/>
            <a:ahLst/>
            <a:cxnLst/>
            <a:rect l="l" t="t" r="r" b="b"/>
            <a:pathLst>
              <a:path h="1029970">
                <a:moveTo>
                  <a:pt x="0" y="0"/>
                </a:moveTo>
                <a:lnTo>
                  <a:pt x="0" y="1029971"/>
                </a:lnTo>
              </a:path>
            </a:pathLst>
          </a:custGeom>
          <a:ln w="17800">
            <a:solidFill>
              <a:srgbClr val="818C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10609981" y="3011098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709"/>
                </a:moveTo>
                <a:lnTo>
                  <a:pt x="0" y="0"/>
                </a:lnTo>
                <a:lnTo>
                  <a:pt x="0" y="92709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10609453" y="292600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85089"/>
                </a:move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10608899" y="2550088"/>
            <a:ext cx="0" cy="375920"/>
          </a:xfrm>
          <a:custGeom>
            <a:avLst/>
            <a:gdLst/>
            <a:ahLst/>
            <a:cxnLst/>
            <a:rect l="l" t="t" r="r" b="b"/>
            <a:pathLst>
              <a:path h="375919">
                <a:moveTo>
                  <a:pt x="0" y="375919"/>
                </a:move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10608741" y="2540909"/>
            <a:ext cx="0" cy="386080"/>
          </a:xfrm>
          <a:custGeom>
            <a:avLst/>
            <a:gdLst/>
            <a:ahLst/>
            <a:cxnLst/>
            <a:rect l="l" t="t" r="r" b="b"/>
            <a:pathLst>
              <a:path h="386080">
                <a:moveTo>
                  <a:pt x="0" y="386079"/>
                </a:moveTo>
                <a:lnTo>
                  <a:pt x="0" y="0"/>
                </a:lnTo>
                <a:lnTo>
                  <a:pt x="0" y="386079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10604221" y="2776148"/>
            <a:ext cx="7620" cy="34290"/>
          </a:xfrm>
          <a:custGeom>
            <a:avLst/>
            <a:gdLst/>
            <a:ahLst/>
            <a:cxnLst/>
            <a:rect l="l" t="t" r="r" b="b"/>
            <a:pathLst>
              <a:path w="7620" h="34289">
                <a:moveTo>
                  <a:pt x="0" y="34289"/>
                </a:moveTo>
                <a:lnTo>
                  <a:pt x="7588" y="34289"/>
                </a:lnTo>
                <a:lnTo>
                  <a:pt x="7588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10604221" y="2744398"/>
            <a:ext cx="6985" cy="31750"/>
          </a:xfrm>
          <a:custGeom>
            <a:avLst/>
            <a:gdLst/>
            <a:ahLst/>
            <a:cxnLst/>
            <a:rect l="l" t="t" r="r" b="b"/>
            <a:pathLst>
              <a:path w="6984" h="31750">
                <a:moveTo>
                  <a:pt x="0" y="31750"/>
                </a:moveTo>
                <a:lnTo>
                  <a:pt x="6984" y="31750"/>
                </a:lnTo>
                <a:lnTo>
                  <a:pt x="6984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10604221" y="2713918"/>
            <a:ext cx="6985" cy="30480"/>
          </a:xfrm>
          <a:custGeom>
            <a:avLst/>
            <a:gdLst/>
            <a:ahLst/>
            <a:cxnLst/>
            <a:rect l="l" t="t" r="r" b="b"/>
            <a:pathLst>
              <a:path w="6984" h="30480">
                <a:moveTo>
                  <a:pt x="0" y="30480"/>
                </a:moveTo>
                <a:lnTo>
                  <a:pt x="6367" y="30480"/>
                </a:lnTo>
                <a:lnTo>
                  <a:pt x="6367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10604221" y="2685978"/>
            <a:ext cx="6350" cy="27940"/>
          </a:xfrm>
          <a:custGeom>
            <a:avLst/>
            <a:gdLst/>
            <a:ahLst/>
            <a:cxnLst/>
            <a:rect l="l" t="t" r="r" b="b"/>
            <a:pathLst>
              <a:path w="6350" h="27939">
                <a:moveTo>
                  <a:pt x="0" y="27939"/>
                </a:moveTo>
                <a:lnTo>
                  <a:pt x="5737" y="27939"/>
                </a:lnTo>
                <a:lnTo>
                  <a:pt x="5737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10604221" y="2659308"/>
            <a:ext cx="5715" cy="26670"/>
          </a:xfrm>
          <a:custGeom>
            <a:avLst/>
            <a:gdLst/>
            <a:ahLst/>
            <a:cxnLst/>
            <a:rect l="l" t="t" r="r" b="b"/>
            <a:pathLst>
              <a:path w="5715" h="26669">
                <a:moveTo>
                  <a:pt x="0" y="26670"/>
                </a:moveTo>
                <a:lnTo>
                  <a:pt x="5092" y="26670"/>
                </a:lnTo>
                <a:lnTo>
                  <a:pt x="5092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10604221" y="2635178"/>
            <a:ext cx="4445" cy="24130"/>
          </a:xfrm>
          <a:custGeom>
            <a:avLst/>
            <a:gdLst/>
            <a:ahLst/>
            <a:cxnLst/>
            <a:rect l="l" t="t" r="r" b="b"/>
            <a:pathLst>
              <a:path w="4445" h="24130">
                <a:moveTo>
                  <a:pt x="0" y="24130"/>
                </a:moveTo>
                <a:lnTo>
                  <a:pt x="4428" y="24130"/>
                </a:lnTo>
                <a:lnTo>
                  <a:pt x="4428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10604221" y="2613588"/>
            <a:ext cx="3810" cy="21590"/>
          </a:xfrm>
          <a:custGeom>
            <a:avLst/>
            <a:gdLst/>
            <a:ahLst/>
            <a:cxnLst/>
            <a:rect l="l" t="t" r="r" b="b"/>
            <a:pathLst>
              <a:path w="3809" h="21589">
                <a:moveTo>
                  <a:pt x="0" y="21589"/>
                </a:moveTo>
                <a:lnTo>
                  <a:pt x="3763" y="21589"/>
                </a:lnTo>
                <a:lnTo>
                  <a:pt x="3763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10604221" y="2594538"/>
            <a:ext cx="3175" cy="19050"/>
          </a:xfrm>
          <a:custGeom>
            <a:avLst/>
            <a:gdLst/>
            <a:ahLst/>
            <a:cxnLst/>
            <a:rect l="l" t="t" r="r" b="b"/>
            <a:pathLst>
              <a:path w="3175" h="19050">
                <a:moveTo>
                  <a:pt x="0" y="19050"/>
                </a:moveTo>
                <a:lnTo>
                  <a:pt x="3098" y="19050"/>
                </a:lnTo>
                <a:lnTo>
                  <a:pt x="3098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10604221" y="2578028"/>
            <a:ext cx="2540" cy="16510"/>
          </a:xfrm>
          <a:custGeom>
            <a:avLst/>
            <a:gdLst/>
            <a:ahLst/>
            <a:cxnLst/>
            <a:rect l="l" t="t" r="r" b="b"/>
            <a:pathLst>
              <a:path w="2540" h="16510">
                <a:moveTo>
                  <a:pt x="0" y="16510"/>
                </a:moveTo>
                <a:lnTo>
                  <a:pt x="2435" y="16510"/>
                </a:lnTo>
                <a:lnTo>
                  <a:pt x="2435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10604221" y="2562788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0" y="15239"/>
                </a:moveTo>
                <a:lnTo>
                  <a:pt x="1750" y="15239"/>
                </a:lnTo>
                <a:lnTo>
                  <a:pt x="175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10604221" y="2550088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0" y="12700"/>
                </a:moveTo>
                <a:lnTo>
                  <a:pt x="1030" y="12700"/>
                </a:lnTo>
                <a:lnTo>
                  <a:pt x="10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10604221" y="2541198"/>
            <a:ext cx="635" cy="8890"/>
          </a:xfrm>
          <a:custGeom>
            <a:avLst/>
            <a:gdLst/>
            <a:ahLst/>
            <a:cxnLst/>
            <a:rect l="l" t="t" r="r" b="b"/>
            <a:pathLst>
              <a:path w="634" h="8889">
                <a:moveTo>
                  <a:pt x="0" y="8889"/>
                </a:moveTo>
                <a:lnTo>
                  <a:pt x="343" y="8889"/>
                </a:lnTo>
                <a:lnTo>
                  <a:pt x="34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10604221" y="7063379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59">
                <a:moveTo>
                  <a:pt x="0" y="10160"/>
                </a:moveTo>
                <a:lnTo>
                  <a:pt x="347" y="10160"/>
                </a:lnTo>
                <a:lnTo>
                  <a:pt x="34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10604221" y="7050679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0" y="12700"/>
                </a:moveTo>
                <a:lnTo>
                  <a:pt x="1037" y="12700"/>
                </a:lnTo>
                <a:lnTo>
                  <a:pt x="1037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10604221" y="7036709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13969"/>
                </a:moveTo>
                <a:lnTo>
                  <a:pt x="1693" y="13969"/>
                </a:lnTo>
                <a:lnTo>
                  <a:pt x="1693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10604221" y="7018929"/>
            <a:ext cx="2540" cy="17780"/>
          </a:xfrm>
          <a:custGeom>
            <a:avLst/>
            <a:gdLst/>
            <a:ahLst/>
            <a:cxnLst/>
            <a:rect l="l" t="t" r="r" b="b"/>
            <a:pathLst>
              <a:path w="2540" h="17779">
                <a:moveTo>
                  <a:pt x="0" y="17780"/>
                </a:moveTo>
                <a:lnTo>
                  <a:pt x="2352" y="17780"/>
                </a:lnTo>
                <a:lnTo>
                  <a:pt x="2352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10604221" y="6999879"/>
            <a:ext cx="3175" cy="19050"/>
          </a:xfrm>
          <a:custGeom>
            <a:avLst/>
            <a:gdLst/>
            <a:ahLst/>
            <a:cxnLst/>
            <a:rect l="l" t="t" r="r" b="b"/>
            <a:pathLst>
              <a:path w="3175" h="19050">
                <a:moveTo>
                  <a:pt x="0" y="19050"/>
                </a:moveTo>
                <a:lnTo>
                  <a:pt x="3011" y="19050"/>
                </a:lnTo>
                <a:lnTo>
                  <a:pt x="3011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10604221" y="6978289"/>
            <a:ext cx="3810" cy="21590"/>
          </a:xfrm>
          <a:custGeom>
            <a:avLst/>
            <a:gdLst/>
            <a:ahLst/>
            <a:cxnLst/>
            <a:rect l="l" t="t" r="r" b="b"/>
            <a:pathLst>
              <a:path w="3809" h="21590">
                <a:moveTo>
                  <a:pt x="0" y="21590"/>
                </a:moveTo>
                <a:lnTo>
                  <a:pt x="3650" y="21590"/>
                </a:lnTo>
                <a:lnTo>
                  <a:pt x="36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10604221" y="6954159"/>
            <a:ext cx="4445" cy="24130"/>
          </a:xfrm>
          <a:custGeom>
            <a:avLst/>
            <a:gdLst/>
            <a:ahLst/>
            <a:cxnLst/>
            <a:rect l="l" t="t" r="r" b="b"/>
            <a:pathLst>
              <a:path w="4445" h="24129">
                <a:moveTo>
                  <a:pt x="0" y="24129"/>
                </a:moveTo>
                <a:lnTo>
                  <a:pt x="4290" y="24129"/>
                </a:lnTo>
                <a:lnTo>
                  <a:pt x="429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10604221" y="6928759"/>
            <a:ext cx="5080" cy="25400"/>
          </a:xfrm>
          <a:custGeom>
            <a:avLst/>
            <a:gdLst/>
            <a:ahLst/>
            <a:cxnLst/>
            <a:rect l="l" t="t" r="r" b="b"/>
            <a:pathLst>
              <a:path w="5079" h="25400">
                <a:moveTo>
                  <a:pt x="0" y="25399"/>
                </a:moveTo>
                <a:lnTo>
                  <a:pt x="4913" y="25399"/>
                </a:lnTo>
                <a:lnTo>
                  <a:pt x="4913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10607888" y="6803029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125729"/>
                </a:moveTo>
                <a:lnTo>
                  <a:pt x="0" y="0"/>
                </a:lnTo>
                <a:lnTo>
                  <a:pt x="0" y="12572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10609274" y="6602369"/>
            <a:ext cx="0" cy="200660"/>
          </a:xfrm>
          <a:custGeom>
            <a:avLst/>
            <a:gdLst/>
            <a:ahLst/>
            <a:cxnLst/>
            <a:rect l="l" t="t" r="r" b="b"/>
            <a:pathLst>
              <a:path h="200659">
                <a:moveTo>
                  <a:pt x="0" y="200659"/>
                </a:moveTo>
                <a:lnTo>
                  <a:pt x="0" y="0"/>
                </a:lnTo>
                <a:lnTo>
                  <a:pt x="0" y="20065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10609788" y="6509659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92709"/>
                </a:moveTo>
                <a:lnTo>
                  <a:pt x="0" y="0"/>
                </a:lnTo>
                <a:lnTo>
                  <a:pt x="0" y="9270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10610274" y="6409329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100329"/>
                </a:move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10611641" y="6011819"/>
            <a:ext cx="0" cy="397510"/>
          </a:xfrm>
          <a:custGeom>
            <a:avLst/>
            <a:gdLst/>
            <a:ahLst/>
            <a:cxnLst/>
            <a:rect l="l" t="t" r="r" b="b"/>
            <a:pathLst>
              <a:path h="397510">
                <a:moveTo>
                  <a:pt x="0" y="0"/>
                </a:moveTo>
                <a:lnTo>
                  <a:pt x="0" y="397510"/>
                </a:lnTo>
              </a:path>
            </a:pathLst>
          </a:custGeom>
          <a:ln w="14839">
            <a:solidFill>
              <a:srgbClr val="7F8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10604221" y="5886089"/>
            <a:ext cx="15875" cy="125730"/>
          </a:xfrm>
          <a:custGeom>
            <a:avLst/>
            <a:gdLst/>
            <a:ahLst/>
            <a:cxnLst/>
            <a:rect l="l" t="t" r="r" b="b"/>
            <a:pathLst>
              <a:path w="15875" h="125729">
                <a:moveTo>
                  <a:pt x="0" y="125729"/>
                </a:moveTo>
                <a:lnTo>
                  <a:pt x="15541" y="125729"/>
                </a:lnTo>
                <a:lnTo>
                  <a:pt x="15541" y="0"/>
                </a:lnTo>
                <a:lnTo>
                  <a:pt x="0" y="0"/>
                </a:lnTo>
                <a:lnTo>
                  <a:pt x="0" y="12572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10604221" y="5755279"/>
            <a:ext cx="16510" cy="130810"/>
          </a:xfrm>
          <a:custGeom>
            <a:avLst/>
            <a:gdLst/>
            <a:ahLst/>
            <a:cxnLst/>
            <a:rect l="l" t="t" r="r" b="b"/>
            <a:pathLst>
              <a:path w="16509" h="130810">
                <a:moveTo>
                  <a:pt x="0" y="130810"/>
                </a:moveTo>
                <a:lnTo>
                  <a:pt x="16172" y="130810"/>
                </a:lnTo>
                <a:lnTo>
                  <a:pt x="16172" y="0"/>
                </a:lnTo>
                <a:lnTo>
                  <a:pt x="0" y="0"/>
                </a:lnTo>
                <a:lnTo>
                  <a:pt x="0" y="13081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10604221" y="5619389"/>
            <a:ext cx="17145" cy="135890"/>
          </a:xfrm>
          <a:custGeom>
            <a:avLst/>
            <a:gdLst/>
            <a:ahLst/>
            <a:cxnLst/>
            <a:rect l="l" t="t" r="r" b="b"/>
            <a:pathLst>
              <a:path w="17145" h="135889">
                <a:moveTo>
                  <a:pt x="0" y="135889"/>
                </a:moveTo>
                <a:lnTo>
                  <a:pt x="16731" y="135889"/>
                </a:lnTo>
                <a:lnTo>
                  <a:pt x="16731" y="0"/>
                </a:lnTo>
                <a:lnTo>
                  <a:pt x="0" y="0"/>
                </a:lnTo>
                <a:lnTo>
                  <a:pt x="0" y="13588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10604221" y="5479689"/>
            <a:ext cx="17780" cy="139700"/>
          </a:xfrm>
          <a:custGeom>
            <a:avLst/>
            <a:gdLst/>
            <a:ahLst/>
            <a:cxnLst/>
            <a:rect l="l" t="t" r="r" b="b"/>
            <a:pathLst>
              <a:path w="17779" h="139700">
                <a:moveTo>
                  <a:pt x="0" y="139700"/>
                </a:moveTo>
                <a:lnTo>
                  <a:pt x="17212" y="139700"/>
                </a:lnTo>
                <a:lnTo>
                  <a:pt x="17212" y="0"/>
                </a:lnTo>
                <a:lnTo>
                  <a:pt x="0" y="0"/>
                </a:lnTo>
                <a:lnTo>
                  <a:pt x="0" y="13970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10604221" y="5336179"/>
            <a:ext cx="17780" cy="143510"/>
          </a:xfrm>
          <a:custGeom>
            <a:avLst/>
            <a:gdLst/>
            <a:ahLst/>
            <a:cxnLst/>
            <a:rect l="l" t="t" r="r" b="b"/>
            <a:pathLst>
              <a:path w="17779" h="143510">
                <a:moveTo>
                  <a:pt x="0" y="143510"/>
                </a:moveTo>
                <a:lnTo>
                  <a:pt x="17612" y="143510"/>
                </a:lnTo>
                <a:lnTo>
                  <a:pt x="17612" y="0"/>
                </a:lnTo>
                <a:lnTo>
                  <a:pt x="0" y="0"/>
                </a:lnTo>
                <a:lnTo>
                  <a:pt x="0" y="14351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10604221" y="5188859"/>
            <a:ext cx="18415" cy="147320"/>
          </a:xfrm>
          <a:custGeom>
            <a:avLst/>
            <a:gdLst/>
            <a:ahLst/>
            <a:cxnLst/>
            <a:rect l="l" t="t" r="r" b="b"/>
            <a:pathLst>
              <a:path w="18415" h="147320">
                <a:moveTo>
                  <a:pt x="0" y="147320"/>
                </a:moveTo>
                <a:lnTo>
                  <a:pt x="17928" y="147320"/>
                </a:lnTo>
                <a:lnTo>
                  <a:pt x="17928" y="0"/>
                </a:lnTo>
                <a:lnTo>
                  <a:pt x="0" y="0"/>
                </a:lnTo>
                <a:lnTo>
                  <a:pt x="0" y="14732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10604221" y="5038999"/>
            <a:ext cx="18415" cy="149860"/>
          </a:xfrm>
          <a:custGeom>
            <a:avLst/>
            <a:gdLst/>
            <a:ahLst/>
            <a:cxnLst/>
            <a:rect l="l" t="t" r="r" b="b"/>
            <a:pathLst>
              <a:path w="18415" h="149860">
                <a:moveTo>
                  <a:pt x="0" y="149859"/>
                </a:moveTo>
                <a:lnTo>
                  <a:pt x="18158" y="149859"/>
                </a:lnTo>
                <a:lnTo>
                  <a:pt x="18158" y="0"/>
                </a:lnTo>
                <a:lnTo>
                  <a:pt x="0" y="0"/>
                </a:lnTo>
                <a:lnTo>
                  <a:pt x="0" y="14985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10604221" y="4576719"/>
            <a:ext cx="18415" cy="462280"/>
          </a:xfrm>
          <a:custGeom>
            <a:avLst/>
            <a:gdLst/>
            <a:ahLst/>
            <a:cxnLst/>
            <a:rect l="l" t="t" r="r" b="b"/>
            <a:pathLst>
              <a:path w="18415" h="462279">
                <a:moveTo>
                  <a:pt x="0" y="462279"/>
                </a:moveTo>
                <a:lnTo>
                  <a:pt x="18251" y="462279"/>
                </a:lnTo>
                <a:lnTo>
                  <a:pt x="18251" y="0"/>
                </a:lnTo>
                <a:lnTo>
                  <a:pt x="0" y="0"/>
                </a:lnTo>
                <a:lnTo>
                  <a:pt x="0" y="46227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10604221" y="4425589"/>
            <a:ext cx="18415" cy="151130"/>
          </a:xfrm>
          <a:custGeom>
            <a:avLst/>
            <a:gdLst/>
            <a:ahLst/>
            <a:cxnLst/>
            <a:rect l="l" t="t" r="r" b="b"/>
            <a:pathLst>
              <a:path w="18415" h="151129">
                <a:moveTo>
                  <a:pt x="0" y="151130"/>
                </a:moveTo>
                <a:lnTo>
                  <a:pt x="18158" y="151130"/>
                </a:lnTo>
                <a:lnTo>
                  <a:pt x="18158" y="0"/>
                </a:lnTo>
                <a:lnTo>
                  <a:pt x="0" y="0"/>
                </a:lnTo>
                <a:lnTo>
                  <a:pt x="0" y="15113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10604221" y="4278269"/>
            <a:ext cx="18415" cy="147320"/>
          </a:xfrm>
          <a:custGeom>
            <a:avLst/>
            <a:gdLst/>
            <a:ahLst/>
            <a:cxnLst/>
            <a:rect l="l" t="t" r="r" b="b"/>
            <a:pathLst>
              <a:path w="18415" h="147320">
                <a:moveTo>
                  <a:pt x="0" y="147319"/>
                </a:moveTo>
                <a:lnTo>
                  <a:pt x="17928" y="147319"/>
                </a:lnTo>
                <a:lnTo>
                  <a:pt x="17928" y="0"/>
                </a:lnTo>
                <a:lnTo>
                  <a:pt x="0" y="0"/>
                </a:lnTo>
                <a:lnTo>
                  <a:pt x="0" y="14731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10604221" y="4134759"/>
            <a:ext cx="17780" cy="143510"/>
          </a:xfrm>
          <a:custGeom>
            <a:avLst/>
            <a:gdLst/>
            <a:ahLst/>
            <a:cxnLst/>
            <a:rect l="l" t="t" r="r" b="b"/>
            <a:pathLst>
              <a:path w="17779" h="143510">
                <a:moveTo>
                  <a:pt x="0" y="143510"/>
                </a:moveTo>
                <a:lnTo>
                  <a:pt x="17611" y="143510"/>
                </a:lnTo>
                <a:lnTo>
                  <a:pt x="17611" y="0"/>
                </a:lnTo>
                <a:lnTo>
                  <a:pt x="0" y="0"/>
                </a:lnTo>
                <a:lnTo>
                  <a:pt x="0" y="14351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10604221" y="3995059"/>
            <a:ext cx="17780" cy="139700"/>
          </a:xfrm>
          <a:custGeom>
            <a:avLst/>
            <a:gdLst/>
            <a:ahLst/>
            <a:cxnLst/>
            <a:rect l="l" t="t" r="r" b="b"/>
            <a:pathLst>
              <a:path w="17779" h="139700">
                <a:moveTo>
                  <a:pt x="0" y="139700"/>
                </a:moveTo>
                <a:lnTo>
                  <a:pt x="17211" y="139700"/>
                </a:lnTo>
                <a:lnTo>
                  <a:pt x="17211" y="0"/>
                </a:lnTo>
                <a:lnTo>
                  <a:pt x="0" y="0"/>
                </a:lnTo>
                <a:lnTo>
                  <a:pt x="0" y="13970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10612587" y="3104788"/>
            <a:ext cx="0" cy="890269"/>
          </a:xfrm>
          <a:custGeom>
            <a:avLst/>
            <a:gdLst/>
            <a:ahLst/>
            <a:cxnLst/>
            <a:rect l="l" t="t" r="r" b="b"/>
            <a:pathLst>
              <a:path h="890270">
                <a:moveTo>
                  <a:pt x="0" y="0"/>
                </a:moveTo>
                <a:lnTo>
                  <a:pt x="0" y="890270"/>
                </a:lnTo>
              </a:path>
            </a:pathLst>
          </a:custGeom>
          <a:ln w="16730">
            <a:solidFill>
              <a:srgbClr val="7F8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10609787" y="301207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709"/>
                </a:moveTo>
                <a:lnTo>
                  <a:pt x="0" y="0"/>
                </a:lnTo>
                <a:lnTo>
                  <a:pt x="0" y="9270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10609277" y="2926989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85089"/>
                </a:move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10604221" y="2848249"/>
            <a:ext cx="8890" cy="38100"/>
          </a:xfrm>
          <a:custGeom>
            <a:avLst/>
            <a:gdLst/>
            <a:ahLst/>
            <a:cxnLst/>
            <a:rect l="l" t="t" r="r" b="b"/>
            <a:pathLst>
              <a:path w="8890" h="38100">
                <a:moveTo>
                  <a:pt x="0" y="38100"/>
                </a:moveTo>
                <a:lnTo>
                  <a:pt x="8482" y="38100"/>
                </a:lnTo>
                <a:lnTo>
                  <a:pt x="848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10604221" y="2811419"/>
            <a:ext cx="8255" cy="36830"/>
          </a:xfrm>
          <a:custGeom>
            <a:avLst/>
            <a:gdLst/>
            <a:ahLst/>
            <a:cxnLst/>
            <a:rect l="l" t="t" r="r" b="b"/>
            <a:pathLst>
              <a:path w="8254" h="36830">
                <a:moveTo>
                  <a:pt x="0" y="36829"/>
                </a:moveTo>
                <a:lnTo>
                  <a:pt x="7913" y="36829"/>
                </a:lnTo>
                <a:lnTo>
                  <a:pt x="7913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10604221" y="2777129"/>
            <a:ext cx="7620" cy="34290"/>
          </a:xfrm>
          <a:custGeom>
            <a:avLst/>
            <a:gdLst/>
            <a:ahLst/>
            <a:cxnLst/>
            <a:rect l="l" t="t" r="r" b="b"/>
            <a:pathLst>
              <a:path w="7620" h="34289">
                <a:moveTo>
                  <a:pt x="0" y="34289"/>
                </a:moveTo>
                <a:lnTo>
                  <a:pt x="7331" y="34289"/>
                </a:lnTo>
                <a:lnTo>
                  <a:pt x="7331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10604221" y="2745379"/>
            <a:ext cx="6985" cy="31750"/>
          </a:xfrm>
          <a:custGeom>
            <a:avLst/>
            <a:gdLst/>
            <a:ahLst/>
            <a:cxnLst/>
            <a:rect l="l" t="t" r="r" b="b"/>
            <a:pathLst>
              <a:path w="6984" h="31750">
                <a:moveTo>
                  <a:pt x="0" y="31750"/>
                </a:moveTo>
                <a:lnTo>
                  <a:pt x="6748" y="31750"/>
                </a:lnTo>
                <a:lnTo>
                  <a:pt x="6748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10604221" y="2714899"/>
            <a:ext cx="6350" cy="30480"/>
          </a:xfrm>
          <a:custGeom>
            <a:avLst/>
            <a:gdLst/>
            <a:ahLst/>
            <a:cxnLst/>
            <a:rect l="l" t="t" r="r" b="b"/>
            <a:pathLst>
              <a:path w="6350" h="30480">
                <a:moveTo>
                  <a:pt x="0" y="30480"/>
                </a:moveTo>
                <a:lnTo>
                  <a:pt x="6153" y="30480"/>
                </a:lnTo>
                <a:lnTo>
                  <a:pt x="6153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10604221" y="2685689"/>
            <a:ext cx="5715" cy="29209"/>
          </a:xfrm>
          <a:custGeom>
            <a:avLst/>
            <a:gdLst/>
            <a:ahLst/>
            <a:cxnLst/>
            <a:rect l="l" t="t" r="r" b="b"/>
            <a:pathLst>
              <a:path w="5715" h="29210">
                <a:moveTo>
                  <a:pt x="0" y="29210"/>
                </a:moveTo>
                <a:lnTo>
                  <a:pt x="5531" y="29210"/>
                </a:lnTo>
                <a:lnTo>
                  <a:pt x="5531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10604221" y="2660289"/>
            <a:ext cx="5080" cy="25400"/>
          </a:xfrm>
          <a:custGeom>
            <a:avLst/>
            <a:gdLst/>
            <a:ahLst/>
            <a:cxnLst/>
            <a:rect l="l" t="t" r="r" b="b"/>
            <a:pathLst>
              <a:path w="5079" h="25400">
                <a:moveTo>
                  <a:pt x="0" y="25400"/>
                </a:moveTo>
                <a:lnTo>
                  <a:pt x="4907" y="25400"/>
                </a:lnTo>
                <a:lnTo>
                  <a:pt x="4907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10604221" y="2636159"/>
            <a:ext cx="4445" cy="24130"/>
          </a:xfrm>
          <a:custGeom>
            <a:avLst/>
            <a:gdLst/>
            <a:ahLst/>
            <a:cxnLst/>
            <a:rect l="l" t="t" r="r" b="b"/>
            <a:pathLst>
              <a:path w="4445" h="24130">
                <a:moveTo>
                  <a:pt x="0" y="24129"/>
                </a:moveTo>
                <a:lnTo>
                  <a:pt x="4283" y="24129"/>
                </a:lnTo>
                <a:lnTo>
                  <a:pt x="4283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10604221" y="2614569"/>
            <a:ext cx="3810" cy="21590"/>
          </a:xfrm>
          <a:custGeom>
            <a:avLst/>
            <a:gdLst/>
            <a:ahLst/>
            <a:cxnLst/>
            <a:rect l="l" t="t" r="r" b="b"/>
            <a:pathLst>
              <a:path w="3809" h="21589">
                <a:moveTo>
                  <a:pt x="0" y="21589"/>
                </a:moveTo>
                <a:lnTo>
                  <a:pt x="3643" y="21589"/>
                </a:lnTo>
                <a:lnTo>
                  <a:pt x="3643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10604221" y="2595519"/>
            <a:ext cx="3175" cy="19050"/>
          </a:xfrm>
          <a:custGeom>
            <a:avLst/>
            <a:gdLst/>
            <a:ahLst/>
            <a:cxnLst/>
            <a:rect l="l" t="t" r="r" b="b"/>
            <a:pathLst>
              <a:path w="3175" h="19050">
                <a:moveTo>
                  <a:pt x="0" y="19049"/>
                </a:moveTo>
                <a:lnTo>
                  <a:pt x="3003" y="19049"/>
                </a:lnTo>
                <a:lnTo>
                  <a:pt x="3003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10604221" y="2577739"/>
            <a:ext cx="2540" cy="17780"/>
          </a:xfrm>
          <a:custGeom>
            <a:avLst/>
            <a:gdLst/>
            <a:ahLst/>
            <a:cxnLst/>
            <a:rect l="l" t="t" r="r" b="b"/>
            <a:pathLst>
              <a:path w="2540" h="17780">
                <a:moveTo>
                  <a:pt x="0" y="17780"/>
                </a:moveTo>
                <a:lnTo>
                  <a:pt x="2343" y="17780"/>
                </a:lnTo>
                <a:lnTo>
                  <a:pt x="2343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10604221" y="2563769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69">
                <a:moveTo>
                  <a:pt x="0" y="13969"/>
                </a:moveTo>
                <a:lnTo>
                  <a:pt x="1683" y="13969"/>
                </a:lnTo>
                <a:lnTo>
                  <a:pt x="1683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10604221" y="2551069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0" y="12699"/>
                </a:moveTo>
                <a:lnTo>
                  <a:pt x="1025" y="12699"/>
                </a:lnTo>
                <a:lnTo>
                  <a:pt x="1025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10604221" y="2540909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60">
                <a:moveTo>
                  <a:pt x="0" y="10159"/>
                </a:moveTo>
                <a:lnTo>
                  <a:pt x="331" y="10159"/>
                </a:lnTo>
                <a:lnTo>
                  <a:pt x="331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10604221" y="7063102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59">
                <a:moveTo>
                  <a:pt x="0" y="10159"/>
                </a:moveTo>
                <a:lnTo>
                  <a:pt x="333" y="10159"/>
                </a:lnTo>
                <a:lnTo>
                  <a:pt x="33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10604221" y="7050402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0" y="12699"/>
                </a:moveTo>
                <a:lnTo>
                  <a:pt x="996" y="12699"/>
                </a:lnTo>
                <a:lnTo>
                  <a:pt x="996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10604221" y="7036433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0" y="13969"/>
                </a:moveTo>
                <a:lnTo>
                  <a:pt x="1628" y="13969"/>
                </a:lnTo>
                <a:lnTo>
                  <a:pt x="1628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10604221" y="7018652"/>
            <a:ext cx="2540" cy="17780"/>
          </a:xfrm>
          <a:custGeom>
            <a:avLst/>
            <a:gdLst/>
            <a:ahLst/>
            <a:cxnLst/>
            <a:rect l="l" t="t" r="r" b="b"/>
            <a:pathLst>
              <a:path w="2540" h="17779">
                <a:moveTo>
                  <a:pt x="0" y="17779"/>
                </a:moveTo>
                <a:lnTo>
                  <a:pt x="2263" y="17779"/>
                </a:lnTo>
                <a:lnTo>
                  <a:pt x="2263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10606897" y="6899273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119379"/>
                </a:moveTo>
                <a:lnTo>
                  <a:pt x="0" y="0"/>
                </a:lnTo>
                <a:lnTo>
                  <a:pt x="0" y="11937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10608315" y="6727823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171449"/>
                </a:moveTo>
                <a:lnTo>
                  <a:pt x="0" y="0"/>
                </a:lnTo>
                <a:lnTo>
                  <a:pt x="0" y="17144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10609834" y="6459853"/>
            <a:ext cx="0" cy="267970"/>
          </a:xfrm>
          <a:custGeom>
            <a:avLst/>
            <a:gdLst/>
            <a:ahLst/>
            <a:cxnLst/>
            <a:rect l="l" t="t" r="r" b="b"/>
            <a:pathLst>
              <a:path h="267970">
                <a:moveTo>
                  <a:pt x="0" y="267969"/>
                </a:moveTo>
                <a:lnTo>
                  <a:pt x="0" y="0"/>
                </a:lnTo>
                <a:lnTo>
                  <a:pt x="0" y="26796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10611010" y="6132193"/>
            <a:ext cx="0" cy="327660"/>
          </a:xfrm>
          <a:custGeom>
            <a:avLst/>
            <a:gdLst/>
            <a:ahLst/>
            <a:cxnLst/>
            <a:rect l="l" t="t" r="r" b="b"/>
            <a:pathLst>
              <a:path h="327660">
                <a:moveTo>
                  <a:pt x="0" y="0"/>
                </a:moveTo>
                <a:lnTo>
                  <a:pt x="0" y="327660"/>
                </a:lnTo>
              </a:path>
            </a:pathLst>
          </a:custGeom>
          <a:ln w="13578">
            <a:solidFill>
              <a:srgbClr val="7D8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10611383" y="6011543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14323">
            <a:solidFill>
              <a:srgbClr val="7D8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10604221" y="5885813"/>
            <a:ext cx="15240" cy="125730"/>
          </a:xfrm>
          <a:custGeom>
            <a:avLst/>
            <a:gdLst/>
            <a:ahLst/>
            <a:cxnLst/>
            <a:rect l="l" t="t" r="r" b="b"/>
            <a:pathLst>
              <a:path w="15240" h="125729">
                <a:moveTo>
                  <a:pt x="0" y="125729"/>
                </a:moveTo>
                <a:lnTo>
                  <a:pt x="15000" y="125729"/>
                </a:lnTo>
                <a:lnTo>
                  <a:pt x="15000" y="0"/>
                </a:lnTo>
                <a:lnTo>
                  <a:pt x="0" y="0"/>
                </a:lnTo>
                <a:lnTo>
                  <a:pt x="0" y="12572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10604221" y="5755003"/>
            <a:ext cx="15875" cy="130810"/>
          </a:xfrm>
          <a:custGeom>
            <a:avLst/>
            <a:gdLst/>
            <a:ahLst/>
            <a:cxnLst/>
            <a:rect l="l" t="t" r="r" b="b"/>
            <a:pathLst>
              <a:path w="15875" h="130810">
                <a:moveTo>
                  <a:pt x="0" y="130810"/>
                </a:moveTo>
                <a:lnTo>
                  <a:pt x="15609" y="130810"/>
                </a:lnTo>
                <a:lnTo>
                  <a:pt x="15609" y="0"/>
                </a:lnTo>
                <a:lnTo>
                  <a:pt x="0" y="0"/>
                </a:lnTo>
                <a:lnTo>
                  <a:pt x="0" y="130810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10604221" y="5619113"/>
            <a:ext cx="16510" cy="135890"/>
          </a:xfrm>
          <a:custGeom>
            <a:avLst/>
            <a:gdLst/>
            <a:ahLst/>
            <a:cxnLst/>
            <a:rect l="l" t="t" r="r" b="b"/>
            <a:pathLst>
              <a:path w="16509" h="135889">
                <a:moveTo>
                  <a:pt x="0" y="135889"/>
                </a:moveTo>
                <a:lnTo>
                  <a:pt x="16148" y="135889"/>
                </a:lnTo>
                <a:lnTo>
                  <a:pt x="16148" y="0"/>
                </a:lnTo>
                <a:lnTo>
                  <a:pt x="0" y="0"/>
                </a:lnTo>
                <a:lnTo>
                  <a:pt x="0" y="13588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10604221" y="5479413"/>
            <a:ext cx="17145" cy="139700"/>
          </a:xfrm>
          <a:custGeom>
            <a:avLst/>
            <a:gdLst/>
            <a:ahLst/>
            <a:cxnLst/>
            <a:rect l="l" t="t" r="r" b="b"/>
            <a:pathLst>
              <a:path w="17145" h="139700">
                <a:moveTo>
                  <a:pt x="0" y="139700"/>
                </a:moveTo>
                <a:lnTo>
                  <a:pt x="16612" y="139700"/>
                </a:lnTo>
                <a:lnTo>
                  <a:pt x="16612" y="0"/>
                </a:lnTo>
                <a:lnTo>
                  <a:pt x="0" y="0"/>
                </a:lnTo>
                <a:lnTo>
                  <a:pt x="0" y="139700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10604221" y="5335903"/>
            <a:ext cx="17145" cy="143510"/>
          </a:xfrm>
          <a:custGeom>
            <a:avLst/>
            <a:gdLst/>
            <a:ahLst/>
            <a:cxnLst/>
            <a:rect l="l" t="t" r="r" b="b"/>
            <a:pathLst>
              <a:path w="17145" h="143510">
                <a:moveTo>
                  <a:pt x="0" y="143510"/>
                </a:moveTo>
                <a:lnTo>
                  <a:pt x="16998" y="143510"/>
                </a:lnTo>
                <a:lnTo>
                  <a:pt x="16998" y="0"/>
                </a:lnTo>
                <a:lnTo>
                  <a:pt x="0" y="0"/>
                </a:lnTo>
                <a:lnTo>
                  <a:pt x="0" y="143510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10604221" y="5188583"/>
            <a:ext cx="17780" cy="147320"/>
          </a:xfrm>
          <a:custGeom>
            <a:avLst/>
            <a:gdLst/>
            <a:ahLst/>
            <a:cxnLst/>
            <a:rect l="l" t="t" r="r" b="b"/>
            <a:pathLst>
              <a:path w="17779" h="147320">
                <a:moveTo>
                  <a:pt x="0" y="147319"/>
                </a:moveTo>
                <a:lnTo>
                  <a:pt x="17303" y="147319"/>
                </a:lnTo>
                <a:lnTo>
                  <a:pt x="17303" y="0"/>
                </a:lnTo>
                <a:lnTo>
                  <a:pt x="0" y="0"/>
                </a:lnTo>
                <a:lnTo>
                  <a:pt x="0" y="14731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10604221" y="5038723"/>
            <a:ext cx="17780" cy="149860"/>
          </a:xfrm>
          <a:custGeom>
            <a:avLst/>
            <a:gdLst/>
            <a:ahLst/>
            <a:cxnLst/>
            <a:rect l="l" t="t" r="r" b="b"/>
            <a:pathLst>
              <a:path w="17779" h="149860">
                <a:moveTo>
                  <a:pt x="0" y="149860"/>
                </a:moveTo>
                <a:lnTo>
                  <a:pt x="17524" y="149860"/>
                </a:lnTo>
                <a:lnTo>
                  <a:pt x="17524" y="0"/>
                </a:lnTo>
                <a:lnTo>
                  <a:pt x="0" y="0"/>
                </a:lnTo>
                <a:lnTo>
                  <a:pt x="0" y="149860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10604221" y="4576443"/>
            <a:ext cx="17780" cy="462280"/>
          </a:xfrm>
          <a:custGeom>
            <a:avLst/>
            <a:gdLst/>
            <a:ahLst/>
            <a:cxnLst/>
            <a:rect l="l" t="t" r="r" b="b"/>
            <a:pathLst>
              <a:path w="17779" h="462279">
                <a:moveTo>
                  <a:pt x="0" y="462279"/>
                </a:moveTo>
                <a:lnTo>
                  <a:pt x="17614" y="462279"/>
                </a:lnTo>
                <a:lnTo>
                  <a:pt x="17614" y="0"/>
                </a:lnTo>
                <a:lnTo>
                  <a:pt x="0" y="0"/>
                </a:lnTo>
                <a:lnTo>
                  <a:pt x="0" y="46227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10604221" y="4425313"/>
            <a:ext cx="17780" cy="151130"/>
          </a:xfrm>
          <a:custGeom>
            <a:avLst/>
            <a:gdLst/>
            <a:ahLst/>
            <a:cxnLst/>
            <a:rect l="l" t="t" r="r" b="b"/>
            <a:pathLst>
              <a:path w="17779" h="151129">
                <a:moveTo>
                  <a:pt x="0" y="151129"/>
                </a:moveTo>
                <a:lnTo>
                  <a:pt x="17524" y="151129"/>
                </a:lnTo>
                <a:lnTo>
                  <a:pt x="17524" y="0"/>
                </a:lnTo>
                <a:lnTo>
                  <a:pt x="0" y="0"/>
                </a:lnTo>
                <a:lnTo>
                  <a:pt x="0" y="15112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10604221" y="4279263"/>
            <a:ext cx="17780" cy="146050"/>
          </a:xfrm>
          <a:custGeom>
            <a:avLst/>
            <a:gdLst/>
            <a:ahLst/>
            <a:cxnLst/>
            <a:rect l="l" t="t" r="r" b="b"/>
            <a:pathLst>
              <a:path w="17779" h="146050">
                <a:moveTo>
                  <a:pt x="0" y="146050"/>
                </a:moveTo>
                <a:lnTo>
                  <a:pt x="17303" y="146050"/>
                </a:lnTo>
                <a:lnTo>
                  <a:pt x="17303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10604221" y="4134483"/>
            <a:ext cx="17145" cy="144780"/>
          </a:xfrm>
          <a:custGeom>
            <a:avLst/>
            <a:gdLst/>
            <a:ahLst/>
            <a:cxnLst/>
            <a:rect l="l" t="t" r="r" b="b"/>
            <a:pathLst>
              <a:path w="17145" h="144779">
                <a:moveTo>
                  <a:pt x="0" y="144779"/>
                </a:moveTo>
                <a:lnTo>
                  <a:pt x="16997" y="144779"/>
                </a:lnTo>
                <a:lnTo>
                  <a:pt x="16997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10604221" y="3996053"/>
            <a:ext cx="17145" cy="138430"/>
          </a:xfrm>
          <a:custGeom>
            <a:avLst/>
            <a:gdLst/>
            <a:ahLst/>
            <a:cxnLst/>
            <a:rect l="l" t="t" r="r" b="b"/>
            <a:pathLst>
              <a:path w="17145" h="138429">
                <a:moveTo>
                  <a:pt x="0" y="138429"/>
                </a:moveTo>
                <a:lnTo>
                  <a:pt x="16612" y="138429"/>
                </a:lnTo>
                <a:lnTo>
                  <a:pt x="16612" y="0"/>
                </a:lnTo>
                <a:lnTo>
                  <a:pt x="0" y="0"/>
                </a:lnTo>
                <a:lnTo>
                  <a:pt x="0" y="13842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10612296" y="3860163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890"/>
                </a:lnTo>
              </a:path>
            </a:pathLst>
          </a:custGeom>
          <a:ln w="16150">
            <a:solidFill>
              <a:srgbClr val="7D8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10612027" y="3729353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809"/>
                </a:lnTo>
              </a:path>
            </a:pathLst>
          </a:custGeom>
          <a:ln w="15611">
            <a:solidFill>
              <a:srgbClr val="7D8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10611722" y="3105783"/>
            <a:ext cx="0" cy="623570"/>
          </a:xfrm>
          <a:custGeom>
            <a:avLst/>
            <a:gdLst/>
            <a:ahLst/>
            <a:cxnLst/>
            <a:rect l="l" t="t" r="r" b="b"/>
            <a:pathLst>
              <a:path h="623570">
                <a:moveTo>
                  <a:pt x="0" y="0"/>
                </a:moveTo>
                <a:lnTo>
                  <a:pt x="0" y="623569"/>
                </a:lnTo>
              </a:path>
            </a:pathLst>
          </a:custGeom>
          <a:ln w="15002">
            <a:solidFill>
              <a:srgbClr val="7D8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10609596" y="2927983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799"/>
                </a:moveTo>
                <a:lnTo>
                  <a:pt x="0" y="0"/>
                </a:lnTo>
                <a:lnTo>
                  <a:pt x="0" y="17779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k object 192"/>
          <p:cNvSpPr/>
          <p:nvPr/>
        </p:nvSpPr>
        <p:spPr>
          <a:xfrm>
            <a:off x="10604221" y="2849243"/>
            <a:ext cx="8255" cy="38100"/>
          </a:xfrm>
          <a:custGeom>
            <a:avLst/>
            <a:gdLst/>
            <a:ahLst/>
            <a:cxnLst/>
            <a:rect l="l" t="t" r="r" b="b"/>
            <a:pathLst>
              <a:path w="8254" h="38100">
                <a:moveTo>
                  <a:pt x="0" y="38100"/>
                </a:moveTo>
                <a:lnTo>
                  <a:pt x="8194" y="38100"/>
                </a:lnTo>
                <a:lnTo>
                  <a:pt x="819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k object 193"/>
          <p:cNvSpPr/>
          <p:nvPr/>
        </p:nvSpPr>
        <p:spPr>
          <a:xfrm>
            <a:off x="10604221" y="2812413"/>
            <a:ext cx="8255" cy="36830"/>
          </a:xfrm>
          <a:custGeom>
            <a:avLst/>
            <a:gdLst/>
            <a:ahLst/>
            <a:cxnLst/>
            <a:rect l="l" t="t" r="r" b="b"/>
            <a:pathLst>
              <a:path w="8254" h="36830">
                <a:moveTo>
                  <a:pt x="0" y="36829"/>
                </a:moveTo>
                <a:lnTo>
                  <a:pt x="7645" y="36829"/>
                </a:lnTo>
                <a:lnTo>
                  <a:pt x="7645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k object 194"/>
          <p:cNvSpPr/>
          <p:nvPr/>
        </p:nvSpPr>
        <p:spPr>
          <a:xfrm>
            <a:off x="10604221" y="2778123"/>
            <a:ext cx="7620" cy="34290"/>
          </a:xfrm>
          <a:custGeom>
            <a:avLst/>
            <a:gdLst/>
            <a:ahLst/>
            <a:cxnLst/>
            <a:rect l="l" t="t" r="r" b="b"/>
            <a:pathLst>
              <a:path w="7620" h="34289">
                <a:moveTo>
                  <a:pt x="0" y="34289"/>
                </a:moveTo>
                <a:lnTo>
                  <a:pt x="7083" y="34289"/>
                </a:lnTo>
                <a:lnTo>
                  <a:pt x="7083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k object 195"/>
          <p:cNvSpPr/>
          <p:nvPr/>
        </p:nvSpPr>
        <p:spPr>
          <a:xfrm>
            <a:off x="10608280" y="2551761"/>
            <a:ext cx="0" cy="378460"/>
          </a:xfrm>
          <a:custGeom>
            <a:avLst/>
            <a:gdLst/>
            <a:ahLst/>
            <a:cxnLst/>
            <a:rect l="l" t="t" r="r" b="b"/>
            <a:pathLst>
              <a:path h="378460">
                <a:moveTo>
                  <a:pt x="0" y="378171"/>
                </a:moveTo>
                <a:lnTo>
                  <a:pt x="0" y="0"/>
                </a:lnTo>
                <a:lnTo>
                  <a:pt x="0" y="378171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k object 196"/>
          <p:cNvSpPr/>
          <p:nvPr/>
        </p:nvSpPr>
        <p:spPr>
          <a:xfrm>
            <a:off x="10604221" y="2715893"/>
            <a:ext cx="6350" cy="30480"/>
          </a:xfrm>
          <a:custGeom>
            <a:avLst/>
            <a:gdLst/>
            <a:ahLst/>
            <a:cxnLst/>
            <a:rect l="l" t="t" r="r" b="b"/>
            <a:pathLst>
              <a:path w="6350" h="30480">
                <a:moveTo>
                  <a:pt x="0" y="30479"/>
                </a:moveTo>
                <a:lnTo>
                  <a:pt x="5947" y="30479"/>
                </a:lnTo>
                <a:lnTo>
                  <a:pt x="5947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k object 197"/>
          <p:cNvSpPr/>
          <p:nvPr/>
        </p:nvSpPr>
        <p:spPr>
          <a:xfrm>
            <a:off x="10604221" y="2686683"/>
            <a:ext cx="5715" cy="29209"/>
          </a:xfrm>
          <a:custGeom>
            <a:avLst/>
            <a:gdLst/>
            <a:ahLst/>
            <a:cxnLst/>
            <a:rect l="l" t="t" r="r" b="b"/>
            <a:pathLst>
              <a:path w="5715" h="29210">
                <a:moveTo>
                  <a:pt x="0" y="29210"/>
                </a:moveTo>
                <a:lnTo>
                  <a:pt x="5348" y="29210"/>
                </a:lnTo>
                <a:lnTo>
                  <a:pt x="5348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k object 198"/>
          <p:cNvSpPr/>
          <p:nvPr/>
        </p:nvSpPr>
        <p:spPr>
          <a:xfrm>
            <a:off x="10604221" y="2661283"/>
            <a:ext cx="5080" cy="25400"/>
          </a:xfrm>
          <a:custGeom>
            <a:avLst/>
            <a:gdLst/>
            <a:ahLst/>
            <a:cxnLst/>
            <a:rect l="l" t="t" r="r" b="b"/>
            <a:pathLst>
              <a:path w="5079" h="25400">
                <a:moveTo>
                  <a:pt x="0" y="25400"/>
                </a:moveTo>
                <a:lnTo>
                  <a:pt x="4747" y="25400"/>
                </a:lnTo>
                <a:lnTo>
                  <a:pt x="4747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k object 199"/>
          <p:cNvSpPr/>
          <p:nvPr/>
        </p:nvSpPr>
        <p:spPr>
          <a:xfrm>
            <a:off x="10604221" y="2637153"/>
            <a:ext cx="4445" cy="24130"/>
          </a:xfrm>
          <a:custGeom>
            <a:avLst/>
            <a:gdLst/>
            <a:ahLst/>
            <a:cxnLst/>
            <a:rect l="l" t="t" r="r" b="b"/>
            <a:pathLst>
              <a:path w="4445" h="24130">
                <a:moveTo>
                  <a:pt x="0" y="24129"/>
                </a:moveTo>
                <a:lnTo>
                  <a:pt x="4146" y="24129"/>
                </a:lnTo>
                <a:lnTo>
                  <a:pt x="4146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k object 200"/>
          <p:cNvSpPr/>
          <p:nvPr/>
        </p:nvSpPr>
        <p:spPr>
          <a:xfrm>
            <a:off x="10604221" y="2615563"/>
            <a:ext cx="3810" cy="21590"/>
          </a:xfrm>
          <a:custGeom>
            <a:avLst/>
            <a:gdLst/>
            <a:ahLst/>
            <a:cxnLst/>
            <a:rect l="l" t="t" r="r" b="b"/>
            <a:pathLst>
              <a:path w="3809" h="21589">
                <a:moveTo>
                  <a:pt x="0" y="21589"/>
                </a:moveTo>
                <a:lnTo>
                  <a:pt x="3529" y="21589"/>
                </a:lnTo>
                <a:lnTo>
                  <a:pt x="3529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k object 201"/>
          <p:cNvSpPr/>
          <p:nvPr/>
        </p:nvSpPr>
        <p:spPr>
          <a:xfrm>
            <a:off x="10604221" y="2596513"/>
            <a:ext cx="3175" cy="19050"/>
          </a:xfrm>
          <a:custGeom>
            <a:avLst/>
            <a:gdLst/>
            <a:ahLst/>
            <a:cxnLst/>
            <a:rect l="l" t="t" r="r" b="b"/>
            <a:pathLst>
              <a:path w="3175" h="19050">
                <a:moveTo>
                  <a:pt x="0" y="19050"/>
                </a:moveTo>
                <a:lnTo>
                  <a:pt x="2914" y="19050"/>
                </a:lnTo>
                <a:lnTo>
                  <a:pt x="2914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k object 202"/>
          <p:cNvSpPr/>
          <p:nvPr/>
        </p:nvSpPr>
        <p:spPr>
          <a:xfrm>
            <a:off x="10604221" y="2578733"/>
            <a:ext cx="2540" cy="17780"/>
          </a:xfrm>
          <a:custGeom>
            <a:avLst/>
            <a:gdLst/>
            <a:ahLst/>
            <a:cxnLst/>
            <a:rect l="l" t="t" r="r" b="b"/>
            <a:pathLst>
              <a:path w="2540" h="17780">
                <a:moveTo>
                  <a:pt x="0" y="17780"/>
                </a:moveTo>
                <a:lnTo>
                  <a:pt x="2280" y="17780"/>
                </a:lnTo>
                <a:lnTo>
                  <a:pt x="228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k object 203"/>
          <p:cNvSpPr/>
          <p:nvPr/>
        </p:nvSpPr>
        <p:spPr>
          <a:xfrm>
            <a:off x="10604221" y="2563493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0" y="15239"/>
                </a:moveTo>
                <a:lnTo>
                  <a:pt x="1620" y="15239"/>
                </a:lnTo>
                <a:lnTo>
                  <a:pt x="162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k object 204"/>
          <p:cNvSpPr/>
          <p:nvPr/>
        </p:nvSpPr>
        <p:spPr>
          <a:xfrm>
            <a:off x="10604221" y="2552063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30">
                <a:moveTo>
                  <a:pt x="0" y="11429"/>
                </a:moveTo>
                <a:lnTo>
                  <a:pt x="987" y="11429"/>
                </a:lnTo>
                <a:lnTo>
                  <a:pt x="987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k object 205"/>
          <p:cNvSpPr/>
          <p:nvPr/>
        </p:nvSpPr>
        <p:spPr>
          <a:xfrm>
            <a:off x="10604221" y="2541903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60">
                <a:moveTo>
                  <a:pt x="0" y="10159"/>
                </a:moveTo>
                <a:lnTo>
                  <a:pt x="363" y="10159"/>
                </a:lnTo>
                <a:lnTo>
                  <a:pt x="3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k object 206"/>
          <p:cNvSpPr/>
          <p:nvPr/>
        </p:nvSpPr>
        <p:spPr>
          <a:xfrm>
            <a:off x="10604221" y="7062801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59">
                <a:moveTo>
                  <a:pt x="0" y="10160"/>
                </a:moveTo>
                <a:lnTo>
                  <a:pt x="319" y="10160"/>
                </a:lnTo>
                <a:lnTo>
                  <a:pt x="319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k object 207"/>
          <p:cNvSpPr/>
          <p:nvPr/>
        </p:nvSpPr>
        <p:spPr>
          <a:xfrm>
            <a:off x="10604221" y="7050101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0" y="12700"/>
                </a:moveTo>
                <a:lnTo>
                  <a:pt x="956" y="12700"/>
                </a:lnTo>
                <a:lnTo>
                  <a:pt x="956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k object 208"/>
          <p:cNvSpPr/>
          <p:nvPr/>
        </p:nvSpPr>
        <p:spPr>
          <a:xfrm>
            <a:off x="10604221" y="7034861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40">
                <a:moveTo>
                  <a:pt x="0" y="15239"/>
                </a:moveTo>
                <a:lnTo>
                  <a:pt x="1590" y="15239"/>
                </a:lnTo>
                <a:lnTo>
                  <a:pt x="159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k object 209"/>
          <p:cNvSpPr/>
          <p:nvPr/>
        </p:nvSpPr>
        <p:spPr>
          <a:xfrm>
            <a:off x="10604221" y="7018351"/>
            <a:ext cx="2540" cy="16510"/>
          </a:xfrm>
          <a:custGeom>
            <a:avLst/>
            <a:gdLst/>
            <a:ahLst/>
            <a:cxnLst/>
            <a:rect l="l" t="t" r="r" b="b"/>
            <a:pathLst>
              <a:path w="2540" h="16509">
                <a:moveTo>
                  <a:pt x="0" y="16510"/>
                </a:moveTo>
                <a:lnTo>
                  <a:pt x="2198" y="16510"/>
                </a:lnTo>
                <a:lnTo>
                  <a:pt x="2198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k object 210"/>
          <p:cNvSpPr/>
          <p:nvPr/>
        </p:nvSpPr>
        <p:spPr>
          <a:xfrm>
            <a:off x="10606799" y="6898971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119379"/>
                </a:moveTo>
                <a:lnTo>
                  <a:pt x="0" y="0"/>
                </a:lnTo>
                <a:lnTo>
                  <a:pt x="0" y="11937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k object 211"/>
          <p:cNvSpPr/>
          <p:nvPr/>
        </p:nvSpPr>
        <p:spPr>
          <a:xfrm>
            <a:off x="10608176" y="6726252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172719"/>
                </a:moveTo>
                <a:lnTo>
                  <a:pt x="0" y="0"/>
                </a:lnTo>
                <a:lnTo>
                  <a:pt x="0" y="17271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k object 212"/>
          <p:cNvSpPr/>
          <p:nvPr/>
        </p:nvSpPr>
        <p:spPr>
          <a:xfrm>
            <a:off x="10609637" y="6458282"/>
            <a:ext cx="0" cy="267970"/>
          </a:xfrm>
          <a:custGeom>
            <a:avLst/>
            <a:gdLst/>
            <a:ahLst/>
            <a:cxnLst/>
            <a:rect l="l" t="t" r="r" b="b"/>
            <a:pathLst>
              <a:path h="267970">
                <a:moveTo>
                  <a:pt x="0" y="267969"/>
                </a:moveTo>
                <a:lnTo>
                  <a:pt x="0" y="0"/>
                </a:lnTo>
                <a:lnTo>
                  <a:pt x="0" y="26796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k object 213"/>
          <p:cNvSpPr/>
          <p:nvPr/>
        </p:nvSpPr>
        <p:spPr>
          <a:xfrm>
            <a:off x="10610581" y="6189041"/>
            <a:ext cx="0" cy="269240"/>
          </a:xfrm>
          <a:custGeom>
            <a:avLst/>
            <a:gdLst/>
            <a:ahLst/>
            <a:cxnLst/>
            <a:rect l="l" t="t" r="r" b="b"/>
            <a:pathLst>
              <a:path h="269239">
                <a:moveTo>
                  <a:pt x="0" y="0"/>
                </a:moveTo>
                <a:lnTo>
                  <a:pt x="0" y="269239"/>
                </a:lnTo>
              </a:path>
            </a:pathLst>
          </a:custGeom>
          <a:ln w="12720">
            <a:solidFill>
              <a:srgbClr val="7A86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k object 214"/>
          <p:cNvSpPr/>
          <p:nvPr/>
        </p:nvSpPr>
        <p:spPr>
          <a:xfrm>
            <a:off x="10604221" y="6070931"/>
            <a:ext cx="13970" cy="118110"/>
          </a:xfrm>
          <a:custGeom>
            <a:avLst/>
            <a:gdLst/>
            <a:ahLst/>
            <a:cxnLst/>
            <a:rect l="l" t="t" r="r" b="b"/>
            <a:pathLst>
              <a:path w="13970" h="118110">
                <a:moveTo>
                  <a:pt x="0" y="118110"/>
                </a:moveTo>
                <a:lnTo>
                  <a:pt x="13471" y="118110"/>
                </a:lnTo>
                <a:lnTo>
                  <a:pt x="13471" y="0"/>
                </a:lnTo>
                <a:lnTo>
                  <a:pt x="0" y="0"/>
                </a:lnTo>
                <a:lnTo>
                  <a:pt x="0" y="118110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k object 215"/>
          <p:cNvSpPr/>
          <p:nvPr/>
        </p:nvSpPr>
        <p:spPr>
          <a:xfrm>
            <a:off x="10604221" y="5947741"/>
            <a:ext cx="14604" cy="123189"/>
          </a:xfrm>
          <a:custGeom>
            <a:avLst/>
            <a:gdLst/>
            <a:ahLst/>
            <a:cxnLst/>
            <a:rect l="l" t="t" r="r" b="b"/>
            <a:pathLst>
              <a:path w="14604" h="123189">
                <a:moveTo>
                  <a:pt x="0" y="123189"/>
                </a:moveTo>
                <a:lnTo>
                  <a:pt x="14156" y="123189"/>
                </a:lnTo>
                <a:lnTo>
                  <a:pt x="14156" y="0"/>
                </a:lnTo>
                <a:lnTo>
                  <a:pt x="0" y="0"/>
                </a:lnTo>
                <a:lnTo>
                  <a:pt x="0" y="12318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k object 216"/>
          <p:cNvSpPr/>
          <p:nvPr/>
        </p:nvSpPr>
        <p:spPr>
          <a:xfrm>
            <a:off x="10604221" y="5819471"/>
            <a:ext cx="15240" cy="128270"/>
          </a:xfrm>
          <a:custGeom>
            <a:avLst/>
            <a:gdLst/>
            <a:ahLst/>
            <a:cxnLst/>
            <a:rect l="l" t="t" r="r" b="b"/>
            <a:pathLst>
              <a:path w="15240" h="128270">
                <a:moveTo>
                  <a:pt x="0" y="128269"/>
                </a:moveTo>
                <a:lnTo>
                  <a:pt x="14776" y="128269"/>
                </a:lnTo>
                <a:lnTo>
                  <a:pt x="14776" y="0"/>
                </a:lnTo>
                <a:lnTo>
                  <a:pt x="0" y="0"/>
                </a:lnTo>
                <a:lnTo>
                  <a:pt x="0" y="12826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k object 217"/>
          <p:cNvSpPr/>
          <p:nvPr/>
        </p:nvSpPr>
        <p:spPr>
          <a:xfrm>
            <a:off x="10604221" y="5687391"/>
            <a:ext cx="15875" cy="132080"/>
          </a:xfrm>
          <a:custGeom>
            <a:avLst/>
            <a:gdLst/>
            <a:ahLst/>
            <a:cxnLst/>
            <a:rect l="l" t="t" r="r" b="b"/>
            <a:pathLst>
              <a:path w="15875" h="132079">
                <a:moveTo>
                  <a:pt x="0" y="132080"/>
                </a:moveTo>
                <a:lnTo>
                  <a:pt x="15327" y="132080"/>
                </a:lnTo>
                <a:lnTo>
                  <a:pt x="15327" y="0"/>
                </a:lnTo>
                <a:lnTo>
                  <a:pt x="0" y="0"/>
                </a:lnTo>
                <a:lnTo>
                  <a:pt x="0" y="132080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k object 218"/>
          <p:cNvSpPr/>
          <p:nvPr/>
        </p:nvSpPr>
        <p:spPr>
          <a:xfrm>
            <a:off x="10604221" y="5548961"/>
            <a:ext cx="15875" cy="138430"/>
          </a:xfrm>
          <a:custGeom>
            <a:avLst/>
            <a:gdLst/>
            <a:ahLst/>
            <a:cxnLst/>
            <a:rect l="l" t="t" r="r" b="b"/>
            <a:pathLst>
              <a:path w="15875" h="138429">
                <a:moveTo>
                  <a:pt x="0" y="138429"/>
                </a:moveTo>
                <a:lnTo>
                  <a:pt x="15810" y="138429"/>
                </a:lnTo>
                <a:lnTo>
                  <a:pt x="15810" y="0"/>
                </a:lnTo>
                <a:lnTo>
                  <a:pt x="0" y="0"/>
                </a:lnTo>
                <a:lnTo>
                  <a:pt x="0" y="13842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k object 219"/>
          <p:cNvSpPr/>
          <p:nvPr/>
        </p:nvSpPr>
        <p:spPr>
          <a:xfrm>
            <a:off x="10604221" y="5407991"/>
            <a:ext cx="16510" cy="140970"/>
          </a:xfrm>
          <a:custGeom>
            <a:avLst/>
            <a:gdLst/>
            <a:ahLst/>
            <a:cxnLst/>
            <a:rect l="l" t="t" r="r" b="b"/>
            <a:pathLst>
              <a:path w="16509" h="140970">
                <a:moveTo>
                  <a:pt x="0" y="140969"/>
                </a:moveTo>
                <a:lnTo>
                  <a:pt x="16219" y="140969"/>
                </a:lnTo>
                <a:lnTo>
                  <a:pt x="16219" y="0"/>
                </a:lnTo>
                <a:lnTo>
                  <a:pt x="0" y="0"/>
                </a:lnTo>
                <a:lnTo>
                  <a:pt x="0" y="14096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k object 220"/>
          <p:cNvSpPr/>
          <p:nvPr/>
        </p:nvSpPr>
        <p:spPr>
          <a:xfrm>
            <a:off x="10604221" y="5261941"/>
            <a:ext cx="17145" cy="146050"/>
          </a:xfrm>
          <a:custGeom>
            <a:avLst/>
            <a:gdLst/>
            <a:ahLst/>
            <a:cxnLst/>
            <a:rect l="l" t="t" r="r" b="b"/>
            <a:pathLst>
              <a:path w="17145" h="146050">
                <a:moveTo>
                  <a:pt x="0" y="146050"/>
                </a:moveTo>
                <a:lnTo>
                  <a:pt x="16553" y="146050"/>
                </a:lnTo>
                <a:lnTo>
                  <a:pt x="16553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k object 221"/>
          <p:cNvSpPr/>
          <p:nvPr/>
        </p:nvSpPr>
        <p:spPr>
          <a:xfrm>
            <a:off x="10604221" y="5113351"/>
            <a:ext cx="17145" cy="148590"/>
          </a:xfrm>
          <a:custGeom>
            <a:avLst/>
            <a:gdLst/>
            <a:ahLst/>
            <a:cxnLst/>
            <a:rect l="l" t="t" r="r" b="b"/>
            <a:pathLst>
              <a:path w="17145" h="148589">
                <a:moveTo>
                  <a:pt x="0" y="148590"/>
                </a:moveTo>
                <a:lnTo>
                  <a:pt x="16807" y="148590"/>
                </a:lnTo>
                <a:lnTo>
                  <a:pt x="16807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k object 222"/>
          <p:cNvSpPr/>
          <p:nvPr/>
        </p:nvSpPr>
        <p:spPr>
          <a:xfrm>
            <a:off x="10604221" y="4962221"/>
            <a:ext cx="17145" cy="151130"/>
          </a:xfrm>
          <a:custGeom>
            <a:avLst/>
            <a:gdLst/>
            <a:ahLst/>
            <a:cxnLst/>
            <a:rect l="l" t="t" r="r" b="b"/>
            <a:pathLst>
              <a:path w="17145" h="151129">
                <a:moveTo>
                  <a:pt x="0" y="151129"/>
                </a:moveTo>
                <a:lnTo>
                  <a:pt x="16979" y="151129"/>
                </a:lnTo>
                <a:lnTo>
                  <a:pt x="16979" y="0"/>
                </a:lnTo>
                <a:lnTo>
                  <a:pt x="0" y="0"/>
                </a:lnTo>
                <a:lnTo>
                  <a:pt x="0" y="15112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k object 223"/>
          <p:cNvSpPr/>
          <p:nvPr/>
        </p:nvSpPr>
        <p:spPr>
          <a:xfrm>
            <a:off x="10612743" y="4652341"/>
            <a:ext cx="0" cy="309880"/>
          </a:xfrm>
          <a:custGeom>
            <a:avLst/>
            <a:gdLst/>
            <a:ahLst/>
            <a:cxnLst/>
            <a:rect l="l" t="t" r="r" b="b"/>
            <a:pathLst>
              <a:path h="309879">
                <a:moveTo>
                  <a:pt x="0" y="0"/>
                </a:moveTo>
                <a:lnTo>
                  <a:pt x="0" y="309880"/>
                </a:lnTo>
              </a:path>
            </a:pathLst>
          </a:custGeom>
          <a:ln w="17044">
            <a:solidFill>
              <a:srgbClr val="7A86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k object 224"/>
          <p:cNvSpPr/>
          <p:nvPr/>
        </p:nvSpPr>
        <p:spPr>
          <a:xfrm>
            <a:off x="10612711" y="4501211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0"/>
                </a:moveTo>
                <a:lnTo>
                  <a:pt x="0" y="151129"/>
                </a:lnTo>
              </a:path>
            </a:pathLst>
          </a:custGeom>
          <a:ln w="16979">
            <a:solidFill>
              <a:srgbClr val="7A86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k object 225"/>
          <p:cNvSpPr/>
          <p:nvPr/>
        </p:nvSpPr>
        <p:spPr>
          <a:xfrm>
            <a:off x="10604221" y="4352621"/>
            <a:ext cx="17145" cy="148590"/>
          </a:xfrm>
          <a:custGeom>
            <a:avLst/>
            <a:gdLst/>
            <a:ahLst/>
            <a:cxnLst/>
            <a:rect l="l" t="t" r="r" b="b"/>
            <a:pathLst>
              <a:path w="17145" h="148589">
                <a:moveTo>
                  <a:pt x="0" y="148589"/>
                </a:moveTo>
                <a:lnTo>
                  <a:pt x="16807" y="148589"/>
                </a:lnTo>
                <a:lnTo>
                  <a:pt x="16807" y="0"/>
                </a:lnTo>
                <a:lnTo>
                  <a:pt x="0" y="0"/>
                </a:lnTo>
                <a:lnTo>
                  <a:pt x="0" y="14858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k object 226"/>
          <p:cNvSpPr/>
          <p:nvPr/>
        </p:nvSpPr>
        <p:spPr>
          <a:xfrm>
            <a:off x="10604221" y="4206571"/>
            <a:ext cx="17145" cy="146050"/>
          </a:xfrm>
          <a:custGeom>
            <a:avLst/>
            <a:gdLst/>
            <a:ahLst/>
            <a:cxnLst/>
            <a:rect l="l" t="t" r="r" b="b"/>
            <a:pathLst>
              <a:path w="17145" h="146050">
                <a:moveTo>
                  <a:pt x="0" y="146050"/>
                </a:moveTo>
                <a:lnTo>
                  <a:pt x="16553" y="146050"/>
                </a:lnTo>
                <a:lnTo>
                  <a:pt x="16553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k object 227"/>
          <p:cNvSpPr/>
          <p:nvPr/>
        </p:nvSpPr>
        <p:spPr>
          <a:xfrm>
            <a:off x="10604221" y="4065601"/>
            <a:ext cx="16510" cy="140970"/>
          </a:xfrm>
          <a:custGeom>
            <a:avLst/>
            <a:gdLst/>
            <a:ahLst/>
            <a:cxnLst/>
            <a:rect l="l" t="t" r="r" b="b"/>
            <a:pathLst>
              <a:path w="16509" h="140970">
                <a:moveTo>
                  <a:pt x="0" y="140970"/>
                </a:moveTo>
                <a:lnTo>
                  <a:pt x="16219" y="140970"/>
                </a:lnTo>
                <a:lnTo>
                  <a:pt x="16219" y="0"/>
                </a:lnTo>
                <a:lnTo>
                  <a:pt x="0" y="0"/>
                </a:lnTo>
                <a:lnTo>
                  <a:pt x="0" y="140970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k object 228"/>
          <p:cNvSpPr/>
          <p:nvPr/>
        </p:nvSpPr>
        <p:spPr>
          <a:xfrm>
            <a:off x="10604221" y="3928441"/>
            <a:ext cx="15875" cy="137160"/>
          </a:xfrm>
          <a:custGeom>
            <a:avLst/>
            <a:gdLst/>
            <a:ahLst/>
            <a:cxnLst/>
            <a:rect l="l" t="t" r="r" b="b"/>
            <a:pathLst>
              <a:path w="15875" h="137160">
                <a:moveTo>
                  <a:pt x="0" y="137160"/>
                </a:moveTo>
                <a:lnTo>
                  <a:pt x="15811" y="137160"/>
                </a:lnTo>
                <a:lnTo>
                  <a:pt x="15811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k object 229"/>
          <p:cNvSpPr/>
          <p:nvPr/>
        </p:nvSpPr>
        <p:spPr>
          <a:xfrm>
            <a:off x="10604221" y="3795091"/>
            <a:ext cx="15875" cy="133350"/>
          </a:xfrm>
          <a:custGeom>
            <a:avLst/>
            <a:gdLst/>
            <a:ahLst/>
            <a:cxnLst/>
            <a:rect l="l" t="t" r="r" b="b"/>
            <a:pathLst>
              <a:path w="15875" h="133350">
                <a:moveTo>
                  <a:pt x="0" y="133350"/>
                </a:moveTo>
                <a:lnTo>
                  <a:pt x="15329" y="133350"/>
                </a:lnTo>
                <a:lnTo>
                  <a:pt x="15329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k object 230"/>
          <p:cNvSpPr/>
          <p:nvPr/>
        </p:nvSpPr>
        <p:spPr>
          <a:xfrm>
            <a:off x="10604221" y="3666821"/>
            <a:ext cx="15240" cy="128270"/>
          </a:xfrm>
          <a:custGeom>
            <a:avLst/>
            <a:gdLst/>
            <a:ahLst/>
            <a:cxnLst/>
            <a:rect l="l" t="t" r="r" b="b"/>
            <a:pathLst>
              <a:path w="15240" h="128270">
                <a:moveTo>
                  <a:pt x="0" y="128269"/>
                </a:moveTo>
                <a:lnTo>
                  <a:pt x="14776" y="128269"/>
                </a:lnTo>
                <a:lnTo>
                  <a:pt x="14776" y="0"/>
                </a:lnTo>
                <a:lnTo>
                  <a:pt x="0" y="0"/>
                </a:lnTo>
                <a:lnTo>
                  <a:pt x="0" y="12826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k object 231"/>
          <p:cNvSpPr/>
          <p:nvPr/>
        </p:nvSpPr>
        <p:spPr>
          <a:xfrm>
            <a:off x="10611299" y="3108021"/>
            <a:ext cx="0" cy="558800"/>
          </a:xfrm>
          <a:custGeom>
            <a:avLst/>
            <a:gdLst/>
            <a:ahLst/>
            <a:cxnLst/>
            <a:rect l="l" t="t" r="r" b="b"/>
            <a:pathLst>
              <a:path h="558800">
                <a:moveTo>
                  <a:pt x="0" y="0"/>
                </a:moveTo>
                <a:lnTo>
                  <a:pt x="0" y="558799"/>
                </a:lnTo>
              </a:path>
            </a:pathLst>
          </a:custGeom>
          <a:ln w="14156">
            <a:solidFill>
              <a:srgbClr val="7A86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k object 232"/>
          <p:cNvSpPr/>
          <p:nvPr/>
        </p:nvSpPr>
        <p:spPr>
          <a:xfrm>
            <a:off x="10609411" y="2888312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219709"/>
                </a:moveTo>
                <a:lnTo>
                  <a:pt x="0" y="0"/>
                </a:lnTo>
                <a:lnTo>
                  <a:pt x="0" y="21970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k object 233"/>
          <p:cNvSpPr/>
          <p:nvPr/>
        </p:nvSpPr>
        <p:spPr>
          <a:xfrm>
            <a:off x="10604221" y="2850211"/>
            <a:ext cx="8255" cy="38100"/>
          </a:xfrm>
          <a:custGeom>
            <a:avLst/>
            <a:gdLst/>
            <a:ahLst/>
            <a:cxnLst/>
            <a:rect l="l" t="t" r="r" b="b"/>
            <a:pathLst>
              <a:path w="8254" h="38100">
                <a:moveTo>
                  <a:pt x="0" y="38099"/>
                </a:moveTo>
                <a:lnTo>
                  <a:pt x="7908" y="38099"/>
                </a:lnTo>
                <a:lnTo>
                  <a:pt x="7908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k object 234"/>
          <p:cNvSpPr/>
          <p:nvPr/>
        </p:nvSpPr>
        <p:spPr>
          <a:xfrm>
            <a:off x="10604221" y="2813381"/>
            <a:ext cx="7620" cy="36830"/>
          </a:xfrm>
          <a:custGeom>
            <a:avLst/>
            <a:gdLst/>
            <a:ahLst/>
            <a:cxnLst/>
            <a:rect l="l" t="t" r="r" b="b"/>
            <a:pathLst>
              <a:path w="7620" h="36830">
                <a:moveTo>
                  <a:pt x="0" y="36830"/>
                </a:moveTo>
                <a:lnTo>
                  <a:pt x="7379" y="36830"/>
                </a:lnTo>
                <a:lnTo>
                  <a:pt x="7379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k object 235"/>
          <p:cNvSpPr/>
          <p:nvPr/>
        </p:nvSpPr>
        <p:spPr>
          <a:xfrm>
            <a:off x="10604221" y="2779091"/>
            <a:ext cx="6985" cy="34290"/>
          </a:xfrm>
          <a:custGeom>
            <a:avLst/>
            <a:gdLst/>
            <a:ahLst/>
            <a:cxnLst/>
            <a:rect l="l" t="t" r="r" b="b"/>
            <a:pathLst>
              <a:path w="6984" h="34289">
                <a:moveTo>
                  <a:pt x="0" y="34290"/>
                </a:moveTo>
                <a:lnTo>
                  <a:pt x="6838" y="34290"/>
                </a:lnTo>
                <a:lnTo>
                  <a:pt x="6838" y="0"/>
                </a:lnTo>
                <a:lnTo>
                  <a:pt x="0" y="0"/>
                </a:lnTo>
                <a:lnTo>
                  <a:pt x="0" y="34290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k object 236"/>
          <p:cNvSpPr/>
          <p:nvPr/>
        </p:nvSpPr>
        <p:spPr>
          <a:xfrm>
            <a:off x="10604221" y="2746071"/>
            <a:ext cx="6350" cy="33020"/>
          </a:xfrm>
          <a:custGeom>
            <a:avLst/>
            <a:gdLst/>
            <a:ahLst/>
            <a:cxnLst/>
            <a:rect l="l" t="t" r="r" b="b"/>
            <a:pathLst>
              <a:path w="6350" h="33019">
                <a:moveTo>
                  <a:pt x="0" y="33019"/>
                </a:moveTo>
                <a:lnTo>
                  <a:pt x="6285" y="33019"/>
                </a:lnTo>
                <a:lnTo>
                  <a:pt x="6285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k object 237"/>
          <p:cNvSpPr/>
          <p:nvPr/>
        </p:nvSpPr>
        <p:spPr>
          <a:xfrm>
            <a:off x="10604221" y="2716861"/>
            <a:ext cx="6350" cy="29209"/>
          </a:xfrm>
          <a:custGeom>
            <a:avLst/>
            <a:gdLst/>
            <a:ahLst/>
            <a:cxnLst/>
            <a:rect l="l" t="t" r="r" b="b"/>
            <a:pathLst>
              <a:path w="6350" h="29210">
                <a:moveTo>
                  <a:pt x="0" y="29210"/>
                </a:moveTo>
                <a:lnTo>
                  <a:pt x="5731" y="29210"/>
                </a:lnTo>
                <a:lnTo>
                  <a:pt x="5731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k object 238"/>
          <p:cNvSpPr/>
          <p:nvPr/>
        </p:nvSpPr>
        <p:spPr>
          <a:xfrm>
            <a:off x="10604221" y="2687651"/>
            <a:ext cx="5715" cy="29209"/>
          </a:xfrm>
          <a:custGeom>
            <a:avLst/>
            <a:gdLst/>
            <a:ahLst/>
            <a:cxnLst/>
            <a:rect l="l" t="t" r="r" b="b"/>
            <a:pathLst>
              <a:path w="5715" h="29210">
                <a:moveTo>
                  <a:pt x="0" y="29209"/>
                </a:moveTo>
                <a:lnTo>
                  <a:pt x="5165" y="29209"/>
                </a:lnTo>
                <a:lnTo>
                  <a:pt x="5165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k object 239"/>
          <p:cNvSpPr/>
          <p:nvPr/>
        </p:nvSpPr>
        <p:spPr>
          <a:xfrm>
            <a:off x="10604221" y="2662251"/>
            <a:ext cx="5080" cy="25400"/>
          </a:xfrm>
          <a:custGeom>
            <a:avLst/>
            <a:gdLst/>
            <a:ahLst/>
            <a:cxnLst/>
            <a:rect l="l" t="t" r="r" b="b"/>
            <a:pathLst>
              <a:path w="5079" h="25400">
                <a:moveTo>
                  <a:pt x="0" y="25400"/>
                </a:moveTo>
                <a:lnTo>
                  <a:pt x="4586" y="25400"/>
                </a:lnTo>
                <a:lnTo>
                  <a:pt x="4586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k object 240"/>
          <p:cNvSpPr/>
          <p:nvPr/>
        </p:nvSpPr>
        <p:spPr>
          <a:xfrm>
            <a:off x="10604221" y="2638121"/>
            <a:ext cx="4445" cy="24130"/>
          </a:xfrm>
          <a:custGeom>
            <a:avLst/>
            <a:gdLst/>
            <a:ahLst/>
            <a:cxnLst/>
            <a:rect l="l" t="t" r="r" b="b"/>
            <a:pathLst>
              <a:path w="4445" h="24130">
                <a:moveTo>
                  <a:pt x="0" y="24129"/>
                </a:moveTo>
                <a:lnTo>
                  <a:pt x="4008" y="24129"/>
                </a:lnTo>
                <a:lnTo>
                  <a:pt x="4008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k object 241"/>
          <p:cNvSpPr/>
          <p:nvPr/>
        </p:nvSpPr>
        <p:spPr>
          <a:xfrm>
            <a:off x="10604221" y="2616531"/>
            <a:ext cx="3810" cy="21590"/>
          </a:xfrm>
          <a:custGeom>
            <a:avLst/>
            <a:gdLst/>
            <a:ahLst/>
            <a:cxnLst/>
            <a:rect l="l" t="t" r="r" b="b"/>
            <a:pathLst>
              <a:path w="3809" h="21589">
                <a:moveTo>
                  <a:pt x="0" y="21590"/>
                </a:moveTo>
                <a:lnTo>
                  <a:pt x="3415" y="21590"/>
                </a:lnTo>
                <a:lnTo>
                  <a:pt x="3415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k object 242"/>
          <p:cNvSpPr/>
          <p:nvPr/>
        </p:nvSpPr>
        <p:spPr>
          <a:xfrm>
            <a:off x="10604221" y="2596211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319"/>
                </a:moveTo>
                <a:lnTo>
                  <a:pt x="2805" y="20319"/>
                </a:lnTo>
                <a:lnTo>
                  <a:pt x="2805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k object 243"/>
          <p:cNvSpPr/>
          <p:nvPr/>
        </p:nvSpPr>
        <p:spPr>
          <a:xfrm>
            <a:off x="10604221" y="2579701"/>
            <a:ext cx="2540" cy="16510"/>
          </a:xfrm>
          <a:custGeom>
            <a:avLst/>
            <a:gdLst/>
            <a:ahLst/>
            <a:cxnLst/>
            <a:rect l="l" t="t" r="r" b="b"/>
            <a:pathLst>
              <a:path w="2540" h="16510">
                <a:moveTo>
                  <a:pt x="0" y="16510"/>
                </a:moveTo>
                <a:lnTo>
                  <a:pt x="2194" y="16510"/>
                </a:lnTo>
                <a:lnTo>
                  <a:pt x="2194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k object 244"/>
          <p:cNvSpPr/>
          <p:nvPr/>
        </p:nvSpPr>
        <p:spPr>
          <a:xfrm>
            <a:off x="10604221" y="2564461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0" y="15239"/>
                </a:moveTo>
                <a:lnTo>
                  <a:pt x="1585" y="15239"/>
                </a:lnTo>
                <a:lnTo>
                  <a:pt x="1585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k object 245"/>
          <p:cNvSpPr/>
          <p:nvPr/>
        </p:nvSpPr>
        <p:spPr>
          <a:xfrm>
            <a:off x="10604221" y="2551761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0" y="12700"/>
                </a:moveTo>
                <a:lnTo>
                  <a:pt x="949" y="12700"/>
                </a:lnTo>
                <a:lnTo>
                  <a:pt x="9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k object 246"/>
          <p:cNvSpPr/>
          <p:nvPr/>
        </p:nvSpPr>
        <p:spPr>
          <a:xfrm>
            <a:off x="10604221" y="2541601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60">
                <a:moveTo>
                  <a:pt x="0" y="10159"/>
                </a:moveTo>
                <a:lnTo>
                  <a:pt x="311" y="10159"/>
                </a:lnTo>
                <a:lnTo>
                  <a:pt x="311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k object 247"/>
          <p:cNvSpPr/>
          <p:nvPr/>
        </p:nvSpPr>
        <p:spPr>
          <a:xfrm>
            <a:off x="10604221" y="7062512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59">
                <a:moveTo>
                  <a:pt x="0" y="10160"/>
                </a:moveTo>
                <a:lnTo>
                  <a:pt x="304" y="10160"/>
                </a:lnTo>
                <a:lnTo>
                  <a:pt x="30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k object 248"/>
          <p:cNvSpPr/>
          <p:nvPr/>
        </p:nvSpPr>
        <p:spPr>
          <a:xfrm>
            <a:off x="10604221" y="7049812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0" y="12700"/>
                </a:moveTo>
                <a:lnTo>
                  <a:pt x="913" y="12700"/>
                </a:lnTo>
                <a:lnTo>
                  <a:pt x="91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k object 249"/>
          <p:cNvSpPr/>
          <p:nvPr/>
        </p:nvSpPr>
        <p:spPr>
          <a:xfrm>
            <a:off x="10604221" y="7034572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40">
                <a:moveTo>
                  <a:pt x="0" y="15239"/>
                </a:moveTo>
                <a:lnTo>
                  <a:pt x="1521" y="15239"/>
                </a:lnTo>
                <a:lnTo>
                  <a:pt x="1521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k object 250"/>
          <p:cNvSpPr/>
          <p:nvPr/>
        </p:nvSpPr>
        <p:spPr>
          <a:xfrm>
            <a:off x="10604221" y="7018062"/>
            <a:ext cx="2540" cy="16510"/>
          </a:xfrm>
          <a:custGeom>
            <a:avLst/>
            <a:gdLst/>
            <a:ahLst/>
            <a:cxnLst/>
            <a:rect l="l" t="t" r="r" b="b"/>
            <a:pathLst>
              <a:path w="2540" h="16509">
                <a:moveTo>
                  <a:pt x="0" y="16510"/>
                </a:moveTo>
                <a:lnTo>
                  <a:pt x="2106" y="16510"/>
                </a:lnTo>
                <a:lnTo>
                  <a:pt x="2106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k object 251"/>
          <p:cNvSpPr/>
          <p:nvPr/>
        </p:nvSpPr>
        <p:spPr>
          <a:xfrm>
            <a:off x="10604221" y="6997742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20">
                <a:moveTo>
                  <a:pt x="0" y="20320"/>
                </a:moveTo>
                <a:lnTo>
                  <a:pt x="2693" y="20320"/>
                </a:lnTo>
                <a:lnTo>
                  <a:pt x="2693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k object 252"/>
          <p:cNvSpPr/>
          <p:nvPr/>
        </p:nvSpPr>
        <p:spPr>
          <a:xfrm>
            <a:off x="10604221" y="6976152"/>
            <a:ext cx="3810" cy="21590"/>
          </a:xfrm>
          <a:custGeom>
            <a:avLst/>
            <a:gdLst/>
            <a:ahLst/>
            <a:cxnLst/>
            <a:rect l="l" t="t" r="r" b="b"/>
            <a:pathLst>
              <a:path w="3809" h="21590">
                <a:moveTo>
                  <a:pt x="0" y="21590"/>
                </a:moveTo>
                <a:lnTo>
                  <a:pt x="3280" y="21590"/>
                </a:lnTo>
                <a:lnTo>
                  <a:pt x="328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k object 253"/>
          <p:cNvSpPr/>
          <p:nvPr/>
        </p:nvSpPr>
        <p:spPr>
          <a:xfrm>
            <a:off x="10607248" y="6835183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140969"/>
                </a:moveTo>
                <a:lnTo>
                  <a:pt x="0" y="0"/>
                </a:lnTo>
                <a:lnTo>
                  <a:pt x="0" y="140969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k object 254"/>
          <p:cNvSpPr/>
          <p:nvPr/>
        </p:nvSpPr>
        <p:spPr>
          <a:xfrm>
            <a:off x="10608521" y="6643413"/>
            <a:ext cx="0" cy="191770"/>
          </a:xfrm>
          <a:custGeom>
            <a:avLst/>
            <a:gdLst/>
            <a:ahLst/>
            <a:cxnLst/>
            <a:rect l="l" t="t" r="r" b="b"/>
            <a:pathLst>
              <a:path h="191770">
                <a:moveTo>
                  <a:pt x="0" y="191769"/>
                </a:moveTo>
                <a:lnTo>
                  <a:pt x="0" y="0"/>
                </a:lnTo>
                <a:lnTo>
                  <a:pt x="0" y="191769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k object 255"/>
          <p:cNvSpPr/>
          <p:nvPr/>
        </p:nvSpPr>
        <p:spPr>
          <a:xfrm>
            <a:off x="10609965" y="6300512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11487">
            <a:solidFill>
              <a:srgbClr val="7884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k object 256"/>
          <p:cNvSpPr/>
          <p:nvPr/>
        </p:nvSpPr>
        <p:spPr>
          <a:xfrm>
            <a:off x="10610353" y="6188752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12262">
            <a:solidFill>
              <a:srgbClr val="7884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k object 257"/>
          <p:cNvSpPr/>
          <p:nvPr/>
        </p:nvSpPr>
        <p:spPr>
          <a:xfrm>
            <a:off x="10604221" y="6070642"/>
            <a:ext cx="13335" cy="118110"/>
          </a:xfrm>
          <a:custGeom>
            <a:avLst/>
            <a:gdLst/>
            <a:ahLst/>
            <a:cxnLst/>
            <a:rect l="l" t="t" r="r" b="b"/>
            <a:pathLst>
              <a:path w="13334" h="118110">
                <a:moveTo>
                  <a:pt x="0" y="118110"/>
                </a:moveTo>
                <a:lnTo>
                  <a:pt x="12983" y="118110"/>
                </a:lnTo>
                <a:lnTo>
                  <a:pt x="12983" y="0"/>
                </a:lnTo>
                <a:lnTo>
                  <a:pt x="0" y="0"/>
                </a:lnTo>
                <a:lnTo>
                  <a:pt x="0" y="11811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k object 258"/>
          <p:cNvSpPr/>
          <p:nvPr/>
        </p:nvSpPr>
        <p:spPr>
          <a:xfrm>
            <a:off x="10604221" y="5947452"/>
            <a:ext cx="13970" cy="123189"/>
          </a:xfrm>
          <a:custGeom>
            <a:avLst/>
            <a:gdLst/>
            <a:ahLst/>
            <a:cxnLst/>
            <a:rect l="l" t="t" r="r" b="b"/>
            <a:pathLst>
              <a:path w="13970" h="123189">
                <a:moveTo>
                  <a:pt x="0" y="123189"/>
                </a:moveTo>
                <a:lnTo>
                  <a:pt x="13646" y="123189"/>
                </a:lnTo>
                <a:lnTo>
                  <a:pt x="13646" y="0"/>
                </a:lnTo>
                <a:lnTo>
                  <a:pt x="0" y="0"/>
                </a:lnTo>
                <a:lnTo>
                  <a:pt x="0" y="123189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k object 259"/>
          <p:cNvSpPr/>
          <p:nvPr/>
        </p:nvSpPr>
        <p:spPr>
          <a:xfrm>
            <a:off x="10604221" y="5819182"/>
            <a:ext cx="14604" cy="128270"/>
          </a:xfrm>
          <a:custGeom>
            <a:avLst/>
            <a:gdLst/>
            <a:ahLst/>
            <a:cxnLst/>
            <a:rect l="l" t="t" r="r" b="b"/>
            <a:pathLst>
              <a:path w="14604" h="128270">
                <a:moveTo>
                  <a:pt x="0" y="128269"/>
                </a:moveTo>
                <a:lnTo>
                  <a:pt x="14246" y="128269"/>
                </a:lnTo>
                <a:lnTo>
                  <a:pt x="14246" y="0"/>
                </a:lnTo>
                <a:lnTo>
                  <a:pt x="0" y="0"/>
                </a:lnTo>
                <a:lnTo>
                  <a:pt x="0" y="128269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k object 260"/>
          <p:cNvSpPr/>
          <p:nvPr/>
        </p:nvSpPr>
        <p:spPr>
          <a:xfrm>
            <a:off x="10604221" y="5685832"/>
            <a:ext cx="15240" cy="133350"/>
          </a:xfrm>
          <a:custGeom>
            <a:avLst/>
            <a:gdLst/>
            <a:ahLst/>
            <a:cxnLst/>
            <a:rect l="l" t="t" r="r" b="b"/>
            <a:pathLst>
              <a:path w="15240" h="133350">
                <a:moveTo>
                  <a:pt x="0" y="133350"/>
                </a:moveTo>
                <a:lnTo>
                  <a:pt x="14782" y="133350"/>
                </a:lnTo>
                <a:lnTo>
                  <a:pt x="14782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k object 261"/>
          <p:cNvSpPr/>
          <p:nvPr/>
        </p:nvSpPr>
        <p:spPr>
          <a:xfrm>
            <a:off x="10604221" y="5548672"/>
            <a:ext cx="15875" cy="137160"/>
          </a:xfrm>
          <a:custGeom>
            <a:avLst/>
            <a:gdLst/>
            <a:ahLst/>
            <a:cxnLst/>
            <a:rect l="l" t="t" r="r" b="b"/>
            <a:pathLst>
              <a:path w="15875" h="137160">
                <a:moveTo>
                  <a:pt x="0" y="137160"/>
                </a:moveTo>
                <a:lnTo>
                  <a:pt x="15249" y="137160"/>
                </a:lnTo>
                <a:lnTo>
                  <a:pt x="15249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k object 262"/>
          <p:cNvSpPr/>
          <p:nvPr/>
        </p:nvSpPr>
        <p:spPr>
          <a:xfrm>
            <a:off x="10604221" y="5407702"/>
            <a:ext cx="15875" cy="140970"/>
          </a:xfrm>
          <a:custGeom>
            <a:avLst/>
            <a:gdLst/>
            <a:ahLst/>
            <a:cxnLst/>
            <a:rect l="l" t="t" r="r" b="b"/>
            <a:pathLst>
              <a:path w="15875" h="140970">
                <a:moveTo>
                  <a:pt x="0" y="140969"/>
                </a:moveTo>
                <a:lnTo>
                  <a:pt x="15644" y="140969"/>
                </a:lnTo>
                <a:lnTo>
                  <a:pt x="15644" y="0"/>
                </a:lnTo>
                <a:lnTo>
                  <a:pt x="0" y="0"/>
                </a:lnTo>
                <a:lnTo>
                  <a:pt x="0" y="140969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k object 263"/>
          <p:cNvSpPr/>
          <p:nvPr/>
        </p:nvSpPr>
        <p:spPr>
          <a:xfrm>
            <a:off x="10604221" y="5261652"/>
            <a:ext cx="16510" cy="146050"/>
          </a:xfrm>
          <a:custGeom>
            <a:avLst/>
            <a:gdLst/>
            <a:ahLst/>
            <a:cxnLst/>
            <a:rect l="l" t="t" r="r" b="b"/>
            <a:pathLst>
              <a:path w="16509" h="146050">
                <a:moveTo>
                  <a:pt x="0" y="146050"/>
                </a:moveTo>
                <a:lnTo>
                  <a:pt x="15967" y="146050"/>
                </a:lnTo>
                <a:lnTo>
                  <a:pt x="15967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k object 264"/>
          <p:cNvSpPr/>
          <p:nvPr/>
        </p:nvSpPr>
        <p:spPr>
          <a:xfrm>
            <a:off x="10604221" y="5113062"/>
            <a:ext cx="16510" cy="148590"/>
          </a:xfrm>
          <a:custGeom>
            <a:avLst/>
            <a:gdLst/>
            <a:ahLst/>
            <a:cxnLst/>
            <a:rect l="l" t="t" r="r" b="b"/>
            <a:pathLst>
              <a:path w="16509" h="148589">
                <a:moveTo>
                  <a:pt x="0" y="148590"/>
                </a:moveTo>
                <a:lnTo>
                  <a:pt x="16213" y="148590"/>
                </a:lnTo>
                <a:lnTo>
                  <a:pt x="16213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k object 265"/>
          <p:cNvSpPr/>
          <p:nvPr/>
        </p:nvSpPr>
        <p:spPr>
          <a:xfrm>
            <a:off x="10604221" y="4961932"/>
            <a:ext cx="16510" cy="151130"/>
          </a:xfrm>
          <a:custGeom>
            <a:avLst/>
            <a:gdLst/>
            <a:ahLst/>
            <a:cxnLst/>
            <a:rect l="l" t="t" r="r" b="b"/>
            <a:pathLst>
              <a:path w="16509" h="151129">
                <a:moveTo>
                  <a:pt x="0" y="151129"/>
                </a:moveTo>
                <a:lnTo>
                  <a:pt x="16379" y="151129"/>
                </a:lnTo>
                <a:lnTo>
                  <a:pt x="16379" y="0"/>
                </a:lnTo>
                <a:lnTo>
                  <a:pt x="0" y="0"/>
                </a:lnTo>
                <a:lnTo>
                  <a:pt x="0" y="151129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k object 266"/>
          <p:cNvSpPr/>
          <p:nvPr/>
        </p:nvSpPr>
        <p:spPr>
          <a:xfrm>
            <a:off x="10612411" y="4500922"/>
            <a:ext cx="0" cy="461009"/>
          </a:xfrm>
          <a:custGeom>
            <a:avLst/>
            <a:gdLst/>
            <a:ahLst/>
            <a:cxnLst/>
            <a:rect l="l" t="t" r="r" b="b"/>
            <a:pathLst>
              <a:path h="461010">
                <a:moveTo>
                  <a:pt x="0" y="0"/>
                </a:moveTo>
                <a:lnTo>
                  <a:pt x="0" y="461010"/>
                </a:lnTo>
              </a:path>
            </a:pathLst>
          </a:custGeom>
          <a:ln w="16379">
            <a:solidFill>
              <a:srgbClr val="7884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k object 267"/>
          <p:cNvSpPr/>
          <p:nvPr/>
        </p:nvSpPr>
        <p:spPr>
          <a:xfrm>
            <a:off x="10604221" y="4352332"/>
            <a:ext cx="16510" cy="148590"/>
          </a:xfrm>
          <a:custGeom>
            <a:avLst/>
            <a:gdLst/>
            <a:ahLst/>
            <a:cxnLst/>
            <a:rect l="l" t="t" r="r" b="b"/>
            <a:pathLst>
              <a:path w="16509" h="148589">
                <a:moveTo>
                  <a:pt x="0" y="148589"/>
                </a:moveTo>
                <a:lnTo>
                  <a:pt x="16212" y="148589"/>
                </a:lnTo>
                <a:lnTo>
                  <a:pt x="16212" y="0"/>
                </a:lnTo>
                <a:lnTo>
                  <a:pt x="0" y="0"/>
                </a:lnTo>
                <a:lnTo>
                  <a:pt x="0" y="148589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k object 268"/>
          <p:cNvSpPr/>
          <p:nvPr/>
        </p:nvSpPr>
        <p:spPr>
          <a:xfrm>
            <a:off x="10604221" y="4207552"/>
            <a:ext cx="16510" cy="144780"/>
          </a:xfrm>
          <a:custGeom>
            <a:avLst/>
            <a:gdLst/>
            <a:ahLst/>
            <a:cxnLst/>
            <a:rect l="l" t="t" r="r" b="b"/>
            <a:pathLst>
              <a:path w="16509" h="144779">
                <a:moveTo>
                  <a:pt x="0" y="144780"/>
                </a:moveTo>
                <a:lnTo>
                  <a:pt x="15966" y="144780"/>
                </a:lnTo>
                <a:lnTo>
                  <a:pt x="15966" y="0"/>
                </a:lnTo>
                <a:lnTo>
                  <a:pt x="0" y="0"/>
                </a:lnTo>
                <a:lnTo>
                  <a:pt x="0" y="14478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k object 269"/>
          <p:cNvSpPr/>
          <p:nvPr/>
        </p:nvSpPr>
        <p:spPr>
          <a:xfrm>
            <a:off x="10604221" y="4065312"/>
            <a:ext cx="15875" cy="142240"/>
          </a:xfrm>
          <a:custGeom>
            <a:avLst/>
            <a:gdLst/>
            <a:ahLst/>
            <a:cxnLst/>
            <a:rect l="l" t="t" r="r" b="b"/>
            <a:pathLst>
              <a:path w="15875" h="142239">
                <a:moveTo>
                  <a:pt x="0" y="142239"/>
                </a:moveTo>
                <a:lnTo>
                  <a:pt x="15644" y="142239"/>
                </a:lnTo>
                <a:lnTo>
                  <a:pt x="15644" y="0"/>
                </a:lnTo>
                <a:lnTo>
                  <a:pt x="0" y="0"/>
                </a:lnTo>
                <a:lnTo>
                  <a:pt x="0" y="142239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k object 270"/>
          <p:cNvSpPr/>
          <p:nvPr/>
        </p:nvSpPr>
        <p:spPr>
          <a:xfrm>
            <a:off x="10604221" y="3928152"/>
            <a:ext cx="15875" cy="137160"/>
          </a:xfrm>
          <a:custGeom>
            <a:avLst/>
            <a:gdLst/>
            <a:ahLst/>
            <a:cxnLst/>
            <a:rect l="l" t="t" r="r" b="b"/>
            <a:pathLst>
              <a:path w="15875" h="137160">
                <a:moveTo>
                  <a:pt x="0" y="137160"/>
                </a:moveTo>
                <a:lnTo>
                  <a:pt x="15247" y="137160"/>
                </a:lnTo>
                <a:lnTo>
                  <a:pt x="15247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k object 271"/>
          <p:cNvSpPr/>
          <p:nvPr/>
        </p:nvSpPr>
        <p:spPr>
          <a:xfrm>
            <a:off x="10604221" y="3796072"/>
            <a:ext cx="15240" cy="132080"/>
          </a:xfrm>
          <a:custGeom>
            <a:avLst/>
            <a:gdLst/>
            <a:ahLst/>
            <a:cxnLst/>
            <a:rect l="l" t="t" r="r" b="b"/>
            <a:pathLst>
              <a:path w="15240" h="132079">
                <a:moveTo>
                  <a:pt x="0" y="132079"/>
                </a:moveTo>
                <a:lnTo>
                  <a:pt x="14782" y="132079"/>
                </a:lnTo>
                <a:lnTo>
                  <a:pt x="14782" y="0"/>
                </a:lnTo>
                <a:lnTo>
                  <a:pt x="0" y="0"/>
                </a:lnTo>
                <a:lnTo>
                  <a:pt x="0" y="132079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k object 272"/>
          <p:cNvSpPr/>
          <p:nvPr/>
        </p:nvSpPr>
        <p:spPr>
          <a:xfrm>
            <a:off x="10604221" y="3667802"/>
            <a:ext cx="14604" cy="128270"/>
          </a:xfrm>
          <a:custGeom>
            <a:avLst/>
            <a:gdLst/>
            <a:ahLst/>
            <a:cxnLst/>
            <a:rect l="l" t="t" r="r" b="b"/>
            <a:pathLst>
              <a:path w="14604" h="128270">
                <a:moveTo>
                  <a:pt x="0" y="128270"/>
                </a:moveTo>
                <a:lnTo>
                  <a:pt x="14249" y="128270"/>
                </a:lnTo>
                <a:lnTo>
                  <a:pt x="14249" y="0"/>
                </a:lnTo>
                <a:lnTo>
                  <a:pt x="0" y="0"/>
                </a:lnTo>
                <a:lnTo>
                  <a:pt x="0" y="12827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k object 273"/>
          <p:cNvSpPr/>
          <p:nvPr/>
        </p:nvSpPr>
        <p:spPr>
          <a:xfrm>
            <a:off x="10611046" y="3544612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90"/>
                </a:lnTo>
              </a:path>
            </a:pathLst>
          </a:custGeom>
          <a:ln w="13649">
            <a:solidFill>
              <a:srgbClr val="7884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k object 274"/>
          <p:cNvSpPr/>
          <p:nvPr/>
        </p:nvSpPr>
        <p:spPr>
          <a:xfrm>
            <a:off x="10610715" y="3109002"/>
            <a:ext cx="0" cy="435609"/>
          </a:xfrm>
          <a:custGeom>
            <a:avLst/>
            <a:gdLst/>
            <a:ahLst/>
            <a:cxnLst/>
            <a:rect l="l" t="t" r="r" b="b"/>
            <a:pathLst>
              <a:path h="435610">
                <a:moveTo>
                  <a:pt x="0" y="0"/>
                </a:moveTo>
                <a:lnTo>
                  <a:pt x="0" y="435609"/>
                </a:lnTo>
              </a:path>
            </a:pathLst>
          </a:custGeom>
          <a:ln w="12987">
            <a:solidFill>
              <a:srgbClr val="7884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k object 275"/>
          <p:cNvSpPr/>
          <p:nvPr/>
        </p:nvSpPr>
        <p:spPr>
          <a:xfrm>
            <a:off x="10609222" y="2929933"/>
            <a:ext cx="0" cy="179070"/>
          </a:xfrm>
          <a:custGeom>
            <a:avLst/>
            <a:gdLst/>
            <a:ahLst/>
            <a:cxnLst/>
            <a:rect l="l" t="t" r="r" b="b"/>
            <a:pathLst>
              <a:path h="179069">
                <a:moveTo>
                  <a:pt x="0" y="179069"/>
                </a:moveTo>
                <a:lnTo>
                  <a:pt x="0" y="0"/>
                </a:lnTo>
                <a:lnTo>
                  <a:pt x="0" y="179069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k object 276"/>
          <p:cNvSpPr/>
          <p:nvPr/>
        </p:nvSpPr>
        <p:spPr>
          <a:xfrm>
            <a:off x="10604221" y="2851192"/>
            <a:ext cx="7620" cy="38100"/>
          </a:xfrm>
          <a:custGeom>
            <a:avLst/>
            <a:gdLst/>
            <a:ahLst/>
            <a:cxnLst/>
            <a:rect l="l" t="t" r="r" b="b"/>
            <a:pathLst>
              <a:path w="7620" h="38100">
                <a:moveTo>
                  <a:pt x="0" y="38100"/>
                </a:moveTo>
                <a:lnTo>
                  <a:pt x="7617" y="38100"/>
                </a:lnTo>
                <a:lnTo>
                  <a:pt x="7617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k object 277"/>
          <p:cNvSpPr/>
          <p:nvPr/>
        </p:nvSpPr>
        <p:spPr>
          <a:xfrm>
            <a:off x="10604221" y="2780072"/>
            <a:ext cx="6985" cy="34290"/>
          </a:xfrm>
          <a:custGeom>
            <a:avLst/>
            <a:gdLst/>
            <a:ahLst/>
            <a:cxnLst/>
            <a:rect l="l" t="t" r="r" b="b"/>
            <a:pathLst>
              <a:path w="6984" h="34289">
                <a:moveTo>
                  <a:pt x="0" y="34289"/>
                </a:moveTo>
                <a:lnTo>
                  <a:pt x="6585" y="34289"/>
                </a:lnTo>
                <a:lnTo>
                  <a:pt x="6585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k object 278"/>
          <p:cNvSpPr/>
          <p:nvPr/>
        </p:nvSpPr>
        <p:spPr>
          <a:xfrm>
            <a:off x="10604221" y="2716572"/>
            <a:ext cx="5715" cy="30480"/>
          </a:xfrm>
          <a:custGeom>
            <a:avLst/>
            <a:gdLst/>
            <a:ahLst/>
            <a:cxnLst/>
            <a:rect l="l" t="t" r="r" b="b"/>
            <a:pathLst>
              <a:path w="5715" h="30480">
                <a:moveTo>
                  <a:pt x="0" y="30480"/>
                </a:moveTo>
                <a:lnTo>
                  <a:pt x="5508" y="30480"/>
                </a:lnTo>
                <a:lnTo>
                  <a:pt x="5508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k object 279"/>
          <p:cNvSpPr/>
          <p:nvPr/>
        </p:nvSpPr>
        <p:spPr>
          <a:xfrm>
            <a:off x="10604221" y="2688632"/>
            <a:ext cx="5080" cy="27940"/>
          </a:xfrm>
          <a:custGeom>
            <a:avLst/>
            <a:gdLst/>
            <a:ahLst/>
            <a:cxnLst/>
            <a:rect l="l" t="t" r="r" b="b"/>
            <a:pathLst>
              <a:path w="5079" h="27939">
                <a:moveTo>
                  <a:pt x="0" y="27939"/>
                </a:moveTo>
                <a:lnTo>
                  <a:pt x="4963" y="27939"/>
                </a:lnTo>
                <a:lnTo>
                  <a:pt x="4963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k object 280"/>
          <p:cNvSpPr/>
          <p:nvPr/>
        </p:nvSpPr>
        <p:spPr>
          <a:xfrm>
            <a:off x="10604221" y="2661962"/>
            <a:ext cx="4445" cy="26670"/>
          </a:xfrm>
          <a:custGeom>
            <a:avLst/>
            <a:gdLst/>
            <a:ahLst/>
            <a:cxnLst/>
            <a:rect l="l" t="t" r="r" b="b"/>
            <a:pathLst>
              <a:path w="4445" h="26669">
                <a:moveTo>
                  <a:pt x="0" y="26670"/>
                </a:moveTo>
                <a:lnTo>
                  <a:pt x="4405" y="26670"/>
                </a:lnTo>
                <a:lnTo>
                  <a:pt x="4405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k object 281"/>
          <p:cNvSpPr/>
          <p:nvPr/>
        </p:nvSpPr>
        <p:spPr>
          <a:xfrm>
            <a:off x="10604221" y="2639102"/>
            <a:ext cx="4445" cy="22860"/>
          </a:xfrm>
          <a:custGeom>
            <a:avLst/>
            <a:gdLst/>
            <a:ahLst/>
            <a:cxnLst/>
            <a:rect l="l" t="t" r="r" b="b"/>
            <a:pathLst>
              <a:path w="4445" h="22860">
                <a:moveTo>
                  <a:pt x="0" y="22860"/>
                </a:moveTo>
                <a:lnTo>
                  <a:pt x="3849" y="22860"/>
                </a:lnTo>
                <a:lnTo>
                  <a:pt x="384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k object 282"/>
          <p:cNvSpPr/>
          <p:nvPr/>
        </p:nvSpPr>
        <p:spPr>
          <a:xfrm>
            <a:off x="10604221" y="2616242"/>
            <a:ext cx="3810" cy="22860"/>
          </a:xfrm>
          <a:custGeom>
            <a:avLst/>
            <a:gdLst/>
            <a:ahLst/>
            <a:cxnLst/>
            <a:rect l="l" t="t" r="r" b="b"/>
            <a:pathLst>
              <a:path w="3809" h="22860">
                <a:moveTo>
                  <a:pt x="0" y="22860"/>
                </a:moveTo>
                <a:lnTo>
                  <a:pt x="3278" y="22860"/>
                </a:lnTo>
                <a:lnTo>
                  <a:pt x="3278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k object 283"/>
          <p:cNvSpPr/>
          <p:nvPr/>
        </p:nvSpPr>
        <p:spPr>
          <a:xfrm>
            <a:off x="10604221" y="2597192"/>
            <a:ext cx="3175" cy="19050"/>
          </a:xfrm>
          <a:custGeom>
            <a:avLst/>
            <a:gdLst/>
            <a:ahLst/>
            <a:cxnLst/>
            <a:rect l="l" t="t" r="r" b="b"/>
            <a:pathLst>
              <a:path w="3175" h="19050">
                <a:moveTo>
                  <a:pt x="0" y="19050"/>
                </a:moveTo>
                <a:lnTo>
                  <a:pt x="2691" y="19050"/>
                </a:lnTo>
                <a:lnTo>
                  <a:pt x="2691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k object 284"/>
          <p:cNvSpPr/>
          <p:nvPr/>
        </p:nvSpPr>
        <p:spPr>
          <a:xfrm>
            <a:off x="10604221" y="2579412"/>
            <a:ext cx="2540" cy="17780"/>
          </a:xfrm>
          <a:custGeom>
            <a:avLst/>
            <a:gdLst/>
            <a:ahLst/>
            <a:cxnLst/>
            <a:rect l="l" t="t" r="r" b="b"/>
            <a:pathLst>
              <a:path w="2540" h="17780">
                <a:moveTo>
                  <a:pt x="0" y="17780"/>
                </a:moveTo>
                <a:lnTo>
                  <a:pt x="2104" y="17780"/>
                </a:lnTo>
                <a:lnTo>
                  <a:pt x="2104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k object 285"/>
          <p:cNvSpPr/>
          <p:nvPr/>
        </p:nvSpPr>
        <p:spPr>
          <a:xfrm>
            <a:off x="10604221" y="2564172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0" y="15239"/>
                </a:moveTo>
                <a:lnTo>
                  <a:pt x="1494" y="15239"/>
                </a:lnTo>
                <a:lnTo>
                  <a:pt x="1494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k object 286"/>
          <p:cNvSpPr/>
          <p:nvPr/>
        </p:nvSpPr>
        <p:spPr>
          <a:xfrm>
            <a:off x="10604221" y="2552742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30">
                <a:moveTo>
                  <a:pt x="0" y="11429"/>
                </a:moveTo>
                <a:lnTo>
                  <a:pt x="910" y="11429"/>
                </a:lnTo>
                <a:lnTo>
                  <a:pt x="91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k object 287"/>
          <p:cNvSpPr/>
          <p:nvPr/>
        </p:nvSpPr>
        <p:spPr>
          <a:xfrm>
            <a:off x="10604221" y="2542582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60">
                <a:moveTo>
                  <a:pt x="0" y="10159"/>
                </a:moveTo>
                <a:lnTo>
                  <a:pt x="338" y="10159"/>
                </a:lnTo>
                <a:lnTo>
                  <a:pt x="338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k object 288"/>
          <p:cNvSpPr/>
          <p:nvPr/>
        </p:nvSpPr>
        <p:spPr>
          <a:xfrm>
            <a:off x="10604221" y="7062223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59">
                <a:moveTo>
                  <a:pt x="0" y="10160"/>
                </a:moveTo>
                <a:lnTo>
                  <a:pt x="290" y="10160"/>
                </a:lnTo>
                <a:lnTo>
                  <a:pt x="29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k object 289"/>
          <p:cNvSpPr/>
          <p:nvPr/>
        </p:nvSpPr>
        <p:spPr>
          <a:xfrm>
            <a:off x="10604221" y="7049523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0" y="12700"/>
                </a:moveTo>
                <a:lnTo>
                  <a:pt x="874" y="12700"/>
                </a:lnTo>
                <a:lnTo>
                  <a:pt x="87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k object 290"/>
          <p:cNvSpPr/>
          <p:nvPr/>
        </p:nvSpPr>
        <p:spPr>
          <a:xfrm>
            <a:off x="10604221" y="7034283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40">
                <a:moveTo>
                  <a:pt x="0" y="15240"/>
                </a:moveTo>
                <a:lnTo>
                  <a:pt x="1457" y="15240"/>
                </a:lnTo>
                <a:lnTo>
                  <a:pt x="1457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k object 291"/>
          <p:cNvSpPr/>
          <p:nvPr/>
        </p:nvSpPr>
        <p:spPr>
          <a:xfrm>
            <a:off x="10604221" y="7016503"/>
            <a:ext cx="2540" cy="17780"/>
          </a:xfrm>
          <a:custGeom>
            <a:avLst/>
            <a:gdLst/>
            <a:ahLst/>
            <a:cxnLst/>
            <a:rect l="l" t="t" r="r" b="b"/>
            <a:pathLst>
              <a:path w="2540" h="17779">
                <a:moveTo>
                  <a:pt x="0" y="17779"/>
                </a:moveTo>
                <a:lnTo>
                  <a:pt x="2040" y="17779"/>
                </a:lnTo>
                <a:lnTo>
                  <a:pt x="20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k object 292"/>
          <p:cNvSpPr/>
          <p:nvPr/>
        </p:nvSpPr>
        <p:spPr>
          <a:xfrm>
            <a:off x="10604221" y="6997453"/>
            <a:ext cx="3175" cy="19050"/>
          </a:xfrm>
          <a:custGeom>
            <a:avLst/>
            <a:gdLst/>
            <a:ahLst/>
            <a:cxnLst/>
            <a:rect l="l" t="t" r="r" b="b"/>
            <a:pathLst>
              <a:path w="3175" h="19050">
                <a:moveTo>
                  <a:pt x="0" y="19049"/>
                </a:moveTo>
                <a:lnTo>
                  <a:pt x="2601" y="19049"/>
                </a:lnTo>
                <a:lnTo>
                  <a:pt x="2601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k object 293"/>
          <p:cNvSpPr/>
          <p:nvPr/>
        </p:nvSpPr>
        <p:spPr>
          <a:xfrm>
            <a:off x="10604221" y="6975863"/>
            <a:ext cx="3175" cy="21590"/>
          </a:xfrm>
          <a:custGeom>
            <a:avLst/>
            <a:gdLst/>
            <a:ahLst/>
            <a:cxnLst/>
            <a:rect l="l" t="t" r="r" b="b"/>
            <a:pathLst>
              <a:path w="3175" h="21590">
                <a:moveTo>
                  <a:pt x="0" y="21589"/>
                </a:moveTo>
                <a:lnTo>
                  <a:pt x="3148" y="21589"/>
                </a:lnTo>
                <a:lnTo>
                  <a:pt x="3148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k object 294"/>
          <p:cNvSpPr/>
          <p:nvPr/>
        </p:nvSpPr>
        <p:spPr>
          <a:xfrm>
            <a:off x="10606344" y="6925063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799"/>
                </a:moveTo>
                <a:lnTo>
                  <a:pt x="0" y="0"/>
                </a:lnTo>
                <a:lnTo>
                  <a:pt x="0" y="50799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k object 295"/>
          <p:cNvSpPr/>
          <p:nvPr/>
        </p:nvSpPr>
        <p:spPr>
          <a:xfrm>
            <a:off x="10607391" y="6799333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125729"/>
                </a:moveTo>
                <a:lnTo>
                  <a:pt x="0" y="0"/>
                </a:lnTo>
                <a:lnTo>
                  <a:pt x="0" y="125729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k object 296"/>
          <p:cNvSpPr/>
          <p:nvPr/>
        </p:nvSpPr>
        <p:spPr>
          <a:xfrm>
            <a:off x="10608812" y="6552953"/>
            <a:ext cx="0" cy="246379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246380"/>
                </a:moveTo>
                <a:lnTo>
                  <a:pt x="0" y="0"/>
                </a:lnTo>
                <a:lnTo>
                  <a:pt x="0" y="246380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k object 297"/>
          <p:cNvSpPr/>
          <p:nvPr/>
        </p:nvSpPr>
        <p:spPr>
          <a:xfrm>
            <a:off x="10609246" y="6456433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96519"/>
                </a:move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k object 298"/>
          <p:cNvSpPr/>
          <p:nvPr/>
        </p:nvSpPr>
        <p:spPr>
          <a:xfrm>
            <a:off x="10609549" y="6353563"/>
            <a:ext cx="0" cy="102870"/>
          </a:xfrm>
          <a:custGeom>
            <a:avLst/>
            <a:gdLst/>
            <a:ahLst/>
            <a:cxnLst/>
            <a:rect l="l" t="t" r="r" b="b"/>
            <a:pathLst>
              <a:path h="102870">
                <a:moveTo>
                  <a:pt x="0" y="0"/>
                </a:moveTo>
                <a:lnTo>
                  <a:pt x="0" y="102870"/>
                </a:lnTo>
              </a:path>
            </a:pathLst>
          </a:custGeom>
          <a:ln w="10655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k object 299"/>
          <p:cNvSpPr/>
          <p:nvPr/>
        </p:nvSpPr>
        <p:spPr>
          <a:xfrm>
            <a:off x="10609936" y="6244343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11430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k object 300"/>
          <p:cNvSpPr/>
          <p:nvPr/>
        </p:nvSpPr>
        <p:spPr>
          <a:xfrm>
            <a:off x="10610298" y="6128773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12154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k object 301"/>
          <p:cNvSpPr/>
          <p:nvPr/>
        </p:nvSpPr>
        <p:spPr>
          <a:xfrm>
            <a:off x="10610632" y="6008123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12822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k object 302"/>
          <p:cNvSpPr/>
          <p:nvPr/>
        </p:nvSpPr>
        <p:spPr>
          <a:xfrm>
            <a:off x="10610934" y="5883663"/>
            <a:ext cx="0" cy="124460"/>
          </a:xfrm>
          <a:custGeom>
            <a:avLst/>
            <a:gdLst/>
            <a:ahLst/>
            <a:cxnLst/>
            <a:rect l="l" t="t" r="r" b="b"/>
            <a:pathLst>
              <a:path h="124460">
                <a:moveTo>
                  <a:pt x="0" y="0"/>
                </a:moveTo>
                <a:lnTo>
                  <a:pt x="0" y="124460"/>
                </a:lnTo>
              </a:path>
            </a:pathLst>
          </a:custGeom>
          <a:ln w="13426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k object 303"/>
          <p:cNvSpPr/>
          <p:nvPr/>
        </p:nvSpPr>
        <p:spPr>
          <a:xfrm>
            <a:off x="10611206" y="5752853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810"/>
                </a:lnTo>
              </a:path>
            </a:pathLst>
          </a:custGeom>
          <a:ln w="13969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k object 304"/>
          <p:cNvSpPr/>
          <p:nvPr/>
        </p:nvSpPr>
        <p:spPr>
          <a:xfrm>
            <a:off x="10611448" y="5616963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889"/>
                </a:lnTo>
              </a:path>
            </a:pathLst>
          </a:custGeom>
          <a:ln w="14453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k object 305"/>
          <p:cNvSpPr/>
          <p:nvPr/>
        </p:nvSpPr>
        <p:spPr>
          <a:xfrm>
            <a:off x="10611655" y="5478533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429"/>
                </a:lnTo>
              </a:path>
            </a:pathLst>
          </a:custGeom>
          <a:ln w="14867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k object 306"/>
          <p:cNvSpPr/>
          <p:nvPr/>
        </p:nvSpPr>
        <p:spPr>
          <a:xfrm>
            <a:off x="10611828" y="5335023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510"/>
                </a:lnTo>
              </a:path>
            </a:pathLst>
          </a:custGeom>
          <a:ln w="15212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k object 307"/>
          <p:cNvSpPr/>
          <p:nvPr/>
        </p:nvSpPr>
        <p:spPr>
          <a:xfrm>
            <a:off x="10611964" y="5187703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15486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k object 308"/>
          <p:cNvSpPr/>
          <p:nvPr/>
        </p:nvSpPr>
        <p:spPr>
          <a:xfrm>
            <a:off x="10612064" y="5037843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59"/>
                </a:lnTo>
              </a:path>
            </a:pathLst>
          </a:custGeom>
          <a:ln w="15685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bk object 309"/>
          <p:cNvSpPr/>
          <p:nvPr/>
        </p:nvSpPr>
        <p:spPr>
          <a:xfrm>
            <a:off x="10612104" y="4576833"/>
            <a:ext cx="0" cy="461009"/>
          </a:xfrm>
          <a:custGeom>
            <a:avLst/>
            <a:gdLst/>
            <a:ahLst/>
            <a:cxnLst/>
            <a:rect l="l" t="t" r="r" b="b"/>
            <a:pathLst>
              <a:path h="461010">
                <a:moveTo>
                  <a:pt x="0" y="0"/>
                </a:moveTo>
                <a:lnTo>
                  <a:pt x="0" y="461010"/>
                </a:lnTo>
              </a:path>
            </a:pathLst>
          </a:custGeom>
          <a:ln w="15765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bk object 310"/>
          <p:cNvSpPr/>
          <p:nvPr/>
        </p:nvSpPr>
        <p:spPr>
          <a:xfrm>
            <a:off x="10612064" y="4426973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59"/>
                </a:lnTo>
              </a:path>
            </a:pathLst>
          </a:custGeom>
          <a:ln w="15685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bk object 311"/>
          <p:cNvSpPr/>
          <p:nvPr/>
        </p:nvSpPr>
        <p:spPr>
          <a:xfrm>
            <a:off x="10611964" y="4279653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15486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bk object 312"/>
          <p:cNvSpPr/>
          <p:nvPr/>
        </p:nvSpPr>
        <p:spPr>
          <a:xfrm>
            <a:off x="10611828" y="4136143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509"/>
                </a:lnTo>
              </a:path>
            </a:pathLst>
          </a:custGeom>
          <a:ln w="15212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bk object 313"/>
          <p:cNvSpPr/>
          <p:nvPr/>
        </p:nvSpPr>
        <p:spPr>
          <a:xfrm>
            <a:off x="10611655" y="3997713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429"/>
                </a:lnTo>
              </a:path>
            </a:pathLst>
          </a:custGeom>
          <a:ln w="14867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bk object 314"/>
          <p:cNvSpPr/>
          <p:nvPr/>
        </p:nvSpPr>
        <p:spPr>
          <a:xfrm>
            <a:off x="10611448" y="3861823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890"/>
                </a:lnTo>
              </a:path>
            </a:pathLst>
          </a:custGeom>
          <a:ln w="14453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bk object 315"/>
          <p:cNvSpPr/>
          <p:nvPr/>
        </p:nvSpPr>
        <p:spPr>
          <a:xfrm>
            <a:off x="10611206" y="3731013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809"/>
                </a:lnTo>
              </a:path>
            </a:pathLst>
          </a:custGeom>
          <a:ln w="13969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bk object 316"/>
          <p:cNvSpPr/>
          <p:nvPr/>
        </p:nvSpPr>
        <p:spPr>
          <a:xfrm>
            <a:off x="10610934" y="3606553"/>
            <a:ext cx="0" cy="124460"/>
          </a:xfrm>
          <a:custGeom>
            <a:avLst/>
            <a:gdLst/>
            <a:ahLst/>
            <a:cxnLst/>
            <a:rect l="l" t="t" r="r" b="b"/>
            <a:pathLst>
              <a:path h="124460">
                <a:moveTo>
                  <a:pt x="0" y="0"/>
                </a:moveTo>
                <a:lnTo>
                  <a:pt x="0" y="124460"/>
                </a:lnTo>
              </a:path>
            </a:pathLst>
          </a:custGeom>
          <a:ln w="13426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bk object 317"/>
          <p:cNvSpPr/>
          <p:nvPr/>
        </p:nvSpPr>
        <p:spPr>
          <a:xfrm>
            <a:off x="10604221" y="3485903"/>
            <a:ext cx="13335" cy="120650"/>
          </a:xfrm>
          <a:custGeom>
            <a:avLst/>
            <a:gdLst/>
            <a:ahLst/>
            <a:cxnLst/>
            <a:rect l="l" t="t" r="r" b="b"/>
            <a:pathLst>
              <a:path w="13334" h="120650">
                <a:moveTo>
                  <a:pt x="0" y="120650"/>
                </a:moveTo>
                <a:lnTo>
                  <a:pt x="12822" y="120650"/>
                </a:lnTo>
                <a:lnTo>
                  <a:pt x="12822" y="0"/>
                </a:lnTo>
                <a:lnTo>
                  <a:pt x="0" y="0"/>
                </a:lnTo>
                <a:lnTo>
                  <a:pt x="0" y="120650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bk object 318"/>
          <p:cNvSpPr/>
          <p:nvPr/>
        </p:nvSpPr>
        <p:spPr>
          <a:xfrm>
            <a:off x="10610298" y="3109983"/>
            <a:ext cx="0" cy="375920"/>
          </a:xfrm>
          <a:custGeom>
            <a:avLst/>
            <a:gdLst/>
            <a:ahLst/>
            <a:cxnLst/>
            <a:rect l="l" t="t" r="r" b="b"/>
            <a:pathLst>
              <a:path h="375920">
                <a:moveTo>
                  <a:pt x="0" y="0"/>
                </a:moveTo>
                <a:lnTo>
                  <a:pt x="0" y="375920"/>
                </a:lnTo>
              </a:path>
            </a:pathLst>
          </a:custGeom>
          <a:ln w="12154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bk object 319"/>
          <p:cNvSpPr/>
          <p:nvPr/>
        </p:nvSpPr>
        <p:spPr>
          <a:xfrm>
            <a:off x="10609033" y="3016003"/>
            <a:ext cx="0" cy="93980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93979"/>
                </a:moveTo>
                <a:lnTo>
                  <a:pt x="0" y="0"/>
                </a:lnTo>
                <a:lnTo>
                  <a:pt x="0" y="93979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bk object 320"/>
          <p:cNvSpPr/>
          <p:nvPr/>
        </p:nvSpPr>
        <p:spPr>
          <a:xfrm>
            <a:off x="10608590" y="2930913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85089"/>
                </a:move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k object 321"/>
          <p:cNvSpPr/>
          <p:nvPr/>
        </p:nvSpPr>
        <p:spPr>
          <a:xfrm>
            <a:off x="10604221" y="2852173"/>
            <a:ext cx="7620" cy="38100"/>
          </a:xfrm>
          <a:custGeom>
            <a:avLst/>
            <a:gdLst/>
            <a:ahLst/>
            <a:cxnLst/>
            <a:rect l="l" t="t" r="r" b="b"/>
            <a:pathLst>
              <a:path w="7620" h="38100">
                <a:moveTo>
                  <a:pt x="0" y="38100"/>
                </a:moveTo>
                <a:lnTo>
                  <a:pt x="7331" y="38100"/>
                </a:lnTo>
                <a:lnTo>
                  <a:pt x="7331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bk object 322"/>
          <p:cNvSpPr/>
          <p:nvPr/>
        </p:nvSpPr>
        <p:spPr>
          <a:xfrm>
            <a:off x="10604221" y="2815343"/>
            <a:ext cx="6985" cy="36830"/>
          </a:xfrm>
          <a:custGeom>
            <a:avLst/>
            <a:gdLst/>
            <a:ahLst/>
            <a:cxnLst/>
            <a:rect l="l" t="t" r="r" b="b"/>
            <a:pathLst>
              <a:path w="6984" h="36830">
                <a:moveTo>
                  <a:pt x="0" y="36829"/>
                </a:moveTo>
                <a:lnTo>
                  <a:pt x="6841" y="36829"/>
                </a:lnTo>
                <a:lnTo>
                  <a:pt x="6841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k object 323"/>
          <p:cNvSpPr/>
          <p:nvPr/>
        </p:nvSpPr>
        <p:spPr>
          <a:xfrm>
            <a:off x="10604221" y="2781053"/>
            <a:ext cx="6350" cy="34290"/>
          </a:xfrm>
          <a:custGeom>
            <a:avLst/>
            <a:gdLst/>
            <a:ahLst/>
            <a:cxnLst/>
            <a:rect l="l" t="t" r="r" b="b"/>
            <a:pathLst>
              <a:path w="6350" h="34289">
                <a:moveTo>
                  <a:pt x="0" y="34290"/>
                </a:moveTo>
                <a:lnTo>
                  <a:pt x="6340" y="34290"/>
                </a:lnTo>
                <a:lnTo>
                  <a:pt x="6340" y="0"/>
                </a:lnTo>
                <a:lnTo>
                  <a:pt x="0" y="0"/>
                </a:lnTo>
                <a:lnTo>
                  <a:pt x="0" y="34290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bk object 324"/>
          <p:cNvSpPr/>
          <p:nvPr/>
        </p:nvSpPr>
        <p:spPr>
          <a:xfrm>
            <a:off x="10604221" y="2748033"/>
            <a:ext cx="6350" cy="33020"/>
          </a:xfrm>
          <a:custGeom>
            <a:avLst/>
            <a:gdLst/>
            <a:ahLst/>
            <a:cxnLst/>
            <a:rect l="l" t="t" r="r" b="b"/>
            <a:pathLst>
              <a:path w="6350" h="33019">
                <a:moveTo>
                  <a:pt x="0" y="33020"/>
                </a:moveTo>
                <a:lnTo>
                  <a:pt x="5828" y="33020"/>
                </a:lnTo>
                <a:lnTo>
                  <a:pt x="5828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bk object 325"/>
          <p:cNvSpPr/>
          <p:nvPr/>
        </p:nvSpPr>
        <p:spPr>
          <a:xfrm>
            <a:off x="10604221" y="2717553"/>
            <a:ext cx="5715" cy="30480"/>
          </a:xfrm>
          <a:custGeom>
            <a:avLst/>
            <a:gdLst/>
            <a:ahLst/>
            <a:cxnLst/>
            <a:rect l="l" t="t" r="r" b="b"/>
            <a:pathLst>
              <a:path w="5715" h="30480">
                <a:moveTo>
                  <a:pt x="0" y="30480"/>
                </a:moveTo>
                <a:lnTo>
                  <a:pt x="5305" y="30480"/>
                </a:lnTo>
                <a:lnTo>
                  <a:pt x="5305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bk object 326"/>
          <p:cNvSpPr/>
          <p:nvPr/>
        </p:nvSpPr>
        <p:spPr>
          <a:xfrm>
            <a:off x="10604221" y="2689613"/>
            <a:ext cx="5080" cy="27940"/>
          </a:xfrm>
          <a:custGeom>
            <a:avLst/>
            <a:gdLst/>
            <a:ahLst/>
            <a:cxnLst/>
            <a:rect l="l" t="t" r="r" b="b"/>
            <a:pathLst>
              <a:path w="5079" h="27939">
                <a:moveTo>
                  <a:pt x="0" y="27939"/>
                </a:moveTo>
                <a:lnTo>
                  <a:pt x="4781" y="27939"/>
                </a:lnTo>
                <a:lnTo>
                  <a:pt x="4781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bk object 327"/>
          <p:cNvSpPr/>
          <p:nvPr/>
        </p:nvSpPr>
        <p:spPr>
          <a:xfrm>
            <a:off x="10604221" y="2662943"/>
            <a:ext cx="4445" cy="26670"/>
          </a:xfrm>
          <a:custGeom>
            <a:avLst/>
            <a:gdLst/>
            <a:ahLst/>
            <a:cxnLst/>
            <a:rect l="l" t="t" r="r" b="b"/>
            <a:pathLst>
              <a:path w="4445" h="26669">
                <a:moveTo>
                  <a:pt x="0" y="26670"/>
                </a:moveTo>
                <a:lnTo>
                  <a:pt x="4245" y="26670"/>
                </a:lnTo>
                <a:lnTo>
                  <a:pt x="4245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bk object 328"/>
          <p:cNvSpPr/>
          <p:nvPr/>
        </p:nvSpPr>
        <p:spPr>
          <a:xfrm>
            <a:off x="10604221" y="2638813"/>
            <a:ext cx="3810" cy="24130"/>
          </a:xfrm>
          <a:custGeom>
            <a:avLst/>
            <a:gdLst/>
            <a:ahLst/>
            <a:cxnLst/>
            <a:rect l="l" t="t" r="r" b="b"/>
            <a:pathLst>
              <a:path w="3809" h="24130">
                <a:moveTo>
                  <a:pt x="0" y="24129"/>
                </a:moveTo>
                <a:lnTo>
                  <a:pt x="3696" y="24129"/>
                </a:lnTo>
                <a:lnTo>
                  <a:pt x="3696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bk object 329"/>
          <p:cNvSpPr/>
          <p:nvPr/>
        </p:nvSpPr>
        <p:spPr>
          <a:xfrm>
            <a:off x="10604221" y="2617223"/>
            <a:ext cx="3175" cy="21590"/>
          </a:xfrm>
          <a:custGeom>
            <a:avLst/>
            <a:gdLst/>
            <a:ahLst/>
            <a:cxnLst/>
            <a:rect l="l" t="t" r="r" b="b"/>
            <a:pathLst>
              <a:path w="3175" h="21589">
                <a:moveTo>
                  <a:pt x="0" y="21589"/>
                </a:moveTo>
                <a:lnTo>
                  <a:pt x="3147" y="21589"/>
                </a:lnTo>
                <a:lnTo>
                  <a:pt x="3147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bk object 330"/>
          <p:cNvSpPr/>
          <p:nvPr/>
        </p:nvSpPr>
        <p:spPr>
          <a:xfrm>
            <a:off x="10604221" y="2598173"/>
            <a:ext cx="3175" cy="19050"/>
          </a:xfrm>
          <a:custGeom>
            <a:avLst/>
            <a:gdLst/>
            <a:ahLst/>
            <a:cxnLst/>
            <a:rect l="l" t="t" r="r" b="b"/>
            <a:pathLst>
              <a:path w="3175" h="19050">
                <a:moveTo>
                  <a:pt x="0" y="19050"/>
                </a:moveTo>
                <a:lnTo>
                  <a:pt x="2601" y="19050"/>
                </a:lnTo>
                <a:lnTo>
                  <a:pt x="2601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bk object 331"/>
          <p:cNvSpPr/>
          <p:nvPr/>
        </p:nvSpPr>
        <p:spPr>
          <a:xfrm>
            <a:off x="10604221" y="2580393"/>
            <a:ext cx="2540" cy="17780"/>
          </a:xfrm>
          <a:custGeom>
            <a:avLst/>
            <a:gdLst/>
            <a:ahLst/>
            <a:cxnLst/>
            <a:rect l="l" t="t" r="r" b="b"/>
            <a:pathLst>
              <a:path w="2540" h="17780">
                <a:moveTo>
                  <a:pt x="0" y="17780"/>
                </a:moveTo>
                <a:lnTo>
                  <a:pt x="2039" y="17780"/>
                </a:lnTo>
                <a:lnTo>
                  <a:pt x="2039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bk object 332"/>
          <p:cNvSpPr/>
          <p:nvPr/>
        </p:nvSpPr>
        <p:spPr>
          <a:xfrm>
            <a:off x="10604221" y="2565153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0" y="15239"/>
                </a:moveTo>
                <a:lnTo>
                  <a:pt x="1457" y="15239"/>
                </a:lnTo>
                <a:lnTo>
                  <a:pt x="1457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bk object 333"/>
          <p:cNvSpPr/>
          <p:nvPr/>
        </p:nvSpPr>
        <p:spPr>
          <a:xfrm>
            <a:off x="10604221" y="2552453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0" y="12700"/>
                </a:moveTo>
                <a:lnTo>
                  <a:pt x="873" y="12700"/>
                </a:lnTo>
                <a:lnTo>
                  <a:pt x="87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bk object 334"/>
          <p:cNvSpPr/>
          <p:nvPr/>
        </p:nvSpPr>
        <p:spPr>
          <a:xfrm>
            <a:off x="10604221" y="2542293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60">
                <a:moveTo>
                  <a:pt x="0" y="10159"/>
                </a:moveTo>
                <a:lnTo>
                  <a:pt x="290" y="10159"/>
                </a:lnTo>
                <a:lnTo>
                  <a:pt x="29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bk object 335"/>
          <p:cNvSpPr/>
          <p:nvPr/>
        </p:nvSpPr>
        <p:spPr>
          <a:xfrm>
            <a:off x="10604221" y="7061934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59">
                <a:moveTo>
                  <a:pt x="0" y="10160"/>
                </a:moveTo>
                <a:lnTo>
                  <a:pt x="277" y="10160"/>
                </a:lnTo>
                <a:lnTo>
                  <a:pt x="27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bk object 336"/>
          <p:cNvSpPr/>
          <p:nvPr/>
        </p:nvSpPr>
        <p:spPr>
          <a:xfrm>
            <a:off x="10604221" y="7049234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0" y="12700"/>
                </a:moveTo>
                <a:lnTo>
                  <a:pt x="835" y="12700"/>
                </a:lnTo>
                <a:lnTo>
                  <a:pt x="83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bk object 337"/>
          <p:cNvSpPr/>
          <p:nvPr/>
        </p:nvSpPr>
        <p:spPr>
          <a:xfrm>
            <a:off x="10604221" y="7033994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40">
                <a:moveTo>
                  <a:pt x="0" y="15240"/>
                </a:moveTo>
                <a:lnTo>
                  <a:pt x="1394" y="15240"/>
                </a:lnTo>
                <a:lnTo>
                  <a:pt x="139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bk object 338"/>
          <p:cNvSpPr/>
          <p:nvPr/>
        </p:nvSpPr>
        <p:spPr>
          <a:xfrm>
            <a:off x="10604221" y="7016214"/>
            <a:ext cx="2540" cy="17780"/>
          </a:xfrm>
          <a:custGeom>
            <a:avLst/>
            <a:gdLst/>
            <a:ahLst/>
            <a:cxnLst/>
            <a:rect l="l" t="t" r="r" b="b"/>
            <a:pathLst>
              <a:path w="2540" h="17779">
                <a:moveTo>
                  <a:pt x="0" y="17779"/>
                </a:moveTo>
                <a:lnTo>
                  <a:pt x="1953" y="17779"/>
                </a:lnTo>
                <a:lnTo>
                  <a:pt x="1953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bk object 339"/>
          <p:cNvSpPr/>
          <p:nvPr/>
        </p:nvSpPr>
        <p:spPr>
          <a:xfrm>
            <a:off x="10604221" y="6997164"/>
            <a:ext cx="2540" cy="19050"/>
          </a:xfrm>
          <a:custGeom>
            <a:avLst/>
            <a:gdLst/>
            <a:ahLst/>
            <a:cxnLst/>
            <a:rect l="l" t="t" r="r" b="b"/>
            <a:pathLst>
              <a:path w="2540" h="19050">
                <a:moveTo>
                  <a:pt x="0" y="19049"/>
                </a:moveTo>
                <a:lnTo>
                  <a:pt x="2492" y="19049"/>
                </a:lnTo>
                <a:lnTo>
                  <a:pt x="2492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bk object 340"/>
          <p:cNvSpPr/>
          <p:nvPr/>
        </p:nvSpPr>
        <p:spPr>
          <a:xfrm>
            <a:off x="10604221" y="6974304"/>
            <a:ext cx="3175" cy="22860"/>
          </a:xfrm>
          <a:custGeom>
            <a:avLst/>
            <a:gdLst/>
            <a:ahLst/>
            <a:cxnLst/>
            <a:rect l="l" t="t" r="r" b="b"/>
            <a:pathLst>
              <a:path w="3175" h="22859">
                <a:moveTo>
                  <a:pt x="0" y="22859"/>
                </a:moveTo>
                <a:lnTo>
                  <a:pt x="3032" y="22859"/>
                </a:lnTo>
                <a:lnTo>
                  <a:pt x="3032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bk object 341"/>
          <p:cNvSpPr/>
          <p:nvPr/>
        </p:nvSpPr>
        <p:spPr>
          <a:xfrm>
            <a:off x="10604221" y="6950174"/>
            <a:ext cx="3810" cy="24130"/>
          </a:xfrm>
          <a:custGeom>
            <a:avLst/>
            <a:gdLst/>
            <a:ahLst/>
            <a:cxnLst/>
            <a:rect l="l" t="t" r="r" b="b"/>
            <a:pathLst>
              <a:path w="3809" h="24129">
                <a:moveTo>
                  <a:pt x="0" y="24129"/>
                </a:moveTo>
                <a:lnTo>
                  <a:pt x="3572" y="24129"/>
                </a:lnTo>
                <a:lnTo>
                  <a:pt x="3572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bk object 342"/>
          <p:cNvSpPr/>
          <p:nvPr/>
        </p:nvSpPr>
        <p:spPr>
          <a:xfrm>
            <a:off x="10604221" y="6924774"/>
            <a:ext cx="4445" cy="25400"/>
          </a:xfrm>
          <a:custGeom>
            <a:avLst/>
            <a:gdLst/>
            <a:ahLst/>
            <a:cxnLst/>
            <a:rect l="l" t="t" r="r" b="b"/>
            <a:pathLst>
              <a:path w="4445" h="25400">
                <a:moveTo>
                  <a:pt x="0" y="25399"/>
                </a:moveTo>
                <a:lnTo>
                  <a:pt x="4085" y="25399"/>
                </a:lnTo>
                <a:lnTo>
                  <a:pt x="4085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bk object 343"/>
          <p:cNvSpPr/>
          <p:nvPr/>
        </p:nvSpPr>
        <p:spPr>
          <a:xfrm>
            <a:off x="10607745" y="6722844"/>
            <a:ext cx="0" cy="201930"/>
          </a:xfrm>
          <a:custGeom>
            <a:avLst/>
            <a:gdLst/>
            <a:ahLst/>
            <a:cxnLst/>
            <a:rect l="l" t="t" r="r" b="b"/>
            <a:pathLst>
              <a:path h="201929">
                <a:moveTo>
                  <a:pt x="0" y="201929"/>
                </a:moveTo>
                <a:lnTo>
                  <a:pt x="0" y="0"/>
                </a:lnTo>
                <a:lnTo>
                  <a:pt x="0" y="201929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bk object 344"/>
          <p:cNvSpPr/>
          <p:nvPr/>
        </p:nvSpPr>
        <p:spPr>
          <a:xfrm>
            <a:off x="10609150" y="6404074"/>
            <a:ext cx="0" cy="318770"/>
          </a:xfrm>
          <a:custGeom>
            <a:avLst/>
            <a:gdLst/>
            <a:ahLst/>
            <a:cxnLst/>
            <a:rect l="l" t="t" r="r" b="b"/>
            <a:pathLst>
              <a:path h="318770">
                <a:moveTo>
                  <a:pt x="0" y="0"/>
                </a:moveTo>
                <a:lnTo>
                  <a:pt x="0" y="318770"/>
                </a:lnTo>
              </a:path>
            </a:pathLst>
          </a:custGeom>
          <a:ln w="9856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bk object 345"/>
          <p:cNvSpPr/>
          <p:nvPr/>
        </p:nvSpPr>
        <p:spPr>
          <a:xfrm>
            <a:off x="10609534" y="6298664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410"/>
                </a:lnTo>
              </a:path>
            </a:pathLst>
          </a:custGeom>
          <a:ln w="10625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bk object 346"/>
          <p:cNvSpPr/>
          <p:nvPr/>
        </p:nvSpPr>
        <p:spPr>
          <a:xfrm>
            <a:off x="10609892" y="6186904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59"/>
                </a:lnTo>
              </a:path>
            </a:pathLst>
          </a:custGeom>
          <a:ln w="11341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bk object 347"/>
          <p:cNvSpPr/>
          <p:nvPr/>
        </p:nvSpPr>
        <p:spPr>
          <a:xfrm>
            <a:off x="10610226" y="6068794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12008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bk object 348"/>
          <p:cNvSpPr/>
          <p:nvPr/>
        </p:nvSpPr>
        <p:spPr>
          <a:xfrm>
            <a:off x="10610532" y="5945604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12621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bk object 349"/>
          <p:cNvSpPr/>
          <p:nvPr/>
        </p:nvSpPr>
        <p:spPr>
          <a:xfrm>
            <a:off x="10610809" y="5817334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270"/>
                </a:lnTo>
              </a:path>
            </a:pathLst>
          </a:custGeom>
          <a:ln w="13176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bk object 350"/>
          <p:cNvSpPr/>
          <p:nvPr/>
        </p:nvSpPr>
        <p:spPr>
          <a:xfrm>
            <a:off x="10611056" y="5685254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2079"/>
                </a:lnTo>
              </a:path>
            </a:pathLst>
          </a:custGeom>
          <a:ln w="13668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bk object 351"/>
          <p:cNvSpPr/>
          <p:nvPr/>
        </p:nvSpPr>
        <p:spPr>
          <a:xfrm>
            <a:off x="10611270" y="554809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14098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bk object 352"/>
          <p:cNvSpPr/>
          <p:nvPr/>
        </p:nvSpPr>
        <p:spPr>
          <a:xfrm>
            <a:off x="10611454" y="5405854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2239"/>
                </a:lnTo>
              </a:path>
            </a:pathLst>
          </a:custGeom>
          <a:ln w="14465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bk object 353"/>
          <p:cNvSpPr/>
          <p:nvPr/>
        </p:nvSpPr>
        <p:spPr>
          <a:xfrm>
            <a:off x="10611603" y="5261074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14763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bk object 354"/>
          <p:cNvSpPr/>
          <p:nvPr/>
        </p:nvSpPr>
        <p:spPr>
          <a:xfrm>
            <a:off x="10611716" y="5112484"/>
            <a:ext cx="0" cy="148590"/>
          </a:xfrm>
          <a:custGeom>
            <a:avLst/>
            <a:gdLst/>
            <a:ahLst/>
            <a:cxnLst/>
            <a:rect l="l" t="t" r="r" b="b"/>
            <a:pathLst>
              <a:path h="148589">
                <a:moveTo>
                  <a:pt x="0" y="0"/>
                </a:moveTo>
                <a:lnTo>
                  <a:pt x="0" y="148590"/>
                </a:lnTo>
              </a:path>
            </a:pathLst>
          </a:custGeom>
          <a:ln w="14990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bk object 355"/>
          <p:cNvSpPr/>
          <p:nvPr/>
        </p:nvSpPr>
        <p:spPr>
          <a:xfrm>
            <a:off x="10611793" y="4961354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0"/>
                </a:moveTo>
                <a:lnTo>
                  <a:pt x="0" y="151129"/>
                </a:lnTo>
              </a:path>
            </a:pathLst>
          </a:custGeom>
          <a:ln w="15144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bk object 356"/>
          <p:cNvSpPr/>
          <p:nvPr/>
        </p:nvSpPr>
        <p:spPr>
          <a:xfrm>
            <a:off x="10611793" y="4501614"/>
            <a:ext cx="0" cy="459740"/>
          </a:xfrm>
          <a:custGeom>
            <a:avLst/>
            <a:gdLst/>
            <a:ahLst/>
            <a:cxnLst/>
            <a:rect l="l" t="t" r="r" b="b"/>
            <a:pathLst>
              <a:path h="459739">
                <a:moveTo>
                  <a:pt x="0" y="0"/>
                </a:moveTo>
                <a:lnTo>
                  <a:pt x="0" y="459740"/>
                </a:lnTo>
              </a:path>
            </a:pathLst>
          </a:custGeom>
          <a:ln w="15143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bk object 357"/>
          <p:cNvSpPr/>
          <p:nvPr/>
        </p:nvSpPr>
        <p:spPr>
          <a:xfrm>
            <a:off x="10611716" y="4353024"/>
            <a:ext cx="0" cy="148590"/>
          </a:xfrm>
          <a:custGeom>
            <a:avLst/>
            <a:gdLst/>
            <a:ahLst/>
            <a:cxnLst/>
            <a:rect l="l" t="t" r="r" b="b"/>
            <a:pathLst>
              <a:path h="148589">
                <a:moveTo>
                  <a:pt x="0" y="0"/>
                </a:moveTo>
                <a:lnTo>
                  <a:pt x="0" y="148589"/>
                </a:lnTo>
              </a:path>
            </a:pathLst>
          </a:custGeom>
          <a:ln w="14989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bk object 358"/>
          <p:cNvSpPr/>
          <p:nvPr/>
        </p:nvSpPr>
        <p:spPr>
          <a:xfrm>
            <a:off x="10611603" y="4208244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80"/>
                </a:lnTo>
              </a:path>
            </a:pathLst>
          </a:custGeom>
          <a:ln w="14762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bk object 359"/>
          <p:cNvSpPr/>
          <p:nvPr/>
        </p:nvSpPr>
        <p:spPr>
          <a:xfrm>
            <a:off x="10611454" y="4067274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14465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bk object 360"/>
          <p:cNvSpPr/>
          <p:nvPr/>
        </p:nvSpPr>
        <p:spPr>
          <a:xfrm>
            <a:off x="10611271" y="393011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14100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bk object 361"/>
          <p:cNvSpPr/>
          <p:nvPr/>
        </p:nvSpPr>
        <p:spPr>
          <a:xfrm>
            <a:off x="10611056" y="3796764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350"/>
                </a:lnTo>
              </a:path>
            </a:pathLst>
          </a:custGeom>
          <a:ln w="13669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bk object 362"/>
          <p:cNvSpPr/>
          <p:nvPr/>
        </p:nvSpPr>
        <p:spPr>
          <a:xfrm>
            <a:off x="10610808" y="3668494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270"/>
                </a:lnTo>
              </a:path>
            </a:pathLst>
          </a:custGeom>
          <a:ln w="13173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bk object 363"/>
          <p:cNvSpPr/>
          <p:nvPr/>
        </p:nvSpPr>
        <p:spPr>
          <a:xfrm>
            <a:off x="10610531" y="3545304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12618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bk object 364"/>
          <p:cNvSpPr/>
          <p:nvPr/>
        </p:nvSpPr>
        <p:spPr>
          <a:xfrm>
            <a:off x="10610226" y="3428464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40"/>
                </a:lnTo>
              </a:path>
            </a:pathLst>
          </a:custGeom>
          <a:ln w="12008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bk object 365"/>
          <p:cNvSpPr/>
          <p:nvPr/>
        </p:nvSpPr>
        <p:spPr>
          <a:xfrm>
            <a:off x="10609894" y="2931894"/>
            <a:ext cx="0" cy="496570"/>
          </a:xfrm>
          <a:custGeom>
            <a:avLst/>
            <a:gdLst/>
            <a:ahLst/>
            <a:cxnLst/>
            <a:rect l="l" t="t" r="r" b="b"/>
            <a:pathLst>
              <a:path h="496570">
                <a:moveTo>
                  <a:pt x="0" y="0"/>
                </a:moveTo>
                <a:lnTo>
                  <a:pt x="0" y="496569"/>
                </a:lnTo>
              </a:path>
            </a:pathLst>
          </a:custGeom>
          <a:ln w="11345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bk object 366"/>
          <p:cNvSpPr/>
          <p:nvPr/>
        </p:nvSpPr>
        <p:spPr>
          <a:xfrm>
            <a:off x="10604221" y="2853154"/>
            <a:ext cx="7620" cy="38100"/>
          </a:xfrm>
          <a:custGeom>
            <a:avLst/>
            <a:gdLst/>
            <a:ahLst/>
            <a:cxnLst/>
            <a:rect l="l" t="t" r="r" b="b"/>
            <a:pathLst>
              <a:path w="7620" h="38100">
                <a:moveTo>
                  <a:pt x="0" y="38100"/>
                </a:moveTo>
                <a:lnTo>
                  <a:pt x="7048" y="38100"/>
                </a:lnTo>
                <a:lnTo>
                  <a:pt x="7048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bk object 367"/>
          <p:cNvSpPr/>
          <p:nvPr/>
        </p:nvSpPr>
        <p:spPr>
          <a:xfrm>
            <a:off x="10604221" y="2816324"/>
            <a:ext cx="6985" cy="36830"/>
          </a:xfrm>
          <a:custGeom>
            <a:avLst/>
            <a:gdLst/>
            <a:ahLst/>
            <a:cxnLst/>
            <a:rect l="l" t="t" r="r" b="b"/>
            <a:pathLst>
              <a:path w="6984" h="36830">
                <a:moveTo>
                  <a:pt x="0" y="36829"/>
                </a:moveTo>
                <a:lnTo>
                  <a:pt x="6577" y="36829"/>
                </a:lnTo>
                <a:lnTo>
                  <a:pt x="6577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bk object 368"/>
          <p:cNvSpPr/>
          <p:nvPr/>
        </p:nvSpPr>
        <p:spPr>
          <a:xfrm>
            <a:off x="10604221" y="2782034"/>
            <a:ext cx="6350" cy="34290"/>
          </a:xfrm>
          <a:custGeom>
            <a:avLst/>
            <a:gdLst/>
            <a:ahLst/>
            <a:cxnLst/>
            <a:rect l="l" t="t" r="r" b="b"/>
            <a:pathLst>
              <a:path w="6350" h="34289">
                <a:moveTo>
                  <a:pt x="0" y="34289"/>
                </a:moveTo>
                <a:lnTo>
                  <a:pt x="6096" y="34289"/>
                </a:lnTo>
                <a:lnTo>
                  <a:pt x="6096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bk object 369"/>
          <p:cNvSpPr/>
          <p:nvPr/>
        </p:nvSpPr>
        <p:spPr>
          <a:xfrm>
            <a:off x="10604221" y="2749014"/>
            <a:ext cx="5715" cy="33020"/>
          </a:xfrm>
          <a:custGeom>
            <a:avLst/>
            <a:gdLst/>
            <a:ahLst/>
            <a:cxnLst/>
            <a:rect l="l" t="t" r="r" b="b"/>
            <a:pathLst>
              <a:path w="5715" h="33019">
                <a:moveTo>
                  <a:pt x="0" y="33020"/>
                </a:moveTo>
                <a:lnTo>
                  <a:pt x="5604" y="33020"/>
                </a:lnTo>
                <a:lnTo>
                  <a:pt x="5604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bk object 370"/>
          <p:cNvSpPr/>
          <p:nvPr/>
        </p:nvSpPr>
        <p:spPr>
          <a:xfrm>
            <a:off x="10604221" y="2690594"/>
            <a:ext cx="5080" cy="27940"/>
          </a:xfrm>
          <a:custGeom>
            <a:avLst/>
            <a:gdLst/>
            <a:ahLst/>
            <a:cxnLst/>
            <a:rect l="l" t="t" r="r" b="b"/>
            <a:pathLst>
              <a:path w="5079" h="27939">
                <a:moveTo>
                  <a:pt x="0" y="27940"/>
                </a:moveTo>
                <a:lnTo>
                  <a:pt x="4599" y="27940"/>
                </a:lnTo>
                <a:lnTo>
                  <a:pt x="4599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bk object 371"/>
          <p:cNvSpPr/>
          <p:nvPr/>
        </p:nvSpPr>
        <p:spPr>
          <a:xfrm>
            <a:off x="10604221" y="2663924"/>
            <a:ext cx="4445" cy="26670"/>
          </a:xfrm>
          <a:custGeom>
            <a:avLst/>
            <a:gdLst/>
            <a:ahLst/>
            <a:cxnLst/>
            <a:rect l="l" t="t" r="r" b="b"/>
            <a:pathLst>
              <a:path w="4445" h="26669">
                <a:moveTo>
                  <a:pt x="0" y="26669"/>
                </a:moveTo>
                <a:lnTo>
                  <a:pt x="4085" y="26669"/>
                </a:lnTo>
                <a:lnTo>
                  <a:pt x="4085" y="0"/>
                </a:lnTo>
                <a:lnTo>
                  <a:pt x="0" y="0"/>
                </a:lnTo>
                <a:lnTo>
                  <a:pt x="0" y="26669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bk object 372"/>
          <p:cNvSpPr/>
          <p:nvPr/>
        </p:nvSpPr>
        <p:spPr>
          <a:xfrm>
            <a:off x="10604221" y="2639794"/>
            <a:ext cx="3810" cy="24130"/>
          </a:xfrm>
          <a:custGeom>
            <a:avLst/>
            <a:gdLst/>
            <a:ahLst/>
            <a:cxnLst/>
            <a:rect l="l" t="t" r="r" b="b"/>
            <a:pathLst>
              <a:path w="3809" h="24130">
                <a:moveTo>
                  <a:pt x="0" y="24130"/>
                </a:moveTo>
                <a:lnTo>
                  <a:pt x="3559" y="24130"/>
                </a:lnTo>
                <a:lnTo>
                  <a:pt x="3559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bk object 373"/>
          <p:cNvSpPr/>
          <p:nvPr/>
        </p:nvSpPr>
        <p:spPr>
          <a:xfrm>
            <a:off x="10604221" y="2618204"/>
            <a:ext cx="3175" cy="21590"/>
          </a:xfrm>
          <a:custGeom>
            <a:avLst/>
            <a:gdLst/>
            <a:ahLst/>
            <a:cxnLst/>
            <a:rect l="l" t="t" r="r" b="b"/>
            <a:pathLst>
              <a:path w="3175" h="21589">
                <a:moveTo>
                  <a:pt x="0" y="21590"/>
                </a:moveTo>
                <a:lnTo>
                  <a:pt x="3033" y="21590"/>
                </a:lnTo>
                <a:lnTo>
                  <a:pt x="3033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bk object 374"/>
          <p:cNvSpPr/>
          <p:nvPr/>
        </p:nvSpPr>
        <p:spPr>
          <a:xfrm>
            <a:off x="10604221" y="2597884"/>
            <a:ext cx="2540" cy="20320"/>
          </a:xfrm>
          <a:custGeom>
            <a:avLst/>
            <a:gdLst/>
            <a:ahLst/>
            <a:cxnLst/>
            <a:rect l="l" t="t" r="r" b="b"/>
            <a:pathLst>
              <a:path w="2540" h="20319">
                <a:moveTo>
                  <a:pt x="0" y="20319"/>
                </a:moveTo>
                <a:lnTo>
                  <a:pt x="2493" y="20319"/>
                </a:lnTo>
                <a:lnTo>
                  <a:pt x="2493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bk object 375"/>
          <p:cNvSpPr/>
          <p:nvPr/>
        </p:nvSpPr>
        <p:spPr>
          <a:xfrm>
            <a:off x="10604221" y="2581374"/>
            <a:ext cx="2540" cy="16510"/>
          </a:xfrm>
          <a:custGeom>
            <a:avLst/>
            <a:gdLst/>
            <a:ahLst/>
            <a:cxnLst/>
            <a:rect l="l" t="t" r="r" b="b"/>
            <a:pathLst>
              <a:path w="2540" h="16510">
                <a:moveTo>
                  <a:pt x="0" y="16509"/>
                </a:moveTo>
                <a:lnTo>
                  <a:pt x="1954" y="16509"/>
                </a:lnTo>
                <a:lnTo>
                  <a:pt x="1954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bk object 376"/>
          <p:cNvSpPr/>
          <p:nvPr/>
        </p:nvSpPr>
        <p:spPr>
          <a:xfrm>
            <a:off x="10604221" y="2566134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0" y="15239"/>
                </a:moveTo>
                <a:lnTo>
                  <a:pt x="1419" y="15239"/>
                </a:lnTo>
                <a:lnTo>
                  <a:pt x="1419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bk object 377"/>
          <p:cNvSpPr/>
          <p:nvPr/>
        </p:nvSpPr>
        <p:spPr>
          <a:xfrm>
            <a:off x="10604221" y="2553434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0" y="12699"/>
                </a:moveTo>
                <a:lnTo>
                  <a:pt x="864" y="12699"/>
                </a:lnTo>
                <a:lnTo>
                  <a:pt x="864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bk object 378"/>
          <p:cNvSpPr/>
          <p:nvPr/>
        </p:nvSpPr>
        <p:spPr>
          <a:xfrm>
            <a:off x="10604221" y="2542004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30">
                <a:moveTo>
                  <a:pt x="0" y="11429"/>
                </a:moveTo>
                <a:lnTo>
                  <a:pt x="279" y="11429"/>
                </a:lnTo>
                <a:lnTo>
                  <a:pt x="279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bk object 379"/>
          <p:cNvSpPr/>
          <p:nvPr/>
        </p:nvSpPr>
        <p:spPr>
          <a:xfrm>
            <a:off x="10604221" y="7061633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59">
                <a:moveTo>
                  <a:pt x="0" y="10159"/>
                </a:moveTo>
                <a:lnTo>
                  <a:pt x="263" y="10159"/>
                </a:lnTo>
                <a:lnTo>
                  <a:pt x="2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bk object 380"/>
          <p:cNvSpPr/>
          <p:nvPr/>
        </p:nvSpPr>
        <p:spPr>
          <a:xfrm>
            <a:off x="10604221" y="7048933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0" y="12699"/>
                </a:moveTo>
                <a:lnTo>
                  <a:pt x="794" y="12699"/>
                </a:lnTo>
                <a:lnTo>
                  <a:pt x="794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bk object 381"/>
          <p:cNvSpPr/>
          <p:nvPr/>
        </p:nvSpPr>
        <p:spPr>
          <a:xfrm>
            <a:off x="10604221" y="7033693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40">
                <a:moveTo>
                  <a:pt x="0" y="15240"/>
                </a:moveTo>
                <a:lnTo>
                  <a:pt x="1327" y="15240"/>
                </a:lnTo>
                <a:lnTo>
                  <a:pt x="1327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bk object 382"/>
          <p:cNvSpPr/>
          <p:nvPr/>
        </p:nvSpPr>
        <p:spPr>
          <a:xfrm>
            <a:off x="10604221" y="7015912"/>
            <a:ext cx="1905" cy="17780"/>
          </a:xfrm>
          <a:custGeom>
            <a:avLst/>
            <a:gdLst/>
            <a:ahLst/>
            <a:cxnLst/>
            <a:rect l="l" t="t" r="r" b="b"/>
            <a:pathLst>
              <a:path w="1904" h="17779">
                <a:moveTo>
                  <a:pt x="0" y="17779"/>
                </a:moveTo>
                <a:lnTo>
                  <a:pt x="1861" y="17779"/>
                </a:lnTo>
                <a:lnTo>
                  <a:pt x="1861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bk object 383"/>
          <p:cNvSpPr/>
          <p:nvPr/>
        </p:nvSpPr>
        <p:spPr>
          <a:xfrm>
            <a:off x="10604221" y="6995593"/>
            <a:ext cx="2540" cy="20320"/>
          </a:xfrm>
          <a:custGeom>
            <a:avLst/>
            <a:gdLst/>
            <a:ahLst/>
            <a:cxnLst/>
            <a:rect l="l" t="t" r="r" b="b"/>
            <a:pathLst>
              <a:path w="2540" h="20320">
                <a:moveTo>
                  <a:pt x="0" y="20319"/>
                </a:moveTo>
                <a:lnTo>
                  <a:pt x="2394" y="20319"/>
                </a:lnTo>
                <a:lnTo>
                  <a:pt x="2394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bk object 384"/>
          <p:cNvSpPr/>
          <p:nvPr/>
        </p:nvSpPr>
        <p:spPr>
          <a:xfrm>
            <a:off x="10604221" y="6974002"/>
            <a:ext cx="3175" cy="21590"/>
          </a:xfrm>
          <a:custGeom>
            <a:avLst/>
            <a:gdLst/>
            <a:ahLst/>
            <a:cxnLst/>
            <a:rect l="l" t="t" r="r" b="b"/>
            <a:pathLst>
              <a:path w="3175" h="21590">
                <a:moveTo>
                  <a:pt x="0" y="21590"/>
                </a:moveTo>
                <a:lnTo>
                  <a:pt x="2909" y="21590"/>
                </a:lnTo>
                <a:lnTo>
                  <a:pt x="290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bk object 385"/>
          <p:cNvSpPr/>
          <p:nvPr/>
        </p:nvSpPr>
        <p:spPr>
          <a:xfrm>
            <a:off x="10604221" y="6949873"/>
            <a:ext cx="3810" cy="24130"/>
          </a:xfrm>
          <a:custGeom>
            <a:avLst/>
            <a:gdLst/>
            <a:ahLst/>
            <a:cxnLst/>
            <a:rect l="l" t="t" r="r" b="b"/>
            <a:pathLst>
              <a:path w="3809" h="24129">
                <a:moveTo>
                  <a:pt x="0" y="24130"/>
                </a:moveTo>
                <a:lnTo>
                  <a:pt x="3411" y="24130"/>
                </a:lnTo>
                <a:lnTo>
                  <a:pt x="3411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bk object 386"/>
          <p:cNvSpPr/>
          <p:nvPr/>
        </p:nvSpPr>
        <p:spPr>
          <a:xfrm>
            <a:off x="10607371" y="6760643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189229"/>
                </a:moveTo>
                <a:lnTo>
                  <a:pt x="0" y="0"/>
                </a:lnTo>
                <a:lnTo>
                  <a:pt x="0" y="189229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bk object 387"/>
          <p:cNvSpPr/>
          <p:nvPr/>
        </p:nvSpPr>
        <p:spPr>
          <a:xfrm>
            <a:off x="10608750" y="6454573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0"/>
                </a:moveTo>
                <a:lnTo>
                  <a:pt x="0" y="306070"/>
                </a:lnTo>
              </a:path>
            </a:pathLst>
          </a:custGeom>
          <a:ln w="9058">
            <a:solidFill>
              <a:srgbClr val="737F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bk object 388"/>
          <p:cNvSpPr/>
          <p:nvPr/>
        </p:nvSpPr>
        <p:spPr>
          <a:xfrm>
            <a:off x="10609129" y="6351702"/>
            <a:ext cx="0" cy="102870"/>
          </a:xfrm>
          <a:custGeom>
            <a:avLst/>
            <a:gdLst/>
            <a:ahLst/>
            <a:cxnLst/>
            <a:rect l="l" t="t" r="r" b="b"/>
            <a:pathLst>
              <a:path h="102870">
                <a:moveTo>
                  <a:pt x="0" y="0"/>
                </a:moveTo>
                <a:lnTo>
                  <a:pt x="0" y="102869"/>
                </a:lnTo>
              </a:path>
            </a:pathLst>
          </a:custGeom>
          <a:ln w="9814">
            <a:solidFill>
              <a:srgbClr val="737F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bk object 389"/>
          <p:cNvSpPr/>
          <p:nvPr/>
        </p:nvSpPr>
        <p:spPr>
          <a:xfrm>
            <a:off x="10609486" y="624248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20"/>
                </a:lnTo>
              </a:path>
            </a:pathLst>
          </a:custGeom>
          <a:ln w="10530">
            <a:solidFill>
              <a:srgbClr val="737F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bk object 390"/>
          <p:cNvSpPr/>
          <p:nvPr/>
        </p:nvSpPr>
        <p:spPr>
          <a:xfrm>
            <a:off x="10609820" y="6126913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69"/>
                </a:lnTo>
              </a:path>
            </a:pathLst>
          </a:custGeom>
          <a:ln w="11197">
            <a:solidFill>
              <a:srgbClr val="737F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bk object 391"/>
          <p:cNvSpPr/>
          <p:nvPr/>
        </p:nvSpPr>
        <p:spPr>
          <a:xfrm>
            <a:off x="10610126" y="6007532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80"/>
                </a:lnTo>
              </a:path>
            </a:pathLst>
          </a:custGeom>
          <a:ln w="11810">
            <a:solidFill>
              <a:srgbClr val="737F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bk object 392"/>
          <p:cNvSpPr/>
          <p:nvPr/>
        </p:nvSpPr>
        <p:spPr>
          <a:xfrm>
            <a:off x="10604221" y="5881802"/>
            <a:ext cx="12700" cy="125730"/>
          </a:xfrm>
          <a:custGeom>
            <a:avLst/>
            <a:gdLst/>
            <a:ahLst/>
            <a:cxnLst/>
            <a:rect l="l" t="t" r="r" b="b"/>
            <a:pathLst>
              <a:path w="12700" h="125729">
                <a:moveTo>
                  <a:pt x="0" y="125729"/>
                </a:moveTo>
                <a:lnTo>
                  <a:pt x="12368" y="125729"/>
                </a:lnTo>
                <a:lnTo>
                  <a:pt x="12368" y="0"/>
                </a:lnTo>
                <a:lnTo>
                  <a:pt x="0" y="0"/>
                </a:lnTo>
                <a:lnTo>
                  <a:pt x="0" y="125729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bk object 393"/>
          <p:cNvSpPr/>
          <p:nvPr/>
        </p:nvSpPr>
        <p:spPr>
          <a:xfrm>
            <a:off x="10604221" y="5750993"/>
            <a:ext cx="13335" cy="130810"/>
          </a:xfrm>
          <a:custGeom>
            <a:avLst/>
            <a:gdLst/>
            <a:ahLst/>
            <a:cxnLst/>
            <a:rect l="l" t="t" r="r" b="b"/>
            <a:pathLst>
              <a:path w="13334" h="130810">
                <a:moveTo>
                  <a:pt x="0" y="130810"/>
                </a:moveTo>
                <a:lnTo>
                  <a:pt x="12873" y="130810"/>
                </a:lnTo>
                <a:lnTo>
                  <a:pt x="12873" y="0"/>
                </a:lnTo>
                <a:lnTo>
                  <a:pt x="0" y="0"/>
                </a:lnTo>
                <a:lnTo>
                  <a:pt x="0" y="13081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bk object 394"/>
          <p:cNvSpPr/>
          <p:nvPr/>
        </p:nvSpPr>
        <p:spPr>
          <a:xfrm>
            <a:off x="10604221" y="5616373"/>
            <a:ext cx="13335" cy="134620"/>
          </a:xfrm>
          <a:custGeom>
            <a:avLst/>
            <a:gdLst/>
            <a:ahLst/>
            <a:cxnLst/>
            <a:rect l="l" t="t" r="r" b="b"/>
            <a:pathLst>
              <a:path w="13334" h="134620">
                <a:moveTo>
                  <a:pt x="0" y="134620"/>
                </a:moveTo>
                <a:lnTo>
                  <a:pt x="13317" y="134620"/>
                </a:lnTo>
                <a:lnTo>
                  <a:pt x="13317" y="0"/>
                </a:lnTo>
                <a:lnTo>
                  <a:pt x="0" y="0"/>
                </a:lnTo>
                <a:lnTo>
                  <a:pt x="0" y="13462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bk object 395"/>
          <p:cNvSpPr/>
          <p:nvPr/>
        </p:nvSpPr>
        <p:spPr>
          <a:xfrm>
            <a:off x="10604221" y="5476673"/>
            <a:ext cx="13970" cy="139700"/>
          </a:xfrm>
          <a:custGeom>
            <a:avLst/>
            <a:gdLst/>
            <a:ahLst/>
            <a:cxnLst/>
            <a:rect l="l" t="t" r="r" b="b"/>
            <a:pathLst>
              <a:path w="13970" h="139700">
                <a:moveTo>
                  <a:pt x="0" y="139700"/>
                </a:moveTo>
                <a:lnTo>
                  <a:pt x="13700" y="139700"/>
                </a:lnTo>
                <a:lnTo>
                  <a:pt x="13700" y="0"/>
                </a:lnTo>
                <a:lnTo>
                  <a:pt x="0" y="0"/>
                </a:lnTo>
                <a:lnTo>
                  <a:pt x="0" y="13970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bk object 396"/>
          <p:cNvSpPr/>
          <p:nvPr/>
        </p:nvSpPr>
        <p:spPr>
          <a:xfrm>
            <a:off x="10604221" y="5334432"/>
            <a:ext cx="14604" cy="142240"/>
          </a:xfrm>
          <a:custGeom>
            <a:avLst/>
            <a:gdLst/>
            <a:ahLst/>
            <a:cxnLst/>
            <a:rect l="l" t="t" r="r" b="b"/>
            <a:pathLst>
              <a:path w="14604" h="142239">
                <a:moveTo>
                  <a:pt x="0" y="142239"/>
                </a:moveTo>
                <a:lnTo>
                  <a:pt x="14018" y="142239"/>
                </a:lnTo>
                <a:lnTo>
                  <a:pt x="14018" y="0"/>
                </a:lnTo>
                <a:lnTo>
                  <a:pt x="0" y="0"/>
                </a:lnTo>
                <a:lnTo>
                  <a:pt x="0" y="142239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bk object 397"/>
          <p:cNvSpPr/>
          <p:nvPr/>
        </p:nvSpPr>
        <p:spPr>
          <a:xfrm>
            <a:off x="10604221" y="5187113"/>
            <a:ext cx="14604" cy="147320"/>
          </a:xfrm>
          <a:custGeom>
            <a:avLst/>
            <a:gdLst/>
            <a:ahLst/>
            <a:cxnLst/>
            <a:rect l="l" t="t" r="r" b="b"/>
            <a:pathLst>
              <a:path w="14604" h="147320">
                <a:moveTo>
                  <a:pt x="0" y="147319"/>
                </a:moveTo>
                <a:lnTo>
                  <a:pt x="14271" y="147319"/>
                </a:lnTo>
                <a:lnTo>
                  <a:pt x="14271" y="0"/>
                </a:lnTo>
                <a:lnTo>
                  <a:pt x="0" y="0"/>
                </a:lnTo>
                <a:lnTo>
                  <a:pt x="0" y="147319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bk object 398"/>
          <p:cNvSpPr/>
          <p:nvPr/>
        </p:nvSpPr>
        <p:spPr>
          <a:xfrm>
            <a:off x="10604221" y="5037252"/>
            <a:ext cx="14604" cy="149860"/>
          </a:xfrm>
          <a:custGeom>
            <a:avLst/>
            <a:gdLst/>
            <a:ahLst/>
            <a:cxnLst/>
            <a:rect l="l" t="t" r="r" b="b"/>
            <a:pathLst>
              <a:path w="14604" h="149860">
                <a:moveTo>
                  <a:pt x="0" y="149860"/>
                </a:moveTo>
                <a:lnTo>
                  <a:pt x="14454" y="149860"/>
                </a:lnTo>
                <a:lnTo>
                  <a:pt x="14454" y="0"/>
                </a:lnTo>
                <a:lnTo>
                  <a:pt x="0" y="0"/>
                </a:lnTo>
                <a:lnTo>
                  <a:pt x="0" y="14986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bk object 399"/>
          <p:cNvSpPr/>
          <p:nvPr/>
        </p:nvSpPr>
        <p:spPr>
          <a:xfrm>
            <a:off x="10604221" y="4577513"/>
            <a:ext cx="14604" cy="459740"/>
          </a:xfrm>
          <a:custGeom>
            <a:avLst/>
            <a:gdLst/>
            <a:ahLst/>
            <a:cxnLst/>
            <a:rect l="l" t="t" r="r" b="b"/>
            <a:pathLst>
              <a:path w="14604" h="459739">
                <a:moveTo>
                  <a:pt x="0" y="459740"/>
                </a:moveTo>
                <a:lnTo>
                  <a:pt x="14528" y="459740"/>
                </a:lnTo>
                <a:lnTo>
                  <a:pt x="14528" y="0"/>
                </a:lnTo>
                <a:lnTo>
                  <a:pt x="0" y="0"/>
                </a:lnTo>
                <a:lnTo>
                  <a:pt x="0" y="45974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bk object 400"/>
          <p:cNvSpPr/>
          <p:nvPr/>
        </p:nvSpPr>
        <p:spPr>
          <a:xfrm>
            <a:off x="10604221" y="4427652"/>
            <a:ext cx="14604" cy="149860"/>
          </a:xfrm>
          <a:custGeom>
            <a:avLst/>
            <a:gdLst/>
            <a:ahLst/>
            <a:cxnLst/>
            <a:rect l="l" t="t" r="r" b="b"/>
            <a:pathLst>
              <a:path w="14604" h="149860">
                <a:moveTo>
                  <a:pt x="0" y="149859"/>
                </a:moveTo>
                <a:lnTo>
                  <a:pt x="14454" y="149859"/>
                </a:lnTo>
                <a:lnTo>
                  <a:pt x="14454" y="0"/>
                </a:lnTo>
                <a:lnTo>
                  <a:pt x="0" y="0"/>
                </a:lnTo>
                <a:lnTo>
                  <a:pt x="0" y="149859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bk object 401"/>
          <p:cNvSpPr/>
          <p:nvPr/>
        </p:nvSpPr>
        <p:spPr>
          <a:xfrm>
            <a:off x="10604221" y="4280332"/>
            <a:ext cx="14604" cy="147320"/>
          </a:xfrm>
          <a:custGeom>
            <a:avLst/>
            <a:gdLst/>
            <a:ahLst/>
            <a:cxnLst/>
            <a:rect l="l" t="t" r="r" b="b"/>
            <a:pathLst>
              <a:path w="14604" h="147320">
                <a:moveTo>
                  <a:pt x="0" y="147319"/>
                </a:moveTo>
                <a:lnTo>
                  <a:pt x="14271" y="147319"/>
                </a:lnTo>
                <a:lnTo>
                  <a:pt x="14271" y="0"/>
                </a:lnTo>
                <a:lnTo>
                  <a:pt x="0" y="0"/>
                </a:lnTo>
                <a:lnTo>
                  <a:pt x="0" y="147319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bk object 402"/>
          <p:cNvSpPr/>
          <p:nvPr/>
        </p:nvSpPr>
        <p:spPr>
          <a:xfrm>
            <a:off x="10604221" y="4138093"/>
            <a:ext cx="14604" cy="142240"/>
          </a:xfrm>
          <a:custGeom>
            <a:avLst/>
            <a:gdLst/>
            <a:ahLst/>
            <a:cxnLst/>
            <a:rect l="l" t="t" r="r" b="b"/>
            <a:pathLst>
              <a:path w="14604" h="142239">
                <a:moveTo>
                  <a:pt x="0" y="142240"/>
                </a:moveTo>
                <a:lnTo>
                  <a:pt x="14019" y="142240"/>
                </a:lnTo>
                <a:lnTo>
                  <a:pt x="14019" y="0"/>
                </a:lnTo>
                <a:lnTo>
                  <a:pt x="0" y="0"/>
                </a:lnTo>
                <a:lnTo>
                  <a:pt x="0" y="14224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bk object 403"/>
          <p:cNvSpPr/>
          <p:nvPr/>
        </p:nvSpPr>
        <p:spPr>
          <a:xfrm>
            <a:off x="10604221" y="3998393"/>
            <a:ext cx="13970" cy="139700"/>
          </a:xfrm>
          <a:custGeom>
            <a:avLst/>
            <a:gdLst/>
            <a:ahLst/>
            <a:cxnLst/>
            <a:rect l="l" t="t" r="r" b="b"/>
            <a:pathLst>
              <a:path w="13970" h="139700">
                <a:moveTo>
                  <a:pt x="0" y="139700"/>
                </a:moveTo>
                <a:lnTo>
                  <a:pt x="13700" y="139700"/>
                </a:lnTo>
                <a:lnTo>
                  <a:pt x="13700" y="0"/>
                </a:lnTo>
                <a:lnTo>
                  <a:pt x="0" y="0"/>
                </a:lnTo>
                <a:lnTo>
                  <a:pt x="0" y="13970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bk object 404"/>
          <p:cNvSpPr/>
          <p:nvPr/>
        </p:nvSpPr>
        <p:spPr>
          <a:xfrm>
            <a:off x="10604221" y="3863773"/>
            <a:ext cx="13335" cy="134620"/>
          </a:xfrm>
          <a:custGeom>
            <a:avLst/>
            <a:gdLst/>
            <a:ahLst/>
            <a:cxnLst/>
            <a:rect l="l" t="t" r="r" b="b"/>
            <a:pathLst>
              <a:path w="13334" h="134620">
                <a:moveTo>
                  <a:pt x="0" y="134620"/>
                </a:moveTo>
                <a:lnTo>
                  <a:pt x="13317" y="134620"/>
                </a:lnTo>
                <a:lnTo>
                  <a:pt x="13317" y="0"/>
                </a:lnTo>
                <a:lnTo>
                  <a:pt x="0" y="0"/>
                </a:lnTo>
                <a:lnTo>
                  <a:pt x="0" y="13462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bk object 405"/>
          <p:cNvSpPr/>
          <p:nvPr/>
        </p:nvSpPr>
        <p:spPr>
          <a:xfrm>
            <a:off x="10604221" y="3732963"/>
            <a:ext cx="13335" cy="130810"/>
          </a:xfrm>
          <a:custGeom>
            <a:avLst/>
            <a:gdLst/>
            <a:ahLst/>
            <a:cxnLst/>
            <a:rect l="l" t="t" r="r" b="b"/>
            <a:pathLst>
              <a:path w="13334" h="130810">
                <a:moveTo>
                  <a:pt x="0" y="130810"/>
                </a:moveTo>
                <a:lnTo>
                  <a:pt x="12873" y="130810"/>
                </a:lnTo>
                <a:lnTo>
                  <a:pt x="12873" y="0"/>
                </a:lnTo>
                <a:lnTo>
                  <a:pt x="0" y="0"/>
                </a:lnTo>
                <a:lnTo>
                  <a:pt x="0" y="13081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bk object 406"/>
          <p:cNvSpPr/>
          <p:nvPr/>
        </p:nvSpPr>
        <p:spPr>
          <a:xfrm>
            <a:off x="10604221" y="3607232"/>
            <a:ext cx="12700" cy="125730"/>
          </a:xfrm>
          <a:custGeom>
            <a:avLst/>
            <a:gdLst/>
            <a:ahLst/>
            <a:cxnLst/>
            <a:rect l="l" t="t" r="r" b="b"/>
            <a:pathLst>
              <a:path w="12700" h="125729">
                <a:moveTo>
                  <a:pt x="0" y="125729"/>
                </a:moveTo>
                <a:lnTo>
                  <a:pt x="12369" y="125729"/>
                </a:lnTo>
                <a:lnTo>
                  <a:pt x="12369" y="0"/>
                </a:lnTo>
                <a:lnTo>
                  <a:pt x="0" y="0"/>
                </a:lnTo>
                <a:lnTo>
                  <a:pt x="0" y="125729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bk object 407"/>
          <p:cNvSpPr/>
          <p:nvPr/>
        </p:nvSpPr>
        <p:spPr>
          <a:xfrm>
            <a:off x="10604221" y="3487852"/>
            <a:ext cx="12065" cy="119380"/>
          </a:xfrm>
          <a:custGeom>
            <a:avLst/>
            <a:gdLst/>
            <a:ahLst/>
            <a:cxnLst/>
            <a:rect l="l" t="t" r="r" b="b"/>
            <a:pathLst>
              <a:path w="12065" h="119379">
                <a:moveTo>
                  <a:pt x="0" y="119380"/>
                </a:moveTo>
                <a:lnTo>
                  <a:pt x="11811" y="119380"/>
                </a:lnTo>
                <a:lnTo>
                  <a:pt x="11811" y="0"/>
                </a:lnTo>
                <a:lnTo>
                  <a:pt x="0" y="0"/>
                </a:lnTo>
                <a:lnTo>
                  <a:pt x="0" y="11938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bk object 408"/>
          <p:cNvSpPr/>
          <p:nvPr/>
        </p:nvSpPr>
        <p:spPr>
          <a:xfrm>
            <a:off x="10609820" y="3372282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69"/>
                </a:lnTo>
              </a:path>
            </a:pathLst>
          </a:custGeom>
          <a:ln w="11198">
            <a:solidFill>
              <a:srgbClr val="737F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bk object 409"/>
          <p:cNvSpPr/>
          <p:nvPr/>
        </p:nvSpPr>
        <p:spPr>
          <a:xfrm>
            <a:off x="10609487" y="2932863"/>
            <a:ext cx="0" cy="439420"/>
          </a:xfrm>
          <a:custGeom>
            <a:avLst/>
            <a:gdLst/>
            <a:ahLst/>
            <a:cxnLst/>
            <a:rect l="l" t="t" r="r" b="b"/>
            <a:pathLst>
              <a:path h="439420">
                <a:moveTo>
                  <a:pt x="0" y="0"/>
                </a:moveTo>
                <a:lnTo>
                  <a:pt x="0" y="439419"/>
                </a:lnTo>
              </a:path>
            </a:pathLst>
          </a:custGeom>
          <a:ln w="10530">
            <a:solidFill>
              <a:srgbClr val="737F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bk object 410"/>
          <p:cNvSpPr/>
          <p:nvPr/>
        </p:nvSpPr>
        <p:spPr>
          <a:xfrm>
            <a:off x="10604221" y="2854123"/>
            <a:ext cx="6985" cy="38100"/>
          </a:xfrm>
          <a:custGeom>
            <a:avLst/>
            <a:gdLst/>
            <a:ahLst/>
            <a:cxnLst/>
            <a:rect l="l" t="t" r="r" b="b"/>
            <a:pathLst>
              <a:path w="6984" h="38100">
                <a:moveTo>
                  <a:pt x="0" y="38100"/>
                </a:moveTo>
                <a:lnTo>
                  <a:pt x="6752" y="38100"/>
                </a:lnTo>
                <a:lnTo>
                  <a:pt x="675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bk object 411"/>
          <p:cNvSpPr/>
          <p:nvPr/>
        </p:nvSpPr>
        <p:spPr>
          <a:xfrm>
            <a:off x="10604221" y="2817293"/>
            <a:ext cx="6350" cy="36830"/>
          </a:xfrm>
          <a:custGeom>
            <a:avLst/>
            <a:gdLst/>
            <a:ahLst/>
            <a:cxnLst/>
            <a:rect l="l" t="t" r="r" b="b"/>
            <a:pathLst>
              <a:path w="6350" h="36830">
                <a:moveTo>
                  <a:pt x="0" y="36829"/>
                </a:moveTo>
                <a:lnTo>
                  <a:pt x="6300" y="36829"/>
                </a:lnTo>
                <a:lnTo>
                  <a:pt x="630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bk object 412"/>
          <p:cNvSpPr/>
          <p:nvPr/>
        </p:nvSpPr>
        <p:spPr>
          <a:xfrm>
            <a:off x="10604221" y="2783002"/>
            <a:ext cx="6350" cy="34290"/>
          </a:xfrm>
          <a:custGeom>
            <a:avLst/>
            <a:gdLst/>
            <a:ahLst/>
            <a:cxnLst/>
            <a:rect l="l" t="t" r="r" b="b"/>
            <a:pathLst>
              <a:path w="6350" h="34289">
                <a:moveTo>
                  <a:pt x="0" y="34290"/>
                </a:moveTo>
                <a:lnTo>
                  <a:pt x="5839" y="34290"/>
                </a:lnTo>
                <a:lnTo>
                  <a:pt x="5839" y="0"/>
                </a:lnTo>
                <a:lnTo>
                  <a:pt x="0" y="0"/>
                </a:lnTo>
                <a:lnTo>
                  <a:pt x="0" y="3429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bk object 413"/>
          <p:cNvSpPr/>
          <p:nvPr/>
        </p:nvSpPr>
        <p:spPr>
          <a:xfrm>
            <a:off x="10604221" y="2749983"/>
            <a:ext cx="5715" cy="33020"/>
          </a:xfrm>
          <a:custGeom>
            <a:avLst/>
            <a:gdLst/>
            <a:ahLst/>
            <a:cxnLst/>
            <a:rect l="l" t="t" r="r" b="b"/>
            <a:pathLst>
              <a:path w="5715" h="33019">
                <a:moveTo>
                  <a:pt x="0" y="33019"/>
                </a:moveTo>
                <a:lnTo>
                  <a:pt x="5368" y="33019"/>
                </a:lnTo>
                <a:lnTo>
                  <a:pt x="5368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bk object 414"/>
          <p:cNvSpPr/>
          <p:nvPr/>
        </p:nvSpPr>
        <p:spPr>
          <a:xfrm>
            <a:off x="10604221" y="2719502"/>
            <a:ext cx="5080" cy="30480"/>
          </a:xfrm>
          <a:custGeom>
            <a:avLst/>
            <a:gdLst/>
            <a:ahLst/>
            <a:cxnLst/>
            <a:rect l="l" t="t" r="r" b="b"/>
            <a:pathLst>
              <a:path w="5079" h="30480">
                <a:moveTo>
                  <a:pt x="0" y="30480"/>
                </a:moveTo>
                <a:lnTo>
                  <a:pt x="4888" y="30480"/>
                </a:lnTo>
                <a:lnTo>
                  <a:pt x="4888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bk object 415"/>
          <p:cNvSpPr/>
          <p:nvPr/>
        </p:nvSpPr>
        <p:spPr>
          <a:xfrm>
            <a:off x="10604221" y="2691563"/>
            <a:ext cx="4445" cy="27940"/>
          </a:xfrm>
          <a:custGeom>
            <a:avLst/>
            <a:gdLst/>
            <a:ahLst/>
            <a:cxnLst/>
            <a:rect l="l" t="t" r="r" b="b"/>
            <a:pathLst>
              <a:path w="4445" h="27939">
                <a:moveTo>
                  <a:pt x="0" y="27939"/>
                </a:moveTo>
                <a:lnTo>
                  <a:pt x="4407" y="27939"/>
                </a:lnTo>
                <a:lnTo>
                  <a:pt x="4407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bk object 416"/>
          <p:cNvSpPr/>
          <p:nvPr/>
        </p:nvSpPr>
        <p:spPr>
          <a:xfrm>
            <a:off x="10604221" y="2664893"/>
            <a:ext cx="4445" cy="26670"/>
          </a:xfrm>
          <a:custGeom>
            <a:avLst/>
            <a:gdLst/>
            <a:ahLst/>
            <a:cxnLst/>
            <a:rect l="l" t="t" r="r" b="b"/>
            <a:pathLst>
              <a:path w="4445" h="26669">
                <a:moveTo>
                  <a:pt x="0" y="26670"/>
                </a:moveTo>
                <a:lnTo>
                  <a:pt x="3916" y="26670"/>
                </a:lnTo>
                <a:lnTo>
                  <a:pt x="3916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bk object 417"/>
          <p:cNvSpPr/>
          <p:nvPr/>
        </p:nvSpPr>
        <p:spPr>
          <a:xfrm>
            <a:off x="10604221" y="2640763"/>
            <a:ext cx="3810" cy="24130"/>
          </a:xfrm>
          <a:custGeom>
            <a:avLst/>
            <a:gdLst/>
            <a:ahLst/>
            <a:cxnLst/>
            <a:rect l="l" t="t" r="r" b="b"/>
            <a:pathLst>
              <a:path w="3809" h="24130">
                <a:moveTo>
                  <a:pt x="0" y="24130"/>
                </a:moveTo>
                <a:lnTo>
                  <a:pt x="3413" y="24130"/>
                </a:lnTo>
                <a:lnTo>
                  <a:pt x="3413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bk object 418"/>
          <p:cNvSpPr/>
          <p:nvPr/>
        </p:nvSpPr>
        <p:spPr>
          <a:xfrm>
            <a:off x="10604221" y="2619173"/>
            <a:ext cx="3175" cy="21590"/>
          </a:xfrm>
          <a:custGeom>
            <a:avLst/>
            <a:gdLst/>
            <a:ahLst/>
            <a:cxnLst/>
            <a:rect l="l" t="t" r="r" b="b"/>
            <a:pathLst>
              <a:path w="3175" h="21589">
                <a:moveTo>
                  <a:pt x="0" y="21589"/>
                </a:moveTo>
                <a:lnTo>
                  <a:pt x="2911" y="21589"/>
                </a:lnTo>
                <a:lnTo>
                  <a:pt x="2911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bk object 419"/>
          <p:cNvSpPr/>
          <p:nvPr/>
        </p:nvSpPr>
        <p:spPr>
          <a:xfrm>
            <a:off x="10604221" y="2598852"/>
            <a:ext cx="2540" cy="20320"/>
          </a:xfrm>
          <a:custGeom>
            <a:avLst/>
            <a:gdLst/>
            <a:ahLst/>
            <a:cxnLst/>
            <a:rect l="l" t="t" r="r" b="b"/>
            <a:pathLst>
              <a:path w="2540" h="20319">
                <a:moveTo>
                  <a:pt x="0" y="20320"/>
                </a:moveTo>
                <a:lnTo>
                  <a:pt x="2396" y="20320"/>
                </a:lnTo>
                <a:lnTo>
                  <a:pt x="2396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bk object 420"/>
          <p:cNvSpPr/>
          <p:nvPr/>
        </p:nvSpPr>
        <p:spPr>
          <a:xfrm>
            <a:off x="10604221" y="2581073"/>
            <a:ext cx="1905" cy="17780"/>
          </a:xfrm>
          <a:custGeom>
            <a:avLst/>
            <a:gdLst/>
            <a:ahLst/>
            <a:cxnLst/>
            <a:rect l="l" t="t" r="r" b="b"/>
            <a:pathLst>
              <a:path w="1904" h="17780">
                <a:moveTo>
                  <a:pt x="0" y="17779"/>
                </a:moveTo>
                <a:lnTo>
                  <a:pt x="1864" y="17779"/>
                </a:lnTo>
                <a:lnTo>
                  <a:pt x="1864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bk object 421"/>
          <p:cNvSpPr/>
          <p:nvPr/>
        </p:nvSpPr>
        <p:spPr>
          <a:xfrm>
            <a:off x="10604221" y="2565833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0" y="15240"/>
                </a:moveTo>
                <a:lnTo>
                  <a:pt x="1331" y="15240"/>
                </a:lnTo>
                <a:lnTo>
                  <a:pt x="1331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bk object 422"/>
          <p:cNvSpPr/>
          <p:nvPr/>
        </p:nvSpPr>
        <p:spPr>
          <a:xfrm>
            <a:off x="10604221" y="2553133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0" y="12699"/>
                </a:moveTo>
                <a:lnTo>
                  <a:pt x="798" y="12699"/>
                </a:lnTo>
                <a:lnTo>
                  <a:pt x="798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bk object 423"/>
          <p:cNvSpPr/>
          <p:nvPr/>
        </p:nvSpPr>
        <p:spPr>
          <a:xfrm>
            <a:off x="10604221" y="2542973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60">
                <a:moveTo>
                  <a:pt x="0" y="10160"/>
                </a:moveTo>
                <a:lnTo>
                  <a:pt x="268" y="10160"/>
                </a:lnTo>
                <a:lnTo>
                  <a:pt x="268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bk object 424"/>
          <p:cNvSpPr/>
          <p:nvPr/>
        </p:nvSpPr>
        <p:spPr>
          <a:xfrm>
            <a:off x="10604221" y="7061356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59">
                <a:moveTo>
                  <a:pt x="0" y="10160"/>
                </a:moveTo>
                <a:lnTo>
                  <a:pt x="250" y="10160"/>
                </a:lnTo>
                <a:lnTo>
                  <a:pt x="2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bk object 425"/>
          <p:cNvSpPr/>
          <p:nvPr/>
        </p:nvSpPr>
        <p:spPr>
          <a:xfrm>
            <a:off x="10604221" y="7048656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0" y="12700"/>
                </a:moveTo>
                <a:lnTo>
                  <a:pt x="756" y="12700"/>
                </a:lnTo>
                <a:lnTo>
                  <a:pt x="756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bk object 426"/>
          <p:cNvSpPr/>
          <p:nvPr/>
        </p:nvSpPr>
        <p:spPr>
          <a:xfrm>
            <a:off x="10604221" y="7033416"/>
            <a:ext cx="1270" cy="15240"/>
          </a:xfrm>
          <a:custGeom>
            <a:avLst/>
            <a:gdLst/>
            <a:ahLst/>
            <a:cxnLst/>
            <a:rect l="l" t="t" r="r" b="b"/>
            <a:pathLst>
              <a:path w="1270" h="15240">
                <a:moveTo>
                  <a:pt x="0" y="15240"/>
                </a:moveTo>
                <a:lnTo>
                  <a:pt x="1265" y="15240"/>
                </a:lnTo>
                <a:lnTo>
                  <a:pt x="1265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bk object 427"/>
          <p:cNvSpPr/>
          <p:nvPr/>
        </p:nvSpPr>
        <p:spPr>
          <a:xfrm>
            <a:off x="10604221" y="7015636"/>
            <a:ext cx="1905" cy="17780"/>
          </a:xfrm>
          <a:custGeom>
            <a:avLst/>
            <a:gdLst/>
            <a:ahLst/>
            <a:cxnLst/>
            <a:rect l="l" t="t" r="r" b="b"/>
            <a:pathLst>
              <a:path w="1904" h="17779">
                <a:moveTo>
                  <a:pt x="0" y="17779"/>
                </a:moveTo>
                <a:lnTo>
                  <a:pt x="1775" y="17779"/>
                </a:lnTo>
                <a:lnTo>
                  <a:pt x="1775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bk object 428"/>
          <p:cNvSpPr/>
          <p:nvPr/>
        </p:nvSpPr>
        <p:spPr>
          <a:xfrm>
            <a:off x="10604221" y="6995316"/>
            <a:ext cx="2540" cy="20320"/>
          </a:xfrm>
          <a:custGeom>
            <a:avLst/>
            <a:gdLst/>
            <a:ahLst/>
            <a:cxnLst/>
            <a:rect l="l" t="t" r="r" b="b"/>
            <a:pathLst>
              <a:path w="2540" h="20320">
                <a:moveTo>
                  <a:pt x="0" y="20319"/>
                </a:moveTo>
                <a:lnTo>
                  <a:pt x="2285" y="20319"/>
                </a:lnTo>
                <a:lnTo>
                  <a:pt x="2285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bk object 429"/>
          <p:cNvSpPr/>
          <p:nvPr/>
        </p:nvSpPr>
        <p:spPr>
          <a:xfrm>
            <a:off x="10604221" y="6973726"/>
            <a:ext cx="3175" cy="21590"/>
          </a:xfrm>
          <a:custGeom>
            <a:avLst/>
            <a:gdLst/>
            <a:ahLst/>
            <a:cxnLst/>
            <a:rect l="l" t="t" r="r" b="b"/>
            <a:pathLst>
              <a:path w="3175" h="21590">
                <a:moveTo>
                  <a:pt x="0" y="21589"/>
                </a:moveTo>
                <a:lnTo>
                  <a:pt x="2778" y="21589"/>
                </a:lnTo>
                <a:lnTo>
                  <a:pt x="2778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bk object 430"/>
          <p:cNvSpPr/>
          <p:nvPr/>
        </p:nvSpPr>
        <p:spPr>
          <a:xfrm>
            <a:off x="10606091" y="6922926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799"/>
                </a:moveTo>
                <a:lnTo>
                  <a:pt x="0" y="0"/>
                </a:lnTo>
                <a:lnTo>
                  <a:pt x="0" y="50799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bk object 431"/>
          <p:cNvSpPr/>
          <p:nvPr/>
        </p:nvSpPr>
        <p:spPr>
          <a:xfrm>
            <a:off x="10606566" y="6863236"/>
            <a:ext cx="0" cy="59690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59689"/>
                </a:move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bk object 432"/>
          <p:cNvSpPr/>
          <p:nvPr/>
        </p:nvSpPr>
        <p:spPr>
          <a:xfrm>
            <a:off x="10608171" y="6549546"/>
            <a:ext cx="0" cy="313690"/>
          </a:xfrm>
          <a:custGeom>
            <a:avLst/>
            <a:gdLst/>
            <a:ahLst/>
            <a:cxnLst/>
            <a:rect l="l" t="t" r="r" b="b"/>
            <a:pathLst>
              <a:path h="313690">
                <a:moveTo>
                  <a:pt x="0" y="0"/>
                </a:moveTo>
                <a:lnTo>
                  <a:pt x="0" y="313689"/>
                </a:lnTo>
              </a:path>
            </a:pathLst>
          </a:custGeom>
          <a:ln w="7901">
            <a:solidFill>
              <a:srgbClr val="717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bk object 433"/>
          <p:cNvSpPr/>
          <p:nvPr/>
        </p:nvSpPr>
        <p:spPr>
          <a:xfrm>
            <a:off x="10608555" y="6453026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19"/>
                </a:lnTo>
              </a:path>
            </a:pathLst>
          </a:custGeom>
          <a:ln w="8667">
            <a:solidFill>
              <a:srgbClr val="717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bk object 434"/>
          <p:cNvSpPr/>
          <p:nvPr/>
        </p:nvSpPr>
        <p:spPr>
          <a:xfrm>
            <a:off x="10608919" y="6350156"/>
            <a:ext cx="0" cy="102870"/>
          </a:xfrm>
          <a:custGeom>
            <a:avLst/>
            <a:gdLst/>
            <a:ahLst/>
            <a:cxnLst/>
            <a:rect l="l" t="t" r="r" b="b"/>
            <a:pathLst>
              <a:path h="102870">
                <a:moveTo>
                  <a:pt x="0" y="0"/>
                </a:moveTo>
                <a:lnTo>
                  <a:pt x="0" y="102870"/>
                </a:lnTo>
              </a:path>
            </a:pathLst>
          </a:custGeom>
          <a:ln w="9395">
            <a:solidFill>
              <a:srgbClr val="717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bk object 435"/>
          <p:cNvSpPr/>
          <p:nvPr/>
        </p:nvSpPr>
        <p:spPr>
          <a:xfrm>
            <a:off x="10609260" y="624093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10078">
            <a:solidFill>
              <a:srgbClr val="717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bk object 436"/>
          <p:cNvSpPr/>
          <p:nvPr/>
        </p:nvSpPr>
        <p:spPr>
          <a:xfrm>
            <a:off x="10609577" y="6126636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10712">
            <a:solidFill>
              <a:srgbClr val="717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bk object 437"/>
          <p:cNvSpPr/>
          <p:nvPr/>
        </p:nvSpPr>
        <p:spPr>
          <a:xfrm>
            <a:off x="10609870" y="6005986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11298">
            <a:solidFill>
              <a:srgbClr val="717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bk object 438"/>
          <p:cNvSpPr/>
          <p:nvPr/>
        </p:nvSpPr>
        <p:spPr>
          <a:xfrm>
            <a:off x="10604221" y="5880256"/>
            <a:ext cx="12065" cy="125730"/>
          </a:xfrm>
          <a:custGeom>
            <a:avLst/>
            <a:gdLst/>
            <a:ahLst/>
            <a:cxnLst/>
            <a:rect l="l" t="t" r="r" b="b"/>
            <a:pathLst>
              <a:path w="12065" h="125729">
                <a:moveTo>
                  <a:pt x="0" y="125730"/>
                </a:moveTo>
                <a:lnTo>
                  <a:pt x="11833" y="125730"/>
                </a:lnTo>
                <a:lnTo>
                  <a:pt x="11833" y="0"/>
                </a:lnTo>
                <a:lnTo>
                  <a:pt x="0" y="0"/>
                </a:lnTo>
                <a:lnTo>
                  <a:pt x="0" y="125730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bk object 439"/>
          <p:cNvSpPr/>
          <p:nvPr/>
        </p:nvSpPr>
        <p:spPr>
          <a:xfrm>
            <a:off x="10604221" y="5750716"/>
            <a:ext cx="12700" cy="129539"/>
          </a:xfrm>
          <a:custGeom>
            <a:avLst/>
            <a:gdLst/>
            <a:ahLst/>
            <a:cxnLst/>
            <a:rect l="l" t="t" r="r" b="b"/>
            <a:pathLst>
              <a:path w="12700" h="129539">
                <a:moveTo>
                  <a:pt x="0" y="129539"/>
                </a:moveTo>
                <a:lnTo>
                  <a:pt x="12312" y="129539"/>
                </a:lnTo>
                <a:lnTo>
                  <a:pt x="12312" y="0"/>
                </a:lnTo>
                <a:lnTo>
                  <a:pt x="0" y="0"/>
                </a:lnTo>
                <a:lnTo>
                  <a:pt x="0" y="129539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bk object 440"/>
          <p:cNvSpPr/>
          <p:nvPr/>
        </p:nvSpPr>
        <p:spPr>
          <a:xfrm>
            <a:off x="10604221" y="5614826"/>
            <a:ext cx="13335" cy="135890"/>
          </a:xfrm>
          <a:custGeom>
            <a:avLst/>
            <a:gdLst/>
            <a:ahLst/>
            <a:cxnLst/>
            <a:rect l="l" t="t" r="r" b="b"/>
            <a:pathLst>
              <a:path w="13334" h="135889">
                <a:moveTo>
                  <a:pt x="0" y="135890"/>
                </a:moveTo>
                <a:lnTo>
                  <a:pt x="12737" y="135890"/>
                </a:lnTo>
                <a:lnTo>
                  <a:pt x="12737" y="0"/>
                </a:lnTo>
                <a:lnTo>
                  <a:pt x="0" y="0"/>
                </a:lnTo>
                <a:lnTo>
                  <a:pt x="0" y="135890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bk object 441"/>
          <p:cNvSpPr/>
          <p:nvPr/>
        </p:nvSpPr>
        <p:spPr>
          <a:xfrm>
            <a:off x="10604221" y="5476396"/>
            <a:ext cx="13335" cy="138430"/>
          </a:xfrm>
          <a:custGeom>
            <a:avLst/>
            <a:gdLst/>
            <a:ahLst/>
            <a:cxnLst/>
            <a:rect l="l" t="t" r="r" b="b"/>
            <a:pathLst>
              <a:path w="13334" h="138429">
                <a:moveTo>
                  <a:pt x="0" y="138429"/>
                </a:moveTo>
                <a:lnTo>
                  <a:pt x="13102" y="138429"/>
                </a:lnTo>
                <a:lnTo>
                  <a:pt x="13102" y="0"/>
                </a:lnTo>
                <a:lnTo>
                  <a:pt x="0" y="0"/>
                </a:lnTo>
                <a:lnTo>
                  <a:pt x="0" y="138429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bk object 442"/>
          <p:cNvSpPr/>
          <p:nvPr/>
        </p:nvSpPr>
        <p:spPr>
          <a:xfrm>
            <a:off x="10604221" y="5332886"/>
            <a:ext cx="13970" cy="143510"/>
          </a:xfrm>
          <a:custGeom>
            <a:avLst/>
            <a:gdLst/>
            <a:ahLst/>
            <a:cxnLst/>
            <a:rect l="l" t="t" r="r" b="b"/>
            <a:pathLst>
              <a:path w="13970" h="143510">
                <a:moveTo>
                  <a:pt x="0" y="143509"/>
                </a:moveTo>
                <a:lnTo>
                  <a:pt x="13406" y="143509"/>
                </a:lnTo>
                <a:lnTo>
                  <a:pt x="13406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bk object 443"/>
          <p:cNvSpPr/>
          <p:nvPr/>
        </p:nvSpPr>
        <p:spPr>
          <a:xfrm>
            <a:off x="10604221" y="5186836"/>
            <a:ext cx="13970" cy="146050"/>
          </a:xfrm>
          <a:custGeom>
            <a:avLst/>
            <a:gdLst/>
            <a:ahLst/>
            <a:cxnLst/>
            <a:rect l="l" t="t" r="r" b="b"/>
            <a:pathLst>
              <a:path w="13970" h="146050">
                <a:moveTo>
                  <a:pt x="0" y="146050"/>
                </a:moveTo>
                <a:lnTo>
                  <a:pt x="13646" y="146050"/>
                </a:lnTo>
                <a:lnTo>
                  <a:pt x="13646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bk object 444"/>
          <p:cNvSpPr/>
          <p:nvPr/>
        </p:nvSpPr>
        <p:spPr>
          <a:xfrm>
            <a:off x="10604221" y="5036976"/>
            <a:ext cx="13970" cy="149860"/>
          </a:xfrm>
          <a:custGeom>
            <a:avLst/>
            <a:gdLst/>
            <a:ahLst/>
            <a:cxnLst/>
            <a:rect l="l" t="t" r="r" b="b"/>
            <a:pathLst>
              <a:path w="13970" h="149860">
                <a:moveTo>
                  <a:pt x="0" y="149860"/>
                </a:moveTo>
                <a:lnTo>
                  <a:pt x="13821" y="149860"/>
                </a:lnTo>
                <a:lnTo>
                  <a:pt x="13821" y="0"/>
                </a:lnTo>
                <a:lnTo>
                  <a:pt x="0" y="0"/>
                </a:lnTo>
                <a:lnTo>
                  <a:pt x="0" y="149860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bk object 445"/>
          <p:cNvSpPr/>
          <p:nvPr/>
        </p:nvSpPr>
        <p:spPr>
          <a:xfrm>
            <a:off x="10604221" y="4577236"/>
            <a:ext cx="13970" cy="459740"/>
          </a:xfrm>
          <a:custGeom>
            <a:avLst/>
            <a:gdLst/>
            <a:ahLst/>
            <a:cxnLst/>
            <a:rect l="l" t="t" r="r" b="b"/>
            <a:pathLst>
              <a:path w="13970" h="459739">
                <a:moveTo>
                  <a:pt x="0" y="459739"/>
                </a:moveTo>
                <a:lnTo>
                  <a:pt x="13891" y="459739"/>
                </a:lnTo>
                <a:lnTo>
                  <a:pt x="13891" y="0"/>
                </a:lnTo>
                <a:lnTo>
                  <a:pt x="0" y="0"/>
                </a:lnTo>
                <a:lnTo>
                  <a:pt x="0" y="459739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bk object 446"/>
          <p:cNvSpPr/>
          <p:nvPr/>
        </p:nvSpPr>
        <p:spPr>
          <a:xfrm>
            <a:off x="10604221" y="4427376"/>
            <a:ext cx="13970" cy="149860"/>
          </a:xfrm>
          <a:custGeom>
            <a:avLst/>
            <a:gdLst/>
            <a:ahLst/>
            <a:cxnLst/>
            <a:rect l="l" t="t" r="r" b="b"/>
            <a:pathLst>
              <a:path w="13970" h="149860">
                <a:moveTo>
                  <a:pt x="0" y="149860"/>
                </a:moveTo>
                <a:lnTo>
                  <a:pt x="13820" y="149860"/>
                </a:lnTo>
                <a:lnTo>
                  <a:pt x="13820" y="0"/>
                </a:lnTo>
                <a:lnTo>
                  <a:pt x="0" y="0"/>
                </a:lnTo>
                <a:lnTo>
                  <a:pt x="0" y="149860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bk object 447"/>
          <p:cNvSpPr/>
          <p:nvPr/>
        </p:nvSpPr>
        <p:spPr>
          <a:xfrm>
            <a:off x="10604221" y="4281326"/>
            <a:ext cx="13970" cy="146050"/>
          </a:xfrm>
          <a:custGeom>
            <a:avLst/>
            <a:gdLst/>
            <a:ahLst/>
            <a:cxnLst/>
            <a:rect l="l" t="t" r="r" b="b"/>
            <a:pathLst>
              <a:path w="13970" h="146050">
                <a:moveTo>
                  <a:pt x="0" y="146050"/>
                </a:moveTo>
                <a:lnTo>
                  <a:pt x="13646" y="146050"/>
                </a:lnTo>
                <a:lnTo>
                  <a:pt x="13646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bk object 448"/>
          <p:cNvSpPr/>
          <p:nvPr/>
        </p:nvSpPr>
        <p:spPr>
          <a:xfrm>
            <a:off x="10604221" y="4137816"/>
            <a:ext cx="13970" cy="143510"/>
          </a:xfrm>
          <a:custGeom>
            <a:avLst/>
            <a:gdLst/>
            <a:ahLst/>
            <a:cxnLst/>
            <a:rect l="l" t="t" r="r" b="b"/>
            <a:pathLst>
              <a:path w="13970" h="143510">
                <a:moveTo>
                  <a:pt x="0" y="143509"/>
                </a:moveTo>
                <a:lnTo>
                  <a:pt x="13405" y="143509"/>
                </a:lnTo>
                <a:lnTo>
                  <a:pt x="13405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bk object 449"/>
          <p:cNvSpPr/>
          <p:nvPr/>
        </p:nvSpPr>
        <p:spPr>
          <a:xfrm>
            <a:off x="10604221" y="3999386"/>
            <a:ext cx="13335" cy="138430"/>
          </a:xfrm>
          <a:custGeom>
            <a:avLst/>
            <a:gdLst/>
            <a:ahLst/>
            <a:cxnLst/>
            <a:rect l="l" t="t" r="r" b="b"/>
            <a:pathLst>
              <a:path w="13334" h="138429">
                <a:moveTo>
                  <a:pt x="0" y="138429"/>
                </a:moveTo>
                <a:lnTo>
                  <a:pt x="13101" y="138429"/>
                </a:lnTo>
                <a:lnTo>
                  <a:pt x="13101" y="0"/>
                </a:lnTo>
                <a:lnTo>
                  <a:pt x="0" y="0"/>
                </a:lnTo>
                <a:lnTo>
                  <a:pt x="0" y="138429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bk object 450"/>
          <p:cNvSpPr/>
          <p:nvPr/>
        </p:nvSpPr>
        <p:spPr>
          <a:xfrm>
            <a:off x="10604221" y="3864766"/>
            <a:ext cx="13335" cy="134620"/>
          </a:xfrm>
          <a:custGeom>
            <a:avLst/>
            <a:gdLst/>
            <a:ahLst/>
            <a:cxnLst/>
            <a:rect l="l" t="t" r="r" b="b"/>
            <a:pathLst>
              <a:path w="13334" h="134620">
                <a:moveTo>
                  <a:pt x="0" y="134620"/>
                </a:moveTo>
                <a:lnTo>
                  <a:pt x="12737" y="134620"/>
                </a:lnTo>
                <a:lnTo>
                  <a:pt x="12737" y="0"/>
                </a:lnTo>
                <a:lnTo>
                  <a:pt x="0" y="0"/>
                </a:lnTo>
                <a:lnTo>
                  <a:pt x="0" y="134620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bk object 451"/>
          <p:cNvSpPr/>
          <p:nvPr/>
        </p:nvSpPr>
        <p:spPr>
          <a:xfrm>
            <a:off x="10604221" y="3733956"/>
            <a:ext cx="12700" cy="130810"/>
          </a:xfrm>
          <a:custGeom>
            <a:avLst/>
            <a:gdLst/>
            <a:ahLst/>
            <a:cxnLst/>
            <a:rect l="l" t="t" r="r" b="b"/>
            <a:pathLst>
              <a:path w="12700" h="130810">
                <a:moveTo>
                  <a:pt x="0" y="130810"/>
                </a:moveTo>
                <a:lnTo>
                  <a:pt x="12313" y="130810"/>
                </a:lnTo>
                <a:lnTo>
                  <a:pt x="12313" y="0"/>
                </a:lnTo>
                <a:lnTo>
                  <a:pt x="0" y="0"/>
                </a:lnTo>
                <a:lnTo>
                  <a:pt x="0" y="130810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bk object 452"/>
          <p:cNvSpPr/>
          <p:nvPr/>
        </p:nvSpPr>
        <p:spPr>
          <a:xfrm>
            <a:off x="10604221" y="3608226"/>
            <a:ext cx="12065" cy="125730"/>
          </a:xfrm>
          <a:custGeom>
            <a:avLst/>
            <a:gdLst/>
            <a:ahLst/>
            <a:cxnLst/>
            <a:rect l="l" t="t" r="r" b="b"/>
            <a:pathLst>
              <a:path w="12065" h="125729">
                <a:moveTo>
                  <a:pt x="0" y="125729"/>
                </a:moveTo>
                <a:lnTo>
                  <a:pt x="11831" y="125729"/>
                </a:lnTo>
                <a:lnTo>
                  <a:pt x="11831" y="0"/>
                </a:lnTo>
                <a:lnTo>
                  <a:pt x="0" y="0"/>
                </a:lnTo>
                <a:lnTo>
                  <a:pt x="0" y="125729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bk object 453"/>
          <p:cNvSpPr/>
          <p:nvPr/>
        </p:nvSpPr>
        <p:spPr>
          <a:xfrm>
            <a:off x="10609870" y="3488846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79"/>
                </a:lnTo>
              </a:path>
            </a:pathLst>
          </a:custGeom>
          <a:ln w="11298">
            <a:solidFill>
              <a:srgbClr val="717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bk object 454"/>
          <p:cNvSpPr/>
          <p:nvPr/>
        </p:nvSpPr>
        <p:spPr>
          <a:xfrm>
            <a:off x="10609578" y="3373276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10713">
            <a:solidFill>
              <a:srgbClr val="717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bk object 455"/>
          <p:cNvSpPr/>
          <p:nvPr/>
        </p:nvSpPr>
        <p:spPr>
          <a:xfrm>
            <a:off x="10609259" y="326405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20"/>
                </a:lnTo>
              </a:path>
            </a:pathLst>
          </a:custGeom>
          <a:ln w="10075">
            <a:solidFill>
              <a:srgbClr val="717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bk object 456"/>
          <p:cNvSpPr/>
          <p:nvPr/>
        </p:nvSpPr>
        <p:spPr>
          <a:xfrm>
            <a:off x="10608917" y="2544759"/>
            <a:ext cx="0" cy="719455"/>
          </a:xfrm>
          <a:custGeom>
            <a:avLst/>
            <a:gdLst/>
            <a:ahLst/>
            <a:cxnLst/>
            <a:rect l="l" t="t" r="r" b="b"/>
            <a:pathLst>
              <a:path h="719454">
                <a:moveTo>
                  <a:pt x="0" y="0"/>
                </a:moveTo>
                <a:lnTo>
                  <a:pt x="0" y="719296"/>
                </a:lnTo>
              </a:path>
            </a:pathLst>
          </a:custGeom>
          <a:ln w="9392">
            <a:solidFill>
              <a:srgbClr val="717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bk object 457"/>
          <p:cNvSpPr/>
          <p:nvPr/>
        </p:nvSpPr>
        <p:spPr>
          <a:xfrm>
            <a:off x="10604221" y="2855116"/>
            <a:ext cx="6985" cy="38100"/>
          </a:xfrm>
          <a:custGeom>
            <a:avLst/>
            <a:gdLst/>
            <a:ahLst/>
            <a:cxnLst/>
            <a:rect l="l" t="t" r="r" b="b"/>
            <a:pathLst>
              <a:path w="6984" h="38100">
                <a:moveTo>
                  <a:pt x="0" y="38099"/>
                </a:moveTo>
                <a:lnTo>
                  <a:pt x="6463" y="38099"/>
                </a:lnTo>
                <a:lnTo>
                  <a:pt x="6463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bk object 458"/>
          <p:cNvSpPr/>
          <p:nvPr/>
        </p:nvSpPr>
        <p:spPr>
          <a:xfrm>
            <a:off x="10604221" y="2818286"/>
            <a:ext cx="6350" cy="36830"/>
          </a:xfrm>
          <a:custGeom>
            <a:avLst/>
            <a:gdLst/>
            <a:ahLst/>
            <a:cxnLst/>
            <a:rect l="l" t="t" r="r" b="b"/>
            <a:pathLst>
              <a:path w="6350" h="36830">
                <a:moveTo>
                  <a:pt x="0" y="36829"/>
                </a:moveTo>
                <a:lnTo>
                  <a:pt x="6032" y="36829"/>
                </a:lnTo>
                <a:lnTo>
                  <a:pt x="6032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bk object 459"/>
          <p:cNvSpPr/>
          <p:nvPr/>
        </p:nvSpPr>
        <p:spPr>
          <a:xfrm>
            <a:off x="10604221" y="2783996"/>
            <a:ext cx="5715" cy="34290"/>
          </a:xfrm>
          <a:custGeom>
            <a:avLst/>
            <a:gdLst/>
            <a:ahLst/>
            <a:cxnLst/>
            <a:rect l="l" t="t" r="r" b="b"/>
            <a:pathLst>
              <a:path w="5715" h="34289">
                <a:moveTo>
                  <a:pt x="0" y="34289"/>
                </a:moveTo>
                <a:lnTo>
                  <a:pt x="5591" y="34289"/>
                </a:lnTo>
                <a:lnTo>
                  <a:pt x="5591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bk object 460"/>
          <p:cNvSpPr/>
          <p:nvPr/>
        </p:nvSpPr>
        <p:spPr>
          <a:xfrm>
            <a:off x="10604221" y="2750976"/>
            <a:ext cx="5715" cy="33020"/>
          </a:xfrm>
          <a:custGeom>
            <a:avLst/>
            <a:gdLst/>
            <a:ahLst/>
            <a:cxnLst/>
            <a:rect l="l" t="t" r="r" b="b"/>
            <a:pathLst>
              <a:path w="5715" h="33019">
                <a:moveTo>
                  <a:pt x="0" y="33020"/>
                </a:moveTo>
                <a:lnTo>
                  <a:pt x="5141" y="33020"/>
                </a:lnTo>
                <a:lnTo>
                  <a:pt x="5141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bk object 461"/>
          <p:cNvSpPr/>
          <p:nvPr/>
        </p:nvSpPr>
        <p:spPr>
          <a:xfrm>
            <a:off x="10604221" y="2720496"/>
            <a:ext cx="5080" cy="30480"/>
          </a:xfrm>
          <a:custGeom>
            <a:avLst/>
            <a:gdLst/>
            <a:ahLst/>
            <a:cxnLst/>
            <a:rect l="l" t="t" r="r" b="b"/>
            <a:pathLst>
              <a:path w="5079" h="30480">
                <a:moveTo>
                  <a:pt x="0" y="30479"/>
                </a:moveTo>
                <a:lnTo>
                  <a:pt x="4682" y="30479"/>
                </a:lnTo>
                <a:lnTo>
                  <a:pt x="4682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bk object 462"/>
          <p:cNvSpPr/>
          <p:nvPr/>
        </p:nvSpPr>
        <p:spPr>
          <a:xfrm>
            <a:off x="10604221" y="2692556"/>
            <a:ext cx="4445" cy="27940"/>
          </a:xfrm>
          <a:custGeom>
            <a:avLst/>
            <a:gdLst/>
            <a:ahLst/>
            <a:cxnLst/>
            <a:rect l="l" t="t" r="r" b="b"/>
            <a:pathLst>
              <a:path w="4445" h="27939">
                <a:moveTo>
                  <a:pt x="0" y="27940"/>
                </a:moveTo>
                <a:lnTo>
                  <a:pt x="4223" y="27940"/>
                </a:lnTo>
                <a:lnTo>
                  <a:pt x="4223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bk object 463"/>
          <p:cNvSpPr/>
          <p:nvPr/>
        </p:nvSpPr>
        <p:spPr>
          <a:xfrm>
            <a:off x="10604221" y="2665886"/>
            <a:ext cx="3810" cy="26670"/>
          </a:xfrm>
          <a:custGeom>
            <a:avLst/>
            <a:gdLst/>
            <a:ahLst/>
            <a:cxnLst/>
            <a:rect l="l" t="t" r="r" b="b"/>
            <a:pathLst>
              <a:path w="3809" h="26669">
                <a:moveTo>
                  <a:pt x="0" y="26669"/>
                </a:moveTo>
                <a:lnTo>
                  <a:pt x="3754" y="26669"/>
                </a:lnTo>
                <a:lnTo>
                  <a:pt x="3754" y="0"/>
                </a:lnTo>
                <a:lnTo>
                  <a:pt x="0" y="0"/>
                </a:lnTo>
                <a:lnTo>
                  <a:pt x="0" y="26669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bk object 464"/>
          <p:cNvSpPr/>
          <p:nvPr/>
        </p:nvSpPr>
        <p:spPr>
          <a:xfrm>
            <a:off x="10604221" y="2641756"/>
            <a:ext cx="3810" cy="24130"/>
          </a:xfrm>
          <a:custGeom>
            <a:avLst/>
            <a:gdLst/>
            <a:ahLst/>
            <a:cxnLst/>
            <a:rect l="l" t="t" r="r" b="b"/>
            <a:pathLst>
              <a:path w="3809" h="24130">
                <a:moveTo>
                  <a:pt x="0" y="24130"/>
                </a:moveTo>
                <a:lnTo>
                  <a:pt x="3274" y="24130"/>
                </a:lnTo>
                <a:lnTo>
                  <a:pt x="3274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bk object 465"/>
          <p:cNvSpPr/>
          <p:nvPr/>
        </p:nvSpPr>
        <p:spPr>
          <a:xfrm>
            <a:off x="10604221" y="2618896"/>
            <a:ext cx="3175" cy="22860"/>
          </a:xfrm>
          <a:custGeom>
            <a:avLst/>
            <a:gdLst/>
            <a:ahLst/>
            <a:cxnLst/>
            <a:rect l="l" t="t" r="r" b="b"/>
            <a:pathLst>
              <a:path w="3175" h="22860">
                <a:moveTo>
                  <a:pt x="0" y="22860"/>
                </a:moveTo>
                <a:lnTo>
                  <a:pt x="2781" y="22860"/>
                </a:lnTo>
                <a:lnTo>
                  <a:pt x="2781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bk object 466"/>
          <p:cNvSpPr/>
          <p:nvPr/>
        </p:nvSpPr>
        <p:spPr>
          <a:xfrm>
            <a:off x="10604221" y="2599846"/>
            <a:ext cx="2540" cy="19050"/>
          </a:xfrm>
          <a:custGeom>
            <a:avLst/>
            <a:gdLst/>
            <a:ahLst/>
            <a:cxnLst/>
            <a:rect l="l" t="t" r="r" b="b"/>
            <a:pathLst>
              <a:path w="2540" h="19050">
                <a:moveTo>
                  <a:pt x="0" y="19050"/>
                </a:moveTo>
                <a:lnTo>
                  <a:pt x="2289" y="19050"/>
                </a:lnTo>
                <a:lnTo>
                  <a:pt x="228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bk object 467"/>
          <p:cNvSpPr/>
          <p:nvPr/>
        </p:nvSpPr>
        <p:spPr>
          <a:xfrm>
            <a:off x="10608127" y="2554126"/>
            <a:ext cx="0" cy="377190"/>
          </a:xfrm>
          <a:custGeom>
            <a:avLst/>
            <a:gdLst/>
            <a:ahLst/>
            <a:cxnLst/>
            <a:rect l="l" t="t" r="r" b="b"/>
            <a:pathLst>
              <a:path h="377189">
                <a:moveTo>
                  <a:pt x="0" y="376786"/>
                </a:moveTo>
                <a:lnTo>
                  <a:pt x="0" y="0"/>
                </a:lnTo>
                <a:lnTo>
                  <a:pt x="0" y="376786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bk object 468"/>
          <p:cNvSpPr/>
          <p:nvPr/>
        </p:nvSpPr>
        <p:spPr>
          <a:xfrm>
            <a:off x="10608587" y="2542696"/>
            <a:ext cx="0" cy="385445"/>
          </a:xfrm>
          <a:custGeom>
            <a:avLst/>
            <a:gdLst/>
            <a:ahLst/>
            <a:cxnLst/>
            <a:rect l="l" t="t" r="r" b="b"/>
            <a:pathLst>
              <a:path h="385444">
                <a:moveTo>
                  <a:pt x="0" y="385286"/>
                </a:moveTo>
                <a:lnTo>
                  <a:pt x="0" y="0"/>
                </a:lnTo>
                <a:lnTo>
                  <a:pt x="0" y="385286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bk object 469"/>
          <p:cNvSpPr/>
          <p:nvPr/>
        </p:nvSpPr>
        <p:spPr>
          <a:xfrm>
            <a:off x="10604221" y="2554126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0" y="12699"/>
                </a:moveTo>
                <a:lnTo>
                  <a:pt x="787" y="12699"/>
                </a:lnTo>
                <a:lnTo>
                  <a:pt x="787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bk object 470"/>
          <p:cNvSpPr/>
          <p:nvPr/>
        </p:nvSpPr>
        <p:spPr>
          <a:xfrm>
            <a:off x="10604221" y="2542696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30">
                <a:moveTo>
                  <a:pt x="0" y="11430"/>
                </a:moveTo>
                <a:lnTo>
                  <a:pt x="258" y="11430"/>
                </a:lnTo>
                <a:lnTo>
                  <a:pt x="258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bk object 471"/>
          <p:cNvSpPr/>
          <p:nvPr/>
        </p:nvSpPr>
        <p:spPr>
          <a:xfrm>
            <a:off x="10604221" y="7061055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59">
                <a:moveTo>
                  <a:pt x="0" y="10160"/>
                </a:moveTo>
                <a:lnTo>
                  <a:pt x="237" y="10160"/>
                </a:lnTo>
                <a:lnTo>
                  <a:pt x="23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bk object 472"/>
          <p:cNvSpPr/>
          <p:nvPr/>
        </p:nvSpPr>
        <p:spPr>
          <a:xfrm>
            <a:off x="10605676" y="6972155"/>
            <a:ext cx="0" cy="99695"/>
          </a:xfrm>
          <a:custGeom>
            <a:avLst/>
            <a:gdLst/>
            <a:ahLst/>
            <a:cxnLst/>
            <a:rect l="l" t="t" r="r" b="b"/>
            <a:pathLst>
              <a:path h="99695">
                <a:moveTo>
                  <a:pt x="0" y="99361"/>
                </a:moveTo>
                <a:lnTo>
                  <a:pt x="0" y="0"/>
                </a:lnTo>
                <a:lnTo>
                  <a:pt x="0" y="99361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bk object 473"/>
          <p:cNvSpPr/>
          <p:nvPr/>
        </p:nvSpPr>
        <p:spPr>
          <a:xfrm>
            <a:off x="10604221" y="6972155"/>
            <a:ext cx="3175" cy="22860"/>
          </a:xfrm>
          <a:custGeom>
            <a:avLst/>
            <a:gdLst/>
            <a:ahLst/>
            <a:cxnLst/>
            <a:rect l="l" t="t" r="r" b="b"/>
            <a:pathLst>
              <a:path w="3175" h="22859">
                <a:moveTo>
                  <a:pt x="0" y="22860"/>
                </a:moveTo>
                <a:lnTo>
                  <a:pt x="2661" y="22860"/>
                </a:lnTo>
                <a:lnTo>
                  <a:pt x="2661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bk object 474"/>
          <p:cNvSpPr/>
          <p:nvPr/>
        </p:nvSpPr>
        <p:spPr>
          <a:xfrm>
            <a:off x="10606458" y="686293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109219"/>
                </a:moveTo>
                <a:lnTo>
                  <a:pt x="0" y="0"/>
                </a:lnTo>
                <a:lnTo>
                  <a:pt x="0" y="109219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bk object 475"/>
          <p:cNvSpPr/>
          <p:nvPr/>
        </p:nvSpPr>
        <p:spPr>
          <a:xfrm>
            <a:off x="10607806" y="6593695"/>
            <a:ext cx="0" cy="269240"/>
          </a:xfrm>
          <a:custGeom>
            <a:avLst/>
            <a:gdLst/>
            <a:ahLst/>
            <a:cxnLst/>
            <a:rect l="l" t="t" r="r" b="b"/>
            <a:pathLst>
              <a:path h="269240">
                <a:moveTo>
                  <a:pt x="0" y="0"/>
                </a:moveTo>
                <a:lnTo>
                  <a:pt x="0" y="269240"/>
                </a:lnTo>
              </a:path>
            </a:pathLst>
          </a:custGeom>
          <a:ln w="7169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bk object 476"/>
          <p:cNvSpPr/>
          <p:nvPr/>
        </p:nvSpPr>
        <p:spPr>
          <a:xfrm>
            <a:off x="10608183" y="6500984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709"/>
                </a:lnTo>
              </a:path>
            </a:pathLst>
          </a:custGeom>
          <a:ln w="7922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bk object 477"/>
          <p:cNvSpPr/>
          <p:nvPr/>
        </p:nvSpPr>
        <p:spPr>
          <a:xfrm>
            <a:off x="10608538" y="6401925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8634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bk object 478"/>
          <p:cNvSpPr/>
          <p:nvPr/>
        </p:nvSpPr>
        <p:spPr>
          <a:xfrm>
            <a:off x="10608875" y="6295245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9307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bk object 479"/>
          <p:cNvSpPr/>
          <p:nvPr/>
        </p:nvSpPr>
        <p:spPr>
          <a:xfrm>
            <a:off x="10609190" y="6183484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59"/>
                </a:lnTo>
              </a:path>
            </a:pathLst>
          </a:custGeom>
          <a:ln w="9938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bk object 480"/>
          <p:cNvSpPr/>
          <p:nvPr/>
        </p:nvSpPr>
        <p:spPr>
          <a:xfrm>
            <a:off x="10609482" y="6065375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10522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bk object 481"/>
          <p:cNvSpPr/>
          <p:nvPr/>
        </p:nvSpPr>
        <p:spPr>
          <a:xfrm>
            <a:off x="10609749" y="5943455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0"/>
                </a:moveTo>
                <a:lnTo>
                  <a:pt x="0" y="121920"/>
                </a:lnTo>
              </a:path>
            </a:pathLst>
          </a:custGeom>
          <a:ln w="11055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bk object 482"/>
          <p:cNvSpPr/>
          <p:nvPr/>
        </p:nvSpPr>
        <p:spPr>
          <a:xfrm>
            <a:off x="10609991" y="5815184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269"/>
                </a:lnTo>
              </a:path>
            </a:pathLst>
          </a:custGeom>
          <a:ln w="11538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bk object 483"/>
          <p:cNvSpPr/>
          <p:nvPr/>
        </p:nvSpPr>
        <p:spPr>
          <a:xfrm>
            <a:off x="10610206" y="5683105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2080"/>
                </a:lnTo>
              </a:path>
            </a:pathLst>
          </a:custGeom>
          <a:ln w="11970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bk object 484"/>
          <p:cNvSpPr/>
          <p:nvPr/>
        </p:nvSpPr>
        <p:spPr>
          <a:xfrm>
            <a:off x="10610394" y="5545945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12346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bk object 485"/>
          <p:cNvSpPr/>
          <p:nvPr/>
        </p:nvSpPr>
        <p:spPr>
          <a:xfrm>
            <a:off x="10604221" y="5404975"/>
            <a:ext cx="12700" cy="140970"/>
          </a:xfrm>
          <a:custGeom>
            <a:avLst/>
            <a:gdLst/>
            <a:ahLst/>
            <a:cxnLst/>
            <a:rect l="l" t="t" r="r" b="b"/>
            <a:pathLst>
              <a:path w="12700" h="140970">
                <a:moveTo>
                  <a:pt x="0" y="140969"/>
                </a:moveTo>
                <a:lnTo>
                  <a:pt x="12666" y="140969"/>
                </a:lnTo>
                <a:lnTo>
                  <a:pt x="12666" y="0"/>
                </a:lnTo>
                <a:lnTo>
                  <a:pt x="0" y="0"/>
                </a:lnTo>
                <a:lnTo>
                  <a:pt x="0" y="140969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bk object 486"/>
          <p:cNvSpPr/>
          <p:nvPr/>
        </p:nvSpPr>
        <p:spPr>
          <a:xfrm>
            <a:off x="10610684" y="5260195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80"/>
                </a:lnTo>
              </a:path>
            </a:pathLst>
          </a:custGeom>
          <a:ln w="12926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bk object 487"/>
          <p:cNvSpPr/>
          <p:nvPr/>
        </p:nvSpPr>
        <p:spPr>
          <a:xfrm>
            <a:off x="10610784" y="5111605"/>
            <a:ext cx="0" cy="148590"/>
          </a:xfrm>
          <a:custGeom>
            <a:avLst/>
            <a:gdLst/>
            <a:ahLst/>
            <a:cxnLst/>
            <a:rect l="l" t="t" r="r" b="b"/>
            <a:pathLst>
              <a:path h="148589">
                <a:moveTo>
                  <a:pt x="0" y="0"/>
                </a:moveTo>
                <a:lnTo>
                  <a:pt x="0" y="148589"/>
                </a:lnTo>
              </a:path>
            </a:pathLst>
          </a:custGeom>
          <a:ln w="13125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bk object 488"/>
          <p:cNvSpPr/>
          <p:nvPr/>
        </p:nvSpPr>
        <p:spPr>
          <a:xfrm>
            <a:off x="10610850" y="4961745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60"/>
                </a:lnTo>
              </a:path>
            </a:pathLst>
          </a:custGeom>
          <a:ln w="13258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bk object 489"/>
          <p:cNvSpPr/>
          <p:nvPr/>
        </p:nvSpPr>
        <p:spPr>
          <a:xfrm>
            <a:off x="10610850" y="4502005"/>
            <a:ext cx="0" cy="459740"/>
          </a:xfrm>
          <a:custGeom>
            <a:avLst/>
            <a:gdLst/>
            <a:ahLst/>
            <a:cxnLst/>
            <a:rect l="l" t="t" r="r" b="b"/>
            <a:pathLst>
              <a:path h="459739">
                <a:moveTo>
                  <a:pt x="0" y="0"/>
                </a:moveTo>
                <a:lnTo>
                  <a:pt x="0" y="459740"/>
                </a:lnTo>
              </a:path>
            </a:pathLst>
          </a:custGeom>
          <a:ln w="13258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bk object 490"/>
          <p:cNvSpPr/>
          <p:nvPr/>
        </p:nvSpPr>
        <p:spPr>
          <a:xfrm>
            <a:off x="10610784" y="4354684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19"/>
                </a:lnTo>
              </a:path>
            </a:pathLst>
          </a:custGeom>
          <a:ln w="13124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bk object 491"/>
          <p:cNvSpPr/>
          <p:nvPr/>
        </p:nvSpPr>
        <p:spPr>
          <a:xfrm>
            <a:off x="10604221" y="4209905"/>
            <a:ext cx="13335" cy="144780"/>
          </a:xfrm>
          <a:custGeom>
            <a:avLst/>
            <a:gdLst/>
            <a:ahLst/>
            <a:cxnLst/>
            <a:rect l="l" t="t" r="r" b="b"/>
            <a:pathLst>
              <a:path w="13334" h="144779">
                <a:moveTo>
                  <a:pt x="0" y="144780"/>
                </a:moveTo>
                <a:lnTo>
                  <a:pt x="12926" y="144780"/>
                </a:lnTo>
                <a:lnTo>
                  <a:pt x="12926" y="0"/>
                </a:lnTo>
                <a:lnTo>
                  <a:pt x="0" y="0"/>
                </a:lnTo>
                <a:lnTo>
                  <a:pt x="0" y="144780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bk object 492"/>
          <p:cNvSpPr/>
          <p:nvPr/>
        </p:nvSpPr>
        <p:spPr>
          <a:xfrm>
            <a:off x="10604221" y="4068934"/>
            <a:ext cx="12700" cy="140970"/>
          </a:xfrm>
          <a:custGeom>
            <a:avLst/>
            <a:gdLst/>
            <a:ahLst/>
            <a:cxnLst/>
            <a:rect l="l" t="t" r="r" b="b"/>
            <a:pathLst>
              <a:path w="12700" h="140970">
                <a:moveTo>
                  <a:pt x="0" y="140969"/>
                </a:moveTo>
                <a:lnTo>
                  <a:pt x="12666" y="140969"/>
                </a:lnTo>
                <a:lnTo>
                  <a:pt x="12666" y="0"/>
                </a:lnTo>
                <a:lnTo>
                  <a:pt x="0" y="0"/>
                </a:lnTo>
                <a:lnTo>
                  <a:pt x="0" y="140969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bk object 493"/>
          <p:cNvSpPr/>
          <p:nvPr/>
        </p:nvSpPr>
        <p:spPr>
          <a:xfrm>
            <a:off x="10610394" y="3931775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12347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bk object 494"/>
          <p:cNvSpPr/>
          <p:nvPr/>
        </p:nvSpPr>
        <p:spPr>
          <a:xfrm>
            <a:off x="10610207" y="3799695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2079"/>
                </a:lnTo>
              </a:path>
            </a:pathLst>
          </a:custGeom>
          <a:ln w="11970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bk object 495"/>
          <p:cNvSpPr/>
          <p:nvPr/>
        </p:nvSpPr>
        <p:spPr>
          <a:xfrm>
            <a:off x="10609991" y="3671425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269"/>
                </a:lnTo>
              </a:path>
            </a:pathLst>
          </a:custGeom>
          <a:ln w="11539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bk object 496"/>
          <p:cNvSpPr/>
          <p:nvPr/>
        </p:nvSpPr>
        <p:spPr>
          <a:xfrm>
            <a:off x="10609748" y="3548234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90"/>
                </a:lnTo>
              </a:path>
            </a:pathLst>
          </a:custGeom>
          <a:ln w="11053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bk object 497"/>
          <p:cNvSpPr/>
          <p:nvPr/>
        </p:nvSpPr>
        <p:spPr>
          <a:xfrm>
            <a:off x="10609481" y="3431395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40"/>
                </a:lnTo>
              </a:path>
            </a:pathLst>
          </a:custGeom>
          <a:ln w="10520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bk object 498"/>
          <p:cNvSpPr/>
          <p:nvPr/>
        </p:nvSpPr>
        <p:spPr>
          <a:xfrm>
            <a:off x="10609191" y="3319634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59"/>
                </a:lnTo>
              </a:path>
            </a:pathLst>
          </a:custGeom>
          <a:ln w="9939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bk object 499"/>
          <p:cNvSpPr/>
          <p:nvPr/>
        </p:nvSpPr>
        <p:spPr>
          <a:xfrm>
            <a:off x="10608875" y="3212955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9308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bk object 500"/>
          <p:cNvSpPr/>
          <p:nvPr/>
        </p:nvSpPr>
        <p:spPr>
          <a:xfrm>
            <a:off x="10608539" y="2894185"/>
            <a:ext cx="0" cy="318770"/>
          </a:xfrm>
          <a:custGeom>
            <a:avLst/>
            <a:gdLst/>
            <a:ahLst/>
            <a:cxnLst/>
            <a:rect l="l" t="t" r="r" b="b"/>
            <a:pathLst>
              <a:path h="318769">
                <a:moveTo>
                  <a:pt x="0" y="0"/>
                </a:moveTo>
                <a:lnTo>
                  <a:pt x="0" y="318769"/>
                </a:lnTo>
              </a:path>
            </a:pathLst>
          </a:custGeom>
          <a:ln w="8635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bk object 501"/>
          <p:cNvSpPr/>
          <p:nvPr/>
        </p:nvSpPr>
        <p:spPr>
          <a:xfrm>
            <a:off x="10604221" y="2856085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38099"/>
                </a:moveTo>
                <a:lnTo>
                  <a:pt x="6178" y="38099"/>
                </a:lnTo>
                <a:lnTo>
                  <a:pt x="6178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bk object 502"/>
          <p:cNvSpPr/>
          <p:nvPr/>
        </p:nvSpPr>
        <p:spPr>
          <a:xfrm>
            <a:off x="10607664" y="2544759"/>
            <a:ext cx="0" cy="389255"/>
          </a:xfrm>
          <a:custGeom>
            <a:avLst/>
            <a:gdLst/>
            <a:ahLst/>
            <a:cxnLst/>
            <a:rect l="l" t="t" r="r" b="b"/>
            <a:pathLst>
              <a:path h="389255">
                <a:moveTo>
                  <a:pt x="0" y="389096"/>
                </a:moveTo>
                <a:lnTo>
                  <a:pt x="0" y="0"/>
                </a:lnTo>
                <a:lnTo>
                  <a:pt x="0" y="389096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bk object 503"/>
          <p:cNvSpPr/>
          <p:nvPr/>
        </p:nvSpPr>
        <p:spPr>
          <a:xfrm>
            <a:off x="10604221" y="2784965"/>
            <a:ext cx="5715" cy="34290"/>
          </a:xfrm>
          <a:custGeom>
            <a:avLst/>
            <a:gdLst/>
            <a:ahLst/>
            <a:cxnLst/>
            <a:rect l="l" t="t" r="r" b="b"/>
            <a:pathLst>
              <a:path w="5715" h="34289">
                <a:moveTo>
                  <a:pt x="0" y="34290"/>
                </a:moveTo>
                <a:lnTo>
                  <a:pt x="5345" y="34290"/>
                </a:lnTo>
                <a:lnTo>
                  <a:pt x="5345" y="0"/>
                </a:lnTo>
                <a:lnTo>
                  <a:pt x="0" y="0"/>
                </a:lnTo>
                <a:lnTo>
                  <a:pt x="0" y="34290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bk object 504"/>
          <p:cNvSpPr/>
          <p:nvPr/>
        </p:nvSpPr>
        <p:spPr>
          <a:xfrm>
            <a:off x="10604221" y="2751945"/>
            <a:ext cx="5080" cy="33020"/>
          </a:xfrm>
          <a:custGeom>
            <a:avLst/>
            <a:gdLst/>
            <a:ahLst/>
            <a:cxnLst/>
            <a:rect l="l" t="t" r="r" b="b"/>
            <a:pathLst>
              <a:path w="5079" h="33019">
                <a:moveTo>
                  <a:pt x="0" y="33019"/>
                </a:moveTo>
                <a:lnTo>
                  <a:pt x="4916" y="33019"/>
                </a:lnTo>
                <a:lnTo>
                  <a:pt x="4916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bk object 505"/>
          <p:cNvSpPr/>
          <p:nvPr/>
        </p:nvSpPr>
        <p:spPr>
          <a:xfrm>
            <a:off x="10604221" y="2721465"/>
            <a:ext cx="5080" cy="30480"/>
          </a:xfrm>
          <a:custGeom>
            <a:avLst/>
            <a:gdLst/>
            <a:ahLst/>
            <a:cxnLst/>
            <a:rect l="l" t="t" r="r" b="b"/>
            <a:pathLst>
              <a:path w="5079" h="30480">
                <a:moveTo>
                  <a:pt x="0" y="30479"/>
                </a:moveTo>
                <a:lnTo>
                  <a:pt x="4478" y="30479"/>
                </a:lnTo>
                <a:lnTo>
                  <a:pt x="4478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bk object 506"/>
          <p:cNvSpPr/>
          <p:nvPr/>
        </p:nvSpPr>
        <p:spPr>
          <a:xfrm>
            <a:off x="10604221" y="2693525"/>
            <a:ext cx="4445" cy="27940"/>
          </a:xfrm>
          <a:custGeom>
            <a:avLst/>
            <a:gdLst/>
            <a:ahLst/>
            <a:cxnLst/>
            <a:rect l="l" t="t" r="r" b="b"/>
            <a:pathLst>
              <a:path w="4445" h="27939">
                <a:moveTo>
                  <a:pt x="0" y="27939"/>
                </a:moveTo>
                <a:lnTo>
                  <a:pt x="4039" y="27939"/>
                </a:lnTo>
                <a:lnTo>
                  <a:pt x="403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bk object 507"/>
          <p:cNvSpPr/>
          <p:nvPr/>
        </p:nvSpPr>
        <p:spPr>
          <a:xfrm>
            <a:off x="10604221" y="2666855"/>
            <a:ext cx="3810" cy="26670"/>
          </a:xfrm>
          <a:custGeom>
            <a:avLst/>
            <a:gdLst/>
            <a:ahLst/>
            <a:cxnLst/>
            <a:rect l="l" t="t" r="r" b="b"/>
            <a:pathLst>
              <a:path w="3809" h="26669">
                <a:moveTo>
                  <a:pt x="0" y="26670"/>
                </a:moveTo>
                <a:lnTo>
                  <a:pt x="3592" y="26670"/>
                </a:lnTo>
                <a:lnTo>
                  <a:pt x="3592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bk object 508"/>
          <p:cNvSpPr/>
          <p:nvPr/>
        </p:nvSpPr>
        <p:spPr>
          <a:xfrm>
            <a:off x="10604221" y="2642725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30">
                <a:moveTo>
                  <a:pt x="0" y="24130"/>
                </a:moveTo>
                <a:lnTo>
                  <a:pt x="3135" y="24130"/>
                </a:lnTo>
                <a:lnTo>
                  <a:pt x="3135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bk object 509"/>
          <p:cNvSpPr/>
          <p:nvPr/>
        </p:nvSpPr>
        <p:spPr>
          <a:xfrm>
            <a:off x="10607977" y="2544067"/>
            <a:ext cx="0" cy="387985"/>
          </a:xfrm>
          <a:custGeom>
            <a:avLst/>
            <a:gdLst/>
            <a:ahLst/>
            <a:cxnLst/>
            <a:rect l="l" t="t" r="r" b="b"/>
            <a:pathLst>
              <a:path h="387985">
                <a:moveTo>
                  <a:pt x="0" y="387826"/>
                </a:moveTo>
                <a:lnTo>
                  <a:pt x="0" y="0"/>
                </a:lnTo>
                <a:lnTo>
                  <a:pt x="0" y="387826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bk object 510"/>
          <p:cNvSpPr/>
          <p:nvPr/>
        </p:nvSpPr>
        <p:spPr>
          <a:xfrm>
            <a:off x="10607819" y="2554806"/>
            <a:ext cx="0" cy="378460"/>
          </a:xfrm>
          <a:custGeom>
            <a:avLst/>
            <a:gdLst/>
            <a:ahLst/>
            <a:cxnLst/>
            <a:rect l="l" t="t" r="r" b="b"/>
            <a:pathLst>
              <a:path h="378460">
                <a:moveTo>
                  <a:pt x="0" y="378056"/>
                </a:moveTo>
                <a:lnTo>
                  <a:pt x="0" y="0"/>
                </a:lnTo>
                <a:lnTo>
                  <a:pt x="0" y="378056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bk object 511"/>
          <p:cNvSpPr/>
          <p:nvPr/>
        </p:nvSpPr>
        <p:spPr>
          <a:xfrm>
            <a:off x="10604221" y="2583035"/>
            <a:ext cx="1905" cy="16510"/>
          </a:xfrm>
          <a:custGeom>
            <a:avLst/>
            <a:gdLst/>
            <a:ahLst/>
            <a:cxnLst/>
            <a:rect l="l" t="t" r="r" b="b"/>
            <a:pathLst>
              <a:path w="1904" h="16510">
                <a:moveTo>
                  <a:pt x="0" y="16509"/>
                </a:moveTo>
                <a:lnTo>
                  <a:pt x="1713" y="16509"/>
                </a:lnTo>
                <a:lnTo>
                  <a:pt x="1713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bk object 512"/>
          <p:cNvSpPr/>
          <p:nvPr/>
        </p:nvSpPr>
        <p:spPr>
          <a:xfrm>
            <a:off x="10604221" y="2566525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09"/>
                </a:moveTo>
                <a:lnTo>
                  <a:pt x="1230" y="16509"/>
                </a:lnTo>
                <a:lnTo>
                  <a:pt x="12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bk object 513"/>
          <p:cNvSpPr/>
          <p:nvPr/>
        </p:nvSpPr>
        <p:spPr>
          <a:xfrm>
            <a:off x="10604221" y="2553825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0" y="12699"/>
                </a:moveTo>
                <a:lnTo>
                  <a:pt x="726" y="12699"/>
                </a:lnTo>
                <a:lnTo>
                  <a:pt x="726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bk object 514"/>
          <p:cNvSpPr/>
          <p:nvPr/>
        </p:nvSpPr>
        <p:spPr>
          <a:xfrm>
            <a:off x="10604221" y="2543665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60">
                <a:moveTo>
                  <a:pt x="0" y="10160"/>
                </a:moveTo>
                <a:lnTo>
                  <a:pt x="247" y="10160"/>
                </a:lnTo>
                <a:lnTo>
                  <a:pt x="24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bk object 515"/>
          <p:cNvSpPr/>
          <p:nvPr/>
        </p:nvSpPr>
        <p:spPr>
          <a:xfrm>
            <a:off x="10604221" y="7060765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59">
                <a:moveTo>
                  <a:pt x="0" y="10160"/>
                </a:moveTo>
                <a:lnTo>
                  <a:pt x="224" y="10160"/>
                </a:lnTo>
                <a:lnTo>
                  <a:pt x="22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bk object 516"/>
          <p:cNvSpPr/>
          <p:nvPr/>
        </p:nvSpPr>
        <p:spPr>
          <a:xfrm>
            <a:off x="10604221" y="7046796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969"/>
                </a:moveTo>
                <a:lnTo>
                  <a:pt x="702" y="13969"/>
                </a:lnTo>
                <a:lnTo>
                  <a:pt x="702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bk object 517"/>
          <p:cNvSpPr/>
          <p:nvPr/>
        </p:nvSpPr>
        <p:spPr>
          <a:xfrm>
            <a:off x="10604221" y="7031556"/>
            <a:ext cx="1270" cy="15240"/>
          </a:xfrm>
          <a:custGeom>
            <a:avLst/>
            <a:gdLst/>
            <a:ahLst/>
            <a:cxnLst/>
            <a:rect l="l" t="t" r="r" b="b"/>
            <a:pathLst>
              <a:path w="1270" h="15240">
                <a:moveTo>
                  <a:pt x="0" y="15239"/>
                </a:moveTo>
                <a:lnTo>
                  <a:pt x="1177" y="15239"/>
                </a:lnTo>
                <a:lnTo>
                  <a:pt x="1177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bk object 518"/>
          <p:cNvSpPr/>
          <p:nvPr/>
        </p:nvSpPr>
        <p:spPr>
          <a:xfrm>
            <a:off x="10604221" y="7013775"/>
            <a:ext cx="1905" cy="17780"/>
          </a:xfrm>
          <a:custGeom>
            <a:avLst/>
            <a:gdLst/>
            <a:ahLst/>
            <a:cxnLst/>
            <a:rect l="l" t="t" r="r" b="b"/>
            <a:pathLst>
              <a:path w="1904" h="17779">
                <a:moveTo>
                  <a:pt x="0" y="17780"/>
                </a:moveTo>
                <a:lnTo>
                  <a:pt x="1635" y="17780"/>
                </a:lnTo>
                <a:lnTo>
                  <a:pt x="1635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bk object 519"/>
          <p:cNvSpPr/>
          <p:nvPr/>
        </p:nvSpPr>
        <p:spPr>
          <a:xfrm>
            <a:off x="10604221" y="6993456"/>
            <a:ext cx="2540" cy="20320"/>
          </a:xfrm>
          <a:custGeom>
            <a:avLst/>
            <a:gdLst/>
            <a:ahLst/>
            <a:cxnLst/>
            <a:rect l="l" t="t" r="r" b="b"/>
            <a:pathLst>
              <a:path w="2540" h="20320">
                <a:moveTo>
                  <a:pt x="0" y="20319"/>
                </a:moveTo>
                <a:lnTo>
                  <a:pt x="2093" y="20319"/>
                </a:lnTo>
                <a:lnTo>
                  <a:pt x="2093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bk object 520"/>
          <p:cNvSpPr/>
          <p:nvPr/>
        </p:nvSpPr>
        <p:spPr>
          <a:xfrm>
            <a:off x="10606561" y="6829626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163829"/>
                </a:moveTo>
                <a:lnTo>
                  <a:pt x="0" y="0"/>
                </a:lnTo>
                <a:lnTo>
                  <a:pt x="0" y="163829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bk object 521"/>
          <p:cNvSpPr/>
          <p:nvPr/>
        </p:nvSpPr>
        <p:spPr>
          <a:xfrm>
            <a:off x="10607819" y="6547686"/>
            <a:ext cx="0" cy="281940"/>
          </a:xfrm>
          <a:custGeom>
            <a:avLst/>
            <a:gdLst/>
            <a:ahLst/>
            <a:cxnLst/>
            <a:rect l="l" t="t" r="r" b="b"/>
            <a:pathLst>
              <a:path h="281940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7196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bk object 522"/>
          <p:cNvSpPr/>
          <p:nvPr/>
        </p:nvSpPr>
        <p:spPr>
          <a:xfrm>
            <a:off x="10608169" y="6451165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7896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bk object 523"/>
          <p:cNvSpPr/>
          <p:nvPr/>
        </p:nvSpPr>
        <p:spPr>
          <a:xfrm>
            <a:off x="10608502" y="6348296"/>
            <a:ext cx="0" cy="102870"/>
          </a:xfrm>
          <a:custGeom>
            <a:avLst/>
            <a:gdLst/>
            <a:ahLst/>
            <a:cxnLst/>
            <a:rect l="l" t="t" r="r" b="b"/>
            <a:pathLst>
              <a:path h="102870">
                <a:moveTo>
                  <a:pt x="0" y="0"/>
                </a:moveTo>
                <a:lnTo>
                  <a:pt x="0" y="102870"/>
                </a:lnTo>
              </a:path>
            </a:pathLst>
          </a:custGeom>
          <a:ln w="8560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bk object 524"/>
          <p:cNvSpPr/>
          <p:nvPr/>
        </p:nvSpPr>
        <p:spPr>
          <a:xfrm>
            <a:off x="10608813" y="623907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9183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bk object 525"/>
          <p:cNvSpPr/>
          <p:nvPr/>
        </p:nvSpPr>
        <p:spPr>
          <a:xfrm>
            <a:off x="10609103" y="6124776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9763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bk object 526"/>
          <p:cNvSpPr/>
          <p:nvPr/>
        </p:nvSpPr>
        <p:spPr>
          <a:xfrm>
            <a:off x="10609371" y="6004126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10298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bk object 527"/>
          <p:cNvSpPr/>
          <p:nvPr/>
        </p:nvSpPr>
        <p:spPr>
          <a:xfrm>
            <a:off x="10609615" y="5878396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730"/>
                </a:lnTo>
              </a:path>
            </a:pathLst>
          </a:custGeom>
          <a:ln w="10787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bk object 528"/>
          <p:cNvSpPr/>
          <p:nvPr/>
        </p:nvSpPr>
        <p:spPr>
          <a:xfrm>
            <a:off x="10609834" y="5748856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39"/>
                </a:lnTo>
              </a:path>
            </a:pathLst>
          </a:custGeom>
          <a:ln w="11225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bk object 529"/>
          <p:cNvSpPr/>
          <p:nvPr/>
        </p:nvSpPr>
        <p:spPr>
          <a:xfrm>
            <a:off x="10610027" y="5614235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619"/>
                </a:lnTo>
              </a:path>
            </a:pathLst>
          </a:custGeom>
          <a:ln w="11611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bk object 530"/>
          <p:cNvSpPr/>
          <p:nvPr/>
        </p:nvSpPr>
        <p:spPr>
          <a:xfrm>
            <a:off x="10610194" y="5475806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430"/>
                </a:lnTo>
              </a:path>
            </a:pathLst>
          </a:custGeom>
          <a:ln w="11944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bk object 531"/>
          <p:cNvSpPr/>
          <p:nvPr/>
        </p:nvSpPr>
        <p:spPr>
          <a:xfrm>
            <a:off x="10610332" y="5332296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510"/>
                </a:lnTo>
              </a:path>
            </a:pathLst>
          </a:custGeom>
          <a:ln w="12223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bk object 532"/>
          <p:cNvSpPr/>
          <p:nvPr/>
        </p:nvSpPr>
        <p:spPr>
          <a:xfrm>
            <a:off x="10610443" y="5186246"/>
            <a:ext cx="0" cy="14605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0"/>
                </a:moveTo>
                <a:lnTo>
                  <a:pt x="0" y="146050"/>
                </a:lnTo>
              </a:path>
            </a:pathLst>
          </a:custGeom>
          <a:ln w="12443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bk object 533"/>
          <p:cNvSpPr/>
          <p:nvPr/>
        </p:nvSpPr>
        <p:spPr>
          <a:xfrm>
            <a:off x="10610522" y="5036385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59"/>
                </a:lnTo>
              </a:path>
            </a:pathLst>
          </a:custGeom>
          <a:ln w="12602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bk object 534"/>
          <p:cNvSpPr/>
          <p:nvPr/>
        </p:nvSpPr>
        <p:spPr>
          <a:xfrm>
            <a:off x="10610555" y="4577915"/>
            <a:ext cx="0" cy="458470"/>
          </a:xfrm>
          <a:custGeom>
            <a:avLst/>
            <a:gdLst/>
            <a:ahLst/>
            <a:cxnLst/>
            <a:rect l="l" t="t" r="r" b="b"/>
            <a:pathLst>
              <a:path h="458470">
                <a:moveTo>
                  <a:pt x="0" y="0"/>
                </a:moveTo>
                <a:lnTo>
                  <a:pt x="0" y="458470"/>
                </a:lnTo>
              </a:path>
            </a:pathLst>
          </a:custGeom>
          <a:ln w="12667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bk object 535"/>
          <p:cNvSpPr/>
          <p:nvPr/>
        </p:nvSpPr>
        <p:spPr>
          <a:xfrm>
            <a:off x="10610522" y="4428056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59"/>
                </a:lnTo>
              </a:path>
            </a:pathLst>
          </a:custGeom>
          <a:ln w="12602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bk object 536"/>
          <p:cNvSpPr/>
          <p:nvPr/>
        </p:nvSpPr>
        <p:spPr>
          <a:xfrm>
            <a:off x="10610443" y="4282006"/>
            <a:ext cx="0" cy="14605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0"/>
                </a:moveTo>
                <a:lnTo>
                  <a:pt x="0" y="146050"/>
                </a:lnTo>
              </a:path>
            </a:pathLst>
          </a:custGeom>
          <a:ln w="12442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bk object 537"/>
          <p:cNvSpPr/>
          <p:nvPr/>
        </p:nvSpPr>
        <p:spPr>
          <a:xfrm>
            <a:off x="10610333" y="4139765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2240"/>
                </a:lnTo>
              </a:path>
            </a:pathLst>
          </a:custGeom>
          <a:ln w="12223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bk object 538"/>
          <p:cNvSpPr/>
          <p:nvPr/>
        </p:nvSpPr>
        <p:spPr>
          <a:xfrm>
            <a:off x="10610194" y="4000065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700"/>
                </a:lnTo>
              </a:path>
            </a:pathLst>
          </a:custGeom>
          <a:ln w="11945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bk object 539"/>
          <p:cNvSpPr/>
          <p:nvPr/>
        </p:nvSpPr>
        <p:spPr>
          <a:xfrm>
            <a:off x="10604221" y="3865446"/>
            <a:ext cx="12065" cy="134620"/>
          </a:xfrm>
          <a:custGeom>
            <a:avLst/>
            <a:gdLst/>
            <a:ahLst/>
            <a:cxnLst/>
            <a:rect l="l" t="t" r="r" b="b"/>
            <a:pathLst>
              <a:path w="12065" h="134620">
                <a:moveTo>
                  <a:pt x="0" y="134620"/>
                </a:moveTo>
                <a:lnTo>
                  <a:pt x="11610" y="134620"/>
                </a:lnTo>
                <a:lnTo>
                  <a:pt x="11610" y="0"/>
                </a:lnTo>
                <a:lnTo>
                  <a:pt x="0" y="0"/>
                </a:lnTo>
                <a:lnTo>
                  <a:pt x="0" y="134620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bk object 540"/>
          <p:cNvSpPr/>
          <p:nvPr/>
        </p:nvSpPr>
        <p:spPr>
          <a:xfrm>
            <a:off x="10609833" y="3735906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39"/>
                </a:lnTo>
              </a:path>
            </a:pathLst>
          </a:custGeom>
          <a:ln w="11224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bk object 541"/>
          <p:cNvSpPr/>
          <p:nvPr/>
        </p:nvSpPr>
        <p:spPr>
          <a:xfrm>
            <a:off x="10609615" y="3610176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730"/>
                </a:lnTo>
              </a:path>
            </a:pathLst>
          </a:custGeom>
          <a:ln w="10786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bk object 542"/>
          <p:cNvSpPr/>
          <p:nvPr/>
        </p:nvSpPr>
        <p:spPr>
          <a:xfrm>
            <a:off x="10609371" y="3490796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79"/>
                </a:lnTo>
              </a:path>
            </a:pathLst>
          </a:custGeom>
          <a:ln w="10299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bk object 543"/>
          <p:cNvSpPr/>
          <p:nvPr/>
        </p:nvSpPr>
        <p:spPr>
          <a:xfrm>
            <a:off x="10609103" y="3375226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9764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bk object 544"/>
          <p:cNvSpPr/>
          <p:nvPr/>
        </p:nvSpPr>
        <p:spPr>
          <a:xfrm>
            <a:off x="10608812" y="326600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9181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bk object 545"/>
          <p:cNvSpPr/>
          <p:nvPr/>
        </p:nvSpPr>
        <p:spPr>
          <a:xfrm>
            <a:off x="10608500" y="2895166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0"/>
                </a:moveTo>
                <a:lnTo>
                  <a:pt x="0" y="370840"/>
                </a:lnTo>
              </a:path>
            </a:pathLst>
          </a:custGeom>
          <a:ln w="8557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bk object 546"/>
          <p:cNvSpPr/>
          <p:nvPr/>
        </p:nvSpPr>
        <p:spPr>
          <a:xfrm>
            <a:off x="10607164" y="2545163"/>
            <a:ext cx="0" cy="350520"/>
          </a:xfrm>
          <a:custGeom>
            <a:avLst/>
            <a:gdLst/>
            <a:ahLst/>
            <a:cxnLst/>
            <a:rect l="l" t="t" r="r" b="b"/>
            <a:pathLst>
              <a:path h="350519">
                <a:moveTo>
                  <a:pt x="0" y="350002"/>
                </a:moveTo>
                <a:lnTo>
                  <a:pt x="0" y="0"/>
                </a:lnTo>
                <a:lnTo>
                  <a:pt x="0" y="350002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bk object 547"/>
          <p:cNvSpPr/>
          <p:nvPr/>
        </p:nvSpPr>
        <p:spPr>
          <a:xfrm>
            <a:off x="10604221" y="2820236"/>
            <a:ext cx="5715" cy="36830"/>
          </a:xfrm>
          <a:custGeom>
            <a:avLst/>
            <a:gdLst/>
            <a:ahLst/>
            <a:cxnLst/>
            <a:rect l="l" t="t" r="r" b="b"/>
            <a:pathLst>
              <a:path w="5715" h="36830">
                <a:moveTo>
                  <a:pt x="0" y="36830"/>
                </a:moveTo>
                <a:lnTo>
                  <a:pt x="5493" y="36830"/>
                </a:lnTo>
                <a:lnTo>
                  <a:pt x="5493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bk object 548"/>
          <p:cNvSpPr/>
          <p:nvPr/>
        </p:nvSpPr>
        <p:spPr>
          <a:xfrm>
            <a:off x="10604221" y="2752926"/>
            <a:ext cx="5080" cy="33020"/>
          </a:xfrm>
          <a:custGeom>
            <a:avLst/>
            <a:gdLst/>
            <a:ahLst/>
            <a:cxnLst/>
            <a:rect l="l" t="t" r="r" b="b"/>
            <a:pathLst>
              <a:path w="5079" h="33019">
                <a:moveTo>
                  <a:pt x="0" y="33020"/>
                </a:moveTo>
                <a:lnTo>
                  <a:pt x="4683" y="33020"/>
                </a:lnTo>
                <a:lnTo>
                  <a:pt x="4683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bk object 549"/>
          <p:cNvSpPr/>
          <p:nvPr/>
        </p:nvSpPr>
        <p:spPr>
          <a:xfrm>
            <a:off x="10604221" y="2722446"/>
            <a:ext cx="4445" cy="30480"/>
          </a:xfrm>
          <a:custGeom>
            <a:avLst/>
            <a:gdLst/>
            <a:ahLst/>
            <a:cxnLst/>
            <a:rect l="l" t="t" r="r" b="b"/>
            <a:pathLst>
              <a:path w="4445" h="30480">
                <a:moveTo>
                  <a:pt x="0" y="30479"/>
                </a:moveTo>
                <a:lnTo>
                  <a:pt x="4266" y="30479"/>
                </a:lnTo>
                <a:lnTo>
                  <a:pt x="4266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bk object 550"/>
          <p:cNvSpPr/>
          <p:nvPr/>
        </p:nvSpPr>
        <p:spPr>
          <a:xfrm>
            <a:off x="10604221" y="2693236"/>
            <a:ext cx="4445" cy="29209"/>
          </a:xfrm>
          <a:custGeom>
            <a:avLst/>
            <a:gdLst/>
            <a:ahLst/>
            <a:cxnLst/>
            <a:rect l="l" t="t" r="r" b="b"/>
            <a:pathLst>
              <a:path w="4445" h="29210">
                <a:moveTo>
                  <a:pt x="0" y="29209"/>
                </a:moveTo>
                <a:lnTo>
                  <a:pt x="3839" y="29209"/>
                </a:lnTo>
                <a:lnTo>
                  <a:pt x="383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bk object 551"/>
          <p:cNvSpPr/>
          <p:nvPr/>
        </p:nvSpPr>
        <p:spPr>
          <a:xfrm>
            <a:off x="10604221" y="2667836"/>
            <a:ext cx="3810" cy="25400"/>
          </a:xfrm>
          <a:custGeom>
            <a:avLst/>
            <a:gdLst/>
            <a:ahLst/>
            <a:cxnLst/>
            <a:rect l="l" t="t" r="r" b="b"/>
            <a:pathLst>
              <a:path w="3809" h="25400">
                <a:moveTo>
                  <a:pt x="0" y="25400"/>
                </a:moveTo>
                <a:lnTo>
                  <a:pt x="3413" y="25400"/>
                </a:lnTo>
                <a:lnTo>
                  <a:pt x="3413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bk object 552"/>
          <p:cNvSpPr/>
          <p:nvPr/>
        </p:nvSpPr>
        <p:spPr>
          <a:xfrm>
            <a:off x="10604221" y="2642436"/>
            <a:ext cx="3175" cy="25400"/>
          </a:xfrm>
          <a:custGeom>
            <a:avLst/>
            <a:gdLst/>
            <a:ahLst/>
            <a:cxnLst/>
            <a:rect l="l" t="t" r="r" b="b"/>
            <a:pathLst>
              <a:path w="3175" h="25400">
                <a:moveTo>
                  <a:pt x="0" y="25400"/>
                </a:moveTo>
                <a:lnTo>
                  <a:pt x="2977" y="25400"/>
                </a:lnTo>
                <a:lnTo>
                  <a:pt x="2977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bk object 553"/>
          <p:cNvSpPr/>
          <p:nvPr/>
        </p:nvSpPr>
        <p:spPr>
          <a:xfrm>
            <a:off x="10604221" y="2620846"/>
            <a:ext cx="2540" cy="21590"/>
          </a:xfrm>
          <a:custGeom>
            <a:avLst/>
            <a:gdLst/>
            <a:ahLst/>
            <a:cxnLst/>
            <a:rect l="l" t="t" r="r" b="b"/>
            <a:pathLst>
              <a:path w="2540" h="21589">
                <a:moveTo>
                  <a:pt x="0" y="21589"/>
                </a:moveTo>
                <a:lnTo>
                  <a:pt x="2530" y="21589"/>
                </a:lnTo>
                <a:lnTo>
                  <a:pt x="253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bk object 554"/>
          <p:cNvSpPr/>
          <p:nvPr/>
        </p:nvSpPr>
        <p:spPr>
          <a:xfrm>
            <a:off x="10604221" y="2600526"/>
            <a:ext cx="2540" cy="20320"/>
          </a:xfrm>
          <a:custGeom>
            <a:avLst/>
            <a:gdLst/>
            <a:ahLst/>
            <a:cxnLst/>
            <a:rect l="l" t="t" r="r" b="b"/>
            <a:pathLst>
              <a:path w="2540" h="20319">
                <a:moveTo>
                  <a:pt x="0" y="20320"/>
                </a:moveTo>
                <a:lnTo>
                  <a:pt x="2084" y="20320"/>
                </a:lnTo>
                <a:lnTo>
                  <a:pt x="2084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bk object 555"/>
          <p:cNvSpPr/>
          <p:nvPr/>
        </p:nvSpPr>
        <p:spPr>
          <a:xfrm>
            <a:off x="10604221" y="2582746"/>
            <a:ext cx="1905" cy="17780"/>
          </a:xfrm>
          <a:custGeom>
            <a:avLst/>
            <a:gdLst/>
            <a:ahLst/>
            <a:cxnLst/>
            <a:rect l="l" t="t" r="r" b="b"/>
            <a:pathLst>
              <a:path w="1904" h="17780">
                <a:moveTo>
                  <a:pt x="0" y="17779"/>
                </a:moveTo>
                <a:lnTo>
                  <a:pt x="1625" y="17779"/>
                </a:lnTo>
                <a:lnTo>
                  <a:pt x="1625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bk object 556"/>
          <p:cNvSpPr/>
          <p:nvPr/>
        </p:nvSpPr>
        <p:spPr>
          <a:xfrm>
            <a:off x="10604221" y="2567506"/>
            <a:ext cx="1270" cy="15240"/>
          </a:xfrm>
          <a:custGeom>
            <a:avLst/>
            <a:gdLst/>
            <a:ahLst/>
            <a:cxnLst/>
            <a:rect l="l" t="t" r="r" b="b"/>
            <a:pathLst>
              <a:path w="1270" h="15239">
                <a:moveTo>
                  <a:pt x="0" y="15239"/>
                </a:moveTo>
                <a:lnTo>
                  <a:pt x="1166" y="15239"/>
                </a:lnTo>
                <a:lnTo>
                  <a:pt x="1166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bk object 557"/>
          <p:cNvSpPr/>
          <p:nvPr/>
        </p:nvSpPr>
        <p:spPr>
          <a:xfrm>
            <a:off x="10604221" y="2554806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0" y="12699"/>
                </a:moveTo>
                <a:lnTo>
                  <a:pt x="711" y="12699"/>
                </a:lnTo>
                <a:lnTo>
                  <a:pt x="711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bk object 558"/>
          <p:cNvSpPr/>
          <p:nvPr/>
        </p:nvSpPr>
        <p:spPr>
          <a:xfrm>
            <a:off x="10604221" y="2543376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30">
                <a:moveTo>
                  <a:pt x="0" y="11430"/>
                </a:moveTo>
                <a:lnTo>
                  <a:pt x="235" y="11430"/>
                </a:lnTo>
                <a:lnTo>
                  <a:pt x="235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bk object 559"/>
          <p:cNvSpPr/>
          <p:nvPr/>
        </p:nvSpPr>
        <p:spPr>
          <a:xfrm>
            <a:off x="10604221" y="7060489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59">
                <a:moveTo>
                  <a:pt x="0" y="10159"/>
                </a:moveTo>
                <a:lnTo>
                  <a:pt x="211" y="10159"/>
                </a:lnTo>
                <a:lnTo>
                  <a:pt x="211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bk object 560"/>
          <p:cNvSpPr/>
          <p:nvPr/>
        </p:nvSpPr>
        <p:spPr>
          <a:xfrm>
            <a:off x="10604221" y="7046519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969"/>
                </a:moveTo>
                <a:lnTo>
                  <a:pt x="664" y="13969"/>
                </a:lnTo>
                <a:lnTo>
                  <a:pt x="664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bk object 561"/>
          <p:cNvSpPr/>
          <p:nvPr/>
        </p:nvSpPr>
        <p:spPr>
          <a:xfrm>
            <a:off x="10604221" y="7031279"/>
            <a:ext cx="1270" cy="15240"/>
          </a:xfrm>
          <a:custGeom>
            <a:avLst/>
            <a:gdLst/>
            <a:ahLst/>
            <a:cxnLst/>
            <a:rect l="l" t="t" r="r" b="b"/>
            <a:pathLst>
              <a:path w="1270" h="15240">
                <a:moveTo>
                  <a:pt x="0" y="15240"/>
                </a:moveTo>
                <a:lnTo>
                  <a:pt x="1115" y="15240"/>
                </a:lnTo>
                <a:lnTo>
                  <a:pt x="1115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bk object 562"/>
          <p:cNvSpPr/>
          <p:nvPr/>
        </p:nvSpPr>
        <p:spPr>
          <a:xfrm>
            <a:off x="10604221" y="7013499"/>
            <a:ext cx="1905" cy="17780"/>
          </a:xfrm>
          <a:custGeom>
            <a:avLst/>
            <a:gdLst/>
            <a:ahLst/>
            <a:cxnLst/>
            <a:rect l="l" t="t" r="r" b="b"/>
            <a:pathLst>
              <a:path w="1904" h="17779">
                <a:moveTo>
                  <a:pt x="0" y="17780"/>
                </a:moveTo>
                <a:lnTo>
                  <a:pt x="1549" y="17780"/>
                </a:lnTo>
                <a:lnTo>
                  <a:pt x="1549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bk object 563"/>
          <p:cNvSpPr/>
          <p:nvPr/>
        </p:nvSpPr>
        <p:spPr>
          <a:xfrm>
            <a:off x="10604221" y="6993179"/>
            <a:ext cx="2540" cy="20320"/>
          </a:xfrm>
          <a:custGeom>
            <a:avLst/>
            <a:gdLst/>
            <a:ahLst/>
            <a:cxnLst/>
            <a:rect l="l" t="t" r="r" b="b"/>
            <a:pathLst>
              <a:path w="2540" h="20320">
                <a:moveTo>
                  <a:pt x="0" y="20320"/>
                </a:moveTo>
                <a:lnTo>
                  <a:pt x="1985" y="20320"/>
                </a:lnTo>
                <a:lnTo>
                  <a:pt x="1985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bk object 564"/>
          <p:cNvSpPr/>
          <p:nvPr/>
        </p:nvSpPr>
        <p:spPr>
          <a:xfrm>
            <a:off x="10604221" y="6971589"/>
            <a:ext cx="2540" cy="21590"/>
          </a:xfrm>
          <a:custGeom>
            <a:avLst/>
            <a:gdLst/>
            <a:ahLst/>
            <a:cxnLst/>
            <a:rect l="l" t="t" r="r" b="b"/>
            <a:pathLst>
              <a:path w="2540" h="21590">
                <a:moveTo>
                  <a:pt x="0" y="21589"/>
                </a:moveTo>
                <a:lnTo>
                  <a:pt x="2408" y="21589"/>
                </a:lnTo>
                <a:lnTo>
                  <a:pt x="2408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bk object 565"/>
          <p:cNvSpPr/>
          <p:nvPr/>
        </p:nvSpPr>
        <p:spPr>
          <a:xfrm>
            <a:off x="10604221" y="6946189"/>
            <a:ext cx="3175" cy="25400"/>
          </a:xfrm>
          <a:custGeom>
            <a:avLst/>
            <a:gdLst/>
            <a:ahLst/>
            <a:cxnLst/>
            <a:rect l="l" t="t" r="r" b="b"/>
            <a:pathLst>
              <a:path w="3175" h="25400">
                <a:moveTo>
                  <a:pt x="0" y="25399"/>
                </a:moveTo>
                <a:lnTo>
                  <a:pt x="2833" y="25399"/>
                </a:lnTo>
                <a:lnTo>
                  <a:pt x="2833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bk object 566"/>
          <p:cNvSpPr/>
          <p:nvPr/>
        </p:nvSpPr>
        <p:spPr>
          <a:xfrm>
            <a:off x="10606051" y="6891579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09"/>
                </a:move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bk object 567"/>
          <p:cNvSpPr/>
          <p:nvPr/>
        </p:nvSpPr>
        <p:spPr>
          <a:xfrm>
            <a:off x="10607471" y="6591859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720"/>
                </a:lnTo>
              </a:path>
            </a:pathLst>
          </a:custGeom>
          <a:ln w="6500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bk object 568"/>
          <p:cNvSpPr/>
          <p:nvPr/>
        </p:nvSpPr>
        <p:spPr>
          <a:xfrm>
            <a:off x="10607813" y="6499149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710"/>
                </a:lnTo>
              </a:path>
            </a:pathLst>
          </a:custGeom>
          <a:ln w="7184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bk object 569"/>
          <p:cNvSpPr/>
          <p:nvPr/>
        </p:nvSpPr>
        <p:spPr>
          <a:xfrm>
            <a:off x="10608138" y="6398819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7834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bk object 570"/>
          <p:cNvSpPr/>
          <p:nvPr/>
        </p:nvSpPr>
        <p:spPr>
          <a:xfrm>
            <a:off x="10608444" y="6293409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410"/>
                </a:lnTo>
              </a:path>
            </a:pathLst>
          </a:custGeom>
          <a:ln w="8445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bk object 571"/>
          <p:cNvSpPr/>
          <p:nvPr/>
        </p:nvSpPr>
        <p:spPr>
          <a:xfrm>
            <a:off x="10608729" y="6181649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9015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bk object 572"/>
          <p:cNvSpPr/>
          <p:nvPr/>
        </p:nvSpPr>
        <p:spPr>
          <a:xfrm>
            <a:off x="10608993" y="6064809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9543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bk object 573"/>
          <p:cNvSpPr/>
          <p:nvPr/>
        </p:nvSpPr>
        <p:spPr>
          <a:xfrm>
            <a:off x="10609236" y="5941619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10029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bk object 574"/>
          <p:cNvSpPr/>
          <p:nvPr/>
        </p:nvSpPr>
        <p:spPr>
          <a:xfrm>
            <a:off x="10609457" y="5813349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270"/>
                </a:lnTo>
              </a:path>
            </a:pathLst>
          </a:custGeom>
          <a:ln w="10471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bk object 575"/>
          <p:cNvSpPr/>
          <p:nvPr/>
        </p:nvSpPr>
        <p:spPr>
          <a:xfrm>
            <a:off x="10609653" y="568126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2079"/>
                </a:lnTo>
              </a:path>
            </a:pathLst>
          </a:custGeom>
          <a:ln w="10864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bk object 576"/>
          <p:cNvSpPr/>
          <p:nvPr/>
        </p:nvSpPr>
        <p:spPr>
          <a:xfrm>
            <a:off x="10609825" y="554410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11206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bk object 577"/>
          <p:cNvSpPr/>
          <p:nvPr/>
        </p:nvSpPr>
        <p:spPr>
          <a:xfrm>
            <a:off x="10604221" y="5404409"/>
            <a:ext cx="12065" cy="139700"/>
          </a:xfrm>
          <a:custGeom>
            <a:avLst/>
            <a:gdLst/>
            <a:ahLst/>
            <a:cxnLst/>
            <a:rect l="l" t="t" r="r" b="b"/>
            <a:pathLst>
              <a:path w="12065" h="139700">
                <a:moveTo>
                  <a:pt x="0" y="139699"/>
                </a:moveTo>
                <a:lnTo>
                  <a:pt x="11496" y="139699"/>
                </a:lnTo>
                <a:lnTo>
                  <a:pt x="11496" y="0"/>
                </a:lnTo>
                <a:lnTo>
                  <a:pt x="0" y="0"/>
                </a:lnTo>
                <a:lnTo>
                  <a:pt x="0" y="139699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bk object 578"/>
          <p:cNvSpPr/>
          <p:nvPr/>
        </p:nvSpPr>
        <p:spPr>
          <a:xfrm>
            <a:off x="10610088" y="5259629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80"/>
                </a:lnTo>
              </a:path>
            </a:pathLst>
          </a:custGeom>
          <a:ln w="11732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bk object 579"/>
          <p:cNvSpPr/>
          <p:nvPr/>
        </p:nvSpPr>
        <p:spPr>
          <a:xfrm>
            <a:off x="10610177" y="5112309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11912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bk object 580"/>
          <p:cNvSpPr/>
          <p:nvPr/>
        </p:nvSpPr>
        <p:spPr>
          <a:xfrm>
            <a:off x="10610215" y="4502709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11988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bk object 581"/>
          <p:cNvSpPr/>
          <p:nvPr/>
        </p:nvSpPr>
        <p:spPr>
          <a:xfrm>
            <a:off x="10610177" y="4355389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19"/>
                </a:lnTo>
              </a:path>
            </a:pathLst>
          </a:custGeom>
          <a:ln w="11912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bk object 582"/>
          <p:cNvSpPr/>
          <p:nvPr/>
        </p:nvSpPr>
        <p:spPr>
          <a:xfrm>
            <a:off x="10604221" y="4210609"/>
            <a:ext cx="12065" cy="144780"/>
          </a:xfrm>
          <a:custGeom>
            <a:avLst/>
            <a:gdLst/>
            <a:ahLst/>
            <a:cxnLst/>
            <a:rect l="l" t="t" r="r" b="b"/>
            <a:pathLst>
              <a:path w="12065" h="144779">
                <a:moveTo>
                  <a:pt x="0" y="144780"/>
                </a:moveTo>
                <a:lnTo>
                  <a:pt x="11732" y="144780"/>
                </a:lnTo>
                <a:lnTo>
                  <a:pt x="11732" y="0"/>
                </a:lnTo>
                <a:lnTo>
                  <a:pt x="0" y="0"/>
                </a:lnTo>
                <a:lnTo>
                  <a:pt x="0" y="144780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bk object 583"/>
          <p:cNvSpPr/>
          <p:nvPr/>
        </p:nvSpPr>
        <p:spPr>
          <a:xfrm>
            <a:off x="10604221" y="4069639"/>
            <a:ext cx="12065" cy="140970"/>
          </a:xfrm>
          <a:custGeom>
            <a:avLst/>
            <a:gdLst/>
            <a:ahLst/>
            <a:cxnLst/>
            <a:rect l="l" t="t" r="r" b="b"/>
            <a:pathLst>
              <a:path w="12065" h="140970">
                <a:moveTo>
                  <a:pt x="0" y="140969"/>
                </a:moveTo>
                <a:lnTo>
                  <a:pt x="11495" y="140969"/>
                </a:lnTo>
                <a:lnTo>
                  <a:pt x="11495" y="0"/>
                </a:lnTo>
                <a:lnTo>
                  <a:pt x="0" y="0"/>
                </a:lnTo>
                <a:lnTo>
                  <a:pt x="0" y="140969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bk object 584"/>
          <p:cNvSpPr/>
          <p:nvPr/>
        </p:nvSpPr>
        <p:spPr>
          <a:xfrm>
            <a:off x="10609824" y="3933749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890"/>
                </a:lnTo>
              </a:path>
            </a:pathLst>
          </a:custGeom>
          <a:ln w="11206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bk object 585"/>
          <p:cNvSpPr/>
          <p:nvPr/>
        </p:nvSpPr>
        <p:spPr>
          <a:xfrm>
            <a:off x="10609653" y="3800399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350"/>
                </a:lnTo>
              </a:path>
            </a:pathLst>
          </a:custGeom>
          <a:ln w="10863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bk object 586"/>
          <p:cNvSpPr/>
          <p:nvPr/>
        </p:nvSpPr>
        <p:spPr>
          <a:xfrm>
            <a:off x="10609457" y="3673399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10470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bk object 587"/>
          <p:cNvSpPr/>
          <p:nvPr/>
        </p:nvSpPr>
        <p:spPr>
          <a:xfrm>
            <a:off x="10609236" y="3550209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90"/>
                </a:lnTo>
              </a:path>
            </a:pathLst>
          </a:custGeom>
          <a:ln w="10031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bk object 588"/>
          <p:cNvSpPr/>
          <p:nvPr/>
        </p:nvSpPr>
        <p:spPr>
          <a:xfrm>
            <a:off x="10608994" y="3433369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9545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bk object 589"/>
          <p:cNvSpPr/>
          <p:nvPr/>
        </p:nvSpPr>
        <p:spPr>
          <a:xfrm>
            <a:off x="10608729" y="3321609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9017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bk object 590"/>
          <p:cNvSpPr/>
          <p:nvPr/>
        </p:nvSpPr>
        <p:spPr>
          <a:xfrm>
            <a:off x="10608443" y="3214929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79"/>
                </a:lnTo>
              </a:path>
            </a:pathLst>
          </a:custGeom>
          <a:ln w="8444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bk object 591"/>
          <p:cNvSpPr/>
          <p:nvPr/>
        </p:nvSpPr>
        <p:spPr>
          <a:xfrm>
            <a:off x="10608137" y="2858059"/>
            <a:ext cx="0" cy="356870"/>
          </a:xfrm>
          <a:custGeom>
            <a:avLst/>
            <a:gdLst/>
            <a:ahLst/>
            <a:cxnLst/>
            <a:rect l="l" t="t" r="r" b="b"/>
            <a:pathLst>
              <a:path h="356869">
                <a:moveTo>
                  <a:pt x="0" y="0"/>
                </a:moveTo>
                <a:lnTo>
                  <a:pt x="0" y="356870"/>
                </a:lnTo>
              </a:path>
            </a:pathLst>
          </a:custGeom>
          <a:ln w="7832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bk object 592"/>
          <p:cNvSpPr/>
          <p:nvPr/>
        </p:nvSpPr>
        <p:spPr>
          <a:xfrm>
            <a:off x="10606835" y="2556869"/>
            <a:ext cx="0" cy="301625"/>
          </a:xfrm>
          <a:custGeom>
            <a:avLst/>
            <a:gdLst/>
            <a:ahLst/>
            <a:cxnLst/>
            <a:rect l="l" t="t" r="r" b="b"/>
            <a:pathLst>
              <a:path h="301625">
                <a:moveTo>
                  <a:pt x="0" y="301190"/>
                </a:moveTo>
                <a:lnTo>
                  <a:pt x="0" y="0"/>
                </a:lnTo>
                <a:lnTo>
                  <a:pt x="0" y="301190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bk object 593"/>
          <p:cNvSpPr/>
          <p:nvPr/>
        </p:nvSpPr>
        <p:spPr>
          <a:xfrm>
            <a:off x="10604221" y="2786939"/>
            <a:ext cx="5080" cy="34290"/>
          </a:xfrm>
          <a:custGeom>
            <a:avLst/>
            <a:gdLst/>
            <a:ahLst/>
            <a:cxnLst/>
            <a:rect l="l" t="t" r="r" b="b"/>
            <a:pathLst>
              <a:path w="5079" h="34289">
                <a:moveTo>
                  <a:pt x="0" y="34289"/>
                </a:moveTo>
                <a:lnTo>
                  <a:pt x="4847" y="34289"/>
                </a:lnTo>
                <a:lnTo>
                  <a:pt x="4847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bk object 594"/>
          <p:cNvSpPr/>
          <p:nvPr/>
        </p:nvSpPr>
        <p:spPr>
          <a:xfrm>
            <a:off x="10604221" y="2723439"/>
            <a:ext cx="4445" cy="30480"/>
          </a:xfrm>
          <a:custGeom>
            <a:avLst/>
            <a:gdLst/>
            <a:ahLst/>
            <a:cxnLst/>
            <a:rect l="l" t="t" r="r" b="b"/>
            <a:pathLst>
              <a:path w="4445" h="30480">
                <a:moveTo>
                  <a:pt x="0" y="30479"/>
                </a:moveTo>
                <a:lnTo>
                  <a:pt x="4061" y="30479"/>
                </a:lnTo>
                <a:lnTo>
                  <a:pt x="4061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bk object 595"/>
          <p:cNvSpPr/>
          <p:nvPr/>
        </p:nvSpPr>
        <p:spPr>
          <a:xfrm>
            <a:off x="10604221" y="2694229"/>
            <a:ext cx="3810" cy="29209"/>
          </a:xfrm>
          <a:custGeom>
            <a:avLst/>
            <a:gdLst/>
            <a:ahLst/>
            <a:cxnLst/>
            <a:rect l="l" t="t" r="r" b="b"/>
            <a:pathLst>
              <a:path w="3809" h="29210">
                <a:moveTo>
                  <a:pt x="0" y="29210"/>
                </a:moveTo>
                <a:lnTo>
                  <a:pt x="3656" y="29210"/>
                </a:lnTo>
                <a:lnTo>
                  <a:pt x="3656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bk object 596"/>
          <p:cNvSpPr/>
          <p:nvPr/>
        </p:nvSpPr>
        <p:spPr>
          <a:xfrm>
            <a:off x="10604221" y="2621839"/>
            <a:ext cx="2540" cy="21590"/>
          </a:xfrm>
          <a:custGeom>
            <a:avLst/>
            <a:gdLst/>
            <a:ahLst/>
            <a:cxnLst/>
            <a:rect l="l" t="t" r="r" b="b"/>
            <a:pathLst>
              <a:path w="2540" h="21589">
                <a:moveTo>
                  <a:pt x="0" y="21589"/>
                </a:moveTo>
                <a:lnTo>
                  <a:pt x="2414" y="21589"/>
                </a:lnTo>
                <a:lnTo>
                  <a:pt x="2414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bk object 597"/>
          <p:cNvSpPr/>
          <p:nvPr/>
        </p:nvSpPr>
        <p:spPr>
          <a:xfrm>
            <a:off x="10604221" y="2601519"/>
            <a:ext cx="2540" cy="20320"/>
          </a:xfrm>
          <a:custGeom>
            <a:avLst/>
            <a:gdLst/>
            <a:ahLst/>
            <a:cxnLst/>
            <a:rect l="l" t="t" r="r" b="b"/>
            <a:pathLst>
              <a:path w="2540" h="20319">
                <a:moveTo>
                  <a:pt x="0" y="20320"/>
                </a:moveTo>
                <a:lnTo>
                  <a:pt x="1992" y="20320"/>
                </a:lnTo>
                <a:lnTo>
                  <a:pt x="1992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bk object 598"/>
          <p:cNvSpPr/>
          <p:nvPr/>
        </p:nvSpPr>
        <p:spPr>
          <a:xfrm>
            <a:off x="10604221" y="2583739"/>
            <a:ext cx="1905" cy="17780"/>
          </a:xfrm>
          <a:custGeom>
            <a:avLst/>
            <a:gdLst/>
            <a:ahLst/>
            <a:cxnLst/>
            <a:rect l="l" t="t" r="r" b="b"/>
            <a:pathLst>
              <a:path w="1904" h="17780">
                <a:moveTo>
                  <a:pt x="0" y="17779"/>
                </a:moveTo>
                <a:lnTo>
                  <a:pt x="1557" y="17779"/>
                </a:lnTo>
                <a:lnTo>
                  <a:pt x="1557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bk object 599"/>
          <p:cNvSpPr/>
          <p:nvPr/>
        </p:nvSpPr>
        <p:spPr>
          <a:xfrm>
            <a:off x="10604221" y="2568499"/>
            <a:ext cx="1270" cy="15240"/>
          </a:xfrm>
          <a:custGeom>
            <a:avLst/>
            <a:gdLst/>
            <a:ahLst/>
            <a:cxnLst/>
            <a:rect l="l" t="t" r="r" b="b"/>
            <a:pathLst>
              <a:path w="1270" h="15239">
                <a:moveTo>
                  <a:pt x="0" y="15239"/>
                </a:moveTo>
                <a:lnTo>
                  <a:pt x="1124" y="15239"/>
                </a:lnTo>
                <a:lnTo>
                  <a:pt x="1124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bk object 600"/>
          <p:cNvSpPr/>
          <p:nvPr/>
        </p:nvSpPr>
        <p:spPr>
          <a:xfrm>
            <a:off x="10604221" y="2554529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69">
                <a:moveTo>
                  <a:pt x="0" y="13970"/>
                </a:moveTo>
                <a:lnTo>
                  <a:pt x="675" y="13970"/>
                </a:lnTo>
                <a:lnTo>
                  <a:pt x="675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bk object 601"/>
          <p:cNvSpPr/>
          <p:nvPr/>
        </p:nvSpPr>
        <p:spPr>
          <a:xfrm>
            <a:off x="10604221" y="2544369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60">
                <a:moveTo>
                  <a:pt x="0" y="10160"/>
                </a:moveTo>
                <a:lnTo>
                  <a:pt x="224" y="10160"/>
                </a:lnTo>
                <a:lnTo>
                  <a:pt x="22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bk object 602"/>
          <p:cNvSpPr/>
          <p:nvPr/>
        </p:nvSpPr>
        <p:spPr>
          <a:xfrm>
            <a:off x="10604221" y="7058917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29">
                <a:moveTo>
                  <a:pt x="0" y="11430"/>
                </a:moveTo>
                <a:lnTo>
                  <a:pt x="224" y="11430"/>
                </a:lnTo>
                <a:lnTo>
                  <a:pt x="224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bk object 603"/>
          <p:cNvSpPr/>
          <p:nvPr/>
        </p:nvSpPr>
        <p:spPr>
          <a:xfrm>
            <a:off x="10604221" y="7046217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0" y="12700"/>
                </a:moveTo>
                <a:lnTo>
                  <a:pt x="647" y="12700"/>
                </a:lnTo>
                <a:lnTo>
                  <a:pt x="647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bk object 604"/>
          <p:cNvSpPr/>
          <p:nvPr/>
        </p:nvSpPr>
        <p:spPr>
          <a:xfrm>
            <a:off x="10604221" y="7030977"/>
            <a:ext cx="1270" cy="15240"/>
          </a:xfrm>
          <a:custGeom>
            <a:avLst/>
            <a:gdLst/>
            <a:ahLst/>
            <a:cxnLst/>
            <a:rect l="l" t="t" r="r" b="b"/>
            <a:pathLst>
              <a:path w="1270" h="15240">
                <a:moveTo>
                  <a:pt x="0" y="15240"/>
                </a:moveTo>
                <a:lnTo>
                  <a:pt x="1054" y="15240"/>
                </a:lnTo>
                <a:lnTo>
                  <a:pt x="105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bk object 605"/>
          <p:cNvSpPr/>
          <p:nvPr/>
        </p:nvSpPr>
        <p:spPr>
          <a:xfrm>
            <a:off x="10604221" y="7013198"/>
            <a:ext cx="1905" cy="17780"/>
          </a:xfrm>
          <a:custGeom>
            <a:avLst/>
            <a:gdLst/>
            <a:ahLst/>
            <a:cxnLst/>
            <a:rect l="l" t="t" r="r" b="b"/>
            <a:pathLst>
              <a:path w="1904" h="17779">
                <a:moveTo>
                  <a:pt x="0" y="17779"/>
                </a:moveTo>
                <a:lnTo>
                  <a:pt x="1465" y="17779"/>
                </a:lnTo>
                <a:lnTo>
                  <a:pt x="1465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bk object 606"/>
          <p:cNvSpPr/>
          <p:nvPr/>
        </p:nvSpPr>
        <p:spPr>
          <a:xfrm>
            <a:off x="10604221" y="6992877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20">
                <a:moveTo>
                  <a:pt x="0" y="20320"/>
                </a:moveTo>
                <a:lnTo>
                  <a:pt x="1878" y="20320"/>
                </a:lnTo>
                <a:lnTo>
                  <a:pt x="1878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bk object 607"/>
          <p:cNvSpPr/>
          <p:nvPr/>
        </p:nvSpPr>
        <p:spPr>
          <a:xfrm>
            <a:off x="10604221" y="6970017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59">
                <a:moveTo>
                  <a:pt x="0" y="22860"/>
                </a:moveTo>
                <a:lnTo>
                  <a:pt x="2291" y="22860"/>
                </a:lnTo>
                <a:lnTo>
                  <a:pt x="2291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bk object 608"/>
          <p:cNvSpPr/>
          <p:nvPr/>
        </p:nvSpPr>
        <p:spPr>
          <a:xfrm>
            <a:off x="10605764" y="6919217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799"/>
                </a:moveTo>
                <a:lnTo>
                  <a:pt x="0" y="0"/>
                </a:lnTo>
                <a:lnTo>
                  <a:pt x="0" y="50799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bk object 609"/>
          <p:cNvSpPr/>
          <p:nvPr/>
        </p:nvSpPr>
        <p:spPr>
          <a:xfrm>
            <a:off x="10606151" y="6859527"/>
            <a:ext cx="0" cy="59690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59689"/>
                </a:move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bk object 610"/>
          <p:cNvSpPr/>
          <p:nvPr/>
        </p:nvSpPr>
        <p:spPr>
          <a:xfrm>
            <a:off x="10607471" y="6544567"/>
            <a:ext cx="0" cy="314960"/>
          </a:xfrm>
          <a:custGeom>
            <a:avLst/>
            <a:gdLst/>
            <a:ahLst/>
            <a:cxnLst/>
            <a:rect l="l" t="t" r="r" b="b"/>
            <a:pathLst>
              <a:path h="314959">
                <a:moveTo>
                  <a:pt x="0" y="0"/>
                </a:moveTo>
                <a:lnTo>
                  <a:pt x="0" y="314960"/>
                </a:lnTo>
              </a:path>
            </a:pathLst>
          </a:custGeom>
          <a:ln w="6499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bk object 611"/>
          <p:cNvSpPr/>
          <p:nvPr/>
        </p:nvSpPr>
        <p:spPr>
          <a:xfrm>
            <a:off x="10607786" y="6449317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7129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bk object 612"/>
          <p:cNvSpPr/>
          <p:nvPr/>
        </p:nvSpPr>
        <p:spPr>
          <a:xfrm>
            <a:off x="10608083" y="6346448"/>
            <a:ext cx="0" cy="102870"/>
          </a:xfrm>
          <a:custGeom>
            <a:avLst/>
            <a:gdLst/>
            <a:ahLst/>
            <a:cxnLst/>
            <a:rect l="l" t="t" r="r" b="b"/>
            <a:pathLst>
              <a:path h="102870">
                <a:moveTo>
                  <a:pt x="0" y="0"/>
                </a:moveTo>
                <a:lnTo>
                  <a:pt x="0" y="102869"/>
                </a:lnTo>
              </a:path>
            </a:pathLst>
          </a:custGeom>
          <a:ln w="7723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bk object 613"/>
          <p:cNvSpPr/>
          <p:nvPr/>
        </p:nvSpPr>
        <p:spPr>
          <a:xfrm>
            <a:off x="10608364" y="6237228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8285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bk object 614"/>
          <p:cNvSpPr/>
          <p:nvPr/>
        </p:nvSpPr>
        <p:spPr>
          <a:xfrm>
            <a:off x="10608625" y="6122928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8807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bk object 615"/>
          <p:cNvSpPr/>
          <p:nvPr/>
        </p:nvSpPr>
        <p:spPr>
          <a:xfrm>
            <a:off x="10608866" y="6002278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9289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bk object 616"/>
          <p:cNvSpPr/>
          <p:nvPr/>
        </p:nvSpPr>
        <p:spPr>
          <a:xfrm>
            <a:off x="10609085" y="5877817"/>
            <a:ext cx="0" cy="124460"/>
          </a:xfrm>
          <a:custGeom>
            <a:avLst/>
            <a:gdLst/>
            <a:ahLst/>
            <a:cxnLst/>
            <a:rect l="l" t="t" r="r" b="b"/>
            <a:pathLst>
              <a:path h="124460">
                <a:moveTo>
                  <a:pt x="0" y="0"/>
                </a:moveTo>
                <a:lnTo>
                  <a:pt x="0" y="124460"/>
                </a:lnTo>
              </a:path>
            </a:pathLst>
          </a:custGeom>
          <a:ln w="9727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bk object 617"/>
          <p:cNvSpPr/>
          <p:nvPr/>
        </p:nvSpPr>
        <p:spPr>
          <a:xfrm>
            <a:off x="10609282" y="5747008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809"/>
                </a:lnTo>
              </a:path>
            </a:pathLst>
          </a:custGeom>
          <a:ln w="10122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bk object 618"/>
          <p:cNvSpPr/>
          <p:nvPr/>
        </p:nvSpPr>
        <p:spPr>
          <a:xfrm>
            <a:off x="10609457" y="5612388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620"/>
                </a:lnTo>
              </a:path>
            </a:pathLst>
          </a:custGeom>
          <a:ln w="10471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bk object 619"/>
          <p:cNvSpPr/>
          <p:nvPr/>
        </p:nvSpPr>
        <p:spPr>
          <a:xfrm>
            <a:off x="10609607" y="5473958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429"/>
                </a:lnTo>
              </a:path>
            </a:pathLst>
          </a:custGeom>
          <a:ln w="10770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bk object 620"/>
          <p:cNvSpPr/>
          <p:nvPr/>
        </p:nvSpPr>
        <p:spPr>
          <a:xfrm>
            <a:off x="10609731" y="5331717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2240"/>
                </a:lnTo>
              </a:path>
            </a:pathLst>
          </a:custGeom>
          <a:ln w="11019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bk object 621"/>
          <p:cNvSpPr/>
          <p:nvPr/>
        </p:nvSpPr>
        <p:spPr>
          <a:xfrm>
            <a:off x="10609829" y="5185667"/>
            <a:ext cx="0" cy="14605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0"/>
                </a:moveTo>
                <a:lnTo>
                  <a:pt x="0" y="146050"/>
                </a:lnTo>
              </a:path>
            </a:pathLst>
          </a:custGeom>
          <a:ln w="11217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bk object 622"/>
          <p:cNvSpPr/>
          <p:nvPr/>
        </p:nvSpPr>
        <p:spPr>
          <a:xfrm>
            <a:off x="10609901" y="5037078"/>
            <a:ext cx="0" cy="148590"/>
          </a:xfrm>
          <a:custGeom>
            <a:avLst/>
            <a:gdLst/>
            <a:ahLst/>
            <a:cxnLst/>
            <a:rect l="l" t="t" r="r" b="b"/>
            <a:pathLst>
              <a:path h="148589">
                <a:moveTo>
                  <a:pt x="0" y="0"/>
                </a:moveTo>
                <a:lnTo>
                  <a:pt x="0" y="148589"/>
                </a:lnTo>
              </a:path>
            </a:pathLst>
          </a:custGeom>
          <a:ln w="11360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bk object 623"/>
          <p:cNvSpPr/>
          <p:nvPr/>
        </p:nvSpPr>
        <p:spPr>
          <a:xfrm>
            <a:off x="10609901" y="4428748"/>
            <a:ext cx="0" cy="608330"/>
          </a:xfrm>
          <a:custGeom>
            <a:avLst/>
            <a:gdLst/>
            <a:ahLst/>
            <a:cxnLst/>
            <a:rect l="l" t="t" r="r" b="b"/>
            <a:pathLst>
              <a:path h="608329">
                <a:moveTo>
                  <a:pt x="0" y="0"/>
                </a:moveTo>
                <a:lnTo>
                  <a:pt x="0" y="608329"/>
                </a:lnTo>
              </a:path>
            </a:pathLst>
          </a:custGeom>
          <a:ln w="11360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bk object 624"/>
          <p:cNvSpPr/>
          <p:nvPr/>
        </p:nvSpPr>
        <p:spPr>
          <a:xfrm>
            <a:off x="10609829" y="4282698"/>
            <a:ext cx="0" cy="14605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0"/>
                </a:moveTo>
                <a:lnTo>
                  <a:pt x="0" y="146050"/>
                </a:lnTo>
              </a:path>
            </a:pathLst>
          </a:custGeom>
          <a:ln w="11216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bk object 625"/>
          <p:cNvSpPr/>
          <p:nvPr/>
        </p:nvSpPr>
        <p:spPr>
          <a:xfrm>
            <a:off x="10609731" y="4140458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2240"/>
                </a:lnTo>
              </a:path>
            </a:pathLst>
          </a:custGeom>
          <a:ln w="11019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bk object 626"/>
          <p:cNvSpPr/>
          <p:nvPr/>
        </p:nvSpPr>
        <p:spPr>
          <a:xfrm>
            <a:off x="10609606" y="4002028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430"/>
                </a:lnTo>
              </a:path>
            </a:pathLst>
          </a:custGeom>
          <a:ln w="10770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bk object 627"/>
          <p:cNvSpPr/>
          <p:nvPr/>
        </p:nvSpPr>
        <p:spPr>
          <a:xfrm>
            <a:off x="10609457" y="3867408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619"/>
                </a:lnTo>
              </a:path>
            </a:pathLst>
          </a:custGeom>
          <a:ln w="10470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bk object 628"/>
          <p:cNvSpPr/>
          <p:nvPr/>
        </p:nvSpPr>
        <p:spPr>
          <a:xfrm>
            <a:off x="10609283" y="3737867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10123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bk object 629"/>
          <p:cNvSpPr/>
          <p:nvPr/>
        </p:nvSpPr>
        <p:spPr>
          <a:xfrm>
            <a:off x="10609086" y="3612138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729"/>
                </a:lnTo>
              </a:path>
            </a:pathLst>
          </a:custGeom>
          <a:ln w="9729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bk object 630"/>
          <p:cNvSpPr/>
          <p:nvPr/>
        </p:nvSpPr>
        <p:spPr>
          <a:xfrm>
            <a:off x="10608865" y="3491488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9288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bk object 631"/>
          <p:cNvSpPr/>
          <p:nvPr/>
        </p:nvSpPr>
        <p:spPr>
          <a:xfrm>
            <a:off x="10608624" y="3377188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8806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bk object 632"/>
          <p:cNvSpPr/>
          <p:nvPr/>
        </p:nvSpPr>
        <p:spPr>
          <a:xfrm>
            <a:off x="10608364" y="2897128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80060"/>
                </a:lnTo>
              </a:path>
            </a:pathLst>
          </a:custGeom>
          <a:ln w="8284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bk object 633"/>
          <p:cNvSpPr/>
          <p:nvPr/>
        </p:nvSpPr>
        <p:spPr>
          <a:xfrm>
            <a:off x="10604221" y="2822198"/>
            <a:ext cx="5715" cy="74930"/>
          </a:xfrm>
          <a:custGeom>
            <a:avLst/>
            <a:gdLst/>
            <a:ahLst/>
            <a:cxnLst/>
            <a:rect l="l" t="t" r="r" b="b"/>
            <a:pathLst>
              <a:path w="5715" h="74930">
                <a:moveTo>
                  <a:pt x="0" y="74930"/>
                </a:moveTo>
                <a:lnTo>
                  <a:pt x="5135" y="74930"/>
                </a:lnTo>
                <a:lnTo>
                  <a:pt x="5135" y="0"/>
                </a:lnTo>
                <a:lnTo>
                  <a:pt x="0" y="0"/>
                </a:lnTo>
                <a:lnTo>
                  <a:pt x="0" y="74930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bk object 634"/>
          <p:cNvSpPr/>
          <p:nvPr/>
        </p:nvSpPr>
        <p:spPr>
          <a:xfrm>
            <a:off x="10604221" y="2787908"/>
            <a:ext cx="5080" cy="34290"/>
          </a:xfrm>
          <a:custGeom>
            <a:avLst/>
            <a:gdLst/>
            <a:ahLst/>
            <a:cxnLst/>
            <a:rect l="l" t="t" r="r" b="b"/>
            <a:pathLst>
              <a:path w="5079" h="34289">
                <a:moveTo>
                  <a:pt x="0" y="34289"/>
                </a:moveTo>
                <a:lnTo>
                  <a:pt x="4601" y="34289"/>
                </a:lnTo>
                <a:lnTo>
                  <a:pt x="4601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bk object 635"/>
          <p:cNvSpPr/>
          <p:nvPr/>
        </p:nvSpPr>
        <p:spPr>
          <a:xfrm>
            <a:off x="10604221" y="2754888"/>
            <a:ext cx="4445" cy="33020"/>
          </a:xfrm>
          <a:custGeom>
            <a:avLst/>
            <a:gdLst/>
            <a:ahLst/>
            <a:cxnLst/>
            <a:rect l="l" t="t" r="r" b="b"/>
            <a:pathLst>
              <a:path w="4445" h="33019">
                <a:moveTo>
                  <a:pt x="0" y="33020"/>
                </a:moveTo>
                <a:lnTo>
                  <a:pt x="4232" y="33020"/>
                </a:lnTo>
                <a:lnTo>
                  <a:pt x="4232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bk object 636"/>
          <p:cNvSpPr/>
          <p:nvPr/>
        </p:nvSpPr>
        <p:spPr>
          <a:xfrm>
            <a:off x="10604221" y="2724408"/>
            <a:ext cx="4445" cy="30480"/>
          </a:xfrm>
          <a:custGeom>
            <a:avLst/>
            <a:gdLst/>
            <a:ahLst/>
            <a:cxnLst/>
            <a:rect l="l" t="t" r="r" b="b"/>
            <a:pathLst>
              <a:path w="4445" h="30480">
                <a:moveTo>
                  <a:pt x="0" y="30479"/>
                </a:moveTo>
                <a:lnTo>
                  <a:pt x="3857" y="30479"/>
                </a:lnTo>
                <a:lnTo>
                  <a:pt x="3857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bk object 637"/>
          <p:cNvSpPr/>
          <p:nvPr/>
        </p:nvSpPr>
        <p:spPr>
          <a:xfrm>
            <a:off x="10604221" y="2695198"/>
            <a:ext cx="3810" cy="29209"/>
          </a:xfrm>
          <a:custGeom>
            <a:avLst/>
            <a:gdLst/>
            <a:ahLst/>
            <a:cxnLst/>
            <a:rect l="l" t="t" r="r" b="b"/>
            <a:pathLst>
              <a:path w="3809" h="29210">
                <a:moveTo>
                  <a:pt x="0" y="29209"/>
                </a:moveTo>
                <a:lnTo>
                  <a:pt x="3473" y="29209"/>
                </a:lnTo>
                <a:lnTo>
                  <a:pt x="3473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bk object 638"/>
          <p:cNvSpPr/>
          <p:nvPr/>
        </p:nvSpPr>
        <p:spPr>
          <a:xfrm>
            <a:off x="10604221" y="2668528"/>
            <a:ext cx="3175" cy="26670"/>
          </a:xfrm>
          <a:custGeom>
            <a:avLst/>
            <a:gdLst/>
            <a:ahLst/>
            <a:cxnLst/>
            <a:rect l="l" t="t" r="r" b="b"/>
            <a:pathLst>
              <a:path w="3175" h="26669">
                <a:moveTo>
                  <a:pt x="0" y="26670"/>
                </a:moveTo>
                <a:lnTo>
                  <a:pt x="3080" y="26670"/>
                </a:lnTo>
                <a:lnTo>
                  <a:pt x="3080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bk object 639"/>
          <p:cNvSpPr/>
          <p:nvPr/>
        </p:nvSpPr>
        <p:spPr>
          <a:xfrm>
            <a:off x="10604221" y="2644398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30">
                <a:moveTo>
                  <a:pt x="0" y="24130"/>
                </a:moveTo>
                <a:lnTo>
                  <a:pt x="2688" y="24130"/>
                </a:lnTo>
                <a:lnTo>
                  <a:pt x="2688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bk object 640"/>
          <p:cNvSpPr/>
          <p:nvPr/>
        </p:nvSpPr>
        <p:spPr>
          <a:xfrm>
            <a:off x="10604221" y="2621538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60">
                <a:moveTo>
                  <a:pt x="0" y="22859"/>
                </a:moveTo>
                <a:lnTo>
                  <a:pt x="2286" y="22859"/>
                </a:lnTo>
                <a:lnTo>
                  <a:pt x="2286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bk object 641"/>
          <p:cNvSpPr/>
          <p:nvPr/>
        </p:nvSpPr>
        <p:spPr>
          <a:xfrm>
            <a:off x="10604221" y="2602488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9050"/>
                </a:moveTo>
                <a:lnTo>
                  <a:pt x="1885" y="19050"/>
                </a:lnTo>
                <a:lnTo>
                  <a:pt x="188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bk object 642"/>
          <p:cNvSpPr/>
          <p:nvPr/>
        </p:nvSpPr>
        <p:spPr>
          <a:xfrm>
            <a:off x="10604221" y="2583438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9050"/>
                </a:moveTo>
                <a:lnTo>
                  <a:pt x="1474" y="19050"/>
                </a:lnTo>
                <a:lnTo>
                  <a:pt x="1474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bk object 643"/>
          <p:cNvSpPr/>
          <p:nvPr/>
        </p:nvSpPr>
        <p:spPr>
          <a:xfrm>
            <a:off x="10604221" y="2568198"/>
            <a:ext cx="1270" cy="15240"/>
          </a:xfrm>
          <a:custGeom>
            <a:avLst/>
            <a:gdLst/>
            <a:ahLst/>
            <a:cxnLst/>
            <a:rect l="l" t="t" r="r" b="b"/>
            <a:pathLst>
              <a:path w="1270" h="15239">
                <a:moveTo>
                  <a:pt x="0" y="15239"/>
                </a:moveTo>
                <a:lnTo>
                  <a:pt x="1046" y="15239"/>
                </a:lnTo>
                <a:lnTo>
                  <a:pt x="1046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bk object 644"/>
          <p:cNvSpPr/>
          <p:nvPr/>
        </p:nvSpPr>
        <p:spPr>
          <a:xfrm>
            <a:off x="10604221" y="2555498"/>
            <a:ext cx="635" cy="12700"/>
          </a:xfrm>
          <a:custGeom>
            <a:avLst/>
            <a:gdLst/>
            <a:ahLst/>
            <a:cxnLst/>
            <a:rect l="l" t="t" r="r" b="b"/>
            <a:pathLst>
              <a:path w="634" h="12700">
                <a:moveTo>
                  <a:pt x="0" y="12699"/>
                </a:moveTo>
                <a:lnTo>
                  <a:pt x="638" y="12699"/>
                </a:lnTo>
                <a:lnTo>
                  <a:pt x="638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bk object 645"/>
          <p:cNvSpPr/>
          <p:nvPr/>
        </p:nvSpPr>
        <p:spPr>
          <a:xfrm>
            <a:off x="10604221" y="2544068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30">
                <a:moveTo>
                  <a:pt x="0" y="11430"/>
                </a:moveTo>
                <a:lnTo>
                  <a:pt x="213" y="11430"/>
                </a:lnTo>
                <a:lnTo>
                  <a:pt x="21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bk object 646"/>
          <p:cNvSpPr/>
          <p:nvPr/>
        </p:nvSpPr>
        <p:spPr>
          <a:xfrm>
            <a:off x="10604221" y="7058628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29">
                <a:moveTo>
                  <a:pt x="0" y="11429"/>
                </a:moveTo>
                <a:lnTo>
                  <a:pt x="209" y="11429"/>
                </a:lnTo>
                <a:lnTo>
                  <a:pt x="209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bk object 647"/>
          <p:cNvSpPr/>
          <p:nvPr/>
        </p:nvSpPr>
        <p:spPr>
          <a:xfrm>
            <a:off x="10604221" y="7045928"/>
            <a:ext cx="635" cy="12700"/>
          </a:xfrm>
          <a:custGeom>
            <a:avLst/>
            <a:gdLst/>
            <a:ahLst/>
            <a:cxnLst/>
            <a:rect l="l" t="t" r="r" b="b"/>
            <a:pathLst>
              <a:path w="634" h="12700">
                <a:moveTo>
                  <a:pt x="0" y="12699"/>
                </a:moveTo>
                <a:lnTo>
                  <a:pt x="606" y="12699"/>
                </a:lnTo>
                <a:lnTo>
                  <a:pt x="606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bk object 648"/>
          <p:cNvSpPr/>
          <p:nvPr/>
        </p:nvSpPr>
        <p:spPr>
          <a:xfrm>
            <a:off x="10604221" y="7030689"/>
            <a:ext cx="1270" cy="15240"/>
          </a:xfrm>
          <a:custGeom>
            <a:avLst/>
            <a:gdLst/>
            <a:ahLst/>
            <a:cxnLst/>
            <a:rect l="l" t="t" r="r" b="b"/>
            <a:pathLst>
              <a:path w="1270" h="15240">
                <a:moveTo>
                  <a:pt x="0" y="15240"/>
                </a:moveTo>
                <a:lnTo>
                  <a:pt x="989" y="15240"/>
                </a:lnTo>
                <a:lnTo>
                  <a:pt x="98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bk object 649"/>
          <p:cNvSpPr/>
          <p:nvPr/>
        </p:nvSpPr>
        <p:spPr>
          <a:xfrm>
            <a:off x="10604221" y="7011639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9050"/>
                </a:moveTo>
                <a:lnTo>
                  <a:pt x="1390" y="19050"/>
                </a:lnTo>
                <a:lnTo>
                  <a:pt x="139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bk object 650"/>
          <p:cNvSpPr/>
          <p:nvPr/>
        </p:nvSpPr>
        <p:spPr>
          <a:xfrm>
            <a:off x="10604221" y="6992589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9050"/>
                </a:moveTo>
                <a:lnTo>
                  <a:pt x="1778" y="19050"/>
                </a:lnTo>
                <a:lnTo>
                  <a:pt x="1778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bk object 651"/>
          <p:cNvSpPr/>
          <p:nvPr/>
        </p:nvSpPr>
        <p:spPr>
          <a:xfrm>
            <a:off x="10604221" y="6969728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59">
                <a:moveTo>
                  <a:pt x="0" y="22859"/>
                </a:moveTo>
                <a:lnTo>
                  <a:pt x="2155" y="22859"/>
                </a:lnTo>
                <a:lnTo>
                  <a:pt x="2155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bk object 652"/>
          <p:cNvSpPr/>
          <p:nvPr/>
        </p:nvSpPr>
        <p:spPr>
          <a:xfrm>
            <a:off x="10604221" y="6945599"/>
            <a:ext cx="2540" cy="24130"/>
          </a:xfrm>
          <a:custGeom>
            <a:avLst/>
            <a:gdLst/>
            <a:ahLst/>
            <a:cxnLst/>
            <a:rect l="l" t="t" r="r" b="b"/>
            <a:pathLst>
              <a:path w="2540" h="24129">
                <a:moveTo>
                  <a:pt x="0" y="24130"/>
                </a:moveTo>
                <a:lnTo>
                  <a:pt x="2533" y="24130"/>
                </a:lnTo>
                <a:lnTo>
                  <a:pt x="2533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bk object 653"/>
          <p:cNvSpPr/>
          <p:nvPr/>
        </p:nvSpPr>
        <p:spPr>
          <a:xfrm>
            <a:off x="10605858" y="6889718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55879"/>
                </a:move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bk object 654"/>
          <p:cNvSpPr/>
          <p:nvPr/>
        </p:nvSpPr>
        <p:spPr>
          <a:xfrm>
            <a:off x="10607131" y="6589999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719"/>
                </a:lnTo>
              </a:path>
            </a:pathLst>
          </a:custGeom>
          <a:ln w="5820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bk object 655"/>
          <p:cNvSpPr/>
          <p:nvPr/>
        </p:nvSpPr>
        <p:spPr>
          <a:xfrm>
            <a:off x="10607437" y="6497289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710"/>
                </a:lnTo>
              </a:path>
            </a:pathLst>
          </a:custGeom>
          <a:ln w="6432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bk object 656"/>
          <p:cNvSpPr/>
          <p:nvPr/>
        </p:nvSpPr>
        <p:spPr>
          <a:xfrm>
            <a:off x="10607729" y="6396959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7014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bk object 657"/>
          <p:cNvSpPr/>
          <p:nvPr/>
        </p:nvSpPr>
        <p:spPr>
          <a:xfrm>
            <a:off x="10608002" y="6291548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410"/>
                </a:lnTo>
              </a:path>
            </a:pathLst>
          </a:custGeom>
          <a:ln w="7562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bk object 658"/>
          <p:cNvSpPr/>
          <p:nvPr/>
        </p:nvSpPr>
        <p:spPr>
          <a:xfrm>
            <a:off x="10608257" y="6179789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8072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bk object 659"/>
          <p:cNvSpPr/>
          <p:nvPr/>
        </p:nvSpPr>
        <p:spPr>
          <a:xfrm>
            <a:off x="10608494" y="6062948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8545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bk object 660"/>
          <p:cNvSpPr/>
          <p:nvPr/>
        </p:nvSpPr>
        <p:spPr>
          <a:xfrm>
            <a:off x="10608712" y="5939759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8980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bk object 661"/>
          <p:cNvSpPr/>
          <p:nvPr/>
        </p:nvSpPr>
        <p:spPr>
          <a:xfrm>
            <a:off x="10608909" y="5812759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9374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bk object 662"/>
          <p:cNvSpPr/>
          <p:nvPr/>
        </p:nvSpPr>
        <p:spPr>
          <a:xfrm>
            <a:off x="10609084" y="5679409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350"/>
                </a:lnTo>
              </a:path>
            </a:pathLst>
          </a:custGeom>
          <a:ln w="9726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bk object 663"/>
          <p:cNvSpPr/>
          <p:nvPr/>
        </p:nvSpPr>
        <p:spPr>
          <a:xfrm>
            <a:off x="10609238" y="5543518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890"/>
                </a:lnTo>
              </a:path>
            </a:pathLst>
          </a:custGeom>
          <a:ln w="10033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bk object 664"/>
          <p:cNvSpPr/>
          <p:nvPr/>
        </p:nvSpPr>
        <p:spPr>
          <a:xfrm>
            <a:off x="10609367" y="5402548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10292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bk object 665"/>
          <p:cNvSpPr/>
          <p:nvPr/>
        </p:nvSpPr>
        <p:spPr>
          <a:xfrm>
            <a:off x="10609473" y="5259039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510"/>
                </a:lnTo>
              </a:path>
            </a:pathLst>
          </a:custGeom>
          <a:ln w="10503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bk object 666"/>
          <p:cNvSpPr/>
          <p:nvPr/>
        </p:nvSpPr>
        <p:spPr>
          <a:xfrm>
            <a:off x="10609553" y="5111718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10664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bk object 667"/>
          <p:cNvSpPr/>
          <p:nvPr/>
        </p:nvSpPr>
        <p:spPr>
          <a:xfrm>
            <a:off x="10609588" y="4503389"/>
            <a:ext cx="0" cy="608330"/>
          </a:xfrm>
          <a:custGeom>
            <a:avLst/>
            <a:gdLst/>
            <a:ahLst/>
            <a:cxnLst/>
            <a:rect l="l" t="t" r="r" b="b"/>
            <a:pathLst>
              <a:path h="608329">
                <a:moveTo>
                  <a:pt x="0" y="0"/>
                </a:moveTo>
                <a:lnTo>
                  <a:pt x="0" y="608329"/>
                </a:lnTo>
              </a:path>
            </a:pathLst>
          </a:custGeom>
          <a:ln w="10732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bk object 668"/>
          <p:cNvSpPr/>
          <p:nvPr/>
        </p:nvSpPr>
        <p:spPr>
          <a:xfrm>
            <a:off x="10609553" y="4356068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10665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bk object 669"/>
          <p:cNvSpPr/>
          <p:nvPr/>
        </p:nvSpPr>
        <p:spPr>
          <a:xfrm>
            <a:off x="10609473" y="4211289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10503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bk object 670"/>
          <p:cNvSpPr/>
          <p:nvPr/>
        </p:nvSpPr>
        <p:spPr>
          <a:xfrm>
            <a:off x="10609367" y="4071589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700"/>
                </a:lnTo>
              </a:path>
            </a:pathLst>
          </a:custGeom>
          <a:ln w="10292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bk object 671"/>
          <p:cNvSpPr/>
          <p:nvPr/>
        </p:nvSpPr>
        <p:spPr>
          <a:xfrm>
            <a:off x="10609238" y="39344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0032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bk object 672"/>
          <p:cNvSpPr/>
          <p:nvPr/>
        </p:nvSpPr>
        <p:spPr>
          <a:xfrm>
            <a:off x="10609084" y="3802348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2080"/>
                </a:lnTo>
              </a:path>
            </a:pathLst>
          </a:custGeom>
          <a:ln w="9725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bk object 673"/>
          <p:cNvSpPr/>
          <p:nvPr/>
        </p:nvSpPr>
        <p:spPr>
          <a:xfrm>
            <a:off x="10608909" y="3675348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9375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bk object 674"/>
          <p:cNvSpPr/>
          <p:nvPr/>
        </p:nvSpPr>
        <p:spPr>
          <a:xfrm>
            <a:off x="10608712" y="3552159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90"/>
                </a:lnTo>
              </a:path>
            </a:pathLst>
          </a:custGeom>
          <a:ln w="8982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bk object 675"/>
          <p:cNvSpPr/>
          <p:nvPr/>
        </p:nvSpPr>
        <p:spPr>
          <a:xfrm>
            <a:off x="10608495" y="3435318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8547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bk object 676"/>
          <p:cNvSpPr/>
          <p:nvPr/>
        </p:nvSpPr>
        <p:spPr>
          <a:xfrm>
            <a:off x="10608258" y="3323559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8074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bk object 677"/>
          <p:cNvSpPr/>
          <p:nvPr/>
        </p:nvSpPr>
        <p:spPr>
          <a:xfrm>
            <a:off x="10608002" y="2860009"/>
            <a:ext cx="0" cy="463550"/>
          </a:xfrm>
          <a:custGeom>
            <a:avLst/>
            <a:gdLst/>
            <a:ahLst/>
            <a:cxnLst/>
            <a:rect l="l" t="t" r="r" b="b"/>
            <a:pathLst>
              <a:path h="463550">
                <a:moveTo>
                  <a:pt x="0" y="0"/>
                </a:moveTo>
                <a:lnTo>
                  <a:pt x="0" y="463549"/>
                </a:lnTo>
              </a:path>
            </a:pathLst>
          </a:custGeom>
          <a:ln w="7561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bk object 678"/>
          <p:cNvSpPr/>
          <p:nvPr/>
        </p:nvSpPr>
        <p:spPr>
          <a:xfrm>
            <a:off x="10604221" y="2788889"/>
            <a:ext cx="5080" cy="71120"/>
          </a:xfrm>
          <a:custGeom>
            <a:avLst/>
            <a:gdLst/>
            <a:ahLst/>
            <a:cxnLst/>
            <a:rect l="l" t="t" r="r" b="b"/>
            <a:pathLst>
              <a:path w="5079" h="71119">
                <a:moveTo>
                  <a:pt x="0" y="71120"/>
                </a:moveTo>
                <a:lnTo>
                  <a:pt x="4512" y="71120"/>
                </a:lnTo>
                <a:lnTo>
                  <a:pt x="4512" y="0"/>
                </a:lnTo>
                <a:lnTo>
                  <a:pt x="0" y="0"/>
                </a:lnTo>
                <a:lnTo>
                  <a:pt x="0" y="71120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bk object 679"/>
          <p:cNvSpPr/>
          <p:nvPr/>
        </p:nvSpPr>
        <p:spPr>
          <a:xfrm>
            <a:off x="10604221" y="2755869"/>
            <a:ext cx="4445" cy="33020"/>
          </a:xfrm>
          <a:custGeom>
            <a:avLst/>
            <a:gdLst/>
            <a:ahLst/>
            <a:cxnLst/>
            <a:rect l="l" t="t" r="r" b="b"/>
            <a:pathLst>
              <a:path w="4445" h="33019">
                <a:moveTo>
                  <a:pt x="0" y="33020"/>
                </a:moveTo>
                <a:lnTo>
                  <a:pt x="3994" y="33020"/>
                </a:lnTo>
                <a:lnTo>
                  <a:pt x="3994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bk object 680"/>
          <p:cNvSpPr/>
          <p:nvPr/>
        </p:nvSpPr>
        <p:spPr>
          <a:xfrm>
            <a:off x="10604221" y="2725389"/>
            <a:ext cx="3810" cy="30480"/>
          </a:xfrm>
          <a:custGeom>
            <a:avLst/>
            <a:gdLst/>
            <a:ahLst/>
            <a:cxnLst/>
            <a:rect l="l" t="t" r="r" b="b"/>
            <a:pathLst>
              <a:path w="3809" h="30480">
                <a:moveTo>
                  <a:pt x="0" y="30479"/>
                </a:moveTo>
                <a:lnTo>
                  <a:pt x="3640" y="30479"/>
                </a:lnTo>
                <a:lnTo>
                  <a:pt x="36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bk object 681"/>
          <p:cNvSpPr/>
          <p:nvPr/>
        </p:nvSpPr>
        <p:spPr>
          <a:xfrm>
            <a:off x="10604221" y="2696179"/>
            <a:ext cx="3810" cy="29209"/>
          </a:xfrm>
          <a:custGeom>
            <a:avLst/>
            <a:gdLst/>
            <a:ahLst/>
            <a:cxnLst/>
            <a:rect l="l" t="t" r="r" b="b"/>
            <a:pathLst>
              <a:path w="3809" h="29210">
                <a:moveTo>
                  <a:pt x="0" y="29209"/>
                </a:moveTo>
                <a:lnTo>
                  <a:pt x="3279" y="29209"/>
                </a:lnTo>
                <a:lnTo>
                  <a:pt x="327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bk object 682"/>
          <p:cNvSpPr/>
          <p:nvPr/>
        </p:nvSpPr>
        <p:spPr>
          <a:xfrm>
            <a:off x="10604221" y="2669509"/>
            <a:ext cx="3175" cy="26670"/>
          </a:xfrm>
          <a:custGeom>
            <a:avLst/>
            <a:gdLst/>
            <a:ahLst/>
            <a:cxnLst/>
            <a:rect l="l" t="t" r="r" b="b"/>
            <a:pathLst>
              <a:path w="3175" h="26669">
                <a:moveTo>
                  <a:pt x="0" y="26670"/>
                </a:moveTo>
                <a:lnTo>
                  <a:pt x="2909" y="26670"/>
                </a:lnTo>
                <a:lnTo>
                  <a:pt x="2909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bk object 683"/>
          <p:cNvSpPr/>
          <p:nvPr/>
        </p:nvSpPr>
        <p:spPr>
          <a:xfrm>
            <a:off x="10604221" y="2645379"/>
            <a:ext cx="2540" cy="24130"/>
          </a:xfrm>
          <a:custGeom>
            <a:avLst/>
            <a:gdLst/>
            <a:ahLst/>
            <a:cxnLst/>
            <a:rect l="l" t="t" r="r" b="b"/>
            <a:pathLst>
              <a:path w="2540" h="24130">
                <a:moveTo>
                  <a:pt x="0" y="24129"/>
                </a:moveTo>
                <a:lnTo>
                  <a:pt x="2540" y="24129"/>
                </a:lnTo>
                <a:lnTo>
                  <a:pt x="254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bk object 684"/>
          <p:cNvSpPr/>
          <p:nvPr/>
        </p:nvSpPr>
        <p:spPr>
          <a:xfrm>
            <a:off x="10604221" y="2622519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60">
                <a:moveTo>
                  <a:pt x="0" y="22859"/>
                </a:moveTo>
                <a:lnTo>
                  <a:pt x="2162" y="22859"/>
                </a:lnTo>
                <a:lnTo>
                  <a:pt x="2162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bk object 685"/>
          <p:cNvSpPr/>
          <p:nvPr/>
        </p:nvSpPr>
        <p:spPr>
          <a:xfrm>
            <a:off x="10604221" y="2602199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19">
                <a:moveTo>
                  <a:pt x="0" y="20320"/>
                </a:moveTo>
                <a:lnTo>
                  <a:pt x="1773" y="20320"/>
                </a:lnTo>
                <a:lnTo>
                  <a:pt x="1773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bk object 686"/>
          <p:cNvSpPr/>
          <p:nvPr/>
        </p:nvSpPr>
        <p:spPr>
          <a:xfrm>
            <a:off x="10604221" y="2584419"/>
            <a:ext cx="1905" cy="17780"/>
          </a:xfrm>
          <a:custGeom>
            <a:avLst/>
            <a:gdLst/>
            <a:ahLst/>
            <a:cxnLst/>
            <a:rect l="l" t="t" r="r" b="b"/>
            <a:pathLst>
              <a:path w="1904" h="17780">
                <a:moveTo>
                  <a:pt x="0" y="17780"/>
                </a:moveTo>
                <a:lnTo>
                  <a:pt x="1385" y="17780"/>
                </a:lnTo>
                <a:lnTo>
                  <a:pt x="1385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bk object 687"/>
          <p:cNvSpPr/>
          <p:nvPr/>
        </p:nvSpPr>
        <p:spPr>
          <a:xfrm>
            <a:off x="10604221" y="2569179"/>
            <a:ext cx="1270" cy="15240"/>
          </a:xfrm>
          <a:custGeom>
            <a:avLst/>
            <a:gdLst/>
            <a:ahLst/>
            <a:cxnLst/>
            <a:rect l="l" t="t" r="r" b="b"/>
            <a:pathLst>
              <a:path w="1270" h="15239">
                <a:moveTo>
                  <a:pt x="0" y="15239"/>
                </a:moveTo>
                <a:lnTo>
                  <a:pt x="1000" y="15239"/>
                </a:lnTo>
                <a:lnTo>
                  <a:pt x="100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bk object 688"/>
          <p:cNvSpPr/>
          <p:nvPr/>
        </p:nvSpPr>
        <p:spPr>
          <a:xfrm>
            <a:off x="10604221" y="2555209"/>
            <a:ext cx="635" cy="13970"/>
          </a:xfrm>
          <a:custGeom>
            <a:avLst/>
            <a:gdLst/>
            <a:ahLst/>
            <a:cxnLst/>
            <a:rect l="l" t="t" r="r" b="b"/>
            <a:pathLst>
              <a:path w="634" h="13969">
                <a:moveTo>
                  <a:pt x="0" y="13969"/>
                </a:moveTo>
                <a:lnTo>
                  <a:pt x="600" y="13969"/>
                </a:lnTo>
                <a:lnTo>
                  <a:pt x="6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bk object 689"/>
          <p:cNvSpPr/>
          <p:nvPr/>
        </p:nvSpPr>
        <p:spPr>
          <a:xfrm>
            <a:off x="10604221" y="2545049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60">
                <a:moveTo>
                  <a:pt x="0" y="10160"/>
                </a:moveTo>
                <a:lnTo>
                  <a:pt x="202" y="10160"/>
                </a:lnTo>
                <a:lnTo>
                  <a:pt x="202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bk object 690"/>
          <p:cNvSpPr/>
          <p:nvPr/>
        </p:nvSpPr>
        <p:spPr>
          <a:xfrm>
            <a:off x="10604221" y="7058340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29">
                <a:moveTo>
                  <a:pt x="0" y="11429"/>
                </a:moveTo>
                <a:lnTo>
                  <a:pt x="196" y="11429"/>
                </a:lnTo>
                <a:lnTo>
                  <a:pt x="196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65717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bk object 691"/>
          <p:cNvSpPr/>
          <p:nvPr/>
        </p:nvSpPr>
        <p:spPr>
          <a:xfrm>
            <a:off x="10604221" y="7045640"/>
            <a:ext cx="635" cy="12700"/>
          </a:xfrm>
          <a:custGeom>
            <a:avLst/>
            <a:gdLst/>
            <a:ahLst/>
            <a:cxnLst/>
            <a:rect l="l" t="t" r="r" b="b"/>
            <a:pathLst>
              <a:path w="634" h="12700">
                <a:moveTo>
                  <a:pt x="0" y="12699"/>
                </a:moveTo>
                <a:lnTo>
                  <a:pt x="569" y="12699"/>
                </a:lnTo>
                <a:lnTo>
                  <a:pt x="56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65717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bk object 692"/>
          <p:cNvSpPr/>
          <p:nvPr/>
        </p:nvSpPr>
        <p:spPr>
          <a:xfrm>
            <a:off x="10605936" y="6857680"/>
            <a:ext cx="0" cy="187960"/>
          </a:xfrm>
          <a:custGeom>
            <a:avLst/>
            <a:gdLst/>
            <a:ahLst/>
            <a:cxnLst/>
            <a:rect l="l" t="t" r="r" b="b"/>
            <a:pathLst>
              <a:path h="187959">
                <a:moveTo>
                  <a:pt x="0" y="187959"/>
                </a:moveTo>
                <a:lnTo>
                  <a:pt x="0" y="0"/>
                </a:lnTo>
                <a:lnTo>
                  <a:pt x="0" y="187959"/>
                </a:lnTo>
                <a:close/>
              </a:path>
            </a:pathLst>
          </a:custGeom>
          <a:solidFill>
            <a:srgbClr val="65717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bk object 693"/>
          <p:cNvSpPr/>
          <p:nvPr/>
        </p:nvSpPr>
        <p:spPr>
          <a:xfrm>
            <a:off x="10607113" y="6542720"/>
            <a:ext cx="0" cy="314960"/>
          </a:xfrm>
          <a:custGeom>
            <a:avLst/>
            <a:gdLst/>
            <a:ahLst/>
            <a:cxnLst/>
            <a:rect l="l" t="t" r="r" b="b"/>
            <a:pathLst>
              <a:path h="314959">
                <a:moveTo>
                  <a:pt x="0" y="0"/>
                </a:moveTo>
                <a:lnTo>
                  <a:pt x="0" y="314959"/>
                </a:lnTo>
              </a:path>
            </a:pathLst>
          </a:custGeom>
          <a:ln w="5782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bk object 694"/>
          <p:cNvSpPr/>
          <p:nvPr/>
        </p:nvSpPr>
        <p:spPr>
          <a:xfrm>
            <a:off x="10607395" y="6446199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6346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bk object 695"/>
          <p:cNvSpPr/>
          <p:nvPr/>
        </p:nvSpPr>
        <p:spPr>
          <a:xfrm>
            <a:off x="10607659" y="6344599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6875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bk object 696"/>
          <p:cNvSpPr/>
          <p:nvPr/>
        </p:nvSpPr>
        <p:spPr>
          <a:xfrm>
            <a:off x="10607907" y="623538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20"/>
                </a:lnTo>
              </a:path>
            </a:pathLst>
          </a:custGeom>
          <a:ln w="7371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bk object 697"/>
          <p:cNvSpPr/>
          <p:nvPr/>
        </p:nvSpPr>
        <p:spPr>
          <a:xfrm>
            <a:off x="10608140" y="612108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299"/>
                </a:lnTo>
              </a:path>
            </a:pathLst>
          </a:custGeom>
          <a:ln w="7836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bk object 698"/>
          <p:cNvSpPr/>
          <p:nvPr/>
        </p:nvSpPr>
        <p:spPr>
          <a:xfrm>
            <a:off x="10608354" y="6000430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8265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bk object 699"/>
          <p:cNvSpPr/>
          <p:nvPr/>
        </p:nvSpPr>
        <p:spPr>
          <a:xfrm>
            <a:off x="10608549" y="5875970"/>
            <a:ext cx="0" cy="124460"/>
          </a:xfrm>
          <a:custGeom>
            <a:avLst/>
            <a:gdLst/>
            <a:ahLst/>
            <a:cxnLst/>
            <a:rect l="l" t="t" r="r" b="b"/>
            <a:pathLst>
              <a:path h="124460">
                <a:moveTo>
                  <a:pt x="0" y="0"/>
                </a:moveTo>
                <a:lnTo>
                  <a:pt x="0" y="124460"/>
                </a:lnTo>
              </a:path>
            </a:pathLst>
          </a:custGeom>
          <a:ln w="8655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bk object 700"/>
          <p:cNvSpPr/>
          <p:nvPr/>
        </p:nvSpPr>
        <p:spPr>
          <a:xfrm>
            <a:off x="10608723" y="5746430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9004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bk object 701"/>
          <p:cNvSpPr/>
          <p:nvPr/>
        </p:nvSpPr>
        <p:spPr>
          <a:xfrm>
            <a:off x="10608878" y="5611810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619"/>
                </a:lnTo>
              </a:path>
            </a:pathLst>
          </a:custGeom>
          <a:ln w="9313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bk object 702"/>
          <p:cNvSpPr/>
          <p:nvPr/>
        </p:nvSpPr>
        <p:spPr>
          <a:xfrm>
            <a:off x="10609012" y="5473380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429"/>
                </a:lnTo>
              </a:path>
            </a:pathLst>
          </a:custGeom>
          <a:ln w="9580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bk object 703"/>
          <p:cNvSpPr/>
          <p:nvPr/>
        </p:nvSpPr>
        <p:spPr>
          <a:xfrm>
            <a:off x="10609122" y="5331140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2239"/>
                </a:lnTo>
              </a:path>
            </a:pathLst>
          </a:custGeom>
          <a:ln w="9802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bk object 704"/>
          <p:cNvSpPr/>
          <p:nvPr/>
        </p:nvSpPr>
        <p:spPr>
          <a:xfrm>
            <a:off x="10609210" y="5185090"/>
            <a:ext cx="0" cy="14605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0"/>
                </a:moveTo>
                <a:lnTo>
                  <a:pt x="0" y="146050"/>
                </a:lnTo>
              </a:path>
            </a:pathLst>
          </a:custGeom>
          <a:ln w="9977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bk object 705"/>
          <p:cNvSpPr/>
          <p:nvPr/>
        </p:nvSpPr>
        <p:spPr>
          <a:xfrm>
            <a:off x="10609274" y="5036499"/>
            <a:ext cx="0" cy="148590"/>
          </a:xfrm>
          <a:custGeom>
            <a:avLst/>
            <a:gdLst/>
            <a:ahLst/>
            <a:cxnLst/>
            <a:rect l="l" t="t" r="r" b="b"/>
            <a:pathLst>
              <a:path h="148589">
                <a:moveTo>
                  <a:pt x="0" y="0"/>
                </a:moveTo>
                <a:lnTo>
                  <a:pt x="0" y="148590"/>
                </a:lnTo>
              </a:path>
            </a:pathLst>
          </a:custGeom>
          <a:ln w="10104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bk object 706"/>
          <p:cNvSpPr/>
          <p:nvPr/>
        </p:nvSpPr>
        <p:spPr>
          <a:xfrm>
            <a:off x="10609274" y="4429440"/>
            <a:ext cx="0" cy="607060"/>
          </a:xfrm>
          <a:custGeom>
            <a:avLst/>
            <a:gdLst/>
            <a:ahLst/>
            <a:cxnLst/>
            <a:rect l="l" t="t" r="r" b="b"/>
            <a:pathLst>
              <a:path h="607060">
                <a:moveTo>
                  <a:pt x="0" y="0"/>
                </a:moveTo>
                <a:lnTo>
                  <a:pt x="0" y="607059"/>
                </a:lnTo>
              </a:path>
            </a:pathLst>
          </a:custGeom>
          <a:ln w="10105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bk object 707"/>
          <p:cNvSpPr/>
          <p:nvPr/>
        </p:nvSpPr>
        <p:spPr>
          <a:xfrm>
            <a:off x="10609210" y="4283390"/>
            <a:ext cx="0" cy="14605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0"/>
                </a:moveTo>
                <a:lnTo>
                  <a:pt x="0" y="146050"/>
                </a:lnTo>
              </a:path>
            </a:pathLst>
          </a:custGeom>
          <a:ln w="9977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bk object 708"/>
          <p:cNvSpPr/>
          <p:nvPr/>
        </p:nvSpPr>
        <p:spPr>
          <a:xfrm>
            <a:off x="10609122" y="4141149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2240"/>
                </a:lnTo>
              </a:path>
            </a:pathLst>
          </a:custGeom>
          <a:ln w="9801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bk object 709"/>
          <p:cNvSpPr/>
          <p:nvPr/>
        </p:nvSpPr>
        <p:spPr>
          <a:xfrm>
            <a:off x="10609012" y="4002720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429"/>
                </a:lnTo>
              </a:path>
            </a:pathLst>
          </a:custGeom>
          <a:ln w="9580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bk object 710"/>
          <p:cNvSpPr/>
          <p:nvPr/>
        </p:nvSpPr>
        <p:spPr>
          <a:xfrm>
            <a:off x="10608878" y="3869370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350"/>
                </a:lnTo>
              </a:path>
            </a:pathLst>
          </a:custGeom>
          <a:ln w="9314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bk object 711"/>
          <p:cNvSpPr/>
          <p:nvPr/>
        </p:nvSpPr>
        <p:spPr>
          <a:xfrm>
            <a:off x="10608724" y="3738560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810"/>
                </a:lnTo>
              </a:path>
            </a:pathLst>
          </a:custGeom>
          <a:ln w="9005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bk object 712"/>
          <p:cNvSpPr/>
          <p:nvPr/>
        </p:nvSpPr>
        <p:spPr>
          <a:xfrm>
            <a:off x="10608549" y="3614099"/>
            <a:ext cx="0" cy="124460"/>
          </a:xfrm>
          <a:custGeom>
            <a:avLst/>
            <a:gdLst/>
            <a:ahLst/>
            <a:cxnLst/>
            <a:rect l="l" t="t" r="r" b="b"/>
            <a:pathLst>
              <a:path h="124460">
                <a:moveTo>
                  <a:pt x="0" y="0"/>
                </a:moveTo>
                <a:lnTo>
                  <a:pt x="0" y="124459"/>
                </a:lnTo>
              </a:path>
            </a:pathLst>
          </a:custGeom>
          <a:ln w="8654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bk object 713"/>
          <p:cNvSpPr/>
          <p:nvPr/>
        </p:nvSpPr>
        <p:spPr>
          <a:xfrm>
            <a:off x="10608354" y="3493449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8264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bk object 714"/>
          <p:cNvSpPr/>
          <p:nvPr/>
        </p:nvSpPr>
        <p:spPr>
          <a:xfrm>
            <a:off x="10608139" y="3379149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7835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bk object 715"/>
          <p:cNvSpPr/>
          <p:nvPr/>
        </p:nvSpPr>
        <p:spPr>
          <a:xfrm>
            <a:off x="10607909" y="2899090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80059"/>
                </a:lnTo>
              </a:path>
            </a:pathLst>
          </a:custGeom>
          <a:ln w="7374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bk object 716"/>
          <p:cNvSpPr/>
          <p:nvPr/>
        </p:nvSpPr>
        <p:spPr>
          <a:xfrm>
            <a:off x="10604221" y="2824160"/>
            <a:ext cx="5080" cy="74930"/>
          </a:xfrm>
          <a:custGeom>
            <a:avLst/>
            <a:gdLst/>
            <a:ahLst/>
            <a:cxnLst/>
            <a:rect l="l" t="t" r="r" b="b"/>
            <a:pathLst>
              <a:path w="5079" h="74930">
                <a:moveTo>
                  <a:pt x="0" y="74930"/>
                </a:moveTo>
                <a:lnTo>
                  <a:pt x="4571" y="74930"/>
                </a:lnTo>
                <a:lnTo>
                  <a:pt x="4571" y="0"/>
                </a:lnTo>
                <a:lnTo>
                  <a:pt x="0" y="0"/>
                </a:lnTo>
                <a:lnTo>
                  <a:pt x="0" y="74930"/>
                </a:lnTo>
                <a:close/>
              </a:path>
            </a:pathLst>
          </a:custGeom>
          <a:solidFill>
            <a:srgbClr val="65717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bk object 717"/>
          <p:cNvSpPr/>
          <p:nvPr/>
        </p:nvSpPr>
        <p:spPr>
          <a:xfrm>
            <a:off x="10604221" y="2756850"/>
            <a:ext cx="4445" cy="67310"/>
          </a:xfrm>
          <a:custGeom>
            <a:avLst/>
            <a:gdLst/>
            <a:ahLst/>
            <a:cxnLst/>
            <a:rect l="l" t="t" r="r" b="b"/>
            <a:pathLst>
              <a:path w="4445" h="67310">
                <a:moveTo>
                  <a:pt x="0" y="67309"/>
                </a:moveTo>
                <a:lnTo>
                  <a:pt x="3929" y="67309"/>
                </a:lnTo>
                <a:lnTo>
                  <a:pt x="3929" y="0"/>
                </a:lnTo>
                <a:lnTo>
                  <a:pt x="0" y="0"/>
                </a:lnTo>
                <a:lnTo>
                  <a:pt x="0" y="67309"/>
                </a:lnTo>
                <a:close/>
              </a:path>
            </a:pathLst>
          </a:custGeom>
          <a:solidFill>
            <a:srgbClr val="65717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bk object 718"/>
          <p:cNvSpPr/>
          <p:nvPr/>
        </p:nvSpPr>
        <p:spPr>
          <a:xfrm>
            <a:off x="10604221" y="2726370"/>
            <a:ext cx="3810" cy="30480"/>
          </a:xfrm>
          <a:custGeom>
            <a:avLst/>
            <a:gdLst/>
            <a:ahLst/>
            <a:cxnLst/>
            <a:rect l="l" t="t" r="r" b="b"/>
            <a:pathLst>
              <a:path w="3809" h="30480">
                <a:moveTo>
                  <a:pt x="0" y="30480"/>
                </a:moveTo>
                <a:lnTo>
                  <a:pt x="3435" y="30480"/>
                </a:lnTo>
                <a:lnTo>
                  <a:pt x="3435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65717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bk object 719"/>
          <p:cNvSpPr/>
          <p:nvPr/>
        </p:nvSpPr>
        <p:spPr>
          <a:xfrm>
            <a:off x="10604221" y="2697160"/>
            <a:ext cx="3175" cy="29209"/>
          </a:xfrm>
          <a:custGeom>
            <a:avLst/>
            <a:gdLst/>
            <a:ahLst/>
            <a:cxnLst/>
            <a:rect l="l" t="t" r="r" b="b"/>
            <a:pathLst>
              <a:path w="3175" h="29210">
                <a:moveTo>
                  <a:pt x="0" y="29210"/>
                </a:moveTo>
                <a:lnTo>
                  <a:pt x="3095" y="29210"/>
                </a:lnTo>
                <a:lnTo>
                  <a:pt x="3095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65717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bk object 720"/>
          <p:cNvSpPr/>
          <p:nvPr/>
        </p:nvSpPr>
        <p:spPr>
          <a:xfrm>
            <a:off x="10604221" y="2670490"/>
            <a:ext cx="3175" cy="26670"/>
          </a:xfrm>
          <a:custGeom>
            <a:avLst/>
            <a:gdLst/>
            <a:ahLst/>
            <a:cxnLst/>
            <a:rect l="l" t="t" r="r" b="b"/>
            <a:pathLst>
              <a:path w="3175" h="26669">
                <a:moveTo>
                  <a:pt x="0" y="26669"/>
                </a:moveTo>
                <a:lnTo>
                  <a:pt x="2747" y="26669"/>
                </a:lnTo>
                <a:lnTo>
                  <a:pt x="2747" y="0"/>
                </a:lnTo>
                <a:lnTo>
                  <a:pt x="0" y="0"/>
                </a:lnTo>
                <a:lnTo>
                  <a:pt x="0" y="26669"/>
                </a:lnTo>
                <a:close/>
              </a:path>
            </a:pathLst>
          </a:custGeom>
          <a:solidFill>
            <a:srgbClr val="65717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bk object 721"/>
          <p:cNvSpPr/>
          <p:nvPr/>
        </p:nvSpPr>
        <p:spPr>
          <a:xfrm>
            <a:off x="10604221" y="2646360"/>
            <a:ext cx="2540" cy="24130"/>
          </a:xfrm>
          <a:custGeom>
            <a:avLst/>
            <a:gdLst/>
            <a:ahLst/>
            <a:cxnLst/>
            <a:rect l="l" t="t" r="r" b="b"/>
            <a:pathLst>
              <a:path w="2540" h="24130">
                <a:moveTo>
                  <a:pt x="0" y="24130"/>
                </a:moveTo>
                <a:lnTo>
                  <a:pt x="2400" y="24130"/>
                </a:lnTo>
                <a:lnTo>
                  <a:pt x="2400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65717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bk object 722"/>
          <p:cNvSpPr/>
          <p:nvPr/>
        </p:nvSpPr>
        <p:spPr>
          <a:xfrm>
            <a:off x="10604221" y="2623500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60">
                <a:moveTo>
                  <a:pt x="0" y="22859"/>
                </a:moveTo>
                <a:lnTo>
                  <a:pt x="2045" y="22859"/>
                </a:lnTo>
                <a:lnTo>
                  <a:pt x="2045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65717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bk object 723"/>
          <p:cNvSpPr/>
          <p:nvPr/>
        </p:nvSpPr>
        <p:spPr>
          <a:xfrm>
            <a:off x="10604221" y="2603180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19">
                <a:moveTo>
                  <a:pt x="0" y="20320"/>
                </a:moveTo>
                <a:lnTo>
                  <a:pt x="1680" y="20320"/>
                </a:lnTo>
                <a:lnTo>
                  <a:pt x="168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65717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bk object 724"/>
          <p:cNvSpPr/>
          <p:nvPr/>
        </p:nvSpPr>
        <p:spPr>
          <a:xfrm>
            <a:off x="10604221" y="2585400"/>
            <a:ext cx="1905" cy="17780"/>
          </a:xfrm>
          <a:custGeom>
            <a:avLst/>
            <a:gdLst/>
            <a:ahLst/>
            <a:cxnLst/>
            <a:rect l="l" t="t" r="r" b="b"/>
            <a:pathLst>
              <a:path w="1904" h="17780">
                <a:moveTo>
                  <a:pt x="0" y="17779"/>
                </a:moveTo>
                <a:lnTo>
                  <a:pt x="1316" y="17779"/>
                </a:lnTo>
                <a:lnTo>
                  <a:pt x="1316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65717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bk object 725"/>
          <p:cNvSpPr/>
          <p:nvPr/>
        </p:nvSpPr>
        <p:spPr>
          <a:xfrm>
            <a:off x="10604221" y="25688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09"/>
                </a:moveTo>
                <a:lnTo>
                  <a:pt x="940" y="16509"/>
                </a:lnTo>
                <a:lnTo>
                  <a:pt x="94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65717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bk object 726"/>
          <p:cNvSpPr/>
          <p:nvPr/>
        </p:nvSpPr>
        <p:spPr>
          <a:xfrm>
            <a:off x="10604221" y="2556190"/>
            <a:ext cx="635" cy="12700"/>
          </a:xfrm>
          <a:custGeom>
            <a:avLst/>
            <a:gdLst/>
            <a:ahLst/>
            <a:cxnLst/>
            <a:rect l="l" t="t" r="r" b="b"/>
            <a:pathLst>
              <a:path w="634" h="12700">
                <a:moveTo>
                  <a:pt x="0" y="12699"/>
                </a:moveTo>
                <a:lnTo>
                  <a:pt x="564" y="12699"/>
                </a:lnTo>
                <a:lnTo>
                  <a:pt x="564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65717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bk object 727"/>
          <p:cNvSpPr/>
          <p:nvPr/>
        </p:nvSpPr>
        <p:spPr>
          <a:xfrm>
            <a:off x="10604221" y="2544760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30">
                <a:moveTo>
                  <a:pt x="0" y="11430"/>
                </a:moveTo>
                <a:lnTo>
                  <a:pt x="191" y="11430"/>
                </a:lnTo>
                <a:lnTo>
                  <a:pt x="191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65717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bk object 728"/>
          <p:cNvSpPr/>
          <p:nvPr/>
        </p:nvSpPr>
        <p:spPr>
          <a:xfrm>
            <a:off x="10604221" y="7058051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29">
                <a:moveTo>
                  <a:pt x="0" y="11429"/>
                </a:moveTo>
                <a:lnTo>
                  <a:pt x="183" y="11429"/>
                </a:lnTo>
                <a:lnTo>
                  <a:pt x="18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bk object 729"/>
          <p:cNvSpPr/>
          <p:nvPr/>
        </p:nvSpPr>
        <p:spPr>
          <a:xfrm>
            <a:off x="10604221" y="7045351"/>
            <a:ext cx="635" cy="12700"/>
          </a:xfrm>
          <a:custGeom>
            <a:avLst/>
            <a:gdLst/>
            <a:ahLst/>
            <a:cxnLst/>
            <a:rect l="l" t="t" r="r" b="b"/>
            <a:pathLst>
              <a:path w="634" h="12700">
                <a:moveTo>
                  <a:pt x="0" y="12699"/>
                </a:moveTo>
                <a:lnTo>
                  <a:pt x="532" y="12699"/>
                </a:lnTo>
                <a:lnTo>
                  <a:pt x="532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bk object 730"/>
          <p:cNvSpPr/>
          <p:nvPr/>
        </p:nvSpPr>
        <p:spPr>
          <a:xfrm>
            <a:off x="10604221" y="702884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09">
                <a:moveTo>
                  <a:pt x="0" y="16510"/>
                </a:moveTo>
                <a:lnTo>
                  <a:pt x="883" y="16510"/>
                </a:lnTo>
                <a:lnTo>
                  <a:pt x="883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bk object 731"/>
          <p:cNvSpPr/>
          <p:nvPr/>
        </p:nvSpPr>
        <p:spPr>
          <a:xfrm>
            <a:off x="10604221" y="7011061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79">
                <a:moveTo>
                  <a:pt x="0" y="17780"/>
                </a:moveTo>
                <a:lnTo>
                  <a:pt x="1236" y="17780"/>
                </a:lnTo>
                <a:lnTo>
                  <a:pt x="1236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bk object 732"/>
          <p:cNvSpPr/>
          <p:nvPr/>
        </p:nvSpPr>
        <p:spPr>
          <a:xfrm>
            <a:off x="10604221" y="6990740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20">
                <a:moveTo>
                  <a:pt x="0" y="20320"/>
                </a:moveTo>
                <a:lnTo>
                  <a:pt x="1577" y="20320"/>
                </a:lnTo>
                <a:lnTo>
                  <a:pt x="1577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bk object 733"/>
          <p:cNvSpPr/>
          <p:nvPr/>
        </p:nvSpPr>
        <p:spPr>
          <a:xfrm>
            <a:off x="10604221" y="6967880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59">
                <a:moveTo>
                  <a:pt x="0" y="22859"/>
                </a:moveTo>
                <a:lnTo>
                  <a:pt x="1920" y="22859"/>
                </a:lnTo>
                <a:lnTo>
                  <a:pt x="1920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bk object 734"/>
          <p:cNvSpPr/>
          <p:nvPr/>
        </p:nvSpPr>
        <p:spPr>
          <a:xfrm>
            <a:off x="10604221" y="6943751"/>
            <a:ext cx="2540" cy="24130"/>
          </a:xfrm>
          <a:custGeom>
            <a:avLst/>
            <a:gdLst/>
            <a:ahLst/>
            <a:cxnLst/>
            <a:rect l="l" t="t" r="r" b="b"/>
            <a:pathLst>
              <a:path w="2540" h="24129">
                <a:moveTo>
                  <a:pt x="0" y="24129"/>
                </a:moveTo>
                <a:lnTo>
                  <a:pt x="2254" y="24129"/>
                </a:lnTo>
                <a:lnTo>
                  <a:pt x="2254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bk object 735"/>
          <p:cNvSpPr/>
          <p:nvPr/>
        </p:nvSpPr>
        <p:spPr>
          <a:xfrm>
            <a:off x="10605675" y="6887871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55879"/>
                </a:move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bk object 736"/>
          <p:cNvSpPr/>
          <p:nvPr/>
        </p:nvSpPr>
        <p:spPr>
          <a:xfrm>
            <a:off x="10607075" y="6494171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5708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bk object 737"/>
          <p:cNvSpPr/>
          <p:nvPr/>
        </p:nvSpPr>
        <p:spPr>
          <a:xfrm>
            <a:off x="10607333" y="6395111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6224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bk object 738"/>
          <p:cNvSpPr/>
          <p:nvPr/>
        </p:nvSpPr>
        <p:spPr>
          <a:xfrm>
            <a:off x="10607575" y="6289700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409"/>
                </a:lnTo>
              </a:path>
            </a:pathLst>
          </a:custGeom>
          <a:ln w="6706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bk object 739"/>
          <p:cNvSpPr/>
          <p:nvPr/>
        </p:nvSpPr>
        <p:spPr>
          <a:xfrm>
            <a:off x="10607801" y="6177941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7159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bk object 740"/>
          <p:cNvSpPr/>
          <p:nvPr/>
        </p:nvSpPr>
        <p:spPr>
          <a:xfrm>
            <a:off x="10608010" y="6061100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7578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bk object 741"/>
          <p:cNvSpPr/>
          <p:nvPr/>
        </p:nvSpPr>
        <p:spPr>
          <a:xfrm>
            <a:off x="10608203" y="5937911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90"/>
                </a:lnTo>
              </a:path>
            </a:pathLst>
          </a:custGeom>
          <a:ln w="7964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bk object 742"/>
          <p:cNvSpPr/>
          <p:nvPr/>
        </p:nvSpPr>
        <p:spPr>
          <a:xfrm>
            <a:off x="10608416" y="5744871"/>
            <a:ext cx="0" cy="193040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3039"/>
                </a:lnTo>
              </a:path>
            </a:pathLst>
          </a:custGeom>
          <a:ln w="8389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bk object 743"/>
          <p:cNvSpPr/>
          <p:nvPr/>
        </p:nvSpPr>
        <p:spPr>
          <a:xfrm>
            <a:off x="10608634" y="5541671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200"/>
                </a:lnTo>
              </a:path>
            </a:pathLst>
          </a:custGeom>
          <a:ln w="8825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bk object 744"/>
          <p:cNvSpPr/>
          <p:nvPr/>
        </p:nvSpPr>
        <p:spPr>
          <a:xfrm>
            <a:off x="10608805" y="5330850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819"/>
                </a:lnTo>
              </a:path>
            </a:pathLst>
          </a:custGeom>
          <a:ln w="9168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bk object 745"/>
          <p:cNvSpPr/>
          <p:nvPr/>
        </p:nvSpPr>
        <p:spPr>
          <a:xfrm>
            <a:off x="10608929" y="5111141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0"/>
                </a:moveTo>
                <a:lnTo>
                  <a:pt x="0" y="219710"/>
                </a:lnTo>
              </a:path>
            </a:pathLst>
          </a:custGeom>
          <a:ln w="9415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bk object 746"/>
          <p:cNvSpPr/>
          <p:nvPr/>
        </p:nvSpPr>
        <p:spPr>
          <a:xfrm>
            <a:off x="10608997" y="4653941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9550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bk object 747"/>
          <p:cNvSpPr/>
          <p:nvPr/>
        </p:nvSpPr>
        <p:spPr>
          <a:xfrm>
            <a:off x="10608983" y="4430421"/>
            <a:ext cx="0" cy="223520"/>
          </a:xfrm>
          <a:custGeom>
            <a:avLst/>
            <a:gdLst/>
            <a:ahLst/>
            <a:cxnLst/>
            <a:rect l="l" t="t" r="r" b="b"/>
            <a:pathLst>
              <a:path h="223520">
                <a:moveTo>
                  <a:pt x="0" y="0"/>
                </a:moveTo>
                <a:lnTo>
                  <a:pt x="0" y="223519"/>
                </a:lnTo>
              </a:path>
            </a:pathLst>
          </a:custGeom>
          <a:ln w="9523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bk object 748"/>
          <p:cNvSpPr/>
          <p:nvPr/>
        </p:nvSpPr>
        <p:spPr>
          <a:xfrm>
            <a:off x="10608894" y="421325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70"/>
                </a:lnTo>
              </a:path>
            </a:pathLst>
          </a:custGeom>
          <a:ln w="9345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bk object 749"/>
          <p:cNvSpPr/>
          <p:nvPr/>
        </p:nvSpPr>
        <p:spPr>
          <a:xfrm>
            <a:off x="10608754" y="40037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9065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bk object 750"/>
          <p:cNvSpPr/>
          <p:nvPr/>
        </p:nvSpPr>
        <p:spPr>
          <a:xfrm>
            <a:off x="10608566" y="3804311"/>
            <a:ext cx="0" cy="199390"/>
          </a:xfrm>
          <a:custGeom>
            <a:avLst/>
            <a:gdLst/>
            <a:ahLst/>
            <a:cxnLst/>
            <a:rect l="l" t="t" r="r" b="b"/>
            <a:pathLst>
              <a:path h="199389">
                <a:moveTo>
                  <a:pt x="0" y="0"/>
                </a:moveTo>
                <a:lnTo>
                  <a:pt x="0" y="199389"/>
                </a:lnTo>
              </a:path>
            </a:pathLst>
          </a:custGeom>
          <a:ln w="8689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bk object 751"/>
          <p:cNvSpPr/>
          <p:nvPr/>
        </p:nvSpPr>
        <p:spPr>
          <a:xfrm>
            <a:off x="10608333" y="3615081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9229"/>
                </a:lnTo>
              </a:path>
            </a:pathLst>
          </a:custGeom>
          <a:ln w="8224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bk object 752"/>
          <p:cNvSpPr/>
          <p:nvPr/>
        </p:nvSpPr>
        <p:spPr>
          <a:xfrm>
            <a:off x="10608109" y="3494431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7776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bk object 753"/>
          <p:cNvSpPr/>
          <p:nvPr/>
        </p:nvSpPr>
        <p:spPr>
          <a:xfrm>
            <a:off x="10607908" y="2900071"/>
            <a:ext cx="0" cy="594360"/>
          </a:xfrm>
          <a:custGeom>
            <a:avLst/>
            <a:gdLst/>
            <a:ahLst/>
            <a:cxnLst/>
            <a:rect l="l" t="t" r="r" b="b"/>
            <a:pathLst>
              <a:path h="594360">
                <a:moveTo>
                  <a:pt x="0" y="0"/>
                </a:moveTo>
                <a:lnTo>
                  <a:pt x="0" y="594359"/>
                </a:lnTo>
              </a:path>
            </a:pathLst>
          </a:custGeom>
          <a:ln w="7372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bk object 754"/>
          <p:cNvSpPr/>
          <p:nvPr/>
        </p:nvSpPr>
        <p:spPr>
          <a:xfrm>
            <a:off x="10604221" y="2825141"/>
            <a:ext cx="4445" cy="74930"/>
          </a:xfrm>
          <a:custGeom>
            <a:avLst/>
            <a:gdLst/>
            <a:ahLst/>
            <a:cxnLst/>
            <a:rect l="l" t="t" r="r" b="b"/>
            <a:pathLst>
              <a:path w="4445" h="74930">
                <a:moveTo>
                  <a:pt x="0" y="74930"/>
                </a:moveTo>
                <a:lnTo>
                  <a:pt x="4300" y="74930"/>
                </a:lnTo>
                <a:lnTo>
                  <a:pt x="4300" y="0"/>
                </a:lnTo>
                <a:lnTo>
                  <a:pt x="0" y="0"/>
                </a:lnTo>
                <a:lnTo>
                  <a:pt x="0" y="74930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bk object 755"/>
          <p:cNvSpPr/>
          <p:nvPr/>
        </p:nvSpPr>
        <p:spPr>
          <a:xfrm>
            <a:off x="10604221" y="2757831"/>
            <a:ext cx="3810" cy="67310"/>
          </a:xfrm>
          <a:custGeom>
            <a:avLst/>
            <a:gdLst/>
            <a:ahLst/>
            <a:cxnLst/>
            <a:rect l="l" t="t" r="r" b="b"/>
            <a:pathLst>
              <a:path w="3809" h="67310">
                <a:moveTo>
                  <a:pt x="0" y="67309"/>
                </a:moveTo>
                <a:lnTo>
                  <a:pt x="3697" y="67309"/>
                </a:lnTo>
                <a:lnTo>
                  <a:pt x="3697" y="0"/>
                </a:lnTo>
                <a:lnTo>
                  <a:pt x="0" y="0"/>
                </a:lnTo>
                <a:lnTo>
                  <a:pt x="0" y="67309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bk object 756"/>
          <p:cNvSpPr/>
          <p:nvPr/>
        </p:nvSpPr>
        <p:spPr>
          <a:xfrm>
            <a:off x="10605834" y="2698140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59689"/>
                </a:move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bk object 757"/>
          <p:cNvSpPr/>
          <p:nvPr/>
        </p:nvSpPr>
        <p:spPr>
          <a:xfrm>
            <a:off x="10604221" y="2671471"/>
            <a:ext cx="3175" cy="26670"/>
          </a:xfrm>
          <a:custGeom>
            <a:avLst/>
            <a:gdLst/>
            <a:ahLst/>
            <a:cxnLst/>
            <a:rect l="l" t="t" r="r" b="b"/>
            <a:pathLst>
              <a:path w="3175" h="26669">
                <a:moveTo>
                  <a:pt x="0" y="26670"/>
                </a:moveTo>
                <a:lnTo>
                  <a:pt x="2587" y="26670"/>
                </a:lnTo>
                <a:lnTo>
                  <a:pt x="2587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bk object 758"/>
          <p:cNvSpPr/>
          <p:nvPr/>
        </p:nvSpPr>
        <p:spPr>
          <a:xfrm>
            <a:off x="10604221" y="2646071"/>
            <a:ext cx="2540" cy="25400"/>
          </a:xfrm>
          <a:custGeom>
            <a:avLst/>
            <a:gdLst/>
            <a:ahLst/>
            <a:cxnLst/>
            <a:rect l="l" t="t" r="r" b="b"/>
            <a:pathLst>
              <a:path w="2540" h="25400">
                <a:moveTo>
                  <a:pt x="0" y="25400"/>
                </a:moveTo>
                <a:lnTo>
                  <a:pt x="2252" y="25400"/>
                </a:lnTo>
                <a:lnTo>
                  <a:pt x="2252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bk object 759"/>
          <p:cNvSpPr/>
          <p:nvPr/>
        </p:nvSpPr>
        <p:spPr>
          <a:xfrm>
            <a:off x="10604221" y="2624481"/>
            <a:ext cx="2540" cy="21590"/>
          </a:xfrm>
          <a:custGeom>
            <a:avLst/>
            <a:gdLst/>
            <a:ahLst/>
            <a:cxnLst/>
            <a:rect l="l" t="t" r="r" b="b"/>
            <a:pathLst>
              <a:path w="2540" h="21589">
                <a:moveTo>
                  <a:pt x="0" y="21589"/>
                </a:moveTo>
                <a:lnTo>
                  <a:pt x="1918" y="21589"/>
                </a:lnTo>
                <a:lnTo>
                  <a:pt x="1918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bk object 760"/>
          <p:cNvSpPr/>
          <p:nvPr/>
        </p:nvSpPr>
        <p:spPr>
          <a:xfrm>
            <a:off x="10604221" y="2604161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19">
                <a:moveTo>
                  <a:pt x="0" y="20320"/>
                </a:moveTo>
                <a:lnTo>
                  <a:pt x="1586" y="20320"/>
                </a:lnTo>
                <a:lnTo>
                  <a:pt x="1586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bk object 761"/>
          <p:cNvSpPr/>
          <p:nvPr/>
        </p:nvSpPr>
        <p:spPr>
          <a:xfrm>
            <a:off x="10604221" y="2585111"/>
            <a:ext cx="1270" cy="19050"/>
          </a:xfrm>
          <a:custGeom>
            <a:avLst/>
            <a:gdLst/>
            <a:ahLst/>
            <a:cxnLst/>
            <a:rect l="l" t="t" r="r" b="b"/>
            <a:pathLst>
              <a:path w="1270" h="19050">
                <a:moveTo>
                  <a:pt x="0" y="19050"/>
                </a:moveTo>
                <a:lnTo>
                  <a:pt x="1234" y="19050"/>
                </a:lnTo>
                <a:lnTo>
                  <a:pt x="1234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bk object 762"/>
          <p:cNvSpPr/>
          <p:nvPr/>
        </p:nvSpPr>
        <p:spPr>
          <a:xfrm>
            <a:off x="10604221" y="2569871"/>
            <a:ext cx="1270" cy="15240"/>
          </a:xfrm>
          <a:custGeom>
            <a:avLst/>
            <a:gdLst/>
            <a:ahLst/>
            <a:cxnLst/>
            <a:rect l="l" t="t" r="r" b="b"/>
            <a:pathLst>
              <a:path w="1270" h="15239">
                <a:moveTo>
                  <a:pt x="0" y="15239"/>
                </a:moveTo>
                <a:lnTo>
                  <a:pt x="881" y="15239"/>
                </a:lnTo>
                <a:lnTo>
                  <a:pt x="881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bk object 763"/>
          <p:cNvSpPr/>
          <p:nvPr/>
        </p:nvSpPr>
        <p:spPr>
          <a:xfrm>
            <a:off x="10604221" y="2555901"/>
            <a:ext cx="635" cy="13970"/>
          </a:xfrm>
          <a:custGeom>
            <a:avLst/>
            <a:gdLst/>
            <a:ahLst/>
            <a:cxnLst/>
            <a:rect l="l" t="t" r="r" b="b"/>
            <a:pathLst>
              <a:path w="634" h="13969">
                <a:moveTo>
                  <a:pt x="0" y="13970"/>
                </a:moveTo>
                <a:lnTo>
                  <a:pt x="529" y="13970"/>
                </a:lnTo>
                <a:lnTo>
                  <a:pt x="529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bk object 764"/>
          <p:cNvSpPr/>
          <p:nvPr/>
        </p:nvSpPr>
        <p:spPr>
          <a:xfrm>
            <a:off x="10604221" y="2545741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60">
                <a:moveTo>
                  <a:pt x="0" y="10160"/>
                </a:moveTo>
                <a:lnTo>
                  <a:pt x="180" y="10160"/>
                </a:lnTo>
                <a:lnTo>
                  <a:pt x="18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bk object 765"/>
          <p:cNvSpPr/>
          <p:nvPr/>
        </p:nvSpPr>
        <p:spPr>
          <a:xfrm>
            <a:off x="10604221" y="7057749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29">
                <a:moveTo>
                  <a:pt x="0" y="11430"/>
                </a:moveTo>
                <a:lnTo>
                  <a:pt x="169" y="11430"/>
                </a:lnTo>
                <a:lnTo>
                  <a:pt x="16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606D7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bk object 766"/>
          <p:cNvSpPr/>
          <p:nvPr/>
        </p:nvSpPr>
        <p:spPr>
          <a:xfrm>
            <a:off x="10604221" y="7043779"/>
            <a:ext cx="635" cy="13970"/>
          </a:xfrm>
          <a:custGeom>
            <a:avLst/>
            <a:gdLst/>
            <a:ahLst/>
            <a:cxnLst/>
            <a:rect l="l" t="t" r="r" b="b"/>
            <a:pathLst>
              <a:path w="634" h="13970">
                <a:moveTo>
                  <a:pt x="0" y="13969"/>
                </a:moveTo>
                <a:lnTo>
                  <a:pt x="508" y="13969"/>
                </a:lnTo>
                <a:lnTo>
                  <a:pt x="508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606D7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bk object 767"/>
          <p:cNvSpPr/>
          <p:nvPr/>
        </p:nvSpPr>
        <p:spPr>
          <a:xfrm>
            <a:off x="10604221" y="7028539"/>
            <a:ext cx="1270" cy="15240"/>
          </a:xfrm>
          <a:custGeom>
            <a:avLst/>
            <a:gdLst/>
            <a:ahLst/>
            <a:cxnLst/>
            <a:rect l="l" t="t" r="r" b="b"/>
            <a:pathLst>
              <a:path w="1270" h="15240">
                <a:moveTo>
                  <a:pt x="0" y="15239"/>
                </a:moveTo>
                <a:lnTo>
                  <a:pt x="833" y="15239"/>
                </a:lnTo>
                <a:lnTo>
                  <a:pt x="833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06D7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bk object 768"/>
          <p:cNvSpPr/>
          <p:nvPr/>
        </p:nvSpPr>
        <p:spPr>
          <a:xfrm>
            <a:off x="10604221" y="7010759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79">
                <a:moveTo>
                  <a:pt x="0" y="17780"/>
                </a:moveTo>
                <a:lnTo>
                  <a:pt x="1148" y="17780"/>
                </a:lnTo>
                <a:lnTo>
                  <a:pt x="1148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606D7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bk object 769"/>
          <p:cNvSpPr/>
          <p:nvPr/>
        </p:nvSpPr>
        <p:spPr>
          <a:xfrm>
            <a:off x="10604221" y="6990439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20">
                <a:moveTo>
                  <a:pt x="0" y="20319"/>
                </a:moveTo>
                <a:lnTo>
                  <a:pt x="1466" y="20319"/>
                </a:lnTo>
                <a:lnTo>
                  <a:pt x="1466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606D7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bk object 770"/>
          <p:cNvSpPr/>
          <p:nvPr/>
        </p:nvSpPr>
        <p:spPr>
          <a:xfrm>
            <a:off x="10604221" y="6967579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59">
                <a:moveTo>
                  <a:pt x="0" y="22859"/>
                </a:moveTo>
                <a:lnTo>
                  <a:pt x="1785" y="22859"/>
                </a:lnTo>
                <a:lnTo>
                  <a:pt x="1785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606D7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bk object 771"/>
          <p:cNvSpPr/>
          <p:nvPr/>
        </p:nvSpPr>
        <p:spPr>
          <a:xfrm>
            <a:off x="10605430" y="6915509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52069"/>
                </a:moveTo>
                <a:lnTo>
                  <a:pt x="0" y="0"/>
                </a:lnTo>
                <a:lnTo>
                  <a:pt x="0" y="52069"/>
                </a:lnTo>
                <a:close/>
              </a:path>
            </a:pathLst>
          </a:custGeom>
          <a:solidFill>
            <a:srgbClr val="606D7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bk object 772"/>
          <p:cNvSpPr/>
          <p:nvPr/>
        </p:nvSpPr>
        <p:spPr>
          <a:xfrm>
            <a:off x="10606761" y="6540859"/>
            <a:ext cx="0" cy="374650"/>
          </a:xfrm>
          <a:custGeom>
            <a:avLst/>
            <a:gdLst/>
            <a:ahLst/>
            <a:cxnLst/>
            <a:rect l="l" t="t" r="r" b="b"/>
            <a:pathLst>
              <a:path h="374650">
                <a:moveTo>
                  <a:pt x="0" y="0"/>
                </a:moveTo>
                <a:lnTo>
                  <a:pt x="0" y="374650"/>
                </a:lnTo>
              </a:path>
            </a:pathLst>
          </a:custGeom>
          <a:ln w="5078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bk object 773"/>
          <p:cNvSpPr/>
          <p:nvPr/>
        </p:nvSpPr>
        <p:spPr>
          <a:xfrm>
            <a:off x="10607009" y="6444339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19"/>
                </a:lnTo>
              </a:path>
            </a:pathLst>
          </a:custGeom>
          <a:ln w="5575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bk object 774"/>
          <p:cNvSpPr/>
          <p:nvPr/>
        </p:nvSpPr>
        <p:spPr>
          <a:xfrm>
            <a:off x="10607243" y="6341469"/>
            <a:ext cx="0" cy="102870"/>
          </a:xfrm>
          <a:custGeom>
            <a:avLst/>
            <a:gdLst/>
            <a:ahLst/>
            <a:cxnLst/>
            <a:rect l="l" t="t" r="r" b="b"/>
            <a:pathLst>
              <a:path h="102870">
                <a:moveTo>
                  <a:pt x="0" y="0"/>
                </a:moveTo>
                <a:lnTo>
                  <a:pt x="0" y="102870"/>
                </a:lnTo>
              </a:path>
            </a:pathLst>
          </a:custGeom>
          <a:ln w="6043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bk object 775"/>
          <p:cNvSpPr/>
          <p:nvPr/>
        </p:nvSpPr>
        <p:spPr>
          <a:xfrm>
            <a:off x="10607461" y="6233519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950"/>
                </a:lnTo>
              </a:path>
            </a:pathLst>
          </a:custGeom>
          <a:ln w="6480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bk object 776"/>
          <p:cNvSpPr/>
          <p:nvPr/>
        </p:nvSpPr>
        <p:spPr>
          <a:xfrm>
            <a:off x="10607711" y="6059529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989"/>
                </a:lnTo>
              </a:path>
            </a:pathLst>
          </a:custGeom>
          <a:ln w="6980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bk object 777"/>
          <p:cNvSpPr/>
          <p:nvPr/>
        </p:nvSpPr>
        <p:spPr>
          <a:xfrm>
            <a:off x="10607981" y="5874109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0"/>
                </a:moveTo>
                <a:lnTo>
                  <a:pt x="0" y="185419"/>
                </a:lnTo>
              </a:path>
            </a:pathLst>
          </a:custGeom>
          <a:ln w="7520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bk object 778"/>
          <p:cNvSpPr/>
          <p:nvPr/>
        </p:nvSpPr>
        <p:spPr>
          <a:xfrm>
            <a:off x="10608212" y="567852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80"/>
                </a:lnTo>
              </a:path>
            </a:pathLst>
          </a:custGeom>
          <a:ln w="7982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bk object 779"/>
          <p:cNvSpPr/>
          <p:nvPr/>
        </p:nvSpPr>
        <p:spPr>
          <a:xfrm>
            <a:off x="10608403" y="5471519"/>
            <a:ext cx="0" cy="207010"/>
          </a:xfrm>
          <a:custGeom>
            <a:avLst/>
            <a:gdLst/>
            <a:ahLst/>
            <a:cxnLst/>
            <a:rect l="l" t="t" r="r" b="b"/>
            <a:pathLst>
              <a:path h="207010">
                <a:moveTo>
                  <a:pt x="0" y="0"/>
                </a:moveTo>
                <a:lnTo>
                  <a:pt x="0" y="207010"/>
                </a:lnTo>
              </a:path>
            </a:pathLst>
          </a:custGeom>
          <a:ln w="8363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bk object 780"/>
          <p:cNvSpPr/>
          <p:nvPr/>
        </p:nvSpPr>
        <p:spPr>
          <a:xfrm>
            <a:off x="10608549" y="5258159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359"/>
                </a:lnTo>
              </a:path>
            </a:pathLst>
          </a:custGeom>
          <a:ln w="8655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bk object 781"/>
          <p:cNvSpPr/>
          <p:nvPr/>
        </p:nvSpPr>
        <p:spPr>
          <a:xfrm>
            <a:off x="10608649" y="5035909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0"/>
                </a:moveTo>
                <a:lnTo>
                  <a:pt x="0" y="222250"/>
                </a:lnTo>
              </a:path>
            </a:pathLst>
          </a:custGeom>
          <a:ln w="8855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bk object 782"/>
          <p:cNvSpPr/>
          <p:nvPr/>
        </p:nvSpPr>
        <p:spPr>
          <a:xfrm>
            <a:off x="10608687" y="4578709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8932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bk object 783"/>
          <p:cNvSpPr/>
          <p:nvPr/>
        </p:nvSpPr>
        <p:spPr>
          <a:xfrm>
            <a:off x="10608649" y="4356459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0"/>
                </a:moveTo>
                <a:lnTo>
                  <a:pt x="0" y="222249"/>
                </a:lnTo>
              </a:path>
            </a:pathLst>
          </a:custGeom>
          <a:ln w="8855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bk object 784"/>
          <p:cNvSpPr/>
          <p:nvPr/>
        </p:nvSpPr>
        <p:spPr>
          <a:xfrm>
            <a:off x="10608549" y="4143099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360"/>
                </a:lnTo>
              </a:path>
            </a:pathLst>
          </a:custGeom>
          <a:ln w="8655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bk object 785"/>
          <p:cNvSpPr/>
          <p:nvPr/>
        </p:nvSpPr>
        <p:spPr>
          <a:xfrm>
            <a:off x="10608403" y="3937359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740"/>
                </a:lnTo>
              </a:path>
            </a:pathLst>
          </a:custGeom>
          <a:ln w="8364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bk object 786"/>
          <p:cNvSpPr/>
          <p:nvPr/>
        </p:nvSpPr>
        <p:spPr>
          <a:xfrm>
            <a:off x="10608213" y="3740509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7983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bk object 787"/>
          <p:cNvSpPr/>
          <p:nvPr/>
        </p:nvSpPr>
        <p:spPr>
          <a:xfrm>
            <a:off x="10607981" y="3555089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0"/>
                </a:moveTo>
                <a:lnTo>
                  <a:pt x="0" y="185419"/>
                </a:lnTo>
              </a:path>
            </a:pathLst>
          </a:custGeom>
          <a:ln w="7520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bk object 788"/>
          <p:cNvSpPr/>
          <p:nvPr/>
        </p:nvSpPr>
        <p:spPr>
          <a:xfrm>
            <a:off x="10607711" y="2901039"/>
            <a:ext cx="0" cy="654050"/>
          </a:xfrm>
          <a:custGeom>
            <a:avLst/>
            <a:gdLst/>
            <a:ahLst/>
            <a:cxnLst/>
            <a:rect l="l" t="t" r="r" b="b"/>
            <a:pathLst>
              <a:path h="654050">
                <a:moveTo>
                  <a:pt x="0" y="0"/>
                </a:moveTo>
                <a:lnTo>
                  <a:pt x="0" y="654050"/>
                </a:lnTo>
              </a:path>
            </a:pathLst>
          </a:custGeom>
          <a:ln w="6980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bk object 789"/>
          <p:cNvSpPr/>
          <p:nvPr/>
        </p:nvSpPr>
        <p:spPr>
          <a:xfrm>
            <a:off x="10604221" y="2826109"/>
            <a:ext cx="4445" cy="74930"/>
          </a:xfrm>
          <a:custGeom>
            <a:avLst/>
            <a:gdLst/>
            <a:ahLst/>
            <a:cxnLst/>
            <a:rect l="l" t="t" r="r" b="b"/>
            <a:pathLst>
              <a:path w="4445" h="74930">
                <a:moveTo>
                  <a:pt x="0" y="74930"/>
                </a:moveTo>
                <a:lnTo>
                  <a:pt x="4014" y="74930"/>
                </a:lnTo>
                <a:lnTo>
                  <a:pt x="4014" y="0"/>
                </a:lnTo>
                <a:lnTo>
                  <a:pt x="0" y="0"/>
                </a:lnTo>
                <a:lnTo>
                  <a:pt x="0" y="74930"/>
                </a:lnTo>
                <a:close/>
              </a:path>
            </a:pathLst>
          </a:custGeom>
          <a:solidFill>
            <a:srgbClr val="606D7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bk object 790"/>
          <p:cNvSpPr/>
          <p:nvPr/>
        </p:nvSpPr>
        <p:spPr>
          <a:xfrm>
            <a:off x="10604221" y="2758799"/>
            <a:ext cx="3810" cy="67310"/>
          </a:xfrm>
          <a:custGeom>
            <a:avLst/>
            <a:gdLst/>
            <a:ahLst/>
            <a:cxnLst/>
            <a:rect l="l" t="t" r="r" b="b"/>
            <a:pathLst>
              <a:path w="3809" h="67310">
                <a:moveTo>
                  <a:pt x="0" y="67310"/>
                </a:moveTo>
                <a:lnTo>
                  <a:pt x="3451" y="67310"/>
                </a:lnTo>
                <a:lnTo>
                  <a:pt x="3451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606D7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bk object 791"/>
          <p:cNvSpPr/>
          <p:nvPr/>
        </p:nvSpPr>
        <p:spPr>
          <a:xfrm>
            <a:off x="10605654" y="2672439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86359"/>
                </a:moveTo>
                <a:lnTo>
                  <a:pt x="0" y="0"/>
                </a:lnTo>
                <a:lnTo>
                  <a:pt x="0" y="86359"/>
                </a:lnTo>
                <a:close/>
              </a:path>
            </a:pathLst>
          </a:custGeom>
          <a:solidFill>
            <a:srgbClr val="606D7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bk object 792"/>
          <p:cNvSpPr/>
          <p:nvPr/>
        </p:nvSpPr>
        <p:spPr>
          <a:xfrm>
            <a:off x="10604221" y="2647039"/>
            <a:ext cx="2540" cy="25400"/>
          </a:xfrm>
          <a:custGeom>
            <a:avLst/>
            <a:gdLst/>
            <a:ahLst/>
            <a:cxnLst/>
            <a:rect l="l" t="t" r="r" b="b"/>
            <a:pathLst>
              <a:path w="2540" h="25400">
                <a:moveTo>
                  <a:pt x="0" y="25399"/>
                </a:moveTo>
                <a:lnTo>
                  <a:pt x="2104" y="25399"/>
                </a:lnTo>
                <a:lnTo>
                  <a:pt x="2104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606D7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bk object 793"/>
          <p:cNvSpPr/>
          <p:nvPr/>
        </p:nvSpPr>
        <p:spPr>
          <a:xfrm>
            <a:off x="10604221" y="2624179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0" y="22859"/>
                </a:moveTo>
                <a:lnTo>
                  <a:pt x="1785" y="22859"/>
                </a:lnTo>
                <a:lnTo>
                  <a:pt x="1785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606D7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bk object 794"/>
          <p:cNvSpPr/>
          <p:nvPr/>
        </p:nvSpPr>
        <p:spPr>
          <a:xfrm>
            <a:off x="10604221" y="2603859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19">
                <a:moveTo>
                  <a:pt x="0" y="20320"/>
                </a:moveTo>
                <a:lnTo>
                  <a:pt x="1465" y="20320"/>
                </a:lnTo>
                <a:lnTo>
                  <a:pt x="1465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606D7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bk object 795"/>
          <p:cNvSpPr/>
          <p:nvPr/>
        </p:nvSpPr>
        <p:spPr>
          <a:xfrm>
            <a:off x="10604221" y="2586079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80">
                <a:moveTo>
                  <a:pt x="0" y="17780"/>
                </a:moveTo>
                <a:lnTo>
                  <a:pt x="1147" y="17780"/>
                </a:lnTo>
                <a:lnTo>
                  <a:pt x="1147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606D7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bk object 796"/>
          <p:cNvSpPr/>
          <p:nvPr/>
        </p:nvSpPr>
        <p:spPr>
          <a:xfrm>
            <a:off x="10604221" y="2570839"/>
            <a:ext cx="1270" cy="15240"/>
          </a:xfrm>
          <a:custGeom>
            <a:avLst/>
            <a:gdLst/>
            <a:ahLst/>
            <a:cxnLst/>
            <a:rect l="l" t="t" r="r" b="b"/>
            <a:pathLst>
              <a:path w="1270" h="15239">
                <a:moveTo>
                  <a:pt x="0" y="15239"/>
                </a:moveTo>
                <a:lnTo>
                  <a:pt x="831" y="15239"/>
                </a:lnTo>
                <a:lnTo>
                  <a:pt x="831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06D7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bk object 797"/>
          <p:cNvSpPr/>
          <p:nvPr/>
        </p:nvSpPr>
        <p:spPr>
          <a:xfrm>
            <a:off x="10604221" y="2556869"/>
            <a:ext cx="635" cy="13970"/>
          </a:xfrm>
          <a:custGeom>
            <a:avLst/>
            <a:gdLst/>
            <a:ahLst/>
            <a:cxnLst/>
            <a:rect l="l" t="t" r="r" b="b"/>
            <a:pathLst>
              <a:path w="634" h="13969">
                <a:moveTo>
                  <a:pt x="0" y="13969"/>
                </a:moveTo>
                <a:lnTo>
                  <a:pt x="507" y="13969"/>
                </a:lnTo>
                <a:lnTo>
                  <a:pt x="507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606D7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bk object 798"/>
          <p:cNvSpPr/>
          <p:nvPr/>
        </p:nvSpPr>
        <p:spPr>
          <a:xfrm>
            <a:off x="10604221" y="2545439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30">
                <a:moveTo>
                  <a:pt x="0" y="11429"/>
                </a:moveTo>
                <a:lnTo>
                  <a:pt x="168" y="11429"/>
                </a:lnTo>
                <a:lnTo>
                  <a:pt x="168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606D7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bk object 799"/>
          <p:cNvSpPr/>
          <p:nvPr/>
        </p:nvSpPr>
        <p:spPr>
          <a:xfrm>
            <a:off x="10604221" y="7057473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29">
                <a:moveTo>
                  <a:pt x="0" y="11429"/>
                </a:moveTo>
                <a:lnTo>
                  <a:pt x="157" y="11429"/>
                </a:lnTo>
                <a:lnTo>
                  <a:pt x="157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5E6A7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bk object 800"/>
          <p:cNvSpPr/>
          <p:nvPr/>
        </p:nvSpPr>
        <p:spPr>
          <a:xfrm>
            <a:off x="10604221" y="7043503"/>
            <a:ext cx="635" cy="13970"/>
          </a:xfrm>
          <a:custGeom>
            <a:avLst/>
            <a:gdLst/>
            <a:ahLst/>
            <a:cxnLst/>
            <a:rect l="l" t="t" r="r" b="b"/>
            <a:pathLst>
              <a:path w="634" h="13970">
                <a:moveTo>
                  <a:pt x="0" y="13970"/>
                </a:moveTo>
                <a:lnTo>
                  <a:pt x="471" y="13970"/>
                </a:lnTo>
                <a:lnTo>
                  <a:pt x="471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E6A7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bk object 801"/>
          <p:cNvSpPr/>
          <p:nvPr/>
        </p:nvSpPr>
        <p:spPr>
          <a:xfrm>
            <a:off x="10604221" y="7028263"/>
            <a:ext cx="1270" cy="15240"/>
          </a:xfrm>
          <a:custGeom>
            <a:avLst/>
            <a:gdLst/>
            <a:ahLst/>
            <a:cxnLst/>
            <a:rect l="l" t="t" r="r" b="b"/>
            <a:pathLst>
              <a:path w="1270" h="15240">
                <a:moveTo>
                  <a:pt x="0" y="15239"/>
                </a:moveTo>
                <a:lnTo>
                  <a:pt x="772" y="15239"/>
                </a:lnTo>
                <a:lnTo>
                  <a:pt x="772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E6A7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bk object 802"/>
          <p:cNvSpPr/>
          <p:nvPr/>
        </p:nvSpPr>
        <p:spPr>
          <a:xfrm>
            <a:off x="10604221" y="7009213"/>
            <a:ext cx="1270" cy="19050"/>
          </a:xfrm>
          <a:custGeom>
            <a:avLst/>
            <a:gdLst/>
            <a:ahLst/>
            <a:cxnLst/>
            <a:rect l="l" t="t" r="r" b="b"/>
            <a:pathLst>
              <a:path w="1270" h="19050">
                <a:moveTo>
                  <a:pt x="0" y="19049"/>
                </a:moveTo>
                <a:lnTo>
                  <a:pt x="1076" y="19049"/>
                </a:lnTo>
                <a:lnTo>
                  <a:pt x="1076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5E6A7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bk object 803"/>
          <p:cNvSpPr/>
          <p:nvPr/>
        </p:nvSpPr>
        <p:spPr>
          <a:xfrm>
            <a:off x="10604221" y="6988892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20">
                <a:moveTo>
                  <a:pt x="0" y="20320"/>
                </a:moveTo>
                <a:lnTo>
                  <a:pt x="1380" y="20320"/>
                </a:lnTo>
                <a:lnTo>
                  <a:pt x="138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5E6A7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bk object 804"/>
          <p:cNvSpPr/>
          <p:nvPr/>
        </p:nvSpPr>
        <p:spPr>
          <a:xfrm>
            <a:off x="10604221" y="6967303"/>
            <a:ext cx="1905" cy="21590"/>
          </a:xfrm>
          <a:custGeom>
            <a:avLst/>
            <a:gdLst/>
            <a:ahLst/>
            <a:cxnLst/>
            <a:rect l="l" t="t" r="r" b="b"/>
            <a:pathLst>
              <a:path w="1904" h="21590">
                <a:moveTo>
                  <a:pt x="0" y="21589"/>
                </a:moveTo>
                <a:lnTo>
                  <a:pt x="1667" y="21589"/>
                </a:lnTo>
                <a:lnTo>
                  <a:pt x="1667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5E6A7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bk object 805"/>
          <p:cNvSpPr/>
          <p:nvPr/>
        </p:nvSpPr>
        <p:spPr>
          <a:xfrm>
            <a:off x="10604221" y="6941903"/>
            <a:ext cx="2540" cy="25400"/>
          </a:xfrm>
          <a:custGeom>
            <a:avLst/>
            <a:gdLst/>
            <a:ahLst/>
            <a:cxnLst/>
            <a:rect l="l" t="t" r="r" b="b"/>
            <a:pathLst>
              <a:path w="2540" h="25400">
                <a:moveTo>
                  <a:pt x="0" y="25400"/>
                </a:moveTo>
                <a:lnTo>
                  <a:pt x="1957" y="25400"/>
                </a:lnTo>
                <a:lnTo>
                  <a:pt x="1957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5E6A7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bk object 806"/>
          <p:cNvSpPr/>
          <p:nvPr/>
        </p:nvSpPr>
        <p:spPr>
          <a:xfrm>
            <a:off x="10606470" y="6585032"/>
            <a:ext cx="0" cy="356870"/>
          </a:xfrm>
          <a:custGeom>
            <a:avLst/>
            <a:gdLst/>
            <a:ahLst/>
            <a:cxnLst/>
            <a:rect l="l" t="t" r="r" b="b"/>
            <a:pathLst>
              <a:path h="356870">
                <a:moveTo>
                  <a:pt x="0" y="0"/>
                </a:moveTo>
                <a:lnTo>
                  <a:pt x="0" y="356870"/>
                </a:lnTo>
              </a:path>
            </a:pathLst>
          </a:custGeom>
          <a:ln w="4497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bk object 807"/>
          <p:cNvSpPr/>
          <p:nvPr/>
        </p:nvSpPr>
        <p:spPr>
          <a:xfrm>
            <a:off x="10606706" y="649232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709"/>
                </a:lnTo>
              </a:path>
            </a:pathLst>
          </a:custGeom>
          <a:ln w="4969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bk object 808"/>
          <p:cNvSpPr/>
          <p:nvPr/>
        </p:nvSpPr>
        <p:spPr>
          <a:xfrm>
            <a:off x="10606929" y="6393263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5415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bk object 809"/>
          <p:cNvSpPr/>
          <p:nvPr/>
        </p:nvSpPr>
        <p:spPr>
          <a:xfrm>
            <a:off x="10607188" y="6231973"/>
            <a:ext cx="0" cy="161290"/>
          </a:xfrm>
          <a:custGeom>
            <a:avLst/>
            <a:gdLst/>
            <a:ahLst/>
            <a:cxnLst/>
            <a:rect l="l" t="t" r="r" b="b"/>
            <a:pathLst>
              <a:path h="161289">
                <a:moveTo>
                  <a:pt x="0" y="0"/>
                </a:moveTo>
                <a:lnTo>
                  <a:pt x="0" y="161289"/>
                </a:lnTo>
              </a:path>
            </a:pathLst>
          </a:custGeom>
          <a:ln w="5934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bk object 810"/>
          <p:cNvSpPr/>
          <p:nvPr/>
        </p:nvSpPr>
        <p:spPr>
          <a:xfrm>
            <a:off x="10607473" y="6059253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720"/>
                </a:lnTo>
              </a:path>
            </a:pathLst>
          </a:custGeom>
          <a:ln w="6503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bk object 811"/>
          <p:cNvSpPr/>
          <p:nvPr/>
        </p:nvSpPr>
        <p:spPr>
          <a:xfrm>
            <a:off x="10607723" y="5873832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0"/>
                </a:moveTo>
                <a:lnTo>
                  <a:pt x="0" y="185420"/>
                </a:lnTo>
              </a:path>
            </a:pathLst>
          </a:custGeom>
          <a:ln w="7004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bk object 812"/>
          <p:cNvSpPr/>
          <p:nvPr/>
        </p:nvSpPr>
        <p:spPr>
          <a:xfrm>
            <a:off x="10607940" y="5676982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7436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bk object 813"/>
          <p:cNvSpPr/>
          <p:nvPr/>
        </p:nvSpPr>
        <p:spPr>
          <a:xfrm>
            <a:off x="10608117" y="5471243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7791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bk object 814"/>
          <p:cNvSpPr/>
          <p:nvPr/>
        </p:nvSpPr>
        <p:spPr>
          <a:xfrm>
            <a:off x="10608253" y="5257882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360"/>
                </a:lnTo>
              </a:path>
            </a:pathLst>
          </a:custGeom>
          <a:ln w="8062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bk object 815"/>
          <p:cNvSpPr/>
          <p:nvPr/>
        </p:nvSpPr>
        <p:spPr>
          <a:xfrm>
            <a:off x="10608346" y="5035632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0"/>
                </a:moveTo>
                <a:lnTo>
                  <a:pt x="0" y="222250"/>
                </a:lnTo>
              </a:path>
            </a:pathLst>
          </a:custGeom>
          <a:ln w="8248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bk object 816"/>
          <p:cNvSpPr/>
          <p:nvPr/>
        </p:nvSpPr>
        <p:spPr>
          <a:xfrm>
            <a:off x="10608381" y="4579703"/>
            <a:ext cx="0" cy="455930"/>
          </a:xfrm>
          <a:custGeom>
            <a:avLst/>
            <a:gdLst/>
            <a:ahLst/>
            <a:cxnLst/>
            <a:rect l="l" t="t" r="r" b="b"/>
            <a:pathLst>
              <a:path h="455929">
                <a:moveTo>
                  <a:pt x="0" y="0"/>
                </a:moveTo>
                <a:lnTo>
                  <a:pt x="0" y="455929"/>
                </a:lnTo>
              </a:path>
            </a:pathLst>
          </a:custGeom>
          <a:ln w="8320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bk object 817"/>
          <p:cNvSpPr/>
          <p:nvPr/>
        </p:nvSpPr>
        <p:spPr>
          <a:xfrm>
            <a:off x="10608346" y="4357453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0"/>
                </a:moveTo>
                <a:lnTo>
                  <a:pt x="0" y="222250"/>
                </a:lnTo>
              </a:path>
            </a:pathLst>
          </a:custGeom>
          <a:ln w="8249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bk object 818"/>
          <p:cNvSpPr/>
          <p:nvPr/>
        </p:nvSpPr>
        <p:spPr>
          <a:xfrm>
            <a:off x="10608253" y="4142823"/>
            <a:ext cx="0" cy="214629"/>
          </a:xfrm>
          <a:custGeom>
            <a:avLst/>
            <a:gdLst/>
            <a:ahLst/>
            <a:cxnLst/>
            <a:rect l="l" t="t" r="r" b="b"/>
            <a:pathLst>
              <a:path h="214629">
                <a:moveTo>
                  <a:pt x="0" y="0"/>
                </a:moveTo>
                <a:lnTo>
                  <a:pt x="0" y="214629"/>
                </a:lnTo>
              </a:path>
            </a:pathLst>
          </a:custGeom>
          <a:ln w="8062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bk object 819"/>
          <p:cNvSpPr/>
          <p:nvPr/>
        </p:nvSpPr>
        <p:spPr>
          <a:xfrm>
            <a:off x="10608116" y="3937082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740"/>
                </a:lnTo>
              </a:path>
            </a:pathLst>
          </a:custGeom>
          <a:ln w="7790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bk object 820"/>
          <p:cNvSpPr/>
          <p:nvPr/>
        </p:nvSpPr>
        <p:spPr>
          <a:xfrm>
            <a:off x="10607940" y="3741503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7436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bk object 821"/>
          <p:cNvSpPr/>
          <p:nvPr/>
        </p:nvSpPr>
        <p:spPr>
          <a:xfrm>
            <a:off x="10607724" y="3556082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0"/>
                </a:moveTo>
                <a:lnTo>
                  <a:pt x="0" y="185420"/>
                </a:lnTo>
              </a:path>
            </a:pathLst>
          </a:custGeom>
          <a:ln w="7006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bk object 822"/>
          <p:cNvSpPr/>
          <p:nvPr/>
        </p:nvSpPr>
        <p:spPr>
          <a:xfrm>
            <a:off x="10607473" y="2863933"/>
            <a:ext cx="0" cy="692150"/>
          </a:xfrm>
          <a:custGeom>
            <a:avLst/>
            <a:gdLst/>
            <a:ahLst/>
            <a:cxnLst/>
            <a:rect l="l" t="t" r="r" b="b"/>
            <a:pathLst>
              <a:path h="692150">
                <a:moveTo>
                  <a:pt x="0" y="0"/>
                </a:moveTo>
                <a:lnTo>
                  <a:pt x="0" y="692150"/>
                </a:lnTo>
              </a:path>
            </a:pathLst>
          </a:custGeom>
          <a:ln w="6503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bk object 823"/>
          <p:cNvSpPr/>
          <p:nvPr/>
        </p:nvSpPr>
        <p:spPr>
          <a:xfrm>
            <a:off x="10604221" y="2792813"/>
            <a:ext cx="3810" cy="71120"/>
          </a:xfrm>
          <a:custGeom>
            <a:avLst/>
            <a:gdLst/>
            <a:ahLst/>
            <a:cxnLst/>
            <a:rect l="l" t="t" r="r" b="b"/>
            <a:pathLst>
              <a:path w="3809" h="71119">
                <a:moveTo>
                  <a:pt x="0" y="71120"/>
                </a:moveTo>
                <a:lnTo>
                  <a:pt x="3484" y="71120"/>
                </a:lnTo>
                <a:lnTo>
                  <a:pt x="3484" y="0"/>
                </a:lnTo>
                <a:lnTo>
                  <a:pt x="0" y="0"/>
                </a:lnTo>
                <a:lnTo>
                  <a:pt x="0" y="71120"/>
                </a:lnTo>
                <a:close/>
              </a:path>
            </a:pathLst>
          </a:custGeom>
          <a:solidFill>
            <a:srgbClr val="5E6A7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bk object 824"/>
          <p:cNvSpPr/>
          <p:nvPr/>
        </p:nvSpPr>
        <p:spPr>
          <a:xfrm>
            <a:off x="10604221" y="2728043"/>
            <a:ext cx="3175" cy="64769"/>
          </a:xfrm>
          <a:custGeom>
            <a:avLst/>
            <a:gdLst/>
            <a:ahLst/>
            <a:cxnLst/>
            <a:rect l="l" t="t" r="r" b="b"/>
            <a:pathLst>
              <a:path w="3175" h="64769">
                <a:moveTo>
                  <a:pt x="0" y="64770"/>
                </a:moveTo>
                <a:lnTo>
                  <a:pt x="2944" y="64770"/>
                </a:lnTo>
                <a:lnTo>
                  <a:pt x="2944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</a:pathLst>
          </a:custGeom>
          <a:solidFill>
            <a:srgbClr val="5E6A7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bk object 825"/>
          <p:cNvSpPr/>
          <p:nvPr/>
        </p:nvSpPr>
        <p:spPr>
          <a:xfrm>
            <a:off x="10604221" y="2672163"/>
            <a:ext cx="2540" cy="55880"/>
          </a:xfrm>
          <a:custGeom>
            <a:avLst/>
            <a:gdLst/>
            <a:ahLst/>
            <a:cxnLst/>
            <a:rect l="l" t="t" r="r" b="b"/>
            <a:pathLst>
              <a:path w="2540" h="55880">
                <a:moveTo>
                  <a:pt x="0" y="55879"/>
                </a:moveTo>
                <a:lnTo>
                  <a:pt x="2382" y="55879"/>
                </a:lnTo>
                <a:lnTo>
                  <a:pt x="2382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5E6A7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bk object 826"/>
          <p:cNvSpPr/>
          <p:nvPr/>
        </p:nvSpPr>
        <p:spPr>
          <a:xfrm>
            <a:off x="10604221" y="2648033"/>
            <a:ext cx="2540" cy="24130"/>
          </a:xfrm>
          <a:custGeom>
            <a:avLst/>
            <a:gdLst/>
            <a:ahLst/>
            <a:cxnLst/>
            <a:rect l="l" t="t" r="r" b="b"/>
            <a:pathLst>
              <a:path w="2540" h="24130">
                <a:moveTo>
                  <a:pt x="0" y="24129"/>
                </a:moveTo>
                <a:lnTo>
                  <a:pt x="1957" y="24129"/>
                </a:lnTo>
                <a:lnTo>
                  <a:pt x="1957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5E6A7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bk object 827"/>
          <p:cNvSpPr/>
          <p:nvPr/>
        </p:nvSpPr>
        <p:spPr>
          <a:xfrm>
            <a:off x="10604221" y="2625173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0" y="22859"/>
                </a:moveTo>
                <a:lnTo>
                  <a:pt x="1668" y="22859"/>
                </a:lnTo>
                <a:lnTo>
                  <a:pt x="1668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5E6A7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bk object 828"/>
          <p:cNvSpPr/>
          <p:nvPr/>
        </p:nvSpPr>
        <p:spPr>
          <a:xfrm>
            <a:off x="10604221" y="2604853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19">
                <a:moveTo>
                  <a:pt x="0" y="20319"/>
                </a:moveTo>
                <a:lnTo>
                  <a:pt x="1371" y="20319"/>
                </a:lnTo>
                <a:lnTo>
                  <a:pt x="1371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5E6A7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bk object 829"/>
          <p:cNvSpPr/>
          <p:nvPr/>
        </p:nvSpPr>
        <p:spPr>
          <a:xfrm>
            <a:off x="10604221" y="2587073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80">
                <a:moveTo>
                  <a:pt x="0" y="17779"/>
                </a:moveTo>
                <a:lnTo>
                  <a:pt x="1076" y="17779"/>
                </a:lnTo>
                <a:lnTo>
                  <a:pt x="1076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5E6A7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bk object 830"/>
          <p:cNvSpPr/>
          <p:nvPr/>
        </p:nvSpPr>
        <p:spPr>
          <a:xfrm>
            <a:off x="10604221" y="2570563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10"/>
                </a:moveTo>
                <a:lnTo>
                  <a:pt x="773" y="16510"/>
                </a:lnTo>
                <a:lnTo>
                  <a:pt x="773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5E6A7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bk object 831"/>
          <p:cNvSpPr/>
          <p:nvPr/>
        </p:nvSpPr>
        <p:spPr>
          <a:xfrm>
            <a:off x="10604221" y="2556593"/>
            <a:ext cx="635" cy="13970"/>
          </a:xfrm>
          <a:custGeom>
            <a:avLst/>
            <a:gdLst/>
            <a:ahLst/>
            <a:cxnLst/>
            <a:rect l="l" t="t" r="r" b="b"/>
            <a:pathLst>
              <a:path w="634" h="13969">
                <a:moveTo>
                  <a:pt x="0" y="13970"/>
                </a:moveTo>
                <a:lnTo>
                  <a:pt x="457" y="13970"/>
                </a:lnTo>
                <a:lnTo>
                  <a:pt x="457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E6A7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bk object 832"/>
          <p:cNvSpPr/>
          <p:nvPr/>
        </p:nvSpPr>
        <p:spPr>
          <a:xfrm>
            <a:off x="10604221" y="2545163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30">
                <a:moveTo>
                  <a:pt x="0" y="11430"/>
                </a:moveTo>
                <a:lnTo>
                  <a:pt x="140" y="11430"/>
                </a:lnTo>
                <a:lnTo>
                  <a:pt x="1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5E6A7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bk object 833"/>
          <p:cNvSpPr/>
          <p:nvPr/>
        </p:nvSpPr>
        <p:spPr>
          <a:xfrm>
            <a:off x="10604221" y="7057171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29">
                <a:moveTo>
                  <a:pt x="0" y="11429"/>
                </a:moveTo>
                <a:lnTo>
                  <a:pt x="144" y="11429"/>
                </a:lnTo>
                <a:lnTo>
                  <a:pt x="144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5C687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bk object 834"/>
          <p:cNvSpPr/>
          <p:nvPr/>
        </p:nvSpPr>
        <p:spPr>
          <a:xfrm>
            <a:off x="10604221" y="7043201"/>
            <a:ext cx="635" cy="13970"/>
          </a:xfrm>
          <a:custGeom>
            <a:avLst/>
            <a:gdLst/>
            <a:ahLst/>
            <a:cxnLst/>
            <a:rect l="l" t="t" r="r" b="b"/>
            <a:pathLst>
              <a:path w="634" h="13970">
                <a:moveTo>
                  <a:pt x="0" y="13970"/>
                </a:moveTo>
                <a:lnTo>
                  <a:pt x="434" y="13970"/>
                </a:lnTo>
                <a:lnTo>
                  <a:pt x="434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C687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bk object 835"/>
          <p:cNvSpPr/>
          <p:nvPr/>
        </p:nvSpPr>
        <p:spPr>
          <a:xfrm>
            <a:off x="10604221" y="7027961"/>
            <a:ext cx="1270" cy="15240"/>
          </a:xfrm>
          <a:custGeom>
            <a:avLst/>
            <a:gdLst/>
            <a:ahLst/>
            <a:cxnLst/>
            <a:rect l="l" t="t" r="r" b="b"/>
            <a:pathLst>
              <a:path w="1270" h="15240">
                <a:moveTo>
                  <a:pt x="0" y="15239"/>
                </a:moveTo>
                <a:lnTo>
                  <a:pt x="713" y="15239"/>
                </a:lnTo>
                <a:lnTo>
                  <a:pt x="713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C687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bk object 836"/>
          <p:cNvSpPr/>
          <p:nvPr/>
        </p:nvSpPr>
        <p:spPr>
          <a:xfrm>
            <a:off x="10604221" y="7008911"/>
            <a:ext cx="1270" cy="19050"/>
          </a:xfrm>
          <a:custGeom>
            <a:avLst/>
            <a:gdLst/>
            <a:ahLst/>
            <a:cxnLst/>
            <a:rect l="l" t="t" r="r" b="b"/>
            <a:pathLst>
              <a:path w="1270" h="19050">
                <a:moveTo>
                  <a:pt x="0" y="19049"/>
                </a:moveTo>
                <a:lnTo>
                  <a:pt x="993" y="19049"/>
                </a:lnTo>
                <a:lnTo>
                  <a:pt x="993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5C687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bk object 837"/>
          <p:cNvSpPr/>
          <p:nvPr/>
        </p:nvSpPr>
        <p:spPr>
          <a:xfrm>
            <a:off x="10604221" y="6988591"/>
            <a:ext cx="1270" cy="20320"/>
          </a:xfrm>
          <a:custGeom>
            <a:avLst/>
            <a:gdLst/>
            <a:ahLst/>
            <a:cxnLst/>
            <a:rect l="l" t="t" r="r" b="b"/>
            <a:pathLst>
              <a:path w="1270" h="20320">
                <a:moveTo>
                  <a:pt x="0" y="20320"/>
                </a:moveTo>
                <a:lnTo>
                  <a:pt x="1275" y="20320"/>
                </a:lnTo>
                <a:lnTo>
                  <a:pt x="1275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5C687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bk object 838"/>
          <p:cNvSpPr/>
          <p:nvPr/>
        </p:nvSpPr>
        <p:spPr>
          <a:xfrm>
            <a:off x="10604221" y="6965731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59">
                <a:moveTo>
                  <a:pt x="0" y="22860"/>
                </a:moveTo>
                <a:lnTo>
                  <a:pt x="1548" y="22860"/>
                </a:lnTo>
                <a:lnTo>
                  <a:pt x="1548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5C687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bk object 839"/>
          <p:cNvSpPr/>
          <p:nvPr/>
        </p:nvSpPr>
        <p:spPr>
          <a:xfrm>
            <a:off x="10606300" y="6584731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4157">
            <a:solidFill>
              <a:srgbClr val="5C6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bk object 840"/>
          <p:cNvSpPr/>
          <p:nvPr/>
        </p:nvSpPr>
        <p:spPr>
          <a:xfrm>
            <a:off x="10606518" y="64920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709"/>
                </a:lnTo>
              </a:path>
            </a:pathLst>
          </a:custGeom>
          <a:ln w="4593">
            <a:solidFill>
              <a:srgbClr val="5C6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bk object 841"/>
          <p:cNvSpPr/>
          <p:nvPr/>
        </p:nvSpPr>
        <p:spPr>
          <a:xfrm>
            <a:off x="10606773" y="6339621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5103">
            <a:solidFill>
              <a:srgbClr val="5C6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bk object 842"/>
          <p:cNvSpPr/>
          <p:nvPr/>
        </p:nvSpPr>
        <p:spPr>
          <a:xfrm>
            <a:off x="10607056" y="6174521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5669">
            <a:solidFill>
              <a:srgbClr val="5C6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bk object 843"/>
          <p:cNvSpPr/>
          <p:nvPr/>
        </p:nvSpPr>
        <p:spPr>
          <a:xfrm>
            <a:off x="10607309" y="5996721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6174">
            <a:solidFill>
              <a:srgbClr val="5C6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bk object 844"/>
          <p:cNvSpPr/>
          <p:nvPr/>
        </p:nvSpPr>
        <p:spPr>
          <a:xfrm>
            <a:off x="10607529" y="5808761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960"/>
                </a:lnTo>
              </a:path>
            </a:pathLst>
          </a:custGeom>
          <a:ln w="6614">
            <a:solidFill>
              <a:srgbClr val="5C6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bk object 845"/>
          <p:cNvSpPr/>
          <p:nvPr/>
        </p:nvSpPr>
        <p:spPr>
          <a:xfrm>
            <a:off x="10607715" y="5609371"/>
            <a:ext cx="0" cy="199390"/>
          </a:xfrm>
          <a:custGeom>
            <a:avLst/>
            <a:gdLst/>
            <a:ahLst/>
            <a:cxnLst/>
            <a:rect l="l" t="t" r="r" b="b"/>
            <a:pathLst>
              <a:path h="199389">
                <a:moveTo>
                  <a:pt x="0" y="0"/>
                </a:moveTo>
                <a:lnTo>
                  <a:pt x="0" y="199389"/>
                </a:lnTo>
              </a:path>
            </a:pathLst>
          </a:custGeom>
          <a:ln w="6987">
            <a:solidFill>
              <a:srgbClr val="5C6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bk object 846"/>
          <p:cNvSpPr/>
          <p:nvPr/>
        </p:nvSpPr>
        <p:spPr>
          <a:xfrm>
            <a:off x="10607865" y="5401091"/>
            <a:ext cx="0" cy="208279"/>
          </a:xfrm>
          <a:custGeom>
            <a:avLst/>
            <a:gdLst/>
            <a:ahLst/>
            <a:cxnLst/>
            <a:rect l="l" t="t" r="r" b="b"/>
            <a:pathLst>
              <a:path h="208279">
                <a:moveTo>
                  <a:pt x="0" y="0"/>
                </a:moveTo>
                <a:lnTo>
                  <a:pt x="0" y="208280"/>
                </a:lnTo>
              </a:path>
            </a:pathLst>
          </a:custGeom>
          <a:ln w="7288">
            <a:solidFill>
              <a:srgbClr val="5C6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bk object 847"/>
          <p:cNvSpPr/>
          <p:nvPr/>
        </p:nvSpPr>
        <p:spPr>
          <a:xfrm>
            <a:off x="10607978" y="5183921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69"/>
                </a:lnTo>
              </a:path>
            </a:pathLst>
          </a:custGeom>
          <a:ln w="7512">
            <a:solidFill>
              <a:srgbClr val="5C6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bk object 848"/>
          <p:cNvSpPr/>
          <p:nvPr/>
        </p:nvSpPr>
        <p:spPr>
          <a:xfrm>
            <a:off x="10608035" y="4504471"/>
            <a:ext cx="0" cy="679450"/>
          </a:xfrm>
          <a:custGeom>
            <a:avLst/>
            <a:gdLst/>
            <a:ahLst/>
            <a:cxnLst/>
            <a:rect l="l" t="t" r="r" b="b"/>
            <a:pathLst>
              <a:path h="679450">
                <a:moveTo>
                  <a:pt x="0" y="0"/>
                </a:moveTo>
                <a:lnTo>
                  <a:pt x="0" y="679450"/>
                </a:lnTo>
              </a:path>
            </a:pathLst>
          </a:custGeom>
          <a:ln w="7627">
            <a:solidFill>
              <a:srgbClr val="5C6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bk object 849"/>
          <p:cNvSpPr/>
          <p:nvPr/>
        </p:nvSpPr>
        <p:spPr>
          <a:xfrm>
            <a:off x="10608006" y="4286031"/>
            <a:ext cx="0" cy="218440"/>
          </a:xfrm>
          <a:custGeom>
            <a:avLst/>
            <a:gdLst/>
            <a:ahLst/>
            <a:cxnLst/>
            <a:rect l="l" t="t" r="r" b="b"/>
            <a:pathLst>
              <a:path h="218439">
                <a:moveTo>
                  <a:pt x="0" y="0"/>
                </a:moveTo>
                <a:lnTo>
                  <a:pt x="0" y="218440"/>
                </a:lnTo>
              </a:path>
            </a:pathLst>
          </a:custGeom>
          <a:ln w="7570">
            <a:solidFill>
              <a:srgbClr val="5C6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bk object 850"/>
          <p:cNvSpPr/>
          <p:nvPr/>
        </p:nvSpPr>
        <p:spPr>
          <a:xfrm>
            <a:off x="10607907" y="4073941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0"/>
                </a:moveTo>
                <a:lnTo>
                  <a:pt x="0" y="212090"/>
                </a:lnTo>
              </a:path>
            </a:pathLst>
          </a:custGeom>
          <a:ln w="7372">
            <a:solidFill>
              <a:srgbClr val="5C6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bk object 851"/>
          <p:cNvSpPr/>
          <p:nvPr/>
        </p:nvSpPr>
        <p:spPr>
          <a:xfrm>
            <a:off x="10607769" y="3872011"/>
            <a:ext cx="0" cy="201930"/>
          </a:xfrm>
          <a:custGeom>
            <a:avLst/>
            <a:gdLst/>
            <a:ahLst/>
            <a:cxnLst/>
            <a:rect l="l" t="t" r="r" b="b"/>
            <a:pathLst>
              <a:path h="201929">
                <a:moveTo>
                  <a:pt x="0" y="0"/>
                </a:moveTo>
                <a:lnTo>
                  <a:pt x="0" y="201929"/>
                </a:lnTo>
              </a:path>
            </a:pathLst>
          </a:custGeom>
          <a:ln w="7096">
            <a:solidFill>
              <a:srgbClr val="5C6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bk object 852"/>
          <p:cNvSpPr/>
          <p:nvPr/>
        </p:nvSpPr>
        <p:spPr>
          <a:xfrm>
            <a:off x="10607595" y="3678971"/>
            <a:ext cx="0" cy="193040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3039"/>
                </a:lnTo>
              </a:path>
            </a:pathLst>
          </a:custGeom>
          <a:ln w="6746">
            <a:solidFill>
              <a:srgbClr val="5C6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bk object 853"/>
          <p:cNvSpPr/>
          <p:nvPr/>
        </p:nvSpPr>
        <p:spPr>
          <a:xfrm>
            <a:off x="10607385" y="2903001"/>
            <a:ext cx="0" cy="775970"/>
          </a:xfrm>
          <a:custGeom>
            <a:avLst/>
            <a:gdLst/>
            <a:ahLst/>
            <a:cxnLst/>
            <a:rect l="l" t="t" r="r" b="b"/>
            <a:pathLst>
              <a:path h="775970">
                <a:moveTo>
                  <a:pt x="0" y="0"/>
                </a:moveTo>
                <a:lnTo>
                  <a:pt x="0" y="775970"/>
                </a:lnTo>
              </a:path>
            </a:pathLst>
          </a:custGeom>
          <a:ln w="6327">
            <a:solidFill>
              <a:srgbClr val="5C6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bk object 854"/>
          <p:cNvSpPr/>
          <p:nvPr/>
        </p:nvSpPr>
        <p:spPr>
          <a:xfrm>
            <a:off x="10604221" y="2828071"/>
            <a:ext cx="3810" cy="74930"/>
          </a:xfrm>
          <a:custGeom>
            <a:avLst/>
            <a:gdLst/>
            <a:ahLst/>
            <a:cxnLst/>
            <a:rect l="l" t="t" r="r" b="b"/>
            <a:pathLst>
              <a:path w="3809" h="74930">
                <a:moveTo>
                  <a:pt x="0" y="74929"/>
                </a:moveTo>
                <a:lnTo>
                  <a:pt x="3463" y="74929"/>
                </a:lnTo>
                <a:lnTo>
                  <a:pt x="3463" y="0"/>
                </a:lnTo>
                <a:lnTo>
                  <a:pt x="0" y="0"/>
                </a:lnTo>
                <a:lnTo>
                  <a:pt x="0" y="74929"/>
                </a:lnTo>
                <a:close/>
              </a:path>
            </a:pathLst>
          </a:custGeom>
          <a:solidFill>
            <a:srgbClr val="5C687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bk object 855"/>
          <p:cNvSpPr/>
          <p:nvPr/>
        </p:nvSpPr>
        <p:spPr>
          <a:xfrm>
            <a:off x="10604221" y="2760761"/>
            <a:ext cx="3175" cy="67310"/>
          </a:xfrm>
          <a:custGeom>
            <a:avLst/>
            <a:gdLst/>
            <a:ahLst/>
            <a:cxnLst/>
            <a:rect l="l" t="t" r="r" b="b"/>
            <a:pathLst>
              <a:path w="3175" h="67310">
                <a:moveTo>
                  <a:pt x="0" y="67309"/>
                </a:moveTo>
                <a:lnTo>
                  <a:pt x="2979" y="67309"/>
                </a:lnTo>
                <a:lnTo>
                  <a:pt x="2979" y="0"/>
                </a:lnTo>
                <a:lnTo>
                  <a:pt x="0" y="0"/>
                </a:lnTo>
                <a:lnTo>
                  <a:pt x="0" y="67309"/>
                </a:lnTo>
                <a:close/>
              </a:path>
            </a:pathLst>
          </a:custGeom>
          <a:solidFill>
            <a:srgbClr val="5C687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bk object 856"/>
          <p:cNvSpPr/>
          <p:nvPr/>
        </p:nvSpPr>
        <p:spPr>
          <a:xfrm>
            <a:off x="10604221" y="2699801"/>
            <a:ext cx="2540" cy="60960"/>
          </a:xfrm>
          <a:custGeom>
            <a:avLst/>
            <a:gdLst/>
            <a:ahLst/>
            <a:cxnLst/>
            <a:rect l="l" t="t" r="r" b="b"/>
            <a:pathLst>
              <a:path w="2540" h="60960">
                <a:moveTo>
                  <a:pt x="0" y="60960"/>
                </a:moveTo>
                <a:lnTo>
                  <a:pt x="2471" y="60960"/>
                </a:lnTo>
                <a:lnTo>
                  <a:pt x="2471" y="0"/>
                </a:lnTo>
                <a:lnTo>
                  <a:pt x="0" y="0"/>
                </a:lnTo>
                <a:lnTo>
                  <a:pt x="0" y="60960"/>
                </a:lnTo>
                <a:close/>
              </a:path>
            </a:pathLst>
          </a:custGeom>
          <a:solidFill>
            <a:srgbClr val="5C687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bk object 857"/>
          <p:cNvSpPr/>
          <p:nvPr/>
        </p:nvSpPr>
        <p:spPr>
          <a:xfrm>
            <a:off x="10605260" y="2545855"/>
            <a:ext cx="0" cy="154305"/>
          </a:xfrm>
          <a:custGeom>
            <a:avLst/>
            <a:gdLst/>
            <a:ahLst/>
            <a:cxnLst/>
            <a:rect l="l" t="t" r="r" b="b"/>
            <a:pathLst>
              <a:path h="154305">
                <a:moveTo>
                  <a:pt x="0" y="153946"/>
                </a:moveTo>
                <a:lnTo>
                  <a:pt x="0" y="0"/>
                </a:lnTo>
                <a:lnTo>
                  <a:pt x="0" y="153946"/>
                </a:lnTo>
                <a:close/>
              </a:path>
            </a:pathLst>
          </a:custGeom>
          <a:solidFill>
            <a:srgbClr val="5C687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bk object 858"/>
          <p:cNvSpPr/>
          <p:nvPr/>
        </p:nvSpPr>
        <p:spPr>
          <a:xfrm>
            <a:off x="10604221" y="2626141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0" y="22860"/>
                </a:moveTo>
                <a:lnTo>
                  <a:pt x="1549" y="22860"/>
                </a:lnTo>
                <a:lnTo>
                  <a:pt x="154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5C687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bk object 859"/>
          <p:cNvSpPr/>
          <p:nvPr/>
        </p:nvSpPr>
        <p:spPr>
          <a:xfrm>
            <a:off x="10604221" y="2546131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30">
                <a:moveTo>
                  <a:pt x="0" y="11429"/>
                </a:moveTo>
                <a:lnTo>
                  <a:pt x="146" y="11429"/>
                </a:lnTo>
                <a:lnTo>
                  <a:pt x="146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5C687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bk object 860"/>
          <p:cNvSpPr/>
          <p:nvPr/>
        </p:nvSpPr>
        <p:spPr>
          <a:xfrm>
            <a:off x="10604221" y="7056894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29">
                <a:moveTo>
                  <a:pt x="0" y="11429"/>
                </a:moveTo>
                <a:lnTo>
                  <a:pt x="131" y="11429"/>
                </a:lnTo>
                <a:lnTo>
                  <a:pt x="131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5B677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bk object 861"/>
          <p:cNvSpPr/>
          <p:nvPr/>
        </p:nvSpPr>
        <p:spPr>
          <a:xfrm>
            <a:off x="10604221" y="7042925"/>
            <a:ext cx="635" cy="13970"/>
          </a:xfrm>
          <a:custGeom>
            <a:avLst/>
            <a:gdLst/>
            <a:ahLst/>
            <a:cxnLst/>
            <a:rect l="l" t="t" r="r" b="b"/>
            <a:pathLst>
              <a:path w="634" h="13970">
                <a:moveTo>
                  <a:pt x="0" y="13970"/>
                </a:moveTo>
                <a:lnTo>
                  <a:pt x="395" y="13970"/>
                </a:lnTo>
                <a:lnTo>
                  <a:pt x="395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B677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bk object 862"/>
          <p:cNvSpPr/>
          <p:nvPr/>
        </p:nvSpPr>
        <p:spPr>
          <a:xfrm>
            <a:off x="10604221" y="7026415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09">
                <a:moveTo>
                  <a:pt x="0" y="16510"/>
                </a:moveTo>
                <a:lnTo>
                  <a:pt x="660" y="16510"/>
                </a:lnTo>
                <a:lnTo>
                  <a:pt x="66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5B677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bk object 863"/>
          <p:cNvSpPr/>
          <p:nvPr/>
        </p:nvSpPr>
        <p:spPr>
          <a:xfrm>
            <a:off x="10604221" y="7008634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79">
                <a:moveTo>
                  <a:pt x="0" y="17779"/>
                </a:moveTo>
                <a:lnTo>
                  <a:pt x="915" y="17779"/>
                </a:lnTo>
                <a:lnTo>
                  <a:pt x="915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5B677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bk object 864"/>
          <p:cNvSpPr/>
          <p:nvPr/>
        </p:nvSpPr>
        <p:spPr>
          <a:xfrm>
            <a:off x="10604221" y="6988315"/>
            <a:ext cx="1270" cy="20320"/>
          </a:xfrm>
          <a:custGeom>
            <a:avLst/>
            <a:gdLst/>
            <a:ahLst/>
            <a:cxnLst/>
            <a:rect l="l" t="t" r="r" b="b"/>
            <a:pathLst>
              <a:path w="1270" h="20320">
                <a:moveTo>
                  <a:pt x="0" y="20320"/>
                </a:moveTo>
                <a:lnTo>
                  <a:pt x="1164" y="20320"/>
                </a:lnTo>
                <a:lnTo>
                  <a:pt x="1164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5B677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bk object 865"/>
          <p:cNvSpPr/>
          <p:nvPr/>
        </p:nvSpPr>
        <p:spPr>
          <a:xfrm>
            <a:off x="10604221" y="6965455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59">
                <a:moveTo>
                  <a:pt x="0" y="22859"/>
                </a:moveTo>
                <a:lnTo>
                  <a:pt x="1415" y="22859"/>
                </a:lnTo>
                <a:lnTo>
                  <a:pt x="1415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5B677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bk object 866"/>
          <p:cNvSpPr/>
          <p:nvPr/>
        </p:nvSpPr>
        <p:spPr>
          <a:xfrm>
            <a:off x="10606278" y="6490475"/>
            <a:ext cx="0" cy="474980"/>
          </a:xfrm>
          <a:custGeom>
            <a:avLst/>
            <a:gdLst/>
            <a:ahLst/>
            <a:cxnLst/>
            <a:rect l="l" t="t" r="r" b="b"/>
            <a:pathLst>
              <a:path h="474979">
                <a:moveTo>
                  <a:pt x="0" y="0"/>
                </a:moveTo>
                <a:lnTo>
                  <a:pt x="0" y="474979"/>
                </a:lnTo>
              </a:path>
            </a:pathLst>
          </a:custGeom>
          <a:ln w="4115">
            <a:solidFill>
              <a:srgbClr val="5B67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bk object 867"/>
          <p:cNvSpPr/>
          <p:nvPr/>
        </p:nvSpPr>
        <p:spPr>
          <a:xfrm>
            <a:off x="10606563" y="6339345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0"/>
                </a:moveTo>
                <a:lnTo>
                  <a:pt x="0" y="151130"/>
                </a:lnTo>
              </a:path>
            </a:pathLst>
          </a:custGeom>
          <a:ln w="4684">
            <a:solidFill>
              <a:srgbClr val="5B67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bk object 868"/>
          <p:cNvSpPr/>
          <p:nvPr/>
        </p:nvSpPr>
        <p:spPr>
          <a:xfrm>
            <a:off x="10606823" y="6174245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5202">
            <a:solidFill>
              <a:srgbClr val="5B67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bk object 869"/>
          <p:cNvSpPr/>
          <p:nvPr/>
        </p:nvSpPr>
        <p:spPr>
          <a:xfrm>
            <a:off x="10607055" y="5996445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5667">
            <a:solidFill>
              <a:srgbClr val="5B67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bk object 870"/>
          <p:cNvSpPr/>
          <p:nvPr/>
        </p:nvSpPr>
        <p:spPr>
          <a:xfrm>
            <a:off x="10607258" y="5807215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9229"/>
                </a:lnTo>
              </a:path>
            </a:pathLst>
          </a:custGeom>
          <a:ln w="6074">
            <a:solidFill>
              <a:srgbClr val="5B67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bk object 871"/>
          <p:cNvSpPr/>
          <p:nvPr/>
        </p:nvSpPr>
        <p:spPr>
          <a:xfrm>
            <a:off x="10607430" y="5607825"/>
            <a:ext cx="0" cy="199390"/>
          </a:xfrm>
          <a:custGeom>
            <a:avLst/>
            <a:gdLst/>
            <a:ahLst/>
            <a:cxnLst/>
            <a:rect l="l" t="t" r="r" b="b"/>
            <a:pathLst>
              <a:path h="199389">
                <a:moveTo>
                  <a:pt x="0" y="0"/>
                </a:moveTo>
                <a:lnTo>
                  <a:pt x="0" y="199389"/>
                </a:lnTo>
              </a:path>
            </a:pathLst>
          </a:custGeom>
          <a:ln w="6418">
            <a:solidFill>
              <a:srgbClr val="5B67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bk object 872"/>
          <p:cNvSpPr/>
          <p:nvPr/>
        </p:nvSpPr>
        <p:spPr>
          <a:xfrm>
            <a:off x="10607569" y="5399545"/>
            <a:ext cx="0" cy="208279"/>
          </a:xfrm>
          <a:custGeom>
            <a:avLst/>
            <a:gdLst/>
            <a:ahLst/>
            <a:cxnLst/>
            <a:rect l="l" t="t" r="r" b="b"/>
            <a:pathLst>
              <a:path h="208279">
                <a:moveTo>
                  <a:pt x="0" y="0"/>
                </a:moveTo>
                <a:lnTo>
                  <a:pt x="0" y="208280"/>
                </a:lnTo>
              </a:path>
            </a:pathLst>
          </a:custGeom>
          <a:ln w="6695">
            <a:solidFill>
              <a:srgbClr val="5B67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bk object 873"/>
          <p:cNvSpPr/>
          <p:nvPr/>
        </p:nvSpPr>
        <p:spPr>
          <a:xfrm>
            <a:off x="10607672" y="5183645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900"/>
                </a:lnTo>
              </a:path>
            </a:pathLst>
          </a:custGeom>
          <a:ln w="6901">
            <a:solidFill>
              <a:srgbClr val="5B67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bk object 874"/>
          <p:cNvSpPr/>
          <p:nvPr/>
        </p:nvSpPr>
        <p:spPr>
          <a:xfrm>
            <a:off x="10607725" y="4505465"/>
            <a:ext cx="0" cy="678180"/>
          </a:xfrm>
          <a:custGeom>
            <a:avLst/>
            <a:gdLst/>
            <a:ahLst/>
            <a:cxnLst/>
            <a:rect l="l" t="t" r="r" b="b"/>
            <a:pathLst>
              <a:path h="678179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7006">
            <a:solidFill>
              <a:srgbClr val="5B67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bk object 875"/>
          <p:cNvSpPr/>
          <p:nvPr/>
        </p:nvSpPr>
        <p:spPr>
          <a:xfrm>
            <a:off x="10607699" y="4285755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0"/>
                </a:moveTo>
                <a:lnTo>
                  <a:pt x="0" y="219709"/>
                </a:lnTo>
              </a:path>
            </a:pathLst>
          </a:custGeom>
          <a:ln w="6954">
            <a:solidFill>
              <a:srgbClr val="5B67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bk object 876"/>
          <p:cNvSpPr/>
          <p:nvPr/>
        </p:nvSpPr>
        <p:spPr>
          <a:xfrm>
            <a:off x="10607607" y="4074934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820"/>
                </a:lnTo>
              </a:path>
            </a:pathLst>
          </a:custGeom>
          <a:ln w="6771">
            <a:solidFill>
              <a:srgbClr val="5B67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bk object 877"/>
          <p:cNvSpPr/>
          <p:nvPr/>
        </p:nvSpPr>
        <p:spPr>
          <a:xfrm>
            <a:off x="10607481" y="3873005"/>
            <a:ext cx="0" cy="201930"/>
          </a:xfrm>
          <a:custGeom>
            <a:avLst/>
            <a:gdLst/>
            <a:ahLst/>
            <a:cxnLst/>
            <a:rect l="l" t="t" r="r" b="b"/>
            <a:pathLst>
              <a:path h="201929">
                <a:moveTo>
                  <a:pt x="0" y="0"/>
                </a:moveTo>
                <a:lnTo>
                  <a:pt x="0" y="201929"/>
                </a:lnTo>
              </a:path>
            </a:pathLst>
          </a:custGeom>
          <a:ln w="6518">
            <a:solidFill>
              <a:srgbClr val="5B67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bk object 878"/>
          <p:cNvSpPr/>
          <p:nvPr/>
        </p:nvSpPr>
        <p:spPr>
          <a:xfrm>
            <a:off x="10607319" y="3679965"/>
            <a:ext cx="0" cy="193040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3040"/>
                </a:lnTo>
              </a:path>
            </a:pathLst>
          </a:custGeom>
          <a:ln w="6196">
            <a:solidFill>
              <a:srgbClr val="5B67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bk object 879"/>
          <p:cNvSpPr/>
          <p:nvPr/>
        </p:nvSpPr>
        <p:spPr>
          <a:xfrm>
            <a:off x="10607126" y="2865895"/>
            <a:ext cx="0" cy="814069"/>
          </a:xfrm>
          <a:custGeom>
            <a:avLst/>
            <a:gdLst/>
            <a:ahLst/>
            <a:cxnLst/>
            <a:rect l="l" t="t" r="r" b="b"/>
            <a:pathLst>
              <a:path h="814070">
                <a:moveTo>
                  <a:pt x="0" y="0"/>
                </a:moveTo>
                <a:lnTo>
                  <a:pt x="0" y="814069"/>
                </a:lnTo>
              </a:path>
            </a:pathLst>
          </a:custGeom>
          <a:ln w="5809">
            <a:solidFill>
              <a:srgbClr val="5B67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bk object 880"/>
          <p:cNvSpPr/>
          <p:nvPr/>
        </p:nvSpPr>
        <p:spPr>
          <a:xfrm>
            <a:off x="10604221" y="2793505"/>
            <a:ext cx="3175" cy="72390"/>
          </a:xfrm>
          <a:custGeom>
            <a:avLst/>
            <a:gdLst/>
            <a:ahLst/>
            <a:cxnLst/>
            <a:rect l="l" t="t" r="r" b="b"/>
            <a:pathLst>
              <a:path w="3175" h="72389">
                <a:moveTo>
                  <a:pt x="0" y="72389"/>
                </a:moveTo>
                <a:lnTo>
                  <a:pt x="2954" y="72389"/>
                </a:lnTo>
                <a:lnTo>
                  <a:pt x="2954" y="0"/>
                </a:lnTo>
                <a:lnTo>
                  <a:pt x="0" y="0"/>
                </a:lnTo>
                <a:lnTo>
                  <a:pt x="0" y="72389"/>
                </a:lnTo>
                <a:close/>
              </a:path>
            </a:pathLst>
          </a:custGeom>
          <a:solidFill>
            <a:srgbClr val="5B677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bk object 881"/>
          <p:cNvSpPr/>
          <p:nvPr/>
        </p:nvSpPr>
        <p:spPr>
          <a:xfrm>
            <a:off x="10605470" y="2674125"/>
            <a:ext cx="0" cy="119380"/>
          </a:xfrm>
          <a:custGeom>
            <a:avLst/>
            <a:gdLst/>
            <a:ahLst/>
            <a:cxnLst/>
            <a:rect l="l" t="t" r="r" b="b"/>
            <a:pathLst>
              <a:path h="119380">
                <a:moveTo>
                  <a:pt x="0" y="119379"/>
                </a:moveTo>
                <a:lnTo>
                  <a:pt x="0" y="0"/>
                </a:lnTo>
                <a:lnTo>
                  <a:pt x="0" y="119379"/>
                </a:lnTo>
                <a:close/>
              </a:path>
            </a:pathLst>
          </a:custGeom>
          <a:solidFill>
            <a:srgbClr val="5B677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bk object 882"/>
          <p:cNvSpPr/>
          <p:nvPr/>
        </p:nvSpPr>
        <p:spPr>
          <a:xfrm>
            <a:off x="10604221" y="2648725"/>
            <a:ext cx="1905" cy="25400"/>
          </a:xfrm>
          <a:custGeom>
            <a:avLst/>
            <a:gdLst/>
            <a:ahLst/>
            <a:cxnLst/>
            <a:rect l="l" t="t" r="r" b="b"/>
            <a:pathLst>
              <a:path w="1904" h="25400">
                <a:moveTo>
                  <a:pt x="0" y="25400"/>
                </a:moveTo>
                <a:lnTo>
                  <a:pt x="1660" y="25400"/>
                </a:lnTo>
                <a:lnTo>
                  <a:pt x="16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5B677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bk object 883"/>
          <p:cNvSpPr/>
          <p:nvPr/>
        </p:nvSpPr>
        <p:spPr>
          <a:xfrm>
            <a:off x="10604221" y="2627135"/>
            <a:ext cx="1905" cy="21590"/>
          </a:xfrm>
          <a:custGeom>
            <a:avLst/>
            <a:gdLst/>
            <a:ahLst/>
            <a:cxnLst/>
            <a:rect l="l" t="t" r="r" b="b"/>
            <a:pathLst>
              <a:path w="1904" h="21589">
                <a:moveTo>
                  <a:pt x="0" y="21590"/>
                </a:moveTo>
                <a:lnTo>
                  <a:pt x="1416" y="21590"/>
                </a:lnTo>
                <a:lnTo>
                  <a:pt x="1416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5B677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bk object 884"/>
          <p:cNvSpPr/>
          <p:nvPr/>
        </p:nvSpPr>
        <p:spPr>
          <a:xfrm>
            <a:off x="10604221" y="2605545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0" y="21589"/>
                </a:moveTo>
                <a:lnTo>
                  <a:pt x="1165" y="21589"/>
                </a:lnTo>
                <a:lnTo>
                  <a:pt x="1165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5B677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bk object 885"/>
          <p:cNvSpPr/>
          <p:nvPr/>
        </p:nvSpPr>
        <p:spPr>
          <a:xfrm>
            <a:off x="10604221" y="2587765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80">
                <a:moveTo>
                  <a:pt x="0" y="17780"/>
                </a:moveTo>
                <a:lnTo>
                  <a:pt x="908" y="17780"/>
                </a:lnTo>
                <a:lnTo>
                  <a:pt x="908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5B677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bk object 886"/>
          <p:cNvSpPr/>
          <p:nvPr/>
        </p:nvSpPr>
        <p:spPr>
          <a:xfrm>
            <a:off x="10604221" y="2571255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09"/>
                </a:moveTo>
                <a:lnTo>
                  <a:pt x="652" y="16509"/>
                </a:lnTo>
                <a:lnTo>
                  <a:pt x="652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5B677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bk object 887"/>
          <p:cNvSpPr/>
          <p:nvPr/>
        </p:nvSpPr>
        <p:spPr>
          <a:xfrm>
            <a:off x="10604221" y="2557285"/>
            <a:ext cx="635" cy="13970"/>
          </a:xfrm>
          <a:custGeom>
            <a:avLst/>
            <a:gdLst/>
            <a:ahLst/>
            <a:cxnLst/>
            <a:rect l="l" t="t" r="r" b="b"/>
            <a:pathLst>
              <a:path w="634" h="13969">
                <a:moveTo>
                  <a:pt x="0" y="13970"/>
                </a:moveTo>
                <a:lnTo>
                  <a:pt x="385" y="13970"/>
                </a:lnTo>
                <a:lnTo>
                  <a:pt x="385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B677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bk object 888"/>
          <p:cNvSpPr/>
          <p:nvPr/>
        </p:nvSpPr>
        <p:spPr>
          <a:xfrm>
            <a:off x="10604221" y="2545855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30">
                <a:moveTo>
                  <a:pt x="0" y="11429"/>
                </a:moveTo>
                <a:lnTo>
                  <a:pt x="119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5B677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bk object 889"/>
          <p:cNvSpPr/>
          <p:nvPr/>
        </p:nvSpPr>
        <p:spPr>
          <a:xfrm>
            <a:off x="10604221" y="7056606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29">
                <a:moveTo>
                  <a:pt x="0" y="11430"/>
                </a:moveTo>
                <a:lnTo>
                  <a:pt x="119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59657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bk object 890"/>
          <p:cNvSpPr/>
          <p:nvPr/>
        </p:nvSpPr>
        <p:spPr>
          <a:xfrm>
            <a:off x="10604221" y="7042636"/>
            <a:ext cx="635" cy="13970"/>
          </a:xfrm>
          <a:custGeom>
            <a:avLst/>
            <a:gdLst/>
            <a:ahLst/>
            <a:cxnLst/>
            <a:rect l="l" t="t" r="r" b="b"/>
            <a:pathLst>
              <a:path w="634" h="13970">
                <a:moveTo>
                  <a:pt x="0" y="13969"/>
                </a:moveTo>
                <a:lnTo>
                  <a:pt x="359" y="13969"/>
                </a:lnTo>
                <a:lnTo>
                  <a:pt x="359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59657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bk object 891"/>
          <p:cNvSpPr/>
          <p:nvPr/>
        </p:nvSpPr>
        <p:spPr>
          <a:xfrm>
            <a:off x="10604221" y="7026126"/>
            <a:ext cx="635" cy="16510"/>
          </a:xfrm>
          <a:custGeom>
            <a:avLst/>
            <a:gdLst/>
            <a:ahLst/>
            <a:cxnLst/>
            <a:rect l="l" t="t" r="r" b="b"/>
            <a:pathLst>
              <a:path w="634" h="16509">
                <a:moveTo>
                  <a:pt x="0" y="16510"/>
                </a:moveTo>
                <a:lnTo>
                  <a:pt x="601" y="16510"/>
                </a:lnTo>
                <a:lnTo>
                  <a:pt x="601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59657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bk object 892"/>
          <p:cNvSpPr/>
          <p:nvPr/>
        </p:nvSpPr>
        <p:spPr>
          <a:xfrm>
            <a:off x="10604221" y="7008345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79">
                <a:moveTo>
                  <a:pt x="0" y="17779"/>
                </a:moveTo>
                <a:lnTo>
                  <a:pt x="834" y="17779"/>
                </a:lnTo>
                <a:lnTo>
                  <a:pt x="834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59657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bk object 893"/>
          <p:cNvSpPr/>
          <p:nvPr/>
        </p:nvSpPr>
        <p:spPr>
          <a:xfrm>
            <a:off x="10606011" y="6537176"/>
            <a:ext cx="0" cy="471170"/>
          </a:xfrm>
          <a:custGeom>
            <a:avLst/>
            <a:gdLst/>
            <a:ahLst/>
            <a:cxnLst/>
            <a:rect l="l" t="t" r="r" b="b"/>
            <a:pathLst>
              <a:path h="471170">
                <a:moveTo>
                  <a:pt x="0" y="0"/>
                </a:moveTo>
                <a:lnTo>
                  <a:pt x="0" y="471170"/>
                </a:lnTo>
              </a:path>
            </a:pathLst>
          </a:custGeom>
          <a:ln w="3580">
            <a:solidFill>
              <a:srgbClr val="5965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bk object 894"/>
          <p:cNvSpPr/>
          <p:nvPr/>
        </p:nvSpPr>
        <p:spPr>
          <a:xfrm>
            <a:off x="10606280" y="6389856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19"/>
                </a:lnTo>
              </a:path>
            </a:pathLst>
          </a:custGeom>
          <a:ln w="4117">
            <a:solidFill>
              <a:srgbClr val="5965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bk object 895"/>
          <p:cNvSpPr/>
          <p:nvPr/>
        </p:nvSpPr>
        <p:spPr>
          <a:xfrm>
            <a:off x="10606525" y="6229836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607">
            <a:solidFill>
              <a:srgbClr val="5965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bk object 896"/>
          <p:cNvSpPr/>
          <p:nvPr/>
        </p:nvSpPr>
        <p:spPr>
          <a:xfrm>
            <a:off x="10606746" y="6055846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989"/>
                </a:lnTo>
              </a:path>
            </a:pathLst>
          </a:custGeom>
          <a:ln w="5050">
            <a:solidFill>
              <a:srgbClr val="5965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bk object 897"/>
          <p:cNvSpPr/>
          <p:nvPr/>
        </p:nvSpPr>
        <p:spPr>
          <a:xfrm>
            <a:off x="10606942" y="5870426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0"/>
                </a:moveTo>
                <a:lnTo>
                  <a:pt x="0" y="185420"/>
                </a:lnTo>
              </a:path>
            </a:pathLst>
          </a:custGeom>
          <a:ln w="5440">
            <a:solidFill>
              <a:srgbClr val="5965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bk object 898"/>
          <p:cNvSpPr/>
          <p:nvPr/>
        </p:nvSpPr>
        <p:spPr>
          <a:xfrm>
            <a:off x="10607130" y="5607536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889"/>
                </a:lnTo>
              </a:path>
            </a:pathLst>
          </a:custGeom>
          <a:ln w="5818">
            <a:solidFill>
              <a:srgbClr val="5965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bk object 899"/>
          <p:cNvSpPr/>
          <p:nvPr/>
        </p:nvSpPr>
        <p:spPr>
          <a:xfrm>
            <a:off x="10607299" y="5328136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9400"/>
                </a:lnTo>
              </a:path>
            </a:pathLst>
          </a:custGeom>
          <a:ln w="6156">
            <a:solidFill>
              <a:srgbClr val="5965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bk object 900"/>
          <p:cNvSpPr/>
          <p:nvPr/>
        </p:nvSpPr>
        <p:spPr>
          <a:xfrm>
            <a:off x="10607410" y="5034765"/>
            <a:ext cx="0" cy="29337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0"/>
                </a:moveTo>
                <a:lnTo>
                  <a:pt x="0" y="293370"/>
                </a:lnTo>
              </a:path>
            </a:pathLst>
          </a:custGeom>
          <a:ln w="6377">
            <a:solidFill>
              <a:srgbClr val="5965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bk object 901"/>
          <p:cNvSpPr/>
          <p:nvPr/>
        </p:nvSpPr>
        <p:spPr>
          <a:xfrm>
            <a:off x="10607434" y="4431515"/>
            <a:ext cx="0" cy="603250"/>
          </a:xfrm>
          <a:custGeom>
            <a:avLst/>
            <a:gdLst/>
            <a:ahLst/>
            <a:cxnLst/>
            <a:rect l="l" t="t" r="r" b="b"/>
            <a:pathLst>
              <a:path h="603250">
                <a:moveTo>
                  <a:pt x="0" y="0"/>
                </a:moveTo>
                <a:lnTo>
                  <a:pt x="0" y="603249"/>
                </a:lnTo>
              </a:path>
            </a:pathLst>
          </a:custGeom>
          <a:ln w="6426">
            <a:solidFill>
              <a:srgbClr val="5965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bk object 902"/>
          <p:cNvSpPr/>
          <p:nvPr/>
        </p:nvSpPr>
        <p:spPr>
          <a:xfrm>
            <a:off x="10607362" y="4144496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7020"/>
                </a:lnTo>
              </a:path>
            </a:pathLst>
          </a:custGeom>
          <a:ln w="6281">
            <a:solidFill>
              <a:srgbClr val="5965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bk object 903"/>
          <p:cNvSpPr/>
          <p:nvPr/>
        </p:nvSpPr>
        <p:spPr>
          <a:xfrm>
            <a:off x="10607222" y="3872715"/>
            <a:ext cx="0" cy="271780"/>
          </a:xfrm>
          <a:custGeom>
            <a:avLst/>
            <a:gdLst/>
            <a:ahLst/>
            <a:cxnLst/>
            <a:rect l="l" t="t" r="r" b="b"/>
            <a:pathLst>
              <a:path h="271779">
                <a:moveTo>
                  <a:pt x="0" y="0"/>
                </a:moveTo>
                <a:lnTo>
                  <a:pt x="0" y="271780"/>
                </a:lnTo>
              </a:path>
            </a:pathLst>
          </a:custGeom>
          <a:ln w="6000">
            <a:solidFill>
              <a:srgbClr val="5965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bk object 904"/>
          <p:cNvSpPr/>
          <p:nvPr/>
        </p:nvSpPr>
        <p:spPr>
          <a:xfrm>
            <a:off x="10607025" y="2904976"/>
            <a:ext cx="0" cy="967740"/>
          </a:xfrm>
          <a:custGeom>
            <a:avLst/>
            <a:gdLst/>
            <a:ahLst/>
            <a:cxnLst/>
            <a:rect l="l" t="t" r="r" b="b"/>
            <a:pathLst>
              <a:path h="967739">
                <a:moveTo>
                  <a:pt x="0" y="0"/>
                </a:moveTo>
                <a:lnTo>
                  <a:pt x="0" y="967740"/>
                </a:lnTo>
              </a:path>
            </a:pathLst>
          </a:custGeom>
          <a:ln w="5608">
            <a:solidFill>
              <a:srgbClr val="5965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bk object 905"/>
          <p:cNvSpPr/>
          <p:nvPr/>
        </p:nvSpPr>
        <p:spPr>
          <a:xfrm>
            <a:off x="10604221" y="2830046"/>
            <a:ext cx="3175" cy="74930"/>
          </a:xfrm>
          <a:custGeom>
            <a:avLst/>
            <a:gdLst/>
            <a:ahLst/>
            <a:cxnLst/>
            <a:rect l="l" t="t" r="r" b="b"/>
            <a:pathLst>
              <a:path w="3175" h="74930">
                <a:moveTo>
                  <a:pt x="0" y="74929"/>
                </a:moveTo>
                <a:lnTo>
                  <a:pt x="2906" y="74929"/>
                </a:lnTo>
                <a:lnTo>
                  <a:pt x="2906" y="0"/>
                </a:lnTo>
                <a:lnTo>
                  <a:pt x="0" y="0"/>
                </a:lnTo>
                <a:lnTo>
                  <a:pt x="0" y="74929"/>
                </a:lnTo>
                <a:close/>
              </a:path>
            </a:pathLst>
          </a:custGeom>
          <a:solidFill>
            <a:srgbClr val="59657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bk object 906"/>
          <p:cNvSpPr/>
          <p:nvPr/>
        </p:nvSpPr>
        <p:spPr>
          <a:xfrm>
            <a:off x="10604221" y="2761466"/>
            <a:ext cx="2540" cy="68580"/>
          </a:xfrm>
          <a:custGeom>
            <a:avLst/>
            <a:gdLst/>
            <a:ahLst/>
            <a:cxnLst/>
            <a:rect l="l" t="t" r="r" b="b"/>
            <a:pathLst>
              <a:path w="2540" h="68580">
                <a:moveTo>
                  <a:pt x="0" y="68580"/>
                </a:moveTo>
                <a:lnTo>
                  <a:pt x="2496" y="68580"/>
                </a:lnTo>
                <a:lnTo>
                  <a:pt x="2496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59657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bk object 907"/>
          <p:cNvSpPr/>
          <p:nvPr/>
        </p:nvSpPr>
        <p:spPr>
          <a:xfrm>
            <a:off x="10604221" y="2701776"/>
            <a:ext cx="2540" cy="59690"/>
          </a:xfrm>
          <a:custGeom>
            <a:avLst/>
            <a:gdLst/>
            <a:ahLst/>
            <a:cxnLst/>
            <a:rect l="l" t="t" r="r" b="b"/>
            <a:pathLst>
              <a:path w="2540" h="59689">
                <a:moveTo>
                  <a:pt x="0" y="59689"/>
                </a:moveTo>
                <a:lnTo>
                  <a:pt x="2070" y="59689"/>
                </a:lnTo>
                <a:lnTo>
                  <a:pt x="2070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59657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bk object 908"/>
          <p:cNvSpPr/>
          <p:nvPr/>
        </p:nvSpPr>
        <p:spPr>
          <a:xfrm>
            <a:off x="10604221" y="2649706"/>
            <a:ext cx="1905" cy="52069"/>
          </a:xfrm>
          <a:custGeom>
            <a:avLst/>
            <a:gdLst/>
            <a:ahLst/>
            <a:cxnLst/>
            <a:rect l="l" t="t" r="r" b="b"/>
            <a:pathLst>
              <a:path w="1904" h="52069">
                <a:moveTo>
                  <a:pt x="0" y="52070"/>
                </a:moveTo>
                <a:lnTo>
                  <a:pt x="1631" y="52070"/>
                </a:lnTo>
                <a:lnTo>
                  <a:pt x="1631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9657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bk object 909"/>
          <p:cNvSpPr/>
          <p:nvPr/>
        </p:nvSpPr>
        <p:spPr>
          <a:xfrm>
            <a:off x="10604221" y="2626846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0" y="22859"/>
                </a:moveTo>
                <a:lnTo>
                  <a:pt x="1292" y="22859"/>
                </a:lnTo>
                <a:lnTo>
                  <a:pt x="1292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59657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bk object 910"/>
          <p:cNvSpPr/>
          <p:nvPr/>
        </p:nvSpPr>
        <p:spPr>
          <a:xfrm>
            <a:off x="10604221" y="2606526"/>
            <a:ext cx="1270" cy="20320"/>
          </a:xfrm>
          <a:custGeom>
            <a:avLst/>
            <a:gdLst/>
            <a:ahLst/>
            <a:cxnLst/>
            <a:rect l="l" t="t" r="r" b="b"/>
            <a:pathLst>
              <a:path w="1270" h="20319">
                <a:moveTo>
                  <a:pt x="0" y="20319"/>
                </a:moveTo>
                <a:lnTo>
                  <a:pt x="1063" y="20319"/>
                </a:lnTo>
                <a:lnTo>
                  <a:pt x="1063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59657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bk object 911"/>
          <p:cNvSpPr/>
          <p:nvPr/>
        </p:nvSpPr>
        <p:spPr>
          <a:xfrm>
            <a:off x="10604221" y="2588746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80">
                <a:moveTo>
                  <a:pt x="0" y="17779"/>
                </a:moveTo>
                <a:lnTo>
                  <a:pt x="836" y="17779"/>
                </a:lnTo>
                <a:lnTo>
                  <a:pt x="836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59657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bk object 912"/>
          <p:cNvSpPr/>
          <p:nvPr/>
        </p:nvSpPr>
        <p:spPr>
          <a:xfrm>
            <a:off x="10604221" y="2572236"/>
            <a:ext cx="635" cy="16510"/>
          </a:xfrm>
          <a:custGeom>
            <a:avLst/>
            <a:gdLst/>
            <a:ahLst/>
            <a:cxnLst/>
            <a:rect l="l" t="t" r="r" b="b"/>
            <a:pathLst>
              <a:path w="634" h="16510">
                <a:moveTo>
                  <a:pt x="0" y="16510"/>
                </a:moveTo>
                <a:lnTo>
                  <a:pt x="603" y="16510"/>
                </a:lnTo>
                <a:lnTo>
                  <a:pt x="603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59657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bk object 913"/>
          <p:cNvSpPr/>
          <p:nvPr/>
        </p:nvSpPr>
        <p:spPr>
          <a:xfrm>
            <a:off x="10604221" y="2558266"/>
            <a:ext cx="635" cy="13970"/>
          </a:xfrm>
          <a:custGeom>
            <a:avLst/>
            <a:gdLst/>
            <a:ahLst/>
            <a:cxnLst/>
            <a:rect l="l" t="t" r="r" b="b"/>
            <a:pathLst>
              <a:path w="634" h="13969">
                <a:moveTo>
                  <a:pt x="0" y="13970"/>
                </a:moveTo>
                <a:lnTo>
                  <a:pt x="362" y="13970"/>
                </a:lnTo>
                <a:lnTo>
                  <a:pt x="362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9657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bk object 914"/>
          <p:cNvSpPr/>
          <p:nvPr/>
        </p:nvSpPr>
        <p:spPr>
          <a:xfrm>
            <a:off x="10604221" y="2546836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30">
                <a:moveTo>
                  <a:pt x="0" y="11430"/>
                </a:moveTo>
                <a:lnTo>
                  <a:pt x="123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59657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bk object 915"/>
          <p:cNvSpPr/>
          <p:nvPr/>
        </p:nvSpPr>
        <p:spPr>
          <a:xfrm>
            <a:off x="10604221" y="7056304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29">
                <a:moveTo>
                  <a:pt x="0" y="11429"/>
                </a:moveTo>
                <a:lnTo>
                  <a:pt x="107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57636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bk object 916"/>
          <p:cNvSpPr/>
          <p:nvPr/>
        </p:nvSpPr>
        <p:spPr>
          <a:xfrm>
            <a:off x="10605608" y="6653714"/>
            <a:ext cx="0" cy="402590"/>
          </a:xfrm>
          <a:custGeom>
            <a:avLst/>
            <a:gdLst/>
            <a:ahLst/>
            <a:cxnLst/>
            <a:rect l="l" t="t" r="r" b="b"/>
            <a:pathLst>
              <a:path h="402590">
                <a:moveTo>
                  <a:pt x="0" y="0"/>
                </a:moveTo>
                <a:lnTo>
                  <a:pt x="0" y="402590"/>
                </a:lnTo>
              </a:path>
            </a:pathLst>
          </a:custGeom>
          <a:ln w="3175">
            <a:solidFill>
              <a:srgbClr val="5763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bk object 917"/>
          <p:cNvSpPr/>
          <p:nvPr/>
        </p:nvSpPr>
        <p:spPr>
          <a:xfrm>
            <a:off x="10605873" y="651655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3303">
            <a:solidFill>
              <a:srgbClr val="5763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bk object 918"/>
          <p:cNvSpPr/>
          <p:nvPr/>
        </p:nvSpPr>
        <p:spPr>
          <a:xfrm>
            <a:off x="10606118" y="6364154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792">
            <a:solidFill>
              <a:srgbClr val="5763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bk object 919"/>
          <p:cNvSpPr/>
          <p:nvPr/>
        </p:nvSpPr>
        <p:spPr>
          <a:xfrm>
            <a:off x="10606340" y="6197784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370"/>
                </a:lnTo>
              </a:path>
            </a:pathLst>
          </a:custGeom>
          <a:ln w="4238">
            <a:solidFill>
              <a:srgbClr val="5763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bk object 920"/>
          <p:cNvSpPr/>
          <p:nvPr/>
        </p:nvSpPr>
        <p:spPr>
          <a:xfrm>
            <a:off x="10606568" y="5955214"/>
            <a:ext cx="0" cy="242570"/>
          </a:xfrm>
          <a:custGeom>
            <a:avLst/>
            <a:gdLst/>
            <a:ahLst/>
            <a:cxnLst/>
            <a:rect l="l" t="t" r="r" b="b"/>
            <a:pathLst>
              <a:path h="242570">
                <a:moveTo>
                  <a:pt x="0" y="0"/>
                </a:moveTo>
                <a:lnTo>
                  <a:pt x="0" y="242570"/>
                </a:lnTo>
              </a:path>
            </a:pathLst>
          </a:custGeom>
          <a:ln w="4694">
            <a:solidFill>
              <a:srgbClr val="5763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bk object 921"/>
          <p:cNvSpPr/>
          <p:nvPr/>
        </p:nvSpPr>
        <p:spPr>
          <a:xfrm>
            <a:off x="10606789" y="5692324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889"/>
                </a:lnTo>
              </a:path>
            </a:pathLst>
          </a:custGeom>
          <a:ln w="5136">
            <a:solidFill>
              <a:srgbClr val="5763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bk object 922"/>
          <p:cNvSpPr/>
          <p:nvPr/>
        </p:nvSpPr>
        <p:spPr>
          <a:xfrm>
            <a:off x="10606961" y="5411654"/>
            <a:ext cx="0" cy="280670"/>
          </a:xfrm>
          <a:custGeom>
            <a:avLst/>
            <a:gdLst/>
            <a:ahLst/>
            <a:cxnLst/>
            <a:rect l="l" t="t" r="r" b="b"/>
            <a:pathLst>
              <a:path h="280670">
                <a:moveTo>
                  <a:pt x="0" y="0"/>
                </a:moveTo>
                <a:lnTo>
                  <a:pt x="0" y="280669"/>
                </a:lnTo>
              </a:path>
            </a:pathLst>
          </a:custGeom>
          <a:ln w="5479">
            <a:solidFill>
              <a:srgbClr val="5763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bk object 923"/>
          <p:cNvSpPr/>
          <p:nvPr/>
        </p:nvSpPr>
        <p:spPr>
          <a:xfrm>
            <a:off x="10607079" y="5115744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5715">
            <a:solidFill>
              <a:srgbClr val="5763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bk object 924"/>
          <p:cNvSpPr/>
          <p:nvPr/>
        </p:nvSpPr>
        <p:spPr>
          <a:xfrm>
            <a:off x="10607124" y="4498524"/>
            <a:ext cx="0" cy="617220"/>
          </a:xfrm>
          <a:custGeom>
            <a:avLst/>
            <a:gdLst/>
            <a:ahLst/>
            <a:cxnLst/>
            <a:rect l="l" t="t" r="r" b="b"/>
            <a:pathLst>
              <a:path h="617220">
                <a:moveTo>
                  <a:pt x="0" y="0"/>
                </a:moveTo>
                <a:lnTo>
                  <a:pt x="0" y="617220"/>
                </a:lnTo>
              </a:path>
            </a:pathLst>
          </a:custGeom>
          <a:ln w="5805">
            <a:solidFill>
              <a:srgbClr val="5763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bk object 925"/>
          <p:cNvSpPr/>
          <p:nvPr/>
        </p:nvSpPr>
        <p:spPr>
          <a:xfrm>
            <a:off x="10607078" y="4202614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09"/>
                </a:lnTo>
              </a:path>
            </a:pathLst>
          </a:custGeom>
          <a:ln w="5715">
            <a:solidFill>
              <a:srgbClr val="5763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bk object 926"/>
          <p:cNvSpPr/>
          <p:nvPr/>
        </p:nvSpPr>
        <p:spPr>
          <a:xfrm>
            <a:off x="10606961" y="3921944"/>
            <a:ext cx="0" cy="280670"/>
          </a:xfrm>
          <a:custGeom>
            <a:avLst/>
            <a:gdLst/>
            <a:ahLst/>
            <a:cxnLst/>
            <a:rect l="l" t="t" r="r" b="b"/>
            <a:pathLst>
              <a:path h="280670">
                <a:moveTo>
                  <a:pt x="0" y="0"/>
                </a:moveTo>
                <a:lnTo>
                  <a:pt x="0" y="280670"/>
                </a:lnTo>
              </a:path>
            </a:pathLst>
          </a:custGeom>
          <a:ln w="5478">
            <a:solidFill>
              <a:srgbClr val="5763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bk object 927"/>
          <p:cNvSpPr/>
          <p:nvPr/>
        </p:nvSpPr>
        <p:spPr>
          <a:xfrm>
            <a:off x="10606789" y="3659054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889"/>
                </a:lnTo>
              </a:path>
            </a:pathLst>
          </a:custGeom>
          <a:ln w="5135">
            <a:solidFill>
              <a:srgbClr val="5763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bk object 928"/>
          <p:cNvSpPr/>
          <p:nvPr/>
        </p:nvSpPr>
        <p:spPr>
          <a:xfrm>
            <a:off x="10606568" y="2770054"/>
            <a:ext cx="0" cy="889000"/>
          </a:xfrm>
          <a:custGeom>
            <a:avLst/>
            <a:gdLst/>
            <a:ahLst/>
            <a:cxnLst/>
            <a:rect l="l" t="t" r="r" b="b"/>
            <a:pathLst>
              <a:path h="889000">
                <a:moveTo>
                  <a:pt x="0" y="0"/>
                </a:moveTo>
                <a:lnTo>
                  <a:pt x="0" y="889000"/>
                </a:lnTo>
              </a:path>
            </a:pathLst>
          </a:custGeom>
          <a:ln w="4693">
            <a:solidFill>
              <a:srgbClr val="5763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bk object 929"/>
          <p:cNvSpPr/>
          <p:nvPr/>
        </p:nvSpPr>
        <p:spPr>
          <a:xfrm>
            <a:off x="10605179" y="2608764"/>
            <a:ext cx="0" cy="161290"/>
          </a:xfrm>
          <a:custGeom>
            <a:avLst/>
            <a:gdLst/>
            <a:ahLst/>
            <a:cxnLst/>
            <a:rect l="l" t="t" r="r" b="b"/>
            <a:pathLst>
              <a:path h="161289">
                <a:moveTo>
                  <a:pt x="0" y="161290"/>
                </a:moveTo>
                <a:lnTo>
                  <a:pt x="0" y="0"/>
                </a:lnTo>
                <a:lnTo>
                  <a:pt x="0" y="161290"/>
                </a:lnTo>
                <a:close/>
              </a:path>
            </a:pathLst>
          </a:custGeom>
          <a:solidFill>
            <a:srgbClr val="57636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bk object 930"/>
          <p:cNvSpPr/>
          <p:nvPr/>
        </p:nvSpPr>
        <p:spPr>
          <a:xfrm>
            <a:off x="10604221" y="2589714"/>
            <a:ext cx="1270" cy="19050"/>
          </a:xfrm>
          <a:custGeom>
            <a:avLst/>
            <a:gdLst/>
            <a:ahLst/>
            <a:cxnLst/>
            <a:rect l="l" t="t" r="r" b="b"/>
            <a:pathLst>
              <a:path w="1270" h="19050">
                <a:moveTo>
                  <a:pt x="0" y="19050"/>
                </a:moveTo>
                <a:lnTo>
                  <a:pt x="770" y="19050"/>
                </a:lnTo>
                <a:lnTo>
                  <a:pt x="77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57636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bk object 931"/>
          <p:cNvSpPr/>
          <p:nvPr/>
        </p:nvSpPr>
        <p:spPr>
          <a:xfrm>
            <a:off x="10604221" y="2573204"/>
            <a:ext cx="635" cy="16510"/>
          </a:xfrm>
          <a:custGeom>
            <a:avLst/>
            <a:gdLst/>
            <a:ahLst/>
            <a:cxnLst/>
            <a:rect l="l" t="t" r="r" b="b"/>
            <a:pathLst>
              <a:path w="634" h="16510">
                <a:moveTo>
                  <a:pt x="0" y="16509"/>
                </a:moveTo>
                <a:lnTo>
                  <a:pt x="553" y="16509"/>
                </a:lnTo>
                <a:lnTo>
                  <a:pt x="553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57636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bk object 932"/>
          <p:cNvSpPr/>
          <p:nvPr/>
        </p:nvSpPr>
        <p:spPr>
          <a:xfrm>
            <a:off x="10604221" y="2559234"/>
            <a:ext cx="635" cy="13970"/>
          </a:xfrm>
          <a:custGeom>
            <a:avLst/>
            <a:gdLst/>
            <a:ahLst/>
            <a:cxnLst/>
            <a:rect l="l" t="t" r="r" b="b"/>
            <a:pathLst>
              <a:path w="634" h="13969">
                <a:moveTo>
                  <a:pt x="0" y="13970"/>
                </a:moveTo>
                <a:lnTo>
                  <a:pt x="337" y="13970"/>
                </a:lnTo>
                <a:lnTo>
                  <a:pt x="337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7636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bk object 933"/>
          <p:cNvSpPr/>
          <p:nvPr/>
        </p:nvSpPr>
        <p:spPr>
          <a:xfrm>
            <a:off x="10604221" y="2546534"/>
            <a:ext cx="635" cy="12700"/>
          </a:xfrm>
          <a:custGeom>
            <a:avLst/>
            <a:gdLst/>
            <a:ahLst/>
            <a:cxnLst/>
            <a:rect l="l" t="t" r="r" b="b"/>
            <a:pathLst>
              <a:path w="634" h="12700">
                <a:moveTo>
                  <a:pt x="0" y="12700"/>
                </a:moveTo>
                <a:lnTo>
                  <a:pt x="111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57636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bk object 934"/>
          <p:cNvSpPr/>
          <p:nvPr/>
        </p:nvSpPr>
        <p:spPr>
          <a:xfrm>
            <a:off x="10605375" y="6694078"/>
            <a:ext cx="0" cy="373380"/>
          </a:xfrm>
          <a:custGeom>
            <a:avLst/>
            <a:gdLst/>
            <a:ahLst/>
            <a:cxnLst/>
            <a:rect l="l" t="t" r="r" b="b"/>
            <a:pathLst>
              <a:path h="373379">
                <a:moveTo>
                  <a:pt x="0" y="0"/>
                </a:moveTo>
                <a:lnTo>
                  <a:pt x="0" y="373379"/>
                </a:lnTo>
              </a:path>
            </a:pathLst>
          </a:custGeom>
          <a:ln w="3175">
            <a:solidFill>
              <a:srgbClr val="5561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bk object 935"/>
          <p:cNvSpPr/>
          <p:nvPr/>
        </p:nvSpPr>
        <p:spPr>
          <a:xfrm>
            <a:off x="10605617" y="6563268"/>
            <a:ext cx="0" cy="130810"/>
          </a:xfrm>
          <a:custGeom>
            <a:avLst/>
            <a:gdLst/>
            <a:ahLst/>
            <a:cxnLst/>
            <a:rect l="l" t="t" r="r" b="b"/>
            <a:pathLst>
              <a:path h="130809">
                <a:moveTo>
                  <a:pt x="0" y="0"/>
                </a:moveTo>
                <a:lnTo>
                  <a:pt x="0" y="130810"/>
                </a:lnTo>
              </a:path>
            </a:pathLst>
          </a:custGeom>
          <a:ln w="3175">
            <a:solidFill>
              <a:srgbClr val="5561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bk object 936"/>
          <p:cNvSpPr/>
          <p:nvPr/>
        </p:nvSpPr>
        <p:spPr>
          <a:xfrm>
            <a:off x="10605841" y="6415948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3239">
            <a:solidFill>
              <a:srgbClr val="5561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bk object 937"/>
          <p:cNvSpPr/>
          <p:nvPr/>
        </p:nvSpPr>
        <p:spPr>
          <a:xfrm>
            <a:off x="10606078" y="6196238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0"/>
                </a:moveTo>
                <a:lnTo>
                  <a:pt x="0" y="219709"/>
                </a:lnTo>
              </a:path>
            </a:pathLst>
          </a:custGeom>
          <a:ln w="3713">
            <a:solidFill>
              <a:srgbClr val="5561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bk object 938"/>
          <p:cNvSpPr/>
          <p:nvPr/>
        </p:nvSpPr>
        <p:spPr>
          <a:xfrm>
            <a:off x="10606316" y="5954938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1300"/>
                </a:lnTo>
              </a:path>
            </a:pathLst>
          </a:custGeom>
          <a:ln w="4188">
            <a:solidFill>
              <a:srgbClr val="5561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bk object 939"/>
          <p:cNvSpPr/>
          <p:nvPr/>
        </p:nvSpPr>
        <p:spPr>
          <a:xfrm>
            <a:off x="10606513" y="5692048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890"/>
                </a:lnTo>
              </a:path>
            </a:pathLst>
          </a:custGeom>
          <a:ln w="4583">
            <a:solidFill>
              <a:srgbClr val="5561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bk object 940"/>
          <p:cNvSpPr/>
          <p:nvPr/>
        </p:nvSpPr>
        <p:spPr>
          <a:xfrm>
            <a:off x="10606667" y="5411378"/>
            <a:ext cx="0" cy="280670"/>
          </a:xfrm>
          <a:custGeom>
            <a:avLst/>
            <a:gdLst/>
            <a:ahLst/>
            <a:cxnLst/>
            <a:rect l="l" t="t" r="r" b="b"/>
            <a:pathLst>
              <a:path h="280670">
                <a:moveTo>
                  <a:pt x="0" y="0"/>
                </a:moveTo>
                <a:lnTo>
                  <a:pt x="0" y="280670"/>
                </a:lnTo>
              </a:path>
            </a:pathLst>
          </a:custGeom>
          <a:ln w="4890">
            <a:solidFill>
              <a:srgbClr val="5561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bk object 941"/>
          <p:cNvSpPr/>
          <p:nvPr/>
        </p:nvSpPr>
        <p:spPr>
          <a:xfrm>
            <a:off x="10606772" y="5115467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09"/>
                </a:lnTo>
              </a:path>
            </a:pathLst>
          </a:custGeom>
          <a:ln w="5102">
            <a:solidFill>
              <a:srgbClr val="5561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bk object 942"/>
          <p:cNvSpPr/>
          <p:nvPr/>
        </p:nvSpPr>
        <p:spPr>
          <a:xfrm>
            <a:off x="10606813" y="4499517"/>
            <a:ext cx="0" cy="615950"/>
          </a:xfrm>
          <a:custGeom>
            <a:avLst/>
            <a:gdLst/>
            <a:ahLst/>
            <a:cxnLst/>
            <a:rect l="l" t="t" r="r" b="b"/>
            <a:pathLst>
              <a:path h="615950">
                <a:moveTo>
                  <a:pt x="0" y="0"/>
                </a:moveTo>
                <a:lnTo>
                  <a:pt x="0" y="615950"/>
                </a:lnTo>
              </a:path>
            </a:pathLst>
          </a:custGeom>
          <a:ln w="5183">
            <a:solidFill>
              <a:srgbClr val="5561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bk object 943"/>
          <p:cNvSpPr/>
          <p:nvPr/>
        </p:nvSpPr>
        <p:spPr>
          <a:xfrm>
            <a:off x="10606773" y="4203608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5102">
            <a:solidFill>
              <a:srgbClr val="5561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bk object 944"/>
          <p:cNvSpPr/>
          <p:nvPr/>
        </p:nvSpPr>
        <p:spPr>
          <a:xfrm>
            <a:off x="10606667" y="3922938"/>
            <a:ext cx="0" cy="280670"/>
          </a:xfrm>
          <a:custGeom>
            <a:avLst/>
            <a:gdLst/>
            <a:ahLst/>
            <a:cxnLst/>
            <a:rect l="l" t="t" r="r" b="b"/>
            <a:pathLst>
              <a:path h="280670">
                <a:moveTo>
                  <a:pt x="0" y="0"/>
                </a:moveTo>
                <a:lnTo>
                  <a:pt x="0" y="280669"/>
                </a:lnTo>
              </a:path>
            </a:pathLst>
          </a:custGeom>
          <a:ln w="4891">
            <a:solidFill>
              <a:srgbClr val="5561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bk object 945"/>
          <p:cNvSpPr/>
          <p:nvPr/>
        </p:nvSpPr>
        <p:spPr>
          <a:xfrm>
            <a:off x="10606513" y="3660048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890"/>
                </a:lnTo>
              </a:path>
            </a:pathLst>
          </a:custGeom>
          <a:ln w="4583">
            <a:solidFill>
              <a:srgbClr val="5561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bk object 946"/>
          <p:cNvSpPr/>
          <p:nvPr/>
        </p:nvSpPr>
        <p:spPr>
          <a:xfrm>
            <a:off x="10606316" y="2739298"/>
            <a:ext cx="0" cy="920750"/>
          </a:xfrm>
          <a:custGeom>
            <a:avLst/>
            <a:gdLst/>
            <a:ahLst/>
            <a:cxnLst/>
            <a:rect l="l" t="t" r="r" b="b"/>
            <a:pathLst>
              <a:path h="920750">
                <a:moveTo>
                  <a:pt x="0" y="0"/>
                </a:moveTo>
                <a:lnTo>
                  <a:pt x="0" y="920750"/>
                </a:lnTo>
              </a:path>
            </a:pathLst>
          </a:custGeom>
          <a:ln w="4188">
            <a:solidFill>
              <a:srgbClr val="5561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bk object 947"/>
          <p:cNvSpPr/>
          <p:nvPr/>
        </p:nvSpPr>
        <p:spPr>
          <a:xfrm>
            <a:off x="10604986" y="2631348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107949"/>
                </a:moveTo>
                <a:lnTo>
                  <a:pt x="0" y="0"/>
                </a:lnTo>
                <a:lnTo>
                  <a:pt x="0" y="107949"/>
                </a:lnTo>
                <a:close/>
              </a:path>
            </a:pathLst>
          </a:custGeom>
          <a:solidFill>
            <a:srgbClr val="55616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bk object 948"/>
          <p:cNvSpPr/>
          <p:nvPr/>
        </p:nvSpPr>
        <p:spPr>
          <a:xfrm>
            <a:off x="10604221" y="2590708"/>
            <a:ext cx="1270" cy="40640"/>
          </a:xfrm>
          <a:custGeom>
            <a:avLst/>
            <a:gdLst/>
            <a:ahLst/>
            <a:cxnLst/>
            <a:rect l="l" t="t" r="r" b="b"/>
            <a:pathLst>
              <a:path w="1270" h="40639">
                <a:moveTo>
                  <a:pt x="0" y="40640"/>
                </a:moveTo>
                <a:lnTo>
                  <a:pt x="785" y="40640"/>
                </a:lnTo>
                <a:lnTo>
                  <a:pt x="785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55616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bk object 949"/>
          <p:cNvSpPr/>
          <p:nvPr/>
        </p:nvSpPr>
        <p:spPr>
          <a:xfrm>
            <a:off x="10604221" y="2574198"/>
            <a:ext cx="635" cy="16510"/>
          </a:xfrm>
          <a:custGeom>
            <a:avLst/>
            <a:gdLst/>
            <a:ahLst/>
            <a:cxnLst/>
            <a:rect l="l" t="t" r="r" b="b"/>
            <a:pathLst>
              <a:path w="634" h="16510">
                <a:moveTo>
                  <a:pt x="0" y="16510"/>
                </a:moveTo>
                <a:lnTo>
                  <a:pt x="498" y="16510"/>
                </a:lnTo>
                <a:lnTo>
                  <a:pt x="498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55616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bk object 950"/>
          <p:cNvSpPr/>
          <p:nvPr/>
        </p:nvSpPr>
        <p:spPr>
          <a:xfrm>
            <a:off x="10604221" y="2558958"/>
            <a:ext cx="635" cy="15240"/>
          </a:xfrm>
          <a:custGeom>
            <a:avLst/>
            <a:gdLst/>
            <a:ahLst/>
            <a:cxnLst/>
            <a:rect l="l" t="t" r="r" b="b"/>
            <a:pathLst>
              <a:path w="634" h="15239">
                <a:moveTo>
                  <a:pt x="0" y="15239"/>
                </a:moveTo>
                <a:lnTo>
                  <a:pt x="299" y="15239"/>
                </a:lnTo>
                <a:lnTo>
                  <a:pt x="299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5616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bk object 951"/>
          <p:cNvSpPr/>
          <p:nvPr/>
        </p:nvSpPr>
        <p:spPr>
          <a:xfrm>
            <a:off x="10604221" y="2547528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30">
                <a:moveTo>
                  <a:pt x="0" y="11429"/>
                </a:moveTo>
                <a:lnTo>
                  <a:pt x="99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55616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bk object 952"/>
          <p:cNvSpPr/>
          <p:nvPr/>
        </p:nvSpPr>
        <p:spPr>
          <a:xfrm>
            <a:off x="10604221" y="7054456"/>
            <a:ext cx="635" cy="12700"/>
          </a:xfrm>
          <a:custGeom>
            <a:avLst/>
            <a:gdLst/>
            <a:ahLst/>
            <a:cxnLst/>
            <a:rect l="l" t="t" r="r" b="b"/>
            <a:pathLst>
              <a:path w="634" h="12700">
                <a:moveTo>
                  <a:pt x="0" y="12700"/>
                </a:moveTo>
                <a:lnTo>
                  <a:pt x="92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535F6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bk object 953"/>
          <p:cNvSpPr/>
          <p:nvPr/>
        </p:nvSpPr>
        <p:spPr>
          <a:xfrm>
            <a:off x="10604221" y="7040486"/>
            <a:ext cx="635" cy="13970"/>
          </a:xfrm>
          <a:custGeom>
            <a:avLst/>
            <a:gdLst/>
            <a:ahLst/>
            <a:cxnLst/>
            <a:rect l="l" t="t" r="r" b="b"/>
            <a:pathLst>
              <a:path w="634" h="13970">
                <a:moveTo>
                  <a:pt x="0" y="13969"/>
                </a:moveTo>
                <a:lnTo>
                  <a:pt x="267" y="13969"/>
                </a:lnTo>
                <a:lnTo>
                  <a:pt x="267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535F6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bk object 954"/>
          <p:cNvSpPr/>
          <p:nvPr/>
        </p:nvSpPr>
        <p:spPr>
          <a:xfrm>
            <a:off x="10605013" y="6808076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409"/>
                </a:lnTo>
              </a:path>
            </a:pathLst>
          </a:custGeom>
          <a:ln w="3175">
            <a:solidFill>
              <a:srgbClr val="535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bk object 955"/>
          <p:cNvSpPr/>
          <p:nvPr/>
        </p:nvSpPr>
        <p:spPr>
          <a:xfrm>
            <a:off x="10605239" y="6693776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299"/>
                </a:lnTo>
              </a:path>
            </a:pathLst>
          </a:custGeom>
          <a:ln w="3175">
            <a:solidFill>
              <a:srgbClr val="535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bk object 956"/>
          <p:cNvSpPr/>
          <p:nvPr/>
        </p:nvSpPr>
        <p:spPr>
          <a:xfrm>
            <a:off x="10605451" y="6561696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2080"/>
                </a:lnTo>
              </a:path>
            </a:pathLst>
          </a:custGeom>
          <a:ln w="3175">
            <a:solidFill>
              <a:srgbClr val="535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bk object 957"/>
          <p:cNvSpPr/>
          <p:nvPr/>
        </p:nvSpPr>
        <p:spPr>
          <a:xfrm>
            <a:off x="10605677" y="6362306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9389"/>
                </a:lnTo>
              </a:path>
            </a:pathLst>
          </a:custGeom>
          <a:ln w="3175">
            <a:solidFill>
              <a:srgbClr val="535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bk object 958"/>
          <p:cNvSpPr/>
          <p:nvPr/>
        </p:nvSpPr>
        <p:spPr>
          <a:xfrm>
            <a:off x="10605909" y="6137516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89"/>
                </a:lnTo>
              </a:path>
            </a:pathLst>
          </a:custGeom>
          <a:ln w="3376">
            <a:solidFill>
              <a:srgbClr val="535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bk object 959"/>
          <p:cNvSpPr/>
          <p:nvPr/>
        </p:nvSpPr>
        <p:spPr>
          <a:xfrm>
            <a:off x="10606109" y="5889866"/>
            <a:ext cx="0" cy="247650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0"/>
                </a:moveTo>
                <a:lnTo>
                  <a:pt x="0" y="247650"/>
                </a:lnTo>
              </a:path>
            </a:pathLst>
          </a:custGeom>
          <a:ln w="3775">
            <a:solidFill>
              <a:srgbClr val="535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bk object 960"/>
          <p:cNvSpPr/>
          <p:nvPr/>
        </p:nvSpPr>
        <p:spPr>
          <a:xfrm>
            <a:off x="10606287" y="5553316"/>
            <a:ext cx="0" cy="336550"/>
          </a:xfrm>
          <a:custGeom>
            <a:avLst/>
            <a:gdLst/>
            <a:ahLst/>
            <a:cxnLst/>
            <a:rect l="l" t="t" r="r" b="b"/>
            <a:pathLst>
              <a:path h="336550">
                <a:moveTo>
                  <a:pt x="0" y="0"/>
                </a:moveTo>
                <a:lnTo>
                  <a:pt x="0" y="336550"/>
                </a:lnTo>
              </a:path>
            </a:pathLst>
          </a:custGeom>
          <a:ln w="4131">
            <a:solidFill>
              <a:srgbClr val="535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bk object 961"/>
          <p:cNvSpPr/>
          <p:nvPr/>
        </p:nvSpPr>
        <p:spPr>
          <a:xfrm>
            <a:off x="10606429" y="5190096"/>
            <a:ext cx="0" cy="363220"/>
          </a:xfrm>
          <a:custGeom>
            <a:avLst/>
            <a:gdLst/>
            <a:ahLst/>
            <a:cxnLst/>
            <a:rect l="l" t="t" r="r" b="b"/>
            <a:pathLst>
              <a:path h="363220">
                <a:moveTo>
                  <a:pt x="0" y="0"/>
                </a:moveTo>
                <a:lnTo>
                  <a:pt x="0" y="363220"/>
                </a:lnTo>
              </a:path>
            </a:pathLst>
          </a:custGeom>
          <a:ln w="4414">
            <a:solidFill>
              <a:srgbClr val="535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bk object 962"/>
          <p:cNvSpPr/>
          <p:nvPr/>
        </p:nvSpPr>
        <p:spPr>
          <a:xfrm>
            <a:off x="10606483" y="4424286"/>
            <a:ext cx="0" cy="765810"/>
          </a:xfrm>
          <a:custGeom>
            <a:avLst/>
            <a:gdLst/>
            <a:ahLst/>
            <a:cxnLst/>
            <a:rect l="l" t="t" r="r" b="b"/>
            <a:pathLst>
              <a:path h="765810">
                <a:moveTo>
                  <a:pt x="0" y="0"/>
                </a:moveTo>
                <a:lnTo>
                  <a:pt x="0" y="765809"/>
                </a:lnTo>
              </a:path>
            </a:pathLst>
          </a:custGeom>
          <a:ln w="4523">
            <a:solidFill>
              <a:srgbClr val="535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bk object 963"/>
          <p:cNvSpPr/>
          <p:nvPr/>
        </p:nvSpPr>
        <p:spPr>
          <a:xfrm>
            <a:off x="10606428" y="4061066"/>
            <a:ext cx="0" cy="363220"/>
          </a:xfrm>
          <a:custGeom>
            <a:avLst/>
            <a:gdLst/>
            <a:ahLst/>
            <a:cxnLst/>
            <a:rect l="l" t="t" r="r" b="b"/>
            <a:pathLst>
              <a:path h="363220">
                <a:moveTo>
                  <a:pt x="0" y="0"/>
                </a:moveTo>
                <a:lnTo>
                  <a:pt x="0" y="363220"/>
                </a:lnTo>
              </a:path>
            </a:pathLst>
          </a:custGeom>
          <a:ln w="4414">
            <a:solidFill>
              <a:srgbClr val="535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bk object 964"/>
          <p:cNvSpPr/>
          <p:nvPr/>
        </p:nvSpPr>
        <p:spPr>
          <a:xfrm>
            <a:off x="10606287" y="3724516"/>
            <a:ext cx="0" cy="336550"/>
          </a:xfrm>
          <a:custGeom>
            <a:avLst/>
            <a:gdLst/>
            <a:ahLst/>
            <a:cxnLst/>
            <a:rect l="l" t="t" r="r" b="b"/>
            <a:pathLst>
              <a:path h="336550">
                <a:moveTo>
                  <a:pt x="0" y="0"/>
                </a:moveTo>
                <a:lnTo>
                  <a:pt x="0" y="336550"/>
                </a:lnTo>
              </a:path>
            </a:pathLst>
          </a:custGeom>
          <a:ln w="4131">
            <a:solidFill>
              <a:srgbClr val="535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bk object 965"/>
          <p:cNvSpPr/>
          <p:nvPr/>
        </p:nvSpPr>
        <p:spPr>
          <a:xfrm>
            <a:off x="10606109" y="3476866"/>
            <a:ext cx="0" cy="247650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0"/>
                </a:moveTo>
                <a:lnTo>
                  <a:pt x="0" y="247650"/>
                </a:lnTo>
              </a:path>
            </a:pathLst>
          </a:custGeom>
          <a:ln w="3775">
            <a:solidFill>
              <a:srgbClr val="535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bk object 966"/>
          <p:cNvSpPr/>
          <p:nvPr/>
        </p:nvSpPr>
        <p:spPr>
          <a:xfrm>
            <a:off x="10605909" y="2559926"/>
            <a:ext cx="0" cy="916940"/>
          </a:xfrm>
          <a:custGeom>
            <a:avLst/>
            <a:gdLst/>
            <a:ahLst/>
            <a:cxnLst/>
            <a:rect l="l" t="t" r="r" b="b"/>
            <a:pathLst>
              <a:path h="916939">
                <a:moveTo>
                  <a:pt x="0" y="0"/>
                </a:moveTo>
                <a:lnTo>
                  <a:pt x="0" y="916940"/>
                </a:lnTo>
              </a:path>
            </a:pathLst>
          </a:custGeom>
          <a:ln w="3376">
            <a:solidFill>
              <a:srgbClr val="535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bk object 967"/>
          <p:cNvSpPr/>
          <p:nvPr/>
        </p:nvSpPr>
        <p:spPr>
          <a:xfrm>
            <a:off x="10604221" y="2547226"/>
            <a:ext cx="635" cy="12700"/>
          </a:xfrm>
          <a:custGeom>
            <a:avLst/>
            <a:gdLst/>
            <a:ahLst/>
            <a:cxnLst/>
            <a:rect l="l" t="t" r="r" b="b"/>
            <a:pathLst>
              <a:path w="634" h="12700">
                <a:moveTo>
                  <a:pt x="0" y="12700"/>
                </a:moveTo>
                <a:lnTo>
                  <a:pt x="88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535F6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bk object 968"/>
          <p:cNvSpPr/>
          <p:nvPr/>
        </p:nvSpPr>
        <p:spPr>
          <a:xfrm>
            <a:off x="10604840" y="6842077"/>
            <a:ext cx="0" cy="224790"/>
          </a:xfrm>
          <a:custGeom>
            <a:avLst/>
            <a:gdLst/>
            <a:ahLst/>
            <a:cxnLst/>
            <a:rect l="l" t="t" r="r" b="b"/>
            <a:pathLst>
              <a:path h="224790">
                <a:moveTo>
                  <a:pt x="0" y="0"/>
                </a:moveTo>
                <a:lnTo>
                  <a:pt x="0" y="224790"/>
                </a:lnTo>
              </a:path>
            </a:pathLst>
          </a:custGeom>
          <a:ln w="3175">
            <a:solidFill>
              <a:srgbClr val="505D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bk object 969"/>
          <p:cNvSpPr/>
          <p:nvPr/>
        </p:nvSpPr>
        <p:spPr>
          <a:xfrm>
            <a:off x="10605039" y="673285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3175">
            <a:solidFill>
              <a:srgbClr val="505D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bk object 970"/>
          <p:cNvSpPr/>
          <p:nvPr/>
        </p:nvSpPr>
        <p:spPr>
          <a:xfrm>
            <a:off x="10605255" y="6561407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0"/>
                </a:moveTo>
                <a:lnTo>
                  <a:pt x="0" y="171449"/>
                </a:lnTo>
              </a:path>
            </a:pathLst>
          </a:custGeom>
          <a:ln w="3175">
            <a:solidFill>
              <a:srgbClr val="505D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bk object 971"/>
          <p:cNvSpPr/>
          <p:nvPr/>
        </p:nvSpPr>
        <p:spPr>
          <a:xfrm>
            <a:off x="10605482" y="6360747"/>
            <a:ext cx="0" cy="200660"/>
          </a:xfrm>
          <a:custGeom>
            <a:avLst/>
            <a:gdLst/>
            <a:ahLst/>
            <a:cxnLst/>
            <a:rect l="l" t="t" r="r" b="b"/>
            <a:pathLst>
              <a:path h="200659">
                <a:moveTo>
                  <a:pt x="0" y="0"/>
                </a:moveTo>
                <a:lnTo>
                  <a:pt x="0" y="200660"/>
                </a:lnTo>
              </a:path>
            </a:pathLst>
          </a:custGeom>
          <a:ln w="3175">
            <a:solidFill>
              <a:srgbClr val="505D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bk object 972"/>
          <p:cNvSpPr/>
          <p:nvPr/>
        </p:nvSpPr>
        <p:spPr>
          <a:xfrm>
            <a:off x="10605703" y="6076267"/>
            <a:ext cx="0" cy="284480"/>
          </a:xfrm>
          <a:custGeom>
            <a:avLst/>
            <a:gdLst/>
            <a:ahLst/>
            <a:cxnLst/>
            <a:rect l="l" t="t" r="r" b="b"/>
            <a:pathLst>
              <a:path h="284479">
                <a:moveTo>
                  <a:pt x="0" y="0"/>
                </a:moveTo>
                <a:lnTo>
                  <a:pt x="0" y="284479"/>
                </a:lnTo>
              </a:path>
            </a:pathLst>
          </a:custGeom>
          <a:ln w="3175">
            <a:solidFill>
              <a:srgbClr val="505D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bk object 973"/>
          <p:cNvSpPr/>
          <p:nvPr/>
        </p:nvSpPr>
        <p:spPr>
          <a:xfrm>
            <a:off x="10605907" y="5757497"/>
            <a:ext cx="0" cy="318770"/>
          </a:xfrm>
          <a:custGeom>
            <a:avLst/>
            <a:gdLst/>
            <a:ahLst/>
            <a:cxnLst/>
            <a:rect l="l" t="t" r="r" b="b"/>
            <a:pathLst>
              <a:path h="318770">
                <a:moveTo>
                  <a:pt x="0" y="0"/>
                </a:moveTo>
                <a:lnTo>
                  <a:pt x="0" y="318770"/>
                </a:lnTo>
              </a:path>
            </a:pathLst>
          </a:custGeom>
          <a:ln w="3372">
            <a:solidFill>
              <a:srgbClr val="505D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bk object 974"/>
          <p:cNvSpPr/>
          <p:nvPr/>
        </p:nvSpPr>
        <p:spPr>
          <a:xfrm>
            <a:off x="10606061" y="5410787"/>
            <a:ext cx="0" cy="346710"/>
          </a:xfrm>
          <a:custGeom>
            <a:avLst/>
            <a:gdLst/>
            <a:ahLst/>
            <a:cxnLst/>
            <a:rect l="l" t="t" r="r" b="b"/>
            <a:pathLst>
              <a:path h="346710">
                <a:moveTo>
                  <a:pt x="0" y="0"/>
                </a:moveTo>
                <a:lnTo>
                  <a:pt x="0" y="346709"/>
                </a:lnTo>
              </a:path>
            </a:pathLst>
          </a:custGeom>
          <a:ln w="3680">
            <a:solidFill>
              <a:srgbClr val="505D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bk object 975"/>
          <p:cNvSpPr/>
          <p:nvPr/>
        </p:nvSpPr>
        <p:spPr>
          <a:xfrm>
            <a:off x="10606160" y="5038677"/>
            <a:ext cx="0" cy="372110"/>
          </a:xfrm>
          <a:custGeom>
            <a:avLst/>
            <a:gdLst/>
            <a:ahLst/>
            <a:cxnLst/>
            <a:rect l="l" t="t" r="r" b="b"/>
            <a:pathLst>
              <a:path h="372110">
                <a:moveTo>
                  <a:pt x="0" y="0"/>
                </a:moveTo>
                <a:lnTo>
                  <a:pt x="0" y="372110"/>
                </a:lnTo>
              </a:path>
            </a:pathLst>
          </a:custGeom>
          <a:ln w="3877">
            <a:solidFill>
              <a:srgbClr val="505D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bk object 976"/>
          <p:cNvSpPr/>
          <p:nvPr/>
        </p:nvSpPr>
        <p:spPr>
          <a:xfrm>
            <a:off x="10606169" y="427667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3896">
            <a:solidFill>
              <a:srgbClr val="505D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bk object 977"/>
          <p:cNvSpPr/>
          <p:nvPr/>
        </p:nvSpPr>
        <p:spPr>
          <a:xfrm>
            <a:off x="10606085" y="3923617"/>
            <a:ext cx="0" cy="353060"/>
          </a:xfrm>
          <a:custGeom>
            <a:avLst/>
            <a:gdLst/>
            <a:ahLst/>
            <a:cxnLst/>
            <a:rect l="l" t="t" r="r" b="b"/>
            <a:pathLst>
              <a:path h="353060">
                <a:moveTo>
                  <a:pt x="0" y="0"/>
                </a:moveTo>
                <a:lnTo>
                  <a:pt x="0" y="353059"/>
                </a:lnTo>
              </a:path>
            </a:pathLst>
          </a:custGeom>
          <a:ln w="3728">
            <a:solidFill>
              <a:srgbClr val="505D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bk object 978"/>
          <p:cNvSpPr/>
          <p:nvPr/>
        </p:nvSpPr>
        <p:spPr>
          <a:xfrm>
            <a:off x="10605942" y="2656157"/>
            <a:ext cx="0" cy="1267460"/>
          </a:xfrm>
          <a:custGeom>
            <a:avLst/>
            <a:gdLst/>
            <a:ahLst/>
            <a:cxnLst/>
            <a:rect l="l" t="t" r="r" b="b"/>
            <a:pathLst>
              <a:path h="1267460">
                <a:moveTo>
                  <a:pt x="0" y="0"/>
                </a:moveTo>
                <a:lnTo>
                  <a:pt x="0" y="1267460"/>
                </a:lnTo>
              </a:path>
            </a:pathLst>
          </a:custGeom>
          <a:ln w="3442">
            <a:solidFill>
              <a:srgbClr val="505D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bk object 979"/>
          <p:cNvSpPr/>
          <p:nvPr/>
        </p:nvSpPr>
        <p:spPr>
          <a:xfrm>
            <a:off x="10604221" y="2610437"/>
            <a:ext cx="1270" cy="45720"/>
          </a:xfrm>
          <a:custGeom>
            <a:avLst/>
            <a:gdLst/>
            <a:ahLst/>
            <a:cxnLst/>
            <a:rect l="l" t="t" r="r" b="b"/>
            <a:pathLst>
              <a:path w="1270" h="45719">
                <a:moveTo>
                  <a:pt x="0" y="45720"/>
                </a:moveTo>
                <a:lnTo>
                  <a:pt x="745" y="45720"/>
                </a:lnTo>
                <a:lnTo>
                  <a:pt x="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505D6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bk object 980"/>
          <p:cNvSpPr/>
          <p:nvPr/>
        </p:nvSpPr>
        <p:spPr>
          <a:xfrm>
            <a:off x="10604448" y="2559637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799"/>
                </a:moveTo>
                <a:lnTo>
                  <a:pt x="0" y="0"/>
                </a:lnTo>
                <a:lnTo>
                  <a:pt x="0" y="50799"/>
                </a:lnTo>
                <a:close/>
              </a:path>
            </a:pathLst>
          </a:custGeom>
          <a:solidFill>
            <a:srgbClr val="505D6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bk object 981"/>
          <p:cNvSpPr/>
          <p:nvPr/>
        </p:nvSpPr>
        <p:spPr>
          <a:xfrm>
            <a:off x="10604221" y="2548207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30">
                <a:moveTo>
                  <a:pt x="0" y="11429"/>
                </a:moveTo>
                <a:lnTo>
                  <a:pt x="76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505D6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bk object 982"/>
          <p:cNvSpPr/>
          <p:nvPr/>
        </p:nvSpPr>
        <p:spPr>
          <a:xfrm>
            <a:off x="14725750" y="2524848"/>
            <a:ext cx="87621" cy="4564987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bk object 983"/>
          <p:cNvSpPr/>
          <p:nvPr/>
        </p:nvSpPr>
        <p:spPr>
          <a:xfrm>
            <a:off x="14780429" y="2526821"/>
            <a:ext cx="0" cy="4561205"/>
          </a:xfrm>
          <a:custGeom>
            <a:avLst/>
            <a:gdLst/>
            <a:ahLst/>
            <a:cxnLst/>
            <a:rect l="l" t="t" r="r" b="b"/>
            <a:pathLst>
              <a:path h="4561205">
                <a:moveTo>
                  <a:pt x="0" y="0"/>
                </a:moveTo>
                <a:lnTo>
                  <a:pt x="0" y="4561054"/>
                </a:lnTo>
              </a:path>
            </a:pathLst>
          </a:custGeom>
          <a:ln w="3175">
            <a:solidFill>
              <a:srgbClr val="E1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bk object 984"/>
          <p:cNvSpPr/>
          <p:nvPr/>
        </p:nvSpPr>
        <p:spPr>
          <a:xfrm>
            <a:off x="14779869" y="2526846"/>
            <a:ext cx="0" cy="4561205"/>
          </a:xfrm>
          <a:custGeom>
            <a:avLst/>
            <a:gdLst/>
            <a:ahLst/>
            <a:cxnLst/>
            <a:rect l="l" t="t" r="r" b="b"/>
            <a:pathLst>
              <a:path h="4561205">
                <a:moveTo>
                  <a:pt x="0" y="0"/>
                </a:moveTo>
                <a:lnTo>
                  <a:pt x="0" y="4560991"/>
                </a:lnTo>
              </a:path>
            </a:pathLst>
          </a:custGeom>
          <a:ln w="3175">
            <a:solidFill>
              <a:srgbClr val="E0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bk object 985"/>
          <p:cNvSpPr/>
          <p:nvPr/>
        </p:nvSpPr>
        <p:spPr>
          <a:xfrm>
            <a:off x="14779318" y="2526884"/>
            <a:ext cx="0" cy="4561205"/>
          </a:xfrm>
          <a:custGeom>
            <a:avLst/>
            <a:gdLst/>
            <a:ahLst/>
            <a:cxnLst/>
            <a:rect l="l" t="t" r="r" b="b"/>
            <a:pathLst>
              <a:path h="4561205">
                <a:moveTo>
                  <a:pt x="0" y="0"/>
                </a:moveTo>
                <a:lnTo>
                  <a:pt x="0" y="4560929"/>
                </a:lnTo>
              </a:path>
            </a:pathLst>
          </a:custGeom>
          <a:ln w="3175">
            <a:solidFill>
              <a:srgbClr val="E0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bk object 986"/>
          <p:cNvSpPr/>
          <p:nvPr/>
        </p:nvSpPr>
        <p:spPr>
          <a:xfrm>
            <a:off x="14778759" y="2526922"/>
            <a:ext cx="0" cy="4561205"/>
          </a:xfrm>
          <a:custGeom>
            <a:avLst/>
            <a:gdLst/>
            <a:ahLst/>
            <a:cxnLst/>
            <a:rect l="l" t="t" r="r" b="b"/>
            <a:pathLst>
              <a:path h="4561205">
                <a:moveTo>
                  <a:pt x="0" y="0"/>
                </a:moveTo>
                <a:lnTo>
                  <a:pt x="0" y="4560853"/>
                </a:lnTo>
              </a:path>
            </a:pathLst>
          </a:custGeom>
          <a:ln w="3175">
            <a:solidFill>
              <a:srgbClr val="DFE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bk object 987"/>
          <p:cNvSpPr/>
          <p:nvPr/>
        </p:nvSpPr>
        <p:spPr>
          <a:xfrm>
            <a:off x="14778200" y="2526947"/>
            <a:ext cx="0" cy="4561205"/>
          </a:xfrm>
          <a:custGeom>
            <a:avLst/>
            <a:gdLst/>
            <a:ahLst/>
            <a:cxnLst/>
            <a:rect l="l" t="t" r="r" b="b"/>
            <a:pathLst>
              <a:path h="4561205">
                <a:moveTo>
                  <a:pt x="0" y="0"/>
                </a:moveTo>
                <a:lnTo>
                  <a:pt x="0" y="4560790"/>
                </a:lnTo>
              </a:path>
            </a:pathLst>
          </a:custGeom>
          <a:ln w="3175">
            <a:solidFill>
              <a:srgbClr val="DFE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bk object 988"/>
          <p:cNvSpPr/>
          <p:nvPr/>
        </p:nvSpPr>
        <p:spPr>
          <a:xfrm>
            <a:off x="14777648" y="2526984"/>
            <a:ext cx="0" cy="4561205"/>
          </a:xfrm>
          <a:custGeom>
            <a:avLst/>
            <a:gdLst/>
            <a:ahLst/>
            <a:cxnLst/>
            <a:rect l="l" t="t" r="r" b="b"/>
            <a:pathLst>
              <a:path h="4561205">
                <a:moveTo>
                  <a:pt x="0" y="0"/>
                </a:moveTo>
                <a:lnTo>
                  <a:pt x="0" y="4560715"/>
                </a:lnTo>
              </a:path>
            </a:pathLst>
          </a:custGeom>
          <a:ln w="3175">
            <a:solidFill>
              <a:srgbClr val="DDE9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bk object 989"/>
          <p:cNvSpPr/>
          <p:nvPr/>
        </p:nvSpPr>
        <p:spPr>
          <a:xfrm>
            <a:off x="14777094" y="2527010"/>
            <a:ext cx="0" cy="4561205"/>
          </a:xfrm>
          <a:custGeom>
            <a:avLst/>
            <a:gdLst/>
            <a:ahLst/>
            <a:cxnLst/>
            <a:rect l="l" t="t" r="r" b="b"/>
            <a:pathLst>
              <a:path h="4561205">
                <a:moveTo>
                  <a:pt x="0" y="0"/>
                </a:moveTo>
                <a:lnTo>
                  <a:pt x="0" y="4560665"/>
                </a:lnTo>
              </a:path>
            </a:pathLst>
          </a:custGeom>
          <a:ln w="3175">
            <a:solidFill>
              <a:srgbClr val="DE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bk object 990"/>
          <p:cNvSpPr/>
          <p:nvPr/>
        </p:nvSpPr>
        <p:spPr>
          <a:xfrm>
            <a:off x="14725750" y="2527047"/>
            <a:ext cx="51435" cy="4561205"/>
          </a:xfrm>
          <a:custGeom>
            <a:avLst/>
            <a:gdLst/>
            <a:ahLst/>
            <a:cxnLst/>
            <a:rect l="l" t="t" r="r" b="b"/>
            <a:pathLst>
              <a:path w="51434" h="4561205">
                <a:moveTo>
                  <a:pt x="0" y="4560589"/>
                </a:moveTo>
                <a:lnTo>
                  <a:pt x="51068" y="4560589"/>
                </a:lnTo>
                <a:lnTo>
                  <a:pt x="51068" y="0"/>
                </a:lnTo>
                <a:lnTo>
                  <a:pt x="0" y="0"/>
                </a:lnTo>
                <a:lnTo>
                  <a:pt x="0" y="4560589"/>
                </a:lnTo>
                <a:close/>
              </a:path>
            </a:pathLst>
          </a:custGeom>
          <a:solidFill>
            <a:srgbClr val="DDE8F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bk object 991"/>
          <p:cNvSpPr/>
          <p:nvPr/>
        </p:nvSpPr>
        <p:spPr>
          <a:xfrm>
            <a:off x="14725750" y="2527072"/>
            <a:ext cx="50800" cy="4560570"/>
          </a:xfrm>
          <a:custGeom>
            <a:avLst/>
            <a:gdLst/>
            <a:ahLst/>
            <a:cxnLst/>
            <a:rect l="l" t="t" r="r" b="b"/>
            <a:pathLst>
              <a:path w="50800" h="4560570">
                <a:moveTo>
                  <a:pt x="0" y="4560527"/>
                </a:moveTo>
                <a:lnTo>
                  <a:pt x="50516" y="4560527"/>
                </a:lnTo>
                <a:lnTo>
                  <a:pt x="50516" y="0"/>
                </a:lnTo>
                <a:lnTo>
                  <a:pt x="0" y="0"/>
                </a:lnTo>
                <a:lnTo>
                  <a:pt x="0" y="4560527"/>
                </a:lnTo>
                <a:close/>
              </a:path>
            </a:pathLst>
          </a:custGeom>
          <a:solidFill>
            <a:srgbClr val="DDE7F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bk object 992"/>
          <p:cNvSpPr/>
          <p:nvPr/>
        </p:nvSpPr>
        <p:spPr>
          <a:xfrm>
            <a:off x="14725750" y="2527110"/>
            <a:ext cx="50165" cy="4560570"/>
          </a:xfrm>
          <a:custGeom>
            <a:avLst/>
            <a:gdLst/>
            <a:ahLst/>
            <a:cxnLst/>
            <a:rect l="l" t="t" r="r" b="b"/>
            <a:pathLst>
              <a:path w="50165" h="4560570">
                <a:moveTo>
                  <a:pt x="0" y="4560464"/>
                </a:moveTo>
                <a:lnTo>
                  <a:pt x="49963" y="4560464"/>
                </a:lnTo>
                <a:lnTo>
                  <a:pt x="49963" y="0"/>
                </a:lnTo>
                <a:lnTo>
                  <a:pt x="0" y="0"/>
                </a:lnTo>
                <a:lnTo>
                  <a:pt x="0" y="4560464"/>
                </a:lnTo>
                <a:close/>
              </a:path>
            </a:pathLst>
          </a:custGeom>
          <a:solidFill>
            <a:srgbClr val="DCE7F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bk object 993"/>
          <p:cNvSpPr/>
          <p:nvPr/>
        </p:nvSpPr>
        <p:spPr>
          <a:xfrm>
            <a:off x="14725750" y="2527148"/>
            <a:ext cx="49530" cy="4560570"/>
          </a:xfrm>
          <a:custGeom>
            <a:avLst/>
            <a:gdLst/>
            <a:ahLst/>
            <a:cxnLst/>
            <a:rect l="l" t="t" r="r" b="b"/>
            <a:pathLst>
              <a:path w="49530" h="4560570">
                <a:moveTo>
                  <a:pt x="0" y="4560388"/>
                </a:moveTo>
                <a:lnTo>
                  <a:pt x="49423" y="4560388"/>
                </a:lnTo>
                <a:lnTo>
                  <a:pt x="49423" y="0"/>
                </a:lnTo>
                <a:lnTo>
                  <a:pt x="0" y="0"/>
                </a:lnTo>
                <a:lnTo>
                  <a:pt x="0" y="4560388"/>
                </a:lnTo>
                <a:close/>
              </a:path>
            </a:pathLst>
          </a:custGeom>
          <a:solidFill>
            <a:srgbClr val="DCE7F2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bk object 994"/>
          <p:cNvSpPr/>
          <p:nvPr/>
        </p:nvSpPr>
        <p:spPr>
          <a:xfrm>
            <a:off x="14725750" y="2527173"/>
            <a:ext cx="48895" cy="4560570"/>
          </a:xfrm>
          <a:custGeom>
            <a:avLst/>
            <a:gdLst/>
            <a:ahLst/>
            <a:cxnLst/>
            <a:rect l="l" t="t" r="r" b="b"/>
            <a:pathLst>
              <a:path w="48894" h="4560570">
                <a:moveTo>
                  <a:pt x="0" y="4560325"/>
                </a:moveTo>
                <a:lnTo>
                  <a:pt x="48776" y="4560325"/>
                </a:lnTo>
                <a:lnTo>
                  <a:pt x="48776" y="0"/>
                </a:lnTo>
                <a:lnTo>
                  <a:pt x="0" y="0"/>
                </a:lnTo>
                <a:lnTo>
                  <a:pt x="0" y="4560325"/>
                </a:lnTo>
                <a:close/>
              </a:path>
            </a:pathLst>
          </a:custGeom>
          <a:solidFill>
            <a:srgbClr val="DBE6F2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bk object 995"/>
          <p:cNvSpPr/>
          <p:nvPr/>
        </p:nvSpPr>
        <p:spPr>
          <a:xfrm>
            <a:off x="14725750" y="2527211"/>
            <a:ext cx="48260" cy="4560570"/>
          </a:xfrm>
          <a:custGeom>
            <a:avLst/>
            <a:gdLst/>
            <a:ahLst/>
            <a:cxnLst/>
            <a:rect l="l" t="t" r="r" b="b"/>
            <a:pathLst>
              <a:path w="48259" h="4560570">
                <a:moveTo>
                  <a:pt x="0" y="4560250"/>
                </a:moveTo>
                <a:lnTo>
                  <a:pt x="48224" y="4560250"/>
                </a:lnTo>
                <a:lnTo>
                  <a:pt x="48224" y="0"/>
                </a:lnTo>
                <a:lnTo>
                  <a:pt x="0" y="0"/>
                </a:lnTo>
                <a:lnTo>
                  <a:pt x="0" y="4560250"/>
                </a:lnTo>
                <a:close/>
              </a:path>
            </a:pathLst>
          </a:custGeom>
          <a:solidFill>
            <a:srgbClr val="DBE6F2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bk object 996"/>
          <p:cNvSpPr/>
          <p:nvPr/>
        </p:nvSpPr>
        <p:spPr>
          <a:xfrm>
            <a:off x="14725750" y="2527500"/>
            <a:ext cx="47625" cy="4559935"/>
          </a:xfrm>
          <a:custGeom>
            <a:avLst/>
            <a:gdLst/>
            <a:ahLst/>
            <a:cxnLst/>
            <a:rect l="l" t="t" r="r" b="b"/>
            <a:pathLst>
              <a:path w="47625" h="4559934">
                <a:moveTo>
                  <a:pt x="0" y="4559685"/>
                </a:moveTo>
                <a:lnTo>
                  <a:pt x="47598" y="4559685"/>
                </a:lnTo>
                <a:lnTo>
                  <a:pt x="47598" y="0"/>
                </a:lnTo>
                <a:lnTo>
                  <a:pt x="0" y="0"/>
                </a:lnTo>
                <a:lnTo>
                  <a:pt x="0" y="4559685"/>
                </a:lnTo>
                <a:close/>
              </a:path>
            </a:pathLst>
          </a:custGeom>
          <a:solidFill>
            <a:srgbClr val="D9E4F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bk object 997"/>
          <p:cNvSpPr/>
          <p:nvPr/>
        </p:nvSpPr>
        <p:spPr>
          <a:xfrm>
            <a:off x="14725750" y="2527801"/>
            <a:ext cx="46990" cy="4559300"/>
          </a:xfrm>
          <a:custGeom>
            <a:avLst/>
            <a:gdLst/>
            <a:ahLst/>
            <a:cxnLst/>
            <a:rect l="l" t="t" r="r" b="b"/>
            <a:pathLst>
              <a:path w="46990" h="4559300">
                <a:moveTo>
                  <a:pt x="0" y="4559094"/>
                </a:moveTo>
                <a:lnTo>
                  <a:pt x="46971" y="4559094"/>
                </a:lnTo>
                <a:lnTo>
                  <a:pt x="46971" y="0"/>
                </a:lnTo>
                <a:lnTo>
                  <a:pt x="0" y="0"/>
                </a:lnTo>
                <a:lnTo>
                  <a:pt x="0" y="4559094"/>
                </a:lnTo>
                <a:close/>
              </a:path>
            </a:pathLst>
          </a:custGeom>
          <a:solidFill>
            <a:srgbClr val="D7E2E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bk object 998"/>
          <p:cNvSpPr/>
          <p:nvPr/>
        </p:nvSpPr>
        <p:spPr>
          <a:xfrm>
            <a:off x="14725750" y="2528090"/>
            <a:ext cx="46355" cy="4558665"/>
          </a:xfrm>
          <a:custGeom>
            <a:avLst/>
            <a:gdLst/>
            <a:ahLst/>
            <a:cxnLst/>
            <a:rect l="l" t="t" r="r" b="b"/>
            <a:pathLst>
              <a:path w="46355" h="4558665">
                <a:moveTo>
                  <a:pt x="0" y="4558504"/>
                </a:moveTo>
                <a:lnTo>
                  <a:pt x="46332" y="4558504"/>
                </a:lnTo>
                <a:lnTo>
                  <a:pt x="46332" y="0"/>
                </a:lnTo>
                <a:lnTo>
                  <a:pt x="0" y="0"/>
                </a:lnTo>
                <a:lnTo>
                  <a:pt x="0" y="4558504"/>
                </a:lnTo>
                <a:close/>
              </a:path>
            </a:pathLst>
          </a:custGeom>
          <a:solidFill>
            <a:srgbClr val="D5E0E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bk object 999"/>
          <p:cNvSpPr/>
          <p:nvPr/>
        </p:nvSpPr>
        <p:spPr>
          <a:xfrm>
            <a:off x="14725750" y="2528379"/>
            <a:ext cx="45720" cy="4558030"/>
          </a:xfrm>
          <a:custGeom>
            <a:avLst/>
            <a:gdLst/>
            <a:ahLst/>
            <a:cxnLst/>
            <a:rect l="l" t="t" r="r" b="b"/>
            <a:pathLst>
              <a:path w="45719" h="4558030">
                <a:moveTo>
                  <a:pt x="0" y="4557938"/>
                </a:moveTo>
                <a:lnTo>
                  <a:pt x="45705" y="4557938"/>
                </a:lnTo>
                <a:lnTo>
                  <a:pt x="45705" y="0"/>
                </a:lnTo>
                <a:lnTo>
                  <a:pt x="0" y="0"/>
                </a:lnTo>
                <a:lnTo>
                  <a:pt x="0" y="4557938"/>
                </a:lnTo>
                <a:close/>
              </a:path>
            </a:pathLst>
          </a:custGeom>
          <a:solidFill>
            <a:srgbClr val="D3DEE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bk object 1000"/>
          <p:cNvSpPr/>
          <p:nvPr/>
        </p:nvSpPr>
        <p:spPr>
          <a:xfrm>
            <a:off x="14725750" y="2528656"/>
            <a:ext cx="45720" cy="4557395"/>
          </a:xfrm>
          <a:custGeom>
            <a:avLst/>
            <a:gdLst/>
            <a:ahLst/>
            <a:cxnLst/>
            <a:rect l="l" t="t" r="r" b="b"/>
            <a:pathLst>
              <a:path w="45719" h="4557395">
                <a:moveTo>
                  <a:pt x="0" y="4557360"/>
                </a:moveTo>
                <a:lnTo>
                  <a:pt x="45104" y="4557360"/>
                </a:lnTo>
                <a:lnTo>
                  <a:pt x="45104" y="0"/>
                </a:lnTo>
                <a:lnTo>
                  <a:pt x="0" y="0"/>
                </a:lnTo>
                <a:lnTo>
                  <a:pt x="0" y="4557360"/>
                </a:lnTo>
                <a:close/>
              </a:path>
            </a:pathLst>
          </a:custGeom>
          <a:solidFill>
            <a:srgbClr val="D1DCE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bk object 1001"/>
          <p:cNvSpPr/>
          <p:nvPr/>
        </p:nvSpPr>
        <p:spPr>
          <a:xfrm>
            <a:off x="14725750" y="2528957"/>
            <a:ext cx="45085" cy="4557395"/>
          </a:xfrm>
          <a:custGeom>
            <a:avLst/>
            <a:gdLst/>
            <a:ahLst/>
            <a:cxnLst/>
            <a:rect l="l" t="t" r="r" b="b"/>
            <a:pathLst>
              <a:path w="45084" h="4557395">
                <a:moveTo>
                  <a:pt x="0" y="4556782"/>
                </a:moveTo>
                <a:lnTo>
                  <a:pt x="44490" y="4556782"/>
                </a:lnTo>
                <a:lnTo>
                  <a:pt x="44490" y="0"/>
                </a:lnTo>
                <a:lnTo>
                  <a:pt x="0" y="0"/>
                </a:lnTo>
                <a:lnTo>
                  <a:pt x="0" y="4556782"/>
                </a:lnTo>
                <a:close/>
              </a:path>
            </a:pathLst>
          </a:custGeom>
          <a:solidFill>
            <a:srgbClr val="D0DBE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bk object 1002"/>
          <p:cNvSpPr/>
          <p:nvPr/>
        </p:nvSpPr>
        <p:spPr>
          <a:xfrm>
            <a:off x="14725750" y="2529246"/>
            <a:ext cx="44450" cy="4556760"/>
          </a:xfrm>
          <a:custGeom>
            <a:avLst/>
            <a:gdLst/>
            <a:ahLst/>
            <a:cxnLst/>
            <a:rect l="l" t="t" r="r" b="b"/>
            <a:pathLst>
              <a:path w="44450" h="4556759">
                <a:moveTo>
                  <a:pt x="0" y="4556192"/>
                </a:moveTo>
                <a:lnTo>
                  <a:pt x="43863" y="4556192"/>
                </a:lnTo>
                <a:lnTo>
                  <a:pt x="43863" y="0"/>
                </a:lnTo>
                <a:lnTo>
                  <a:pt x="0" y="0"/>
                </a:lnTo>
                <a:lnTo>
                  <a:pt x="0" y="4556192"/>
                </a:lnTo>
                <a:close/>
              </a:path>
            </a:pathLst>
          </a:custGeom>
          <a:solidFill>
            <a:srgbClr val="CED9E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bk object 1003"/>
          <p:cNvSpPr/>
          <p:nvPr/>
        </p:nvSpPr>
        <p:spPr>
          <a:xfrm>
            <a:off x="14725750" y="2529535"/>
            <a:ext cx="43815" cy="4556125"/>
          </a:xfrm>
          <a:custGeom>
            <a:avLst/>
            <a:gdLst/>
            <a:ahLst/>
            <a:cxnLst/>
            <a:rect l="l" t="t" r="r" b="b"/>
            <a:pathLst>
              <a:path w="43815" h="4556125">
                <a:moveTo>
                  <a:pt x="0" y="4555614"/>
                </a:moveTo>
                <a:lnTo>
                  <a:pt x="43224" y="4555614"/>
                </a:lnTo>
                <a:lnTo>
                  <a:pt x="43224" y="0"/>
                </a:lnTo>
                <a:lnTo>
                  <a:pt x="0" y="0"/>
                </a:lnTo>
                <a:lnTo>
                  <a:pt x="0" y="4555614"/>
                </a:lnTo>
                <a:close/>
              </a:path>
            </a:pathLst>
          </a:custGeom>
          <a:solidFill>
            <a:srgbClr val="CCD7E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bk object 1004"/>
          <p:cNvSpPr/>
          <p:nvPr/>
        </p:nvSpPr>
        <p:spPr>
          <a:xfrm>
            <a:off x="14725750" y="2529824"/>
            <a:ext cx="43180" cy="4555490"/>
          </a:xfrm>
          <a:custGeom>
            <a:avLst/>
            <a:gdLst/>
            <a:ahLst/>
            <a:cxnLst/>
            <a:rect l="l" t="t" r="r" b="b"/>
            <a:pathLst>
              <a:path w="43180" h="4555490">
                <a:moveTo>
                  <a:pt x="0" y="4555036"/>
                </a:moveTo>
                <a:lnTo>
                  <a:pt x="42597" y="4555036"/>
                </a:lnTo>
                <a:lnTo>
                  <a:pt x="42597" y="0"/>
                </a:lnTo>
                <a:lnTo>
                  <a:pt x="0" y="0"/>
                </a:lnTo>
                <a:lnTo>
                  <a:pt x="0" y="4555036"/>
                </a:lnTo>
                <a:close/>
              </a:path>
            </a:pathLst>
          </a:custGeom>
          <a:solidFill>
            <a:srgbClr val="CAD5E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bk object 1005"/>
          <p:cNvSpPr/>
          <p:nvPr/>
        </p:nvSpPr>
        <p:spPr>
          <a:xfrm>
            <a:off x="14725750" y="2530113"/>
            <a:ext cx="42545" cy="4554855"/>
          </a:xfrm>
          <a:custGeom>
            <a:avLst/>
            <a:gdLst/>
            <a:ahLst/>
            <a:cxnLst/>
            <a:rect l="l" t="t" r="r" b="b"/>
            <a:pathLst>
              <a:path w="42544" h="4554855">
                <a:moveTo>
                  <a:pt x="0" y="4554458"/>
                </a:moveTo>
                <a:lnTo>
                  <a:pt x="41996" y="4554458"/>
                </a:lnTo>
                <a:lnTo>
                  <a:pt x="41996" y="0"/>
                </a:lnTo>
                <a:lnTo>
                  <a:pt x="0" y="0"/>
                </a:lnTo>
                <a:lnTo>
                  <a:pt x="0" y="4554458"/>
                </a:lnTo>
                <a:close/>
              </a:path>
            </a:pathLst>
          </a:custGeom>
          <a:solidFill>
            <a:srgbClr val="C8D3D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bk object 1006"/>
          <p:cNvSpPr/>
          <p:nvPr/>
        </p:nvSpPr>
        <p:spPr>
          <a:xfrm>
            <a:off x="14725750" y="2530415"/>
            <a:ext cx="41910" cy="4554220"/>
          </a:xfrm>
          <a:custGeom>
            <a:avLst/>
            <a:gdLst/>
            <a:ahLst/>
            <a:cxnLst/>
            <a:rect l="l" t="t" r="r" b="b"/>
            <a:pathLst>
              <a:path w="41909" h="4554220">
                <a:moveTo>
                  <a:pt x="0" y="4553867"/>
                </a:moveTo>
                <a:lnTo>
                  <a:pt x="41369" y="4553867"/>
                </a:lnTo>
                <a:lnTo>
                  <a:pt x="41369" y="0"/>
                </a:lnTo>
                <a:lnTo>
                  <a:pt x="0" y="0"/>
                </a:lnTo>
                <a:lnTo>
                  <a:pt x="0" y="4553867"/>
                </a:lnTo>
                <a:close/>
              </a:path>
            </a:pathLst>
          </a:custGeom>
          <a:solidFill>
            <a:srgbClr val="C6D1D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bk object 1007"/>
          <p:cNvSpPr/>
          <p:nvPr/>
        </p:nvSpPr>
        <p:spPr>
          <a:xfrm>
            <a:off x="14725750" y="2530691"/>
            <a:ext cx="41275" cy="4553585"/>
          </a:xfrm>
          <a:custGeom>
            <a:avLst/>
            <a:gdLst/>
            <a:ahLst/>
            <a:cxnLst/>
            <a:rect l="l" t="t" r="r" b="b"/>
            <a:pathLst>
              <a:path w="41275" h="4553584">
                <a:moveTo>
                  <a:pt x="0" y="4553302"/>
                </a:moveTo>
                <a:lnTo>
                  <a:pt x="40743" y="4553302"/>
                </a:lnTo>
                <a:lnTo>
                  <a:pt x="40743" y="0"/>
                </a:lnTo>
                <a:lnTo>
                  <a:pt x="0" y="0"/>
                </a:lnTo>
                <a:lnTo>
                  <a:pt x="0" y="4553302"/>
                </a:lnTo>
                <a:close/>
              </a:path>
            </a:pathLst>
          </a:custGeom>
          <a:solidFill>
            <a:srgbClr val="C4CFD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bk object 1008"/>
          <p:cNvSpPr/>
          <p:nvPr/>
        </p:nvSpPr>
        <p:spPr>
          <a:xfrm>
            <a:off x="14725750" y="2530993"/>
            <a:ext cx="40640" cy="4552950"/>
          </a:xfrm>
          <a:custGeom>
            <a:avLst/>
            <a:gdLst/>
            <a:ahLst/>
            <a:cxnLst/>
            <a:rect l="l" t="t" r="r" b="b"/>
            <a:pathLst>
              <a:path w="40640" h="4552950">
                <a:moveTo>
                  <a:pt x="0" y="4552711"/>
                </a:moveTo>
                <a:lnTo>
                  <a:pt x="40116" y="4552711"/>
                </a:lnTo>
                <a:lnTo>
                  <a:pt x="40116" y="0"/>
                </a:lnTo>
                <a:lnTo>
                  <a:pt x="0" y="0"/>
                </a:lnTo>
                <a:lnTo>
                  <a:pt x="0" y="4552711"/>
                </a:lnTo>
                <a:close/>
              </a:path>
            </a:pathLst>
          </a:custGeom>
          <a:solidFill>
            <a:srgbClr val="C2CDD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bk object 1009"/>
          <p:cNvSpPr/>
          <p:nvPr/>
        </p:nvSpPr>
        <p:spPr>
          <a:xfrm>
            <a:off x="14725750" y="2531269"/>
            <a:ext cx="40005" cy="4552315"/>
          </a:xfrm>
          <a:custGeom>
            <a:avLst/>
            <a:gdLst/>
            <a:ahLst/>
            <a:cxnLst/>
            <a:rect l="l" t="t" r="r" b="b"/>
            <a:pathLst>
              <a:path w="40005" h="4552315">
                <a:moveTo>
                  <a:pt x="0" y="4552133"/>
                </a:moveTo>
                <a:lnTo>
                  <a:pt x="39477" y="4552133"/>
                </a:lnTo>
                <a:lnTo>
                  <a:pt x="39477" y="0"/>
                </a:lnTo>
                <a:lnTo>
                  <a:pt x="0" y="0"/>
                </a:lnTo>
                <a:lnTo>
                  <a:pt x="0" y="4552133"/>
                </a:lnTo>
                <a:close/>
              </a:path>
            </a:pathLst>
          </a:custGeom>
          <a:solidFill>
            <a:srgbClr val="C0CBD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bk object 1010"/>
          <p:cNvSpPr/>
          <p:nvPr/>
        </p:nvSpPr>
        <p:spPr>
          <a:xfrm>
            <a:off x="14725750" y="2531571"/>
            <a:ext cx="39370" cy="4551680"/>
          </a:xfrm>
          <a:custGeom>
            <a:avLst/>
            <a:gdLst/>
            <a:ahLst/>
            <a:cxnLst/>
            <a:rect l="l" t="t" r="r" b="b"/>
            <a:pathLst>
              <a:path w="39369" h="4551680">
                <a:moveTo>
                  <a:pt x="0" y="4551555"/>
                </a:moveTo>
                <a:lnTo>
                  <a:pt x="38875" y="4551555"/>
                </a:lnTo>
                <a:lnTo>
                  <a:pt x="38875" y="0"/>
                </a:lnTo>
                <a:lnTo>
                  <a:pt x="0" y="0"/>
                </a:lnTo>
                <a:lnTo>
                  <a:pt x="0" y="4551555"/>
                </a:lnTo>
                <a:close/>
              </a:path>
            </a:pathLst>
          </a:custGeom>
          <a:solidFill>
            <a:srgbClr val="BEC9D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bk object 1011"/>
          <p:cNvSpPr/>
          <p:nvPr/>
        </p:nvSpPr>
        <p:spPr>
          <a:xfrm>
            <a:off x="14725750" y="2531860"/>
            <a:ext cx="38735" cy="4551045"/>
          </a:xfrm>
          <a:custGeom>
            <a:avLst/>
            <a:gdLst/>
            <a:ahLst/>
            <a:cxnLst/>
            <a:rect l="l" t="t" r="r" b="b"/>
            <a:pathLst>
              <a:path w="38734" h="4551045">
                <a:moveTo>
                  <a:pt x="0" y="4550965"/>
                </a:moveTo>
                <a:lnTo>
                  <a:pt x="38249" y="4550965"/>
                </a:lnTo>
                <a:lnTo>
                  <a:pt x="38249" y="0"/>
                </a:lnTo>
                <a:lnTo>
                  <a:pt x="0" y="0"/>
                </a:lnTo>
                <a:lnTo>
                  <a:pt x="0" y="4550965"/>
                </a:lnTo>
                <a:close/>
              </a:path>
            </a:pathLst>
          </a:custGeom>
          <a:solidFill>
            <a:srgbClr val="BCC7D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bk object 1012"/>
          <p:cNvSpPr/>
          <p:nvPr/>
        </p:nvSpPr>
        <p:spPr>
          <a:xfrm>
            <a:off x="14725750" y="2532149"/>
            <a:ext cx="38100" cy="4550410"/>
          </a:xfrm>
          <a:custGeom>
            <a:avLst/>
            <a:gdLst/>
            <a:ahLst/>
            <a:cxnLst/>
            <a:rect l="l" t="t" r="r" b="b"/>
            <a:pathLst>
              <a:path w="38100" h="4550409">
                <a:moveTo>
                  <a:pt x="0" y="4550387"/>
                </a:moveTo>
                <a:lnTo>
                  <a:pt x="37635" y="4550387"/>
                </a:lnTo>
                <a:lnTo>
                  <a:pt x="37635" y="0"/>
                </a:lnTo>
                <a:lnTo>
                  <a:pt x="0" y="0"/>
                </a:lnTo>
                <a:lnTo>
                  <a:pt x="0" y="4550387"/>
                </a:lnTo>
                <a:close/>
              </a:path>
            </a:pathLst>
          </a:custGeom>
          <a:solidFill>
            <a:srgbClr val="BAC5D2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bk object 1013"/>
          <p:cNvSpPr/>
          <p:nvPr/>
        </p:nvSpPr>
        <p:spPr>
          <a:xfrm>
            <a:off x="14725750" y="2532425"/>
            <a:ext cx="37465" cy="4550410"/>
          </a:xfrm>
          <a:custGeom>
            <a:avLst/>
            <a:gdLst/>
            <a:ahLst/>
            <a:cxnLst/>
            <a:rect l="l" t="t" r="r" b="b"/>
            <a:pathLst>
              <a:path w="37465" h="4550409">
                <a:moveTo>
                  <a:pt x="0" y="4549821"/>
                </a:moveTo>
                <a:lnTo>
                  <a:pt x="37008" y="4549821"/>
                </a:lnTo>
                <a:lnTo>
                  <a:pt x="37008" y="0"/>
                </a:lnTo>
                <a:lnTo>
                  <a:pt x="0" y="0"/>
                </a:lnTo>
                <a:lnTo>
                  <a:pt x="0" y="4549821"/>
                </a:lnTo>
                <a:close/>
              </a:path>
            </a:pathLst>
          </a:custGeom>
          <a:solidFill>
            <a:srgbClr val="B9C4D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bk object 1014"/>
          <p:cNvSpPr/>
          <p:nvPr/>
        </p:nvSpPr>
        <p:spPr>
          <a:xfrm>
            <a:off x="14725750" y="2532727"/>
            <a:ext cx="36830" cy="4549775"/>
          </a:xfrm>
          <a:custGeom>
            <a:avLst/>
            <a:gdLst/>
            <a:ahLst/>
            <a:cxnLst/>
            <a:rect l="l" t="t" r="r" b="b"/>
            <a:pathLst>
              <a:path w="36830" h="4549775">
                <a:moveTo>
                  <a:pt x="0" y="4549231"/>
                </a:moveTo>
                <a:lnTo>
                  <a:pt x="36369" y="4549231"/>
                </a:lnTo>
                <a:lnTo>
                  <a:pt x="36369" y="0"/>
                </a:lnTo>
                <a:lnTo>
                  <a:pt x="0" y="0"/>
                </a:lnTo>
                <a:lnTo>
                  <a:pt x="0" y="4549231"/>
                </a:lnTo>
                <a:close/>
              </a:path>
            </a:pathLst>
          </a:custGeom>
          <a:solidFill>
            <a:srgbClr val="B7C2C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bk object 1015"/>
          <p:cNvSpPr/>
          <p:nvPr/>
        </p:nvSpPr>
        <p:spPr>
          <a:xfrm>
            <a:off x="14725750" y="2533028"/>
            <a:ext cx="36195" cy="4549140"/>
          </a:xfrm>
          <a:custGeom>
            <a:avLst/>
            <a:gdLst/>
            <a:ahLst/>
            <a:cxnLst/>
            <a:rect l="l" t="t" r="r" b="b"/>
            <a:pathLst>
              <a:path w="36194" h="4549140">
                <a:moveTo>
                  <a:pt x="0" y="4548640"/>
                </a:moveTo>
                <a:lnTo>
                  <a:pt x="35767" y="4548640"/>
                </a:lnTo>
                <a:lnTo>
                  <a:pt x="35767" y="0"/>
                </a:lnTo>
                <a:lnTo>
                  <a:pt x="0" y="0"/>
                </a:lnTo>
                <a:lnTo>
                  <a:pt x="0" y="4548640"/>
                </a:lnTo>
                <a:close/>
              </a:path>
            </a:pathLst>
          </a:custGeom>
          <a:solidFill>
            <a:srgbClr val="B5C0C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bk object 1016"/>
          <p:cNvSpPr/>
          <p:nvPr/>
        </p:nvSpPr>
        <p:spPr>
          <a:xfrm>
            <a:off x="14725750" y="2533305"/>
            <a:ext cx="35560" cy="4548505"/>
          </a:xfrm>
          <a:custGeom>
            <a:avLst/>
            <a:gdLst/>
            <a:ahLst/>
            <a:cxnLst/>
            <a:rect l="l" t="t" r="r" b="b"/>
            <a:pathLst>
              <a:path w="35559" h="4548505">
                <a:moveTo>
                  <a:pt x="0" y="4548075"/>
                </a:moveTo>
                <a:lnTo>
                  <a:pt x="35140" y="4548075"/>
                </a:lnTo>
                <a:lnTo>
                  <a:pt x="35140" y="0"/>
                </a:lnTo>
                <a:lnTo>
                  <a:pt x="0" y="0"/>
                </a:lnTo>
                <a:lnTo>
                  <a:pt x="0" y="4548075"/>
                </a:lnTo>
                <a:close/>
              </a:path>
            </a:pathLst>
          </a:custGeom>
          <a:solidFill>
            <a:srgbClr val="B3BEC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bk object 1017"/>
          <p:cNvSpPr/>
          <p:nvPr/>
        </p:nvSpPr>
        <p:spPr>
          <a:xfrm>
            <a:off x="14725750" y="2533594"/>
            <a:ext cx="34925" cy="4547870"/>
          </a:xfrm>
          <a:custGeom>
            <a:avLst/>
            <a:gdLst/>
            <a:ahLst/>
            <a:cxnLst/>
            <a:rect l="l" t="t" r="r" b="b"/>
            <a:pathLst>
              <a:path w="34925" h="4547870">
                <a:moveTo>
                  <a:pt x="0" y="4547497"/>
                </a:moveTo>
                <a:lnTo>
                  <a:pt x="34514" y="4547497"/>
                </a:lnTo>
                <a:lnTo>
                  <a:pt x="34514" y="0"/>
                </a:lnTo>
                <a:lnTo>
                  <a:pt x="0" y="0"/>
                </a:lnTo>
                <a:lnTo>
                  <a:pt x="0" y="4547497"/>
                </a:lnTo>
                <a:close/>
              </a:path>
            </a:pathLst>
          </a:custGeom>
          <a:solidFill>
            <a:srgbClr val="B1BCC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bk object 1018"/>
          <p:cNvSpPr/>
          <p:nvPr/>
        </p:nvSpPr>
        <p:spPr>
          <a:xfrm>
            <a:off x="14725750" y="2533883"/>
            <a:ext cx="34290" cy="4547235"/>
          </a:xfrm>
          <a:custGeom>
            <a:avLst/>
            <a:gdLst/>
            <a:ahLst/>
            <a:cxnLst/>
            <a:rect l="l" t="t" r="r" b="b"/>
            <a:pathLst>
              <a:path w="34290" h="4547234">
                <a:moveTo>
                  <a:pt x="0" y="4546906"/>
                </a:moveTo>
                <a:lnTo>
                  <a:pt x="33887" y="4546906"/>
                </a:lnTo>
                <a:lnTo>
                  <a:pt x="33887" y="0"/>
                </a:lnTo>
                <a:lnTo>
                  <a:pt x="0" y="0"/>
                </a:lnTo>
                <a:lnTo>
                  <a:pt x="0" y="4546906"/>
                </a:lnTo>
                <a:close/>
              </a:path>
            </a:pathLst>
          </a:custGeom>
          <a:solidFill>
            <a:srgbClr val="AFBAC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bk object 1019"/>
          <p:cNvSpPr/>
          <p:nvPr/>
        </p:nvSpPr>
        <p:spPr>
          <a:xfrm>
            <a:off x="14725750" y="2534184"/>
            <a:ext cx="33655" cy="4546600"/>
          </a:xfrm>
          <a:custGeom>
            <a:avLst/>
            <a:gdLst/>
            <a:ahLst/>
            <a:cxnLst/>
            <a:rect l="l" t="t" r="r" b="b"/>
            <a:pathLst>
              <a:path w="33655" h="4546600">
                <a:moveTo>
                  <a:pt x="0" y="4546328"/>
                </a:moveTo>
                <a:lnTo>
                  <a:pt x="33248" y="4546328"/>
                </a:lnTo>
                <a:lnTo>
                  <a:pt x="33248" y="0"/>
                </a:lnTo>
                <a:lnTo>
                  <a:pt x="0" y="0"/>
                </a:lnTo>
                <a:lnTo>
                  <a:pt x="0" y="4546328"/>
                </a:lnTo>
                <a:close/>
              </a:path>
            </a:pathLst>
          </a:custGeom>
          <a:solidFill>
            <a:srgbClr val="ADB9C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bk object 1020"/>
          <p:cNvSpPr/>
          <p:nvPr/>
        </p:nvSpPr>
        <p:spPr>
          <a:xfrm>
            <a:off x="14725750" y="2534461"/>
            <a:ext cx="33020" cy="4545965"/>
          </a:xfrm>
          <a:custGeom>
            <a:avLst/>
            <a:gdLst/>
            <a:ahLst/>
            <a:cxnLst/>
            <a:rect l="l" t="t" r="r" b="b"/>
            <a:pathLst>
              <a:path w="33019" h="4545965">
                <a:moveTo>
                  <a:pt x="0" y="4545750"/>
                </a:moveTo>
                <a:lnTo>
                  <a:pt x="32634" y="4545750"/>
                </a:lnTo>
                <a:lnTo>
                  <a:pt x="32634" y="0"/>
                </a:lnTo>
                <a:lnTo>
                  <a:pt x="0" y="0"/>
                </a:lnTo>
                <a:lnTo>
                  <a:pt x="0" y="4545750"/>
                </a:lnTo>
                <a:close/>
              </a:path>
            </a:pathLst>
          </a:custGeom>
          <a:solidFill>
            <a:srgbClr val="ABB7C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bk object 1021"/>
          <p:cNvSpPr/>
          <p:nvPr/>
        </p:nvSpPr>
        <p:spPr>
          <a:xfrm>
            <a:off x="14725750" y="2534762"/>
            <a:ext cx="32384" cy="4545330"/>
          </a:xfrm>
          <a:custGeom>
            <a:avLst/>
            <a:gdLst/>
            <a:ahLst/>
            <a:cxnLst/>
            <a:rect l="l" t="t" r="r" b="b"/>
            <a:pathLst>
              <a:path w="32384" h="4545330">
                <a:moveTo>
                  <a:pt x="0" y="4545172"/>
                </a:moveTo>
                <a:lnTo>
                  <a:pt x="32020" y="4545172"/>
                </a:lnTo>
                <a:lnTo>
                  <a:pt x="32020" y="0"/>
                </a:lnTo>
                <a:lnTo>
                  <a:pt x="0" y="0"/>
                </a:lnTo>
                <a:lnTo>
                  <a:pt x="0" y="4545172"/>
                </a:lnTo>
                <a:close/>
              </a:path>
            </a:pathLst>
          </a:custGeom>
          <a:solidFill>
            <a:srgbClr val="A9B5C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bk object 1022"/>
          <p:cNvSpPr/>
          <p:nvPr/>
        </p:nvSpPr>
        <p:spPr>
          <a:xfrm>
            <a:off x="14725750" y="2535039"/>
            <a:ext cx="31750" cy="4544695"/>
          </a:xfrm>
          <a:custGeom>
            <a:avLst/>
            <a:gdLst/>
            <a:ahLst/>
            <a:cxnLst/>
            <a:rect l="l" t="t" r="r" b="b"/>
            <a:pathLst>
              <a:path w="31750" h="4544695">
                <a:moveTo>
                  <a:pt x="0" y="4544594"/>
                </a:moveTo>
                <a:lnTo>
                  <a:pt x="31393" y="4544594"/>
                </a:lnTo>
                <a:lnTo>
                  <a:pt x="31393" y="0"/>
                </a:lnTo>
                <a:lnTo>
                  <a:pt x="0" y="0"/>
                </a:lnTo>
                <a:lnTo>
                  <a:pt x="0" y="4544594"/>
                </a:lnTo>
                <a:close/>
              </a:path>
            </a:pathLst>
          </a:custGeom>
          <a:solidFill>
            <a:srgbClr val="A7B2B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bk object 1023"/>
          <p:cNvSpPr/>
          <p:nvPr/>
        </p:nvSpPr>
        <p:spPr>
          <a:xfrm>
            <a:off x="14725750" y="2535340"/>
            <a:ext cx="31115" cy="4544060"/>
          </a:xfrm>
          <a:custGeom>
            <a:avLst/>
            <a:gdLst/>
            <a:ahLst/>
            <a:cxnLst/>
            <a:rect l="l" t="t" r="r" b="b"/>
            <a:pathLst>
              <a:path w="31115" h="4544059">
                <a:moveTo>
                  <a:pt x="0" y="4544003"/>
                </a:moveTo>
                <a:lnTo>
                  <a:pt x="30779" y="4544003"/>
                </a:lnTo>
                <a:lnTo>
                  <a:pt x="30779" y="0"/>
                </a:lnTo>
                <a:lnTo>
                  <a:pt x="0" y="0"/>
                </a:lnTo>
                <a:lnTo>
                  <a:pt x="0" y="4544003"/>
                </a:lnTo>
                <a:close/>
              </a:path>
            </a:pathLst>
          </a:custGeom>
          <a:solidFill>
            <a:srgbClr val="A5B0B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bk object 1024"/>
          <p:cNvSpPr/>
          <p:nvPr/>
        </p:nvSpPr>
        <p:spPr>
          <a:xfrm>
            <a:off x="14725750" y="2535629"/>
            <a:ext cx="30480" cy="4543425"/>
          </a:xfrm>
          <a:custGeom>
            <a:avLst/>
            <a:gdLst/>
            <a:ahLst/>
            <a:cxnLst/>
            <a:rect l="l" t="t" r="r" b="b"/>
            <a:pathLst>
              <a:path w="30480" h="4543425">
                <a:moveTo>
                  <a:pt x="0" y="4543425"/>
                </a:moveTo>
                <a:lnTo>
                  <a:pt x="30140" y="4543425"/>
                </a:lnTo>
                <a:lnTo>
                  <a:pt x="30140" y="0"/>
                </a:lnTo>
                <a:lnTo>
                  <a:pt x="0" y="0"/>
                </a:lnTo>
                <a:lnTo>
                  <a:pt x="0" y="4543425"/>
                </a:lnTo>
                <a:close/>
              </a:path>
            </a:pathLst>
          </a:custGeom>
          <a:solidFill>
            <a:srgbClr val="A3AEB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bk object 1025"/>
          <p:cNvSpPr/>
          <p:nvPr/>
        </p:nvSpPr>
        <p:spPr>
          <a:xfrm>
            <a:off x="14725750" y="2535918"/>
            <a:ext cx="29845" cy="4543425"/>
          </a:xfrm>
          <a:custGeom>
            <a:avLst/>
            <a:gdLst/>
            <a:ahLst/>
            <a:cxnLst/>
            <a:rect l="l" t="t" r="r" b="b"/>
            <a:pathLst>
              <a:path w="29844" h="4543425">
                <a:moveTo>
                  <a:pt x="0" y="4542847"/>
                </a:moveTo>
                <a:lnTo>
                  <a:pt x="29513" y="4542847"/>
                </a:lnTo>
                <a:lnTo>
                  <a:pt x="29513" y="0"/>
                </a:lnTo>
                <a:lnTo>
                  <a:pt x="0" y="0"/>
                </a:lnTo>
                <a:lnTo>
                  <a:pt x="0" y="4542847"/>
                </a:lnTo>
                <a:close/>
              </a:path>
            </a:pathLst>
          </a:custGeom>
          <a:solidFill>
            <a:srgbClr val="A2AEB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bk object 1026"/>
          <p:cNvSpPr/>
          <p:nvPr/>
        </p:nvSpPr>
        <p:spPr>
          <a:xfrm>
            <a:off x="14725750" y="2536207"/>
            <a:ext cx="29209" cy="4542790"/>
          </a:xfrm>
          <a:custGeom>
            <a:avLst/>
            <a:gdLst/>
            <a:ahLst/>
            <a:cxnLst/>
            <a:rect l="l" t="t" r="r" b="b"/>
            <a:pathLst>
              <a:path w="29209" h="4542790">
                <a:moveTo>
                  <a:pt x="0" y="4542269"/>
                </a:moveTo>
                <a:lnTo>
                  <a:pt x="28912" y="4542269"/>
                </a:lnTo>
                <a:lnTo>
                  <a:pt x="28912" y="0"/>
                </a:lnTo>
                <a:lnTo>
                  <a:pt x="0" y="0"/>
                </a:lnTo>
                <a:lnTo>
                  <a:pt x="0" y="4542269"/>
                </a:lnTo>
                <a:close/>
              </a:path>
            </a:pathLst>
          </a:custGeom>
          <a:solidFill>
            <a:srgbClr val="A0ACB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bk object 1027"/>
          <p:cNvSpPr/>
          <p:nvPr/>
        </p:nvSpPr>
        <p:spPr>
          <a:xfrm>
            <a:off x="14725750" y="2536496"/>
            <a:ext cx="28575" cy="4542155"/>
          </a:xfrm>
          <a:custGeom>
            <a:avLst/>
            <a:gdLst/>
            <a:ahLst/>
            <a:cxnLst/>
            <a:rect l="l" t="t" r="r" b="b"/>
            <a:pathLst>
              <a:path w="28575" h="4542155">
                <a:moveTo>
                  <a:pt x="0" y="4541691"/>
                </a:moveTo>
                <a:lnTo>
                  <a:pt x="28285" y="4541691"/>
                </a:lnTo>
                <a:lnTo>
                  <a:pt x="28285" y="0"/>
                </a:lnTo>
                <a:lnTo>
                  <a:pt x="0" y="0"/>
                </a:lnTo>
                <a:lnTo>
                  <a:pt x="0" y="4541691"/>
                </a:lnTo>
                <a:close/>
              </a:path>
            </a:pathLst>
          </a:custGeom>
          <a:solidFill>
            <a:srgbClr val="9EAAB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bk object 1028"/>
          <p:cNvSpPr/>
          <p:nvPr/>
        </p:nvSpPr>
        <p:spPr>
          <a:xfrm>
            <a:off x="14725750" y="2536798"/>
            <a:ext cx="27940" cy="4541520"/>
          </a:xfrm>
          <a:custGeom>
            <a:avLst/>
            <a:gdLst/>
            <a:ahLst/>
            <a:cxnLst/>
            <a:rect l="l" t="t" r="r" b="b"/>
            <a:pathLst>
              <a:path w="27940" h="4541520">
                <a:moveTo>
                  <a:pt x="0" y="4541101"/>
                </a:moveTo>
                <a:lnTo>
                  <a:pt x="27659" y="4541101"/>
                </a:lnTo>
                <a:lnTo>
                  <a:pt x="27659" y="0"/>
                </a:lnTo>
                <a:lnTo>
                  <a:pt x="0" y="0"/>
                </a:lnTo>
                <a:lnTo>
                  <a:pt x="0" y="4541101"/>
                </a:lnTo>
                <a:close/>
              </a:path>
            </a:pathLst>
          </a:custGeom>
          <a:solidFill>
            <a:srgbClr val="9CA8B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bk object 1029"/>
          <p:cNvSpPr/>
          <p:nvPr/>
        </p:nvSpPr>
        <p:spPr>
          <a:xfrm>
            <a:off x="14725750" y="2537074"/>
            <a:ext cx="27305" cy="4540885"/>
          </a:xfrm>
          <a:custGeom>
            <a:avLst/>
            <a:gdLst/>
            <a:ahLst/>
            <a:cxnLst/>
            <a:rect l="l" t="t" r="r" b="b"/>
            <a:pathLst>
              <a:path w="27305" h="4540884">
                <a:moveTo>
                  <a:pt x="0" y="4540523"/>
                </a:moveTo>
                <a:lnTo>
                  <a:pt x="27020" y="4540523"/>
                </a:lnTo>
                <a:lnTo>
                  <a:pt x="27020" y="0"/>
                </a:lnTo>
                <a:lnTo>
                  <a:pt x="0" y="0"/>
                </a:lnTo>
                <a:lnTo>
                  <a:pt x="0" y="4540523"/>
                </a:lnTo>
                <a:close/>
              </a:path>
            </a:pathLst>
          </a:custGeom>
          <a:solidFill>
            <a:srgbClr val="9AA5B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bk object 1030"/>
          <p:cNvSpPr/>
          <p:nvPr/>
        </p:nvSpPr>
        <p:spPr>
          <a:xfrm>
            <a:off x="14725750" y="2537376"/>
            <a:ext cx="26670" cy="4540250"/>
          </a:xfrm>
          <a:custGeom>
            <a:avLst/>
            <a:gdLst/>
            <a:ahLst/>
            <a:cxnLst/>
            <a:rect l="l" t="t" r="r" b="b"/>
            <a:pathLst>
              <a:path w="26669" h="4540250">
                <a:moveTo>
                  <a:pt x="0" y="4539945"/>
                </a:moveTo>
                <a:lnTo>
                  <a:pt x="26393" y="4539945"/>
                </a:lnTo>
                <a:lnTo>
                  <a:pt x="26393" y="0"/>
                </a:lnTo>
                <a:lnTo>
                  <a:pt x="0" y="0"/>
                </a:lnTo>
                <a:lnTo>
                  <a:pt x="0" y="4539945"/>
                </a:lnTo>
                <a:close/>
              </a:path>
            </a:pathLst>
          </a:custGeom>
          <a:solidFill>
            <a:srgbClr val="98A3A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bk object 1031"/>
          <p:cNvSpPr/>
          <p:nvPr/>
        </p:nvSpPr>
        <p:spPr>
          <a:xfrm>
            <a:off x="14725750" y="2537652"/>
            <a:ext cx="26034" cy="4539615"/>
          </a:xfrm>
          <a:custGeom>
            <a:avLst/>
            <a:gdLst/>
            <a:ahLst/>
            <a:cxnLst/>
            <a:rect l="l" t="t" r="r" b="b"/>
            <a:pathLst>
              <a:path w="26034" h="4539615">
                <a:moveTo>
                  <a:pt x="0" y="4539367"/>
                </a:moveTo>
                <a:lnTo>
                  <a:pt x="25791" y="4539367"/>
                </a:lnTo>
                <a:lnTo>
                  <a:pt x="25791" y="0"/>
                </a:lnTo>
                <a:lnTo>
                  <a:pt x="0" y="0"/>
                </a:lnTo>
                <a:lnTo>
                  <a:pt x="0" y="4539367"/>
                </a:lnTo>
                <a:close/>
              </a:path>
            </a:pathLst>
          </a:custGeom>
          <a:solidFill>
            <a:srgbClr val="96A1A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bk object 1032"/>
          <p:cNvSpPr/>
          <p:nvPr/>
        </p:nvSpPr>
        <p:spPr>
          <a:xfrm>
            <a:off x="14725750" y="2537954"/>
            <a:ext cx="25400" cy="4538980"/>
          </a:xfrm>
          <a:custGeom>
            <a:avLst/>
            <a:gdLst/>
            <a:ahLst/>
            <a:cxnLst/>
            <a:rect l="l" t="t" r="r" b="b"/>
            <a:pathLst>
              <a:path w="25400" h="4538980">
                <a:moveTo>
                  <a:pt x="0" y="4538776"/>
                </a:moveTo>
                <a:lnTo>
                  <a:pt x="25165" y="4538776"/>
                </a:lnTo>
                <a:lnTo>
                  <a:pt x="25165" y="0"/>
                </a:lnTo>
                <a:lnTo>
                  <a:pt x="0" y="0"/>
                </a:lnTo>
                <a:lnTo>
                  <a:pt x="0" y="4538776"/>
                </a:lnTo>
                <a:close/>
              </a:path>
            </a:pathLst>
          </a:custGeom>
          <a:solidFill>
            <a:srgbClr val="94A0A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bk object 1033"/>
          <p:cNvSpPr/>
          <p:nvPr/>
        </p:nvSpPr>
        <p:spPr>
          <a:xfrm>
            <a:off x="14725750" y="2538230"/>
            <a:ext cx="24765" cy="4538345"/>
          </a:xfrm>
          <a:custGeom>
            <a:avLst/>
            <a:gdLst/>
            <a:ahLst/>
            <a:cxnLst/>
            <a:rect l="l" t="t" r="r" b="b"/>
            <a:pathLst>
              <a:path w="24765" h="4538345">
                <a:moveTo>
                  <a:pt x="0" y="4538211"/>
                </a:moveTo>
                <a:lnTo>
                  <a:pt x="24598" y="4538211"/>
                </a:lnTo>
                <a:lnTo>
                  <a:pt x="24598" y="0"/>
                </a:lnTo>
                <a:lnTo>
                  <a:pt x="0" y="0"/>
                </a:lnTo>
                <a:lnTo>
                  <a:pt x="0" y="4538211"/>
                </a:lnTo>
                <a:close/>
              </a:path>
            </a:pathLst>
          </a:custGeom>
          <a:solidFill>
            <a:srgbClr val="929EA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bk object 1034"/>
          <p:cNvSpPr/>
          <p:nvPr/>
        </p:nvSpPr>
        <p:spPr>
          <a:xfrm>
            <a:off x="14725750" y="2538532"/>
            <a:ext cx="24130" cy="4537710"/>
          </a:xfrm>
          <a:custGeom>
            <a:avLst/>
            <a:gdLst/>
            <a:ahLst/>
            <a:cxnLst/>
            <a:rect l="l" t="t" r="r" b="b"/>
            <a:pathLst>
              <a:path w="24130" h="4537709">
                <a:moveTo>
                  <a:pt x="0" y="4537620"/>
                </a:moveTo>
                <a:lnTo>
                  <a:pt x="23958" y="4537620"/>
                </a:lnTo>
                <a:lnTo>
                  <a:pt x="23958" y="0"/>
                </a:lnTo>
                <a:lnTo>
                  <a:pt x="0" y="0"/>
                </a:lnTo>
                <a:lnTo>
                  <a:pt x="0" y="4537620"/>
                </a:lnTo>
                <a:close/>
              </a:path>
            </a:pathLst>
          </a:custGeom>
          <a:solidFill>
            <a:srgbClr val="909BA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bk object 1035"/>
          <p:cNvSpPr/>
          <p:nvPr/>
        </p:nvSpPr>
        <p:spPr>
          <a:xfrm>
            <a:off x="14725750" y="2538821"/>
            <a:ext cx="23495" cy="4537075"/>
          </a:xfrm>
          <a:custGeom>
            <a:avLst/>
            <a:gdLst/>
            <a:ahLst/>
            <a:cxnLst/>
            <a:rect l="l" t="t" r="r" b="b"/>
            <a:pathLst>
              <a:path w="23494" h="4537075">
                <a:moveTo>
                  <a:pt x="0" y="4537030"/>
                </a:moveTo>
                <a:lnTo>
                  <a:pt x="23330" y="4537030"/>
                </a:lnTo>
                <a:lnTo>
                  <a:pt x="23330" y="0"/>
                </a:lnTo>
                <a:lnTo>
                  <a:pt x="0" y="0"/>
                </a:lnTo>
                <a:lnTo>
                  <a:pt x="0" y="4537030"/>
                </a:lnTo>
                <a:close/>
              </a:path>
            </a:pathLst>
          </a:custGeom>
          <a:solidFill>
            <a:srgbClr val="8E99A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bk object 1036"/>
          <p:cNvSpPr/>
          <p:nvPr/>
        </p:nvSpPr>
        <p:spPr>
          <a:xfrm>
            <a:off x="14725750" y="2539110"/>
            <a:ext cx="22860" cy="4537075"/>
          </a:xfrm>
          <a:custGeom>
            <a:avLst/>
            <a:gdLst/>
            <a:ahLst/>
            <a:cxnLst/>
            <a:rect l="l" t="t" r="r" b="b"/>
            <a:pathLst>
              <a:path w="22859" h="4537075">
                <a:moveTo>
                  <a:pt x="0" y="4536464"/>
                </a:moveTo>
                <a:lnTo>
                  <a:pt x="22727" y="4536464"/>
                </a:lnTo>
                <a:lnTo>
                  <a:pt x="22727" y="0"/>
                </a:lnTo>
                <a:lnTo>
                  <a:pt x="0" y="0"/>
                </a:lnTo>
                <a:lnTo>
                  <a:pt x="0" y="4536464"/>
                </a:lnTo>
                <a:close/>
              </a:path>
            </a:pathLst>
          </a:custGeom>
          <a:solidFill>
            <a:srgbClr val="8C97A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bk object 1037"/>
          <p:cNvSpPr/>
          <p:nvPr/>
        </p:nvSpPr>
        <p:spPr>
          <a:xfrm>
            <a:off x="14725750" y="2539399"/>
            <a:ext cx="22225" cy="4536440"/>
          </a:xfrm>
          <a:custGeom>
            <a:avLst/>
            <a:gdLst/>
            <a:ahLst/>
            <a:cxnLst/>
            <a:rect l="l" t="t" r="r" b="b"/>
            <a:pathLst>
              <a:path w="22225" h="4536440">
                <a:moveTo>
                  <a:pt x="0" y="4535886"/>
                </a:moveTo>
                <a:lnTo>
                  <a:pt x="22100" y="4535886"/>
                </a:lnTo>
                <a:lnTo>
                  <a:pt x="22100" y="0"/>
                </a:lnTo>
                <a:lnTo>
                  <a:pt x="0" y="0"/>
                </a:lnTo>
                <a:lnTo>
                  <a:pt x="0" y="4535886"/>
                </a:lnTo>
                <a:close/>
              </a:path>
            </a:pathLst>
          </a:custGeom>
          <a:solidFill>
            <a:srgbClr val="8B96A2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bk object 1038"/>
          <p:cNvSpPr/>
          <p:nvPr/>
        </p:nvSpPr>
        <p:spPr>
          <a:xfrm>
            <a:off x="14725750" y="2539688"/>
            <a:ext cx="21590" cy="4535805"/>
          </a:xfrm>
          <a:custGeom>
            <a:avLst/>
            <a:gdLst/>
            <a:ahLst/>
            <a:cxnLst/>
            <a:rect l="l" t="t" r="r" b="b"/>
            <a:pathLst>
              <a:path w="21590" h="4535805">
                <a:moveTo>
                  <a:pt x="0" y="4535296"/>
                </a:moveTo>
                <a:lnTo>
                  <a:pt x="21361" y="4535296"/>
                </a:lnTo>
                <a:lnTo>
                  <a:pt x="21361" y="0"/>
                </a:lnTo>
                <a:lnTo>
                  <a:pt x="0" y="0"/>
                </a:lnTo>
                <a:lnTo>
                  <a:pt x="0" y="4535296"/>
                </a:lnTo>
                <a:close/>
              </a:path>
            </a:pathLst>
          </a:custGeom>
          <a:solidFill>
            <a:srgbClr val="8994A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bk object 1039"/>
          <p:cNvSpPr/>
          <p:nvPr/>
        </p:nvSpPr>
        <p:spPr>
          <a:xfrm>
            <a:off x="14725750" y="2539989"/>
            <a:ext cx="20955" cy="4535170"/>
          </a:xfrm>
          <a:custGeom>
            <a:avLst/>
            <a:gdLst/>
            <a:ahLst/>
            <a:cxnLst/>
            <a:rect l="l" t="t" r="r" b="b"/>
            <a:pathLst>
              <a:path w="20955" h="4535170">
                <a:moveTo>
                  <a:pt x="0" y="4534718"/>
                </a:moveTo>
                <a:lnTo>
                  <a:pt x="20737" y="4534718"/>
                </a:lnTo>
                <a:lnTo>
                  <a:pt x="20737" y="0"/>
                </a:lnTo>
                <a:lnTo>
                  <a:pt x="0" y="0"/>
                </a:lnTo>
                <a:lnTo>
                  <a:pt x="0" y="4534718"/>
                </a:lnTo>
                <a:close/>
              </a:path>
            </a:pathLst>
          </a:custGeom>
          <a:solidFill>
            <a:srgbClr val="87929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bk object 1040"/>
          <p:cNvSpPr/>
          <p:nvPr/>
        </p:nvSpPr>
        <p:spPr>
          <a:xfrm>
            <a:off x="14725750" y="2540266"/>
            <a:ext cx="20320" cy="4534535"/>
          </a:xfrm>
          <a:custGeom>
            <a:avLst/>
            <a:gdLst/>
            <a:ahLst/>
            <a:cxnLst/>
            <a:rect l="l" t="t" r="r" b="b"/>
            <a:pathLst>
              <a:path w="20319" h="4534534">
                <a:moveTo>
                  <a:pt x="0" y="4534140"/>
                </a:moveTo>
                <a:lnTo>
                  <a:pt x="20100" y="4534140"/>
                </a:lnTo>
                <a:lnTo>
                  <a:pt x="20100" y="0"/>
                </a:lnTo>
                <a:lnTo>
                  <a:pt x="0" y="0"/>
                </a:lnTo>
                <a:lnTo>
                  <a:pt x="0" y="4534140"/>
                </a:lnTo>
                <a:close/>
              </a:path>
            </a:pathLst>
          </a:custGeom>
          <a:solidFill>
            <a:srgbClr val="85909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bk object 1041"/>
          <p:cNvSpPr/>
          <p:nvPr/>
        </p:nvSpPr>
        <p:spPr>
          <a:xfrm>
            <a:off x="14725750" y="2540567"/>
            <a:ext cx="19685" cy="4533900"/>
          </a:xfrm>
          <a:custGeom>
            <a:avLst/>
            <a:gdLst/>
            <a:ahLst/>
            <a:cxnLst/>
            <a:rect l="l" t="t" r="r" b="b"/>
            <a:pathLst>
              <a:path w="19684" h="4533900">
                <a:moveTo>
                  <a:pt x="0" y="4533562"/>
                </a:moveTo>
                <a:lnTo>
                  <a:pt x="19563" y="4533562"/>
                </a:lnTo>
                <a:lnTo>
                  <a:pt x="19563" y="0"/>
                </a:lnTo>
                <a:lnTo>
                  <a:pt x="0" y="0"/>
                </a:lnTo>
                <a:lnTo>
                  <a:pt x="0" y="4533562"/>
                </a:lnTo>
                <a:close/>
              </a:path>
            </a:pathLst>
          </a:custGeom>
          <a:solidFill>
            <a:srgbClr val="838E9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bk object 1042"/>
          <p:cNvSpPr/>
          <p:nvPr/>
        </p:nvSpPr>
        <p:spPr>
          <a:xfrm>
            <a:off x="14725750" y="7063668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59">
                <a:moveTo>
                  <a:pt x="0" y="10160"/>
                </a:moveTo>
                <a:lnTo>
                  <a:pt x="363" y="10160"/>
                </a:lnTo>
                <a:lnTo>
                  <a:pt x="36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bk object 1043"/>
          <p:cNvSpPr/>
          <p:nvPr/>
        </p:nvSpPr>
        <p:spPr>
          <a:xfrm>
            <a:off x="14725750" y="7052238"/>
            <a:ext cx="1270" cy="11430"/>
          </a:xfrm>
          <a:custGeom>
            <a:avLst/>
            <a:gdLst/>
            <a:ahLst/>
            <a:cxnLst/>
            <a:rect l="l" t="t" r="r" b="b"/>
            <a:pathLst>
              <a:path w="1269" h="11429">
                <a:moveTo>
                  <a:pt x="0" y="11429"/>
                </a:moveTo>
                <a:lnTo>
                  <a:pt x="1046" y="11429"/>
                </a:lnTo>
                <a:lnTo>
                  <a:pt x="1046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bk object 1044"/>
          <p:cNvSpPr/>
          <p:nvPr/>
        </p:nvSpPr>
        <p:spPr>
          <a:xfrm>
            <a:off x="14725750" y="7036998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5" h="15240">
                <a:moveTo>
                  <a:pt x="0" y="15239"/>
                </a:moveTo>
                <a:lnTo>
                  <a:pt x="1733" y="15239"/>
                </a:lnTo>
                <a:lnTo>
                  <a:pt x="1733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bk object 1045"/>
          <p:cNvSpPr/>
          <p:nvPr/>
        </p:nvSpPr>
        <p:spPr>
          <a:xfrm>
            <a:off x="14725750" y="7020488"/>
            <a:ext cx="2540" cy="16510"/>
          </a:xfrm>
          <a:custGeom>
            <a:avLst/>
            <a:gdLst/>
            <a:ahLst/>
            <a:cxnLst/>
            <a:rect l="l" t="t" r="r" b="b"/>
            <a:pathLst>
              <a:path w="2540" h="16509">
                <a:moveTo>
                  <a:pt x="0" y="16509"/>
                </a:moveTo>
                <a:lnTo>
                  <a:pt x="2421" y="16509"/>
                </a:lnTo>
                <a:lnTo>
                  <a:pt x="2421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bk object 1046"/>
          <p:cNvSpPr/>
          <p:nvPr/>
        </p:nvSpPr>
        <p:spPr>
          <a:xfrm>
            <a:off x="14725750" y="7000168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20">
                <a:moveTo>
                  <a:pt x="0" y="20320"/>
                </a:moveTo>
                <a:lnTo>
                  <a:pt x="3108" y="20320"/>
                </a:lnTo>
                <a:lnTo>
                  <a:pt x="3108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bk object 1047"/>
          <p:cNvSpPr/>
          <p:nvPr/>
        </p:nvSpPr>
        <p:spPr>
          <a:xfrm>
            <a:off x="14725750" y="6978578"/>
            <a:ext cx="3810" cy="21590"/>
          </a:xfrm>
          <a:custGeom>
            <a:avLst/>
            <a:gdLst/>
            <a:ahLst/>
            <a:cxnLst/>
            <a:rect l="l" t="t" r="r" b="b"/>
            <a:pathLst>
              <a:path w="3809" h="21590">
                <a:moveTo>
                  <a:pt x="0" y="21589"/>
                </a:moveTo>
                <a:lnTo>
                  <a:pt x="3791" y="21589"/>
                </a:lnTo>
                <a:lnTo>
                  <a:pt x="3791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bk object 1048"/>
          <p:cNvSpPr/>
          <p:nvPr/>
        </p:nvSpPr>
        <p:spPr>
          <a:xfrm>
            <a:off x="14728293" y="6929048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49529"/>
                </a:move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bk object 1049"/>
          <p:cNvSpPr/>
          <p:nvPr/>
        </p:nvSpPr>
        <p:spPr>
          <a:xfrm>
            <a:off x="14729542" y="6804588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124459"/>
                </a:moveTo>
                <a:lnTo>
                  <a:pt x="0" y="0"/>
                </a:lnTo>
                <a:lnTo>
                  <a:pt x="0" y="124459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bk object 1050"/>
          <p:cNvSpPr/>
          <p:nvPr/>
        </p:nvSpPr>
        <p:spPr>
          <a:xfrm>
            <a:off x="14731248" y="6558208"/>
            <a:ext cx="0" cy="246379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246380"/>
                </a:moveTo>
                <a:lnTo>
                  <a:pt x="0" y="0"/>
                </a:lnTo>
                <a:lnTo>
                  <a:pt x="0" y="246380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bk object 1051"/>
          <p:cNvSpPr/>
          <p:nvPr/>
        </p:nvSpPr>
        <p:spPr>
          <a:xfrm>
            <a:off x="14731767" y="6461688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96519"/>
                </a:move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bk object 1052"/>
          <p:cNvSpPr/>
          <p:nvPr/>
        </p:nvSpPr>
        <p:spPr>
          <a:xfrm>
            <a:off x="14732485" y="6304208"/>
            <a:ext cx="0" cy="157480"/>
          </a:xfrm>
          <a:custGeom>
            <a:avLst/>
            <a:gdLst/>
            <a:ahLst/>
            <a:cxnLst/>
            <a:rect l="l" t="t" r="r" b="b"/>
            <a:pathLst>
              <a:path h="157479">
                <a:moveTo>
                  <a:pt x="0" y="157480"/>
                </a:moveTo>
                <a:lnTo>
                  <a:pt x="0" y="0"/>
                </a:lnTo>
                <a:lnTo>
                  <a:pt x="0" y="157480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bk object 1053"/>
          <p:cNvSpPr/>
          <p:nvPr/>
        </p:nvSpPr>
        <p:spPr>
          <a:xfrm>
            <a:off x="14733787" y="5887648"/>
            <a:ext cx="0" cy="416559"/>
          </a:xfrm>
          <a:custGeom>
            <a:avLst/>
            <a:gdLst/>
            <a:ahLst/>
            <a:cxnLst/>
            <a:rect l="l" t="t" r="r" b="b"/>
            <a:pathLst>
              <a:path h="416560">
                <a:moveTo>
                  <a:pt x="0" y="0"/>
                </a:moveTo>
                <a:lnTo>
                  <a:pt x="0" y="416559"/>
                </a:lnTo>
              </a:path>
            </a:pathLst>
          </a:custGeom>
          <a:ln w="16072">
            <a:solidFill>
              <a:srgbClr val="818C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bk object 1054"/>
          <p:cNvSpPr/>
          <p:nvPr/>
        </p:nvSpPr>
        <p:spPr>
          <a:xfrm>
            <a:off x="14725750" y="5755568"/>
            <a:ext cx="17145" cy="132080"/>
          </a:xfrm>
          <a:custGeom>
            <a:avLst/>
            <a:gdLst/>
            <a:ahLst/>
            <a:cxnLst/>
            <a:rect l="l" t="t" r="r" b="b"/>
            <a:pathLst>
              <a:path w="17144" h="132079">
                <a:moveTo>
                  <a:pt x="0" y="132080"/>
                </a:moveTo>
                <a:lnTo>
                  <a:pt x="16728" y="132080"/>
                </a:lnTo>
                <a:lnTo>
                  <a:pt x="16728" y="0"/>
                </a:lnTo>
                <a:lnTo>
                  <a:pt x="0" y="0"/>
                </a:lnTo>
                <a:lnTo>
                  <a:pt x="0" y="132080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bk object 1055"/>
          <p:cNvSpPr/>
          <p:nvPr/>
        </p:nvSpPr>
        <p:spPr>
          <a:xfrm>
            <a:off x="14725750" y="5620948"/>
            <a:ext cx="17780" cy="134620"/>
          </a:xfrm>
          <a:custGeom>
            <a:avLst/>
            <a:gdLst/>
            <a:ahLst/>
            <a:cxnLst/>
            <a:rect l="l" t="t" r="r" b="b"/>
            <a:pathLst>
              <a:path w="17780" h="134620">
                <a:moveTo>
                  <a:pt x="0" y="134619"/>
                </a:moveTo>
                <a:lnTo>
                  <a:pt x="17304" y="134619"/>
                </a:lnTo>
                <a:lnTo>
                  <a:pt x="17304" y="0"/>
                </a:lnTo>
                <a:lnTo>
                  <a:pt x="0" y="0"/>
                </a:lnTo>
                <a:lnTo>
                  <a:pt x="0" y="134619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bk object 1056"/>
          <p:cNvSpPr/>
          <p:nvPr/>
        </p:nvSpPr>
        <p:spPr>
          <a:xfrm>
            <a:off x="14725750" y="5481248"/>
            <a:ext cx="18415" cy="139700"/>
          </a:xfrm>
          <a:custGeom>
            <a:avLst/>
            <a:gdLst/>
            <a:ahLst/>
            <a:cxnLst/>
            <a:rect l="l" t="t" r="r" b="b"/>
            <a:pathLst>
              <a:path w="18415" h="139700">
                <a:moveTo>
                  <a:pt x="0" y="139700"/>
                </a:moveTo>
                <a:lnTo>
                  <a:pt x="17799" y="139700"/>
                </a:lnTo>
                <a:lnTo>
                  <a:pt x="17799" y="0"/>
                </a:lnTo>
                <a:lnTo>
                  <a:pt x="0" y="0"/>
                </a:lnTo>
                <a:lnTo>
                  <a:pt x="0" y="139700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bk object 1057"/>
          <p:cNvSpPr/>
          <p:nvPr/>
        </p:nvSpPr>
        <p:spPr>
          <a:xfrm>
            <a:off x="14725750" y="5336468"/>
            <a:ext cx="18415" cy="144780"/>
          </a:xfrm>
          <a:custGeom>
            <a:avLst/>
            <a:gdLst/>
            <a:ahLst/>
            <a:cxnLst/>
            <a:rect l="l" t="t" r="r" b="b"/>
            <a:pathLst>
              <a:path w="18415" h="144779">
                <a:moveTo>
                  <a:pt x="0" y="144780"/>
                </a:moveTo>
                <a:lnTo>
                  <a:pt x="18214" y="144780"/>
                </a:lnTo>
                <a:lnTo>
                  <a:pt x="18214" y="0"/>
                </a:lnTo>
                <a:lnTo>
                  <a:pt x="0" y="0"/>
                </a:lnTo>
                <a:lnTo>
                  <a:pt x="0" y="144780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bk object 1058"/>
          <p:cNvSpPr/>
          <p:nvPr/>
        </p:nvSpPr>
        <p:spPr>
          <a:xfrm>
            <a:off x="14725750" y="5189148"/>
            <a:ext cx="19050" cy="147320"/>
          </a:xfrm>
          <a:custGeom>
            <a:avLst/>
            <a:gdLst/>
            <a:ahLst/>
            <a:cxnLst/>
            <a:rect l="l" t="t" r="r" b="b"/>
            <a:pathLst>
              <a:path w="19050" h="147320">
                <a:moveTo>
                  <a:pt x="0" y="147319"/>
                </a:moveTo>
                <a:lnTo>
                  <a:pt x="18542" y="147319"/>
                </a:lnTo>
                <a:lnTo>
                  <a:pt x="18542" y="0"/>
                </a:lnTo>
                <a:lnTo>
                  <a:pt x="0" y="0"/>
                </a:lnTo>
                <a:lnTo>
                  <a:pt x="0" y="147319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bk object 1059"/>
          <p:cNvSpPr/>
          <p:nvPr/>
        </p:nvSpPr>
        <p:spPr>
          <a:xfrm>
            <a:off x="14725750" y="5039288"/>
            <a:ext cx="19050" cy="149860"/>
          </a:xfrm>
          <a:custGeom>
            <a:avLst/>
            <a:gdLst/>
            <a:ahLst/>
            <a:cxnLst/>
            <a:rect l="l" t="t" r="r" b="b"/>
            <a:pathLst>
              <a:path w="19050" h="149860">
                <a:moveTo>
                  <a:pt x="0" y="149860"/>
                </a:moveTo>
                <a:lnTo>
                  <a:pt x="18779" y="149860"/>
                </a:lnTo>
                <a:lnTo>
                  <a:pt x="18779" y="0"/>
                </a:lnTo>
                <a:lnTo>
                  <a:pt x="0" y="0"/>
                </a:lnTo>
                <a:lnTo>
                  <a:pt x="0" y="149860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bk object 1060"/>
          <p:cNvSpPr/>
          <p:nvPr/>
        </p:nvSpPr>
        <p:spPr>
          <a:xfrm>
            <a:off x="14725750" y="4575738"/>
            <a:ext cx="19050" cy="463550"/>
          </a:xfrm>
          <a:custGeom>
            <a:avLst/>
            <a:gdLst/>
            <a:ahLst/>
            <a:cxnLst/>
            <a:rect l="l" t="t" r="r" b="b"/>
            <a:pathLst>
              <a:path w="19050" h="463550">
                <a:moveTo>
                  <a:pt x="0" y="463550"/>
                </a:moveTo>
                <a:lnTo>
                  <a:pt x="18875" y="463550"/>
                </a:lnTo>
                <a:lnTo>
                  <a:pt x="18875" y="0"/>
                </a:lnTo>
                <a:lnTo>
                  <a:pt x="0" y="0"/>
                </a:lnTo>
                <a:lnTo>
                  <a:pt x="0" y="463550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bk object 1061"/>
          <p:cNvSpPr/>
          <p:nvPr/>
        </p:nvSpPr>
        <p:spPr>
          <a:xfrm>
            <a:off x="14725750" y="4424608"/>
            <a:ext cx="19050" cy="151130"/>
          </a:xfrm>
          <a:custGeom>
            <a:avLst/>
            <a:gdLst/>
            <a:ahLst/>
            <a:cxnLst/>
            <a:rect l="l" t="t" r="r" b="b"/>
            <a:pathLst>
              <a:path w="19050" h="151129">
                <a:moveTo>
                  <a:pt x="0" y="151129"/>
                </a:moveTo>
                <a:lnTo>
                  <a:pt x="18779" y="151129"/>
                </a:lnTo>
                <a:lnTo>
                  <a:pt x="18779" y="0"/>
                </a:lnTo>
                <a:lnTo>
                  <a:pt x="0" y="0"/>
                </a:lnTo>
                <a:lnTo>
                  <a:pt x="0" y="151129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bk object 1062"/>
          <p:cNvSpPr/>
          <p:nvPr/>
        </p:nvSpPr>
        <p:spPr>
          <a:xfrm>
            <a:off x="14725750" y="4277288"/>
            <a:ext cx="19050" cy="147320"/>
          </a:xfrm>
          <a:custGeom>
            <a:avLst/>
            <a:gdLst/>
            <a:ahLst/>
            <a:cxnLst/>
            <a:rect l="l" t="t" r="r" b="b"/>
            <a:pathLst>
              <a:path w="19050" h="147320">
                <a:moveTo>
                  <a:pt x="0" y="147320"/>
                </a:moveTo>
                <a:lnTo>
                  <a:pt x="18541" y="147320"/>
                </a:lnTo>
                <a:lnTo>
                  <a:pt x="18541" y="0"/>
                </a:lnTo>
                <a:lnTo>
                  <a:pt x="0" y="0"/>
                </a:lnTo>
                <a:lnTo>
                  <a:pt x="0" y="147320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bk object 1063"/>
          <p:cNvSpPr/>
          <p:nvPr/>
        </p:nvSpPr>
        <p:spPr>
          <a:xfrm>
            <a:off x="14725750" y="4133778"/>
            <a:ext cx="18415" cy="143510"/>
          </a:xfrm>
          <a:custGeom>
            <a:avLst/>
            <a:gdLst/>
            <a:ahLst/>
            <a:cxnLst/>
            <a:rect l="l" t="t" r="r" b="b"/>
            <a:pathLst>
              <a:path w="18415" h="143510">
                <a:moveTo>
                  <a:pt x="0" y="143509"/>
                </a:moveTo>
                <a:lnTo>
                  <a:pt x="18214" y="143509"/>
                </a:lnTo>
                <a:lnTo>
                  <a:pt x="18214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bk object 1064"/>
          <p:cNvSpPr/>
          <p:nvPr/>
        </p:nvSpPr>
        <p:spPr>
          <a:xfrm>
            <a:off x="14734651" y="2659304"/>
            <a:ext cx="0" cy="1474470"/>
          </a:xfrm>
          <a:custGeom>
            <a:avLst/>
            <a:gdLst/>
            <a:ahLst/>
            <a:cxnLst/>
            <a:rect l="l" t="t" r="r" b="b"/>
            <a:pathLst>
              <a:path h="1474470">
                <a:moveTo>
                  <a:pt x="0" y="0"/>
                </a:moveTo>
                <a:lnTo>
                  <a:pt x="0" y="1474474"/>
                </a:lnTo>
              </a:path>
            </a:pathLst>
          </a:custGeom>
          <a:ln w="17800">
            <a:solidFill>
              <a:srgbClr val="818C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bk object 1065"/>
          <p:cNvSpPr/>
          <p:nvPr/>
        </p:nvSpPr>
        <p:spPr>
          <a:xfrm>
            <a:off x="14725750" y="2635178"/>
            <a:ext cx="4445" cy="24130"/>
          </a:xfrm>
          <a:custGeom>
            <a:avLst/>
            <a:gdLst/>
            <a:ahLst/>
            <a:cxnLst/>
            <a:rect l="l" t="t" r="r" b="b"/>
            <a:pathLst>
              <a:path w="4444" h="24130">
                <a:moveTo>
                  <a:pt x="0" y="24130"/>
                </a:moveTo>
                <a:lnTo>
                  <a:pt x="4428" y="24130"/>
                </a:lnTo>
                <a:lnTo>
                  <a:pt x="4428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bk object 1066"/>
          <p:cNvSpPr/>
          <p:nvPr/>
        </p:nvSpPr>
        <p:spPr>
          <a:xfrm>
            <a:off x="14725750" y="2613588"/>
            <a:ext cx="3810" cy="21590"/>
          </a:xfrm>
          <a:custGeom>
            <a:avLst/>
            <a:gdLst/>
            <a:ahLst/>
            <a:cxnLst/>
            <a:rect l="l" t="t" r="r" b="b"/>
            <a:pathLst>
              <a:path w="3809" h="21589">
                <a:moveTo>
                  <a:pt x="0" y="21589"/>
                </a:moveTo>
                <a:lnTo>
                  <a:pt x="3763" y="21589"/>
                </a:lnTo>
                <a:lnTo>
                  <a:pt x="3763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bk object 1067"/>
          <p:cNvSpPr/>
          <p:nvPr/>
        </p:nvSpPr>
        <p:spPr>
          <a:xfrm>
            <a:off x="14725750" y="2594538"/>
            <a:ext cx="3175" cy="19050"/>
          </a:xfrm>
          <a:custGeom>
            <a:avLst/>
            <a:gdLst/>
            <a:ahLst/>
            <a:cxnLst/>
            <a:rect l="l" t="t" r="r" b="b"/>
            <a:pathLst>
              <a:path w="3175" h="19050">
                <a:moveTo>
                  <a:pt x="0" y="19050"/>
                </a:moveTo>
                <a:lnTo>
                  <a:pt x="3098" y="19050"/>
                </a:lnTo>
                <a:lnTo>
                  <a:pt x="3098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bk object 1068"/>
          <p:cNvSpPr/>
          <p:nvPr/>
        </p:nvSpPr>
        <p:spPr>
          <a:xfrm>
            <a:off x="14725750" y="2578028"/>
            <a:ext cx="2540" cy="16510"/>
          </a:xfrm>
          <a:custGeom>
            <a:avLst/>
            <a:gdLst/>
            <a:ahLst/>
            <a:cxnLst/>
            <a:rect l="l" t="t" r="r" b="b"/>
            <a:pathLst>
              <a:path w="2540" h="16510">
                <a:moveTo>
                  <a:pt x="0" y="16510"/>
                </a:moveTo>
                <a:lnTo>
                  <a:pt x="2435" y="16510"/>
                </a:lnTo>
                <a:lnTo>
                  <a:pt x="2435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bk object 1069"/>
          <p:cNvSpPr/>
          <p:nvPr/>
        </p:nvSpPr>
        <p:spPr>
          <a:xfrm>
            <a:off x="14725750" y="2562788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5" h="15239">
                <a:moveTo>
                  <a:pt x="0" y="15239"/>
                </a:moveTo>
                <a:lnTo>
                  <a:pt x="1750" y="15239"/>
                </a:lnTo>
                <a:lnTo>
                  <a:pt x="175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bk object 1070"/>
          <p:cNvSpPr/>
          <p:nvPr/>
        </p:nvSpPr>
        <p:spPr>
          <a:xfrm>
            <a:off x="14725750" y="2550088"/>
            <a:ext cx="1270" cy="12700"/>
          </a:xfrm>
          <a:custGeom>
            <a:avLst/>
            <a:gdLst/>
            <a:ahLst/>
            <a:cxnLst/>
            <a:rect l="l" t="t" r="r" b="b"/>
            <a:pathLst>
              <a:path w="1269" h="12700">
                <a:moveTo>
                  <a:pt x="0" y="12700"/>
                </a:moveTo>
                <a:lnTo>
                  <a:pt x="1030" y="12700"/>
                </a:lnTo>
                <a:lnTo>
                  <a:pt x="10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bk object 1071"/>
          <p:cNvSpPr/>
          <p:nvPr/>
        </p:nvSpPr>
        <p:spPr>
          <a:xfrm>
            <a:off x="14728127" y="2540909"/>
            <a:ext cx="0" cy="14605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5773"/>
                </a:moveTo>
                <a:lnTo>
                  <a:pt x="0" y="0"/>
                </a:lnTo>
                <a:lnTo>
                  <a:pt x="0" y="145773"/>
                </a:lnTo>
                <a:close/>
              </a:path>
            </a:pathLst>
          </a:custGeom>
          <a:solidFill>
            <a:srgbClr val="818C9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bk object 1072"/>
          <p:cNvSpPr/>
          <p:nvPr/>
        </p:nvSpPr>
        <p:spPr>
          <a:xfrm>
            <a:off x="14725750" y="7063379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59">
                <a:moveTo>
                  <a:pt x="0" y="10160"/>
                </a:moveTo>
                <a:lnTo>
                  <a:pt x="347" y="10160"/>
                </a:lnTo>
                <a:lnTo>
                  <a:pt x="34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bk object 1073"/>
          <p:cNvSpPr/>
          <p:nvPr/>
        </p:nvSpPr>
        <p:spPr>
          <a:xfrm>
            <a:off x="14725750" y="7050679"/>
            <a:ext cx="1270" cy="12700"/>
          </a:xfrm>
          <a:custGeom>
            <a:avLst/>
            <a:gdLst/>
            <a:ahLst/>
            <a:cxnLst/>
            <a:rect l="l" t="t" r="r" b="b"/>
            <a:pathLst>
              <a:path w="1269" h="12700">
                <a:moveTo>
                  <a:pt x="0" y="12700"/>
                </a:moveTo>
                <a:lnTo>
                  <a:pt x="1037" y="12700"/>
                </a:lnTo>
                <a:lnTo>
                  <a:pt x="1037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bk object 1074"/>
          <p:cNvSpPr/>
          <p:nvPr/>
        </p:nvSpPr>
        <p:spPr>
          <a:xfrm>
            <a:off x="14725750" y="7036709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5" h="13970">
                <a:moveTo>
                  <a:pt x="0" y="13969"/>
                </a:moveTo>
                <a:lnTo>
                  <a:pt x="1693" y="13969"/>
                </a:lnTo>
                <a:lnTo>
                  <a:pt x="1693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bk object 1075"/>
          <p:cNvSpPr/>
          <p:nvPr/>
        </p:nvSpPr>
        <p:spPr>
          <a:xfrm>
            <a:off x="14725750" y="7018929"/>
            <a:ext cx="2540" cy="17780"/>
          </a:xfrm>
          <a:custGeom>
            <a:avLst/>
            <a:gdLst/>
            <a:ahLst/>
            <a:cxnLst/>
            <a:rect l="l" t="t" r="r" b="b"/>
            <a:pathLst>
              <a:path w="2540" h="17779">
                <a:moveTo>
                  <a:pt x="0" y="17780"/>
                </a:moveTo>
                <a:lnTo>
                  <a:pt x="2352" y="17780"/>
                </a:lnTo>
                <a:lnTo>
                  <a:pt x="2352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bk object 1076"/>
          <p:cNvSpPr/>
          <p:nvPr/>
        </p:nvSpPr>
        <p:spPr>
          <a:xfrm>
            <a:off x="14725750" y="6999879"/>
            <a:ext cx="3175" cy="19050"/>
          </a:xfrm>
          <a:custGeom>
            <a:avLst/>
            <a:gdLst/>
            <a:ahLst/>
            <a:cxnLst/>
            <a:rect l="l" t="t" r="r" b="b"/>
            <a:pathLst>
              <a:path w="3175" h="19050">
                <a:moveTo>
                  <a:pt x="0" y="19050"/>
                </a:moveTo>
                <a:lnTo>
                  <a:pt x="3011" y="19050"/>
                </a:lnTo>
                <a:lnTo>
                  <a:pt x="3011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bk object 1077"/>
          <p:cNvSpPr/>
          <p:nvPr/>
        </p:nvSpPr>
        <p:spPr>
          <a:xfrm>
            <a:off x="14725750" y="6978289"/>
            <a:ext cx="3810" cy="21590"/>
          </a:xfrm>
          <a:custGeom>
            <a:avLst/>
            <a:gdLst/>
            <a:ahLst/>
            <a:cxnLst/>
            <a:rect l="l" t="t" r="r" b="b"/>
            <a:pathLst>
              <a:path w="3809" h="21590">
                <a:moveTo>
                  <a:pt x="0" y="21590"/>
                </a:moveTo>
                <a:lnTo>
                  <a:pt x="3650" y="21590"/>
                </a:lnTo>
                <a:lnTo>
                  <a:pt x="36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bk object 1078"/>
          <p:cNvSpPr/>
          <p:nvPr/>
        </p:nvSpPr>
        <p:spPr>
          <a:xfrm>
            <a:off x="14725750" y="6954159"/>
            <a:ext cx="4445" cy="24130"/>
          </a:xfrm>
          <a:custGeom>
            <a:avLst/>
            <a:gdLst/>
            <a:ahLst/>
            <a:cxnLst/>
            <a:rect l="l" t="t" r="r" b="b"/>
            <a:pathLst>
              <a:path w="4444" h="24129">
                <a:moveTo>
                  <a:pt x="0" y="24129"/>
                </a:moveTo>
                <a:lnTo>
                  <a:pt x="4290" y="24129"/>
                </a:lnTo>
                <a:lnTo>
                  <a:pt x="429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bk object 1079"/>
          <p:cNvSpPr/>
          <p:nvPr/>
        </p:nvSpPr>
        <p:spPr>
          <a:xfrm>
            <a:off x="14725750" y="6928759"/>
            <a:ext cx="5080" cy="25400"/>
          </a:xfrm>
          <a:custGeom>
            <a:avLst/>
            <a:gdLst/>
            <a:ahLst/>
            <a:cxnLst/>
            <a:rect l="l" t="t" r="r" b="b"/>
            <a:pathLst>
              <a:path w="5080" h="25400">
                <a:moveTo>
                  <a:pt x="0" y="25399"/>
                </a:moveTo>
                <a:lnTo>
                  <a:pt x="4913" y="25399"/>
                </a:lnTo>
                <a:lnTo>
                  <a:pt x="4913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bk object 1080"/>
          <p:cNvSpPr/>
          <p:nvPr/>
        </p:nvSpPr>
        <p:spPr>
          <a:xfrm>
            <a:off x="14729995" y="6728099"/>
            <a:ext cx="0" cy="200660"/>
          </a:xfrm>
          <a:custGeom>
            <a:avLst/>
            <a:gdLst/>
            <a:ahLst/>
            <a:cxnLst/>
            <a:rect l="l" t="t" r="r" b="b"/>
            <a:pathLst>
              <a:path h="200659">
                <a:moveTo>
                  <a:pt x="0" y="200660"/>
                </a:moveTo>
                <a:lnTo>
                  <a:pt x="0" y="0"/>
                </a:lnTo>
                <a:lnTo>
                  <a:pt x="0" y="20066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bk object 1081"/>
          <p:cNvSpPr/>
          <p:nvPr/>
        </p:nvSpPr>
        <p:spPr>
          <a:xfrm>
            <a:off x="14731319" y="6509659"/>
            <a:ext cx="0" cy="218440"/>
          </a:xfrm>
          <a:custGeom>
            <a:avLst/>
            <a:gdLst/>
            <a:ahLst/>
            <a:cxnLst/>
            <a:rect l="l" t="t" r="r" b="b"/>
            <a:pathLst>
              <a:path h="218440">
                <a:moveTo>
                  <a:pt x="0" y="218440"/>
                </a:moveTo>
                <a:lnTo>
                  <a:pt x="0" y="0"/>
                </a:lnTo>
                <a:lnTo>
                  <a:pt x="0" y="21844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bk object 1082"/>
          <p:cNvSpPr/>
          <p:nvPr/>
        </p:nvSpPr>
        <p:spPr>
          <a:xfrm>
            <a:off x="14731804" y="6409329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100329"/>
                </a:move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bk object 1083"/>
          <p:cNvSpPr/>
          <p:nvPr/>
        </p:nvSpPr>
        <p:spPr>
          <a:xfrm>
            <a:off x="14733170" y="6011819"/>
            <a:ext cx="0" cy="397510"/>
          </a:xfrm>
          <a:custGeom>
            <a:avLst/>
            <a:gdLst/>
            <a:ahLst/>
            <a:cxnLst/>
            <a:rect l="l" t="t" r="r" b="b"/>
            <a:pathLst>
              <a:path h="397510">
                <a:moveTo>
                  <a:pt x="0" y="0"/>
                </a:moveTo>
                <a:lnTo>
                  <a:pt x="0" y="397510"/>
                </a:lnTo>
              </a:path>
            </a:pathLst>
          </a:custGeom>
          <a:ln w="14839">
            <a:solidFill>
              <a:srgbClr val="7F8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bk object 1084"/>
          <p:cNvSpPr/>
          <p:nvPr/>
        </p:nvSpPr>
        <p:spPr>
          <a:xfrm>
            <a:off x="14725750" y="5886089"/>
            <a:ext cx="15875" cy="125730"/>
          </a:xfrm>
          <a:custGeom>
            <a:avLst/>
            <a:gdLst/>
            <a:ahLst/>
            <a:cxnLst/>
            <a:rect l="l" t="t" r="r" b="b"/>
            <a:pathLst>
              <a:path w="15875" h="125729">
                <a:moveTo>
                  <a:pt x="0" y="125729"/>
                </a:moveTo>
                <a:lnTo>
                  <a:pt x="15541" y="125729"/>
                </a:lnTo>
                <a:lnTo>
                  <a:pt x="15541" y="0"/>
                </a:lnTo>
                <a:lnTo>
                  <a:pt x="0" y="0"/>
                </a:lnTo>
                <a:lnTo>
                  <a:pt x="0" y="12572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bk object 1085"/>
          <p:cNvSpPr/>
          <p:nvPr/>
        </p:nvSpPr>
        <p:spPr>
          <a:xfrm>
            <a:off x="14725750" y="5755279"/>
            <a:ext cx="16510" cy="130810"/>
          </a:xfrm>
          <a:custGeom>
            <a:avLst/>
            <a:gdLst/>
            <a:ahLst/>
            <a:cxnLst/>
            <a:rect l="l" t="t" r="r" b="b"/>
            <a:pathLst>
              <a:path w="16509" h="130810">
                <a:moveTo>
                  <a:pt x="0" y="130810"/>
                </a:moveTo>
                <a:lnTo>
                  <a:pt x="16172" y="130810"/>
                </a:lnTo>
                <a:lnTo>
                  <a:pt x="16172" y="0"/>
                </a:lnTo>
                <a:lnTo>
                  <a:pt x="0" y="0"/>
                </a:lnTo>
                <a:lnTo>
                  <a:pt x="0" y="13081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bk object 1086"/>
          <p:cNvSpPr/>
          <p:nvPr/>
        </p:nvSpPr>
        <p:spPr>
          <a:xfrm>
            <a:off x="14725750" y="5619389"/>
            <a:ext cx="17145" cy="135890"/>
          </a:xfrm>
          <a:custGeom>
            <a:avLst/>
            <a:gdLst/>
            <a:ahLst/>
            <a:cxnLst/>
            <a:rect l="l" t="t" r="r" b="b"/>
            <a:pathLst>
              <a:path w="17144" h="135889">
                <a:moveTo>
                  <a:pt x="0" y="135889"/>
                </a:moveTo>
                <a:lnTo>
                  <a:pt x="16731" y="135889"/>
                </a:lnTo>
                <a:lnTo>
                  <a:pt x="16731" y="0"/>
                </a:lnTo>
                <a:lnTo>
                  <a:pt x="0" y="0"/>
                </a:lnTo>
                <a:lnTo>
                  <a:pt x="0" y="13588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bk object 1087"/>
          <p:cNvSpPr/>
          <p:nvPr/>
        </p:nvSpPr>
        <p:spPr>
          <a:xfrm>
            <a:off x="14725750" y="5479689"/>
            <a:ext cx="17780" cy="139700"/>
          </a:xfrm>
          <a:custGeom>
            <a:avLst/>
            <a:gdLst/>
            <a:ahLst/>
            <a:cxnLst/>
            <a:rect l="l" t="t" r="r" b="b"/>
            <a:pathLst>
              <a:path w="17780" h="139700">
                <a:moveTo>
                  <a:pt x="0" y="139700"/>
                </a:moveTo>
                <a:lnTo>
                  <a:pt x="17212" y="139700"/>
                </a:lnTo>
                <a:lnTo>
                  <a:pt x="17212" y="0"/>
                </a:lnTo>
                <a:lnTo>
                  <a:pt x="0" y="0"/>
                </a:lnTo>
                <a:lnTo>
                  <a:pt x="0" y="13970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bk object 1088"/>
          <p:cNvSpPr/>
          <p:nvPr/>
        </p:nvSpPr>
        <p:spPr>
          <a:xfrm>
            <a:off x="14725750" y="5336179"/>
            <a:ext cx="17780" cy="143510"/>
          </a:xfrm>
          <a:custGeom>
            <a:avLst/>
            <a:gdLst/>
            <a:ahLst/>
            <a:cxnLst/>
            <a:rect l="l" t="t" r="r" b="b"/>
            <a:pathLst>
              <a:path w="17780" h="143510">
                <a:moveTo>
                  <a:pt x="0" y="143510"/>
                </a:moveTo>
                <a:lnTo>
                  <a:pt x="17612" y="143510"/>
                </a:lnTo>
                <a:lnTo>
                  <a:pt x="17612" y="0"/>
                </a:lnTo>
                <a:lnTo>
                  <a:pt x="0" y="0"/>
                </a:lnTo>
                <a:lnTo>
                  <a:pt x="0" y="14351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bk object 1089"/>
          <p:cNvSpPr/>
          <p:nvPr/>
        </p:nvSpPr>
        <p:spPr>
          <a:xfrm>
            <a:off x="14725750" y="5188859"/>
            <a:ext cx="18415" cy="147320"/>
          </a:xfrm>
          <a:custGeom>
            <a:avLst/>
            <a:gdLst/>
            <a:ahLst/>
            <a:cxnLst/>
            <a:rect l="l" t="t" r="r" b="b"/>
            <a:pathLst>
              <a:path w="18415" h="147320">
                <a:moveTo>
                  <a:pt x="0" y="147320"/>
                </a:moveTo>
                <a:lnTo>
                  <a:pt x="17928" y="147320"/>
                </a:lnTo>
                <a:lnTo>
                  <a:pt x="17928" y="0"/>
                </a:lnTo>
                <a:lnTo>
                  <a:pt x="0" y="0"/>
                </a:lnTo>
                <a:lnTo>
                  <a:pt x="0" y="14732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bk object 1090"/>
          <p:cNvSpPr/>
          <p:nvPr/>
        </p:nvSpPr>
        <p:spPr>
          <a:xfrm>
            <a:off x="14725750" y="5038999"/>
            <a:ext cx="18415" cy="149860"/>
          </a:xfrm>
          <a:custGeom>
            <a:avLst/>
            <a:gdLst/>
            <a:ahLst/>
            <a:cxnLst/>
            <a:rect l="l" t="t" r="r" b="b"/>
            <a:pathLst>
              <a:path w="18415" h="149860">
                <a:moveTo>
                  <a:pt x="0" y="149859"/>
                </a:moveTo>
                <a:lnTo>
                  <a:pt x="18158" y="149859"/>
                </a:lnTo>
                <a:lnTo>
                  <a:pt x="18158" y="0"/>
                </a:lnTo>
                <a:lnTo>
                  <a:pt x="0" y="0"/>
                </a:lnTo>
                <a:lnTo>
                  <a:pt x="0" y="14985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bk object 1091"/>
          <p:cNvSpPr/>
          <p:nvPr/>
        </p:nvSpPr>
        <p:spPr>
          <a:xfrm>
            <a:off x="14725750" y="4576719"/>
            <a:ext cx="18415" cy="462280"/>
          </a:xfrm>
          <a:custGeom>
            <a:avLst/>
            <a:gdLst/>
            <a:ahLst/>
            <a:cxnLst/>
            <a:rect l="l" t="t" r="r" b="b"/>
            <a:pathLst>
              <a:path w="18415" h="462279">
                <a:moveTo>
                  <a:pt x="0" y="462279"/>
                </a:moveTo>
                <a:lnTo>
                  <a:pt x="18251" y="462279"/>
                </a:lnTo>
                <a:lnTo>
                  <a:pt x="18251" y="0"/>
                </a:lnTo>
                <a:lnTo>
                  <a:pt x="0" y="0"/>
                </a:lnTo>
                <a:lnTo>
                  <a:pt x="0" y="46227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bk object 1092"/>
          <p:cNvSpPr/>
          <p:nvPr/>
        </p:nvSpPr>
        <p:spPr>
          <a:xfrm>
            <a:off x="14725750" y="4425589"/>
            <a:ext cx="18415" cy="151130"/>
          </a:xfrm>
          <a:custGeom>
            <a:avLst/>
            <a:gdLst/>
            <a:ahLst/>
            <a:cxnLst/>
            <a:rect l="l" t="t" r="r" b="b"/>
            <a:pathLst>
              <a:path w="18415" h="151129">
                <a:moveTo>
                  <a:pt x="0" y="151130"/>
                </a:moveTo>
                <a:lnTo>
                  <a:pt x="18158" y="151130"/>
                </a:lnTo>
                <a:lnTo>
                  <a:pt x="18158" y="0"/>
                </a:lnTo>
                <a:lnTo>
                  <a:pt x="0" y="0"/>
                </a:lnTo>
                <a:lnTo>
                  <a:pt x="0" y="15113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bk object 1093"/>
          <p:cNvSpPr/>
          <p:nvPr/>
        </p:nvSpPr>
        <p:spPr>
          <a:xfrm>
            <a:off x="14725750" y="4278269"/>
            <a:ext cx="18415" cy="147320"/>
          </a:xfrm>
          <a:custGeom>
            <a:avLst/>
            <a:gdLst/>
            <a:ahLst/>
            <a:cxnLst/>
            <a:rect l="l" t="t" r="r" b="b"/>
            <a:pathLst>
              <a:path w="18415" h="147320">
                <a:moveTo>
                  <a:pt x="0" y="147319"/>
                </a:moveTo>
                <a:lnTo>
                  <a:pt x="17928" y="147319"/>
                </a:lnTo>
                <a:lnTo>
                  <a:pt x="17928" y="0"/>
                </a:lnTo>
                <a:lnTo>
                  <a:pt x="0" y="0"/>
                </a:lnTo>
                <a:lnTo>
                  <a:pt x="0" y="14731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bk object 1094"/>
          <p:cNvSpPr/>
          <p:nvPr/>
        </p:nvSpPr>
        <p:spPr>
          <a:xfrm>
            <a:off x="14725750" y="4134759"/>
            <a:ext cx="17780" cy="143510"/>
          </a:xfrm>
          <a:custGeom>
            <a:avLst/>
            <a:gdLst/>
            <a:ahLst/>
            <a:cxnLst/>
            <a:rect l="l" t="t" r="r" b="b"/>
            <a:pathLst>
              <a:path w="17780" h="143510">
                <a:moveTo>
                  <a:pt x="0" y="143510"/>
                </a:moveTo>
                <a:lnTo>
                  <a:pt x="17611" y="143510"/>
                </a:lnTo>
                <a:lnTo>
                  <a:pt x="17611" y="0"/>
                </a:lnTo>
                <a:lnTo>
                  <a:pt x="0" y="0"/>
                </a:lnTo>
                <a:lnTo>
                  <a:pt x="0" y="14351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bk object 1095"/>
          <p:cNvSpPr/>
          <p:nvPr/>
        </p:nvSpPr>
        <p:spPr>
          <a:xfrm>
            <a:off x="14725750" y="3995059"/>
            <a:ext cx="17780" cy="139700"/>
          </a:xfrm>
          <a:custGeom>
            <a:avLst/>
            <a:gdLst/>
            <a:ahLst/>
            <a:cxnLst/>
            <a:rect l="l" t="t" r="r" b="b"/>
            <a:pathLst>
              <a:path w="17780" h="139700">
                <a:moveTo>
                  <a:pt x="0" y="139700"/>
                </a:moveTo>
                <a:lnTo>
                  <a:pt x="17211" y="139700"/>
                </a:lnTo>
                <a:lnTo>
                  <a:pt x="17211" y="0"/>
                </a:lnTo>
                <a:lnTo>
                  <a:pt x="0" y="0"/>
                </a:lnTo>
                <a:lnTo>
                  <a:pt x="0" y="13970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bk object 1096"/>
          <p:cNvSpPr/>
          <p:nvPr/>
        </p:nvSpPr>
        <p:spPr>
          <a:xfrm>
            <a:off x="14734116" y="2886348"/>
            <a:ext cx="0" cy="1108710"/>
          </a:xfrm>
          <a:custGeom>
            <a:avLst/>
            <a:gdLst/>
            <a:ahLst/>
            <a:cxnLst/>
            <a:rect l="l" t="t" r="r" b="b"/>
            <a:pathLst>
              <a:path h="1108710">
                <a:moveTo>
                  <a:pt x="0" y="0"/>
                </a:moveTo>
                <a:lnTo>
                  <a:pt x="0" y="1108711"/>
                </a:lnTo>
              </a:path>
            </a:pathLst>
          </a:custGeom>
          <a:ln w="16730">
            <a:solidFill>
              <a:srgbClr val="7F8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bk object 1097"/>
          <p:cNvSpPr/>
          <p:nvPr/>
        </p:nvSpPr>
        <p:spPr>
          <a:xfrm>
            <a:off x="14729992" y="2811419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74929"/>
                </a:moveTo>
                <a:lnTo>
                  <a:pt x="0" y="0"/>
                </a:lnTo>
                <a:lnTo>
                  <a:pt x="0" y="7492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bk object 1098"/>
          <p:cNvSpPr/>
          <p:nvPr/>
        </p:nvSpPr>
        <p:spPr>
          <a:xfrm>
            <a:off x="14729417" y="2745379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66039"/>
                </a:moveTo>
                <a:lnTo>
                  <a:pt x="0" y="0"/>
                </a:lnTo>
                <a:lnTo>
                  <a:pt x="0" y="6603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bk object 1099"/>
          <p:cNvSpPr/>
          <p:nvPr/>
        </p:nvSpPr>
        <p:spPr>
          <a:xfrm>
            <a:off x="14728828" y="2685689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59689"/>
                </a:move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bk object 1100"/>
          <p:cNvSpPr/>
          <p:nvPr/>
        </p:nvSpPr>
        <p:spPr>
          <a:xfrm>
            <a:off x="14725750" y="2660289"/>
            <a:ext cx="5080" cy="25400"/>
          </a:xfrm>
          <a:custGeom>
            <a:avLst/>
            <a:gdLst/>
            <a:ahLst/>
            <a:cxnLst/>
            <a:rect l="l" t="t" r="r" b="b"/>
            <a:pathLst>
              <a:path w="5080" h="25400">
                <a:moveTo>
                  <a:pt x="0" y="25400"/>
                </a:moveTo>
                <a:lnTo>
                  <a:pt x="4907" y="25400"/>
                </a:lnTo>
                <a:lnTo>
                  <a:pt x="4907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bk object 1101"/>
          <p:cNvSpPr/>
          <p:nvPr/>
        </p:nvSpPr>
        <p:spPr>
          <a:xfrm>
            <a:off x="14725750" y="2636159"/>
            <a:ext cx="4445" cy="24130"/>
          </a:xfrm>
          <a:custGeom>
            <a:avLst/>
            <a:gdLst/>
            <a:ahLst/>
            <a:cxnLst/>
            <a:rect l="l" t="t" r="r" b="b"/>
            <a:pathLst>
              <a:path w="4444" h="24130">
                <a:moveTo>
                  <a:pt x="0" y="24129"/>
                </a:moveTo>
                <a:lnTo>
                  <a:pt x="4283" y="24129"/>
                </a:lnTo>
                <a:lnTo>
                  <a:pt x="4283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bk object 1102"/>
          <p:cNvSpPr/>
          <p:nvPr/>
        </p:nvSpPr>
        <p:spPr>
          <a:xfrm>
            <a:off x="14725750" y="2614569"/>
            <a:ext cx="3810" cy="21590"/>
          </a:xfrm>
          <a:custGeom>
            <a:avLst/>
            <a:gdLst/>
            <a:ahLst/>
            <a:cxnLst/>
            <a:rect l="l" t="t" r="r" b="b"/>
            <a:pathLst>
              <a:path w="3809" h="21589">
                <a:moveTo>
                  <a:pt x="0" y="21589"/>
                </a:moveTo>
                <a:lnTo>
                  <a:pt x="3643" y="21589"/>
                </a:lnTo>
                <a:lnTo>
                  <a:pt x="3643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bk object 1103"/>
          <p:cNvSpPr/>
          <p:nvPr/>
        </p:nvSpPr>
        <p:spPr>
          <a:xfrm>
            <a:off x="14725750" y="2595519"/>
            <a:ext cx="3175" cy="19050"/>
          </a:xfrm>
          <a:custGeom>
            <a:avLst/>
            <a:gdLst/>
            <a:ahLst/>
            <a:cxnLst/>
            <a:rect l="l" t="t" r="r" b="b"/>
            <a:pathLst>
              <a:path w="3175" h="19050">
                <a:moveTo>
                  <a:pt x="0" y="19049"/>
                </a:moveTo>
                <a:lnTo>
                  <a:pt x="3003" y="19049"/>
                </a:lnTo>
                <a:lnTo>
                  <a:pt x="3003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bk object 1104"/>
          <p:cNvSpPr/>
          <p:nvPr/>
        </p:nvSpPr>
        <p:spPr>
          <a:xfrm>
            <a:off x="14725750" y="2577739"/>
            <a:ext cx="2540" cy="17780"/>
          </a:xfrm>
          <a:custGeom>
            <a:avLst/>
            <a:gdLst/>
            <a:ahLst/>
            <a:cxnLst/>
            <a:rect l="l" t="t" r="r" b="b"/>
            <a:pathLst>
              <a:path w="2540" h="17780">
                <a:moveTo>
                  <a:pt x="0" y="17780"/>
                </a:moveTo>
                <a:lnTo>
                  <a:pt x="2343" y="17780"/>
                </a:lnTo>
                <a:lnTo>
                  <a:pt x="2343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bk object 1105"/>
          <p:cNvSpPr/>
          <p:nvPr/>
        </p:nvSpPr>
        <p:spPr>
          <a:xfrm>
            <a:off x="14725750" y="2563769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5" h="13969">
                <a:moveTo>
                  <a:pt x="0" y="13969"/>
                </a:moveTo>
                <a:lnTo>
                  <a:pt x="1683" y="13969"/>
                </a:lnTo>
                <a:lnTo>
                  <a:pt x="1683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bk object 1106"/>
          <p:cNvSpPr/>
          <p:nvPr/>
        </p:nvSpPr>
        <p:spPr>
          <a:xfrm>
            <a:off x="14725750" y="2551069"/>
            <a:ext cx="1270" cy="12700"/>
          </a:xfrm>
          <a:custGeom>
            <a:avLst/>
            <a:gdLst/>
            <a:ahLst/>
            <a:cxnLst/>
            <a:rect l="l" t="t" r="r" b="b"/>
            <a:pathLst>
              <a:path w="1269" h="12700">
                <a:moveTo>
                  <a:pt x="0" y="12699"/>
                </a:moveTo>
                <a:lnTo>
                  <a:pt x="1025" y="12699"/>
                </a:lnTo>
                <a:lnTo>
                  <a:pt x="1025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bk object 1107"/>
          <p:cNvSpPr/>
          <p:nvPr/>
        </p:nvSpPr>
        <p:spPr>
          <a:xfrm>
            <a:off x="14725750" y="2540909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60">
                <a:moveTo>
                  <a:pt x="0" y="10159"/>
                </a:moveTo>
                <a:lnTo>
                  <a:pt x="331" y="10159"/>
                </a:lnTo>
                <a:lnTo>
                  <a:pt x="331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7F8A9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bk object 1108"/>
          <p:cNvSpPr/>
          <p:nvPr/>
        </p:nvSpPr>
        <p:spPr>
          <a:xfrm>
            <a:off x="14725750" y="7063102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59">
                <a:moveTo>
                  <a:pt x="0" y="10159"/>
                </a:moveTo>
                <a:lnTo>
                  <a:pt x="333" y="10159"/>
                </a:lnTo>
                <a:lnTo>
                  <a:pt x="33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bk object 1109"/>
          <p:cNvSpPr/>
          <p:nvPr/>
        </p:nvSpPr>
        <p:spPr>
          <a:xfrm>
            <a:off x="14725750" y="7050402"/>
            <a:ext cx="1270" cy="12700"/>
          </a:xfrm>
          <a:custGeom>
            <a:avLst/>
            <a:gdLst/>
            <a:ahLst/>
            <a:cxnLst/>
            <a:rect l="l" t="t" r="r" b="b"/>
            <a:pathLst>
              <a:path w="1269" h="12700">
                <a:moveTo>
                  <a:pt x="0" y="12699"/>
                </a:moveTo>
                <a:lnTo>
                  <a:pt x="998" y="12699"/>
                </a:lnTo>
                <a:lnTo>
                  <a:pt x="998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bk object 1110"/>
          <p:cNvSpPr/>
          <p:nvPr/>
        </p:nvSpPr>
        <p:spPr>
          <a:xfrm>
            <a:off x="14725750" y="7036433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5" h="13970">
                <a:moveTo>
                  <a:pt x="0" y="13969"/>
                </a:moveTo>
                <a:lnTo>
                  <a:pt x="1630" y="13969"/>
                </a:lnTo>
                <a:lnTo>
                  <a:pt x="163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bk object 1111"/>
          <p:cNvSpPr/>
          <p:nvPr/>
        </p:nvSpPr>
        <p:spPr>
          <a:xfrm>
            <a:off x="14725750" y="7018652"/>
            <a:ext cx="2540" cy="17780"/>
          </a:xfrm>
          <a:custGeom>
            <a:avLst/>
            <a:gdLst/>
            <a:ahLst/>
            <a:cxnLst/>
            <a:rect l="l" t="t" r="r" b="b"/>
            <a:pathLst>
              <a:path w="2540" h="17779">
                <a:moveTo>
                  <a:pt x="0" y="17779"/>
                </a:moveTo>
                <a:lnTo>
                  <a:pt x="2266" y="17779"/>
                </a:lnTo>
                <a:lnTo>
                  <a:pt x="2266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bk object 1112"/>
          <p:cNvSpPr/>
          <p:nvPr/>
        </p:nvSpPr>
        <p:spPr>
          <a:xfrm>
            <a:off x="14728431" y="6899273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119379"/>
                </a:moveTo>
                <a:lnTo>
                  <a:pt x="0" y="0"/>
                </a:lnTo>
                <a:lnTo>
                  <a:pt x="0" y="11937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bk object 1113"/>
          <p:cNvSpPr/>
          <p:nvPr/>
        </p:nvSpPr>
        <p:spPr>
          <a:xfrm>
            <a:off x="14729851" y="6727823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171449"/>
                </a:moveTo>
                <a:lnTo>
                  <a:pt x="0" y="0"/>
                </a:lnTo>
                <a:lnTo>
                  <a:pt x="0" y="17144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bk object 1114"/>
          <p:cNvSpPr/>
          <p:nvPr/>
        </p:nvSpPr>
        <p:spPr>
          <a:xfrm>
            <a:off x="14731373" y="6459853"/>
            <a:ext cx="0" cy="267970"/>
          </a:xfrm>
          <a:custGeom>
            <a:avLst/>
            <a:gdLst/>
            <a:ahLst/>
            <a:cxnLst/>
            <a:rect l="l" t="t" r="r" b="b"/>
            <a:pathLst>
              <a:path h="267970">
                <a:moveTo>
                  <a:pt x="0" y="267969"/>
                </a:moveTo>
                <a:lnTo>
                  <a:pt x="0" y="0"/>
                </a:lnTo>
                <a:lnTo>
                  <a:pt x="0" y="26796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bk object 1115"/>
          <p:cNvSpPr/>
          <p:nvPr/>
        </p:nvSpPr>
        <p:spPr>
          <a:xfrm>
            <a:off x="14732548" y="6132193"/>
            <a:ext cx="0" cy="327660"/>
          </a:xfrm>
          <a:custGeom>
            <a:avLst/>
            <a:gdLst/>
            <a:ahLst/>
            <a:cxnLst/>
            <a:rect l="l" t="t" r="r" b="b"/>
            <a:pathLst>
              <a:path h="327660">
                <a:moveTo>
                  <a:pt x="0" y="0"/>
                </a:moveTo>
                <a:lnTo>
                  <a:pt x="0" y="327660"/>
                </a:lnTo>
              </a:path>
            </a:pathLst>
          </a:custGeom>
          <a:ln w="13596">
            <a:solidFill>
              <a:srgbClr val="7D8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bk object 1116"/>
          <p:cNvSpPr/>
          <p:nvPr/>
        </p:nvSpPr>
        <p:spPr>
          <a:xfrm>
            <a:off x="14732922" y="6011543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14342">
            <a:solidFill>
              <a:srgbClr val="7D8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bk object 1117"/>
          <p:cNvSpPr/>
          <p:nvPr/>
        </p:nvSpPr>
        <p:spPr>
          <a:xfrm>
            <a:off x="14725750" y="5885813"/>
            <a:ext cx="15240" cy="125730"/>
          </a:xfrm>
          <a:custGeom>
            <a:avLst/>
            <a:gdLst/>
            <a:ahLst/>
            <a:cxnLst/>
            <a:rect l="l" t="t" r="r" b="b"/>
            <a:pathLst>
              <a:path w="15240" h="125729">
                <a:moveTo>
                  <a:pt x="0" y="125729"/>
                </a:moveTo>
                <a:lnTo>
                  <a:pt x="15021" y="125729"/>
                </a:lnTo>
                <a:lnTo>
                  <a:pt x="15021" y="0"/>
                </a:lnTo>
                <a:lnTo>
                  <a:pt x="0" y="0"/>
                </a:lnTo>
                <a:lnTo>
                  <a:pt x="0" y="12572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bk object 1118"/>
          <p:cNvSpPr/>
          <p:nvPr/>
        </p:nvSpPr>
        <p:spPr>
          <a:xfrm>
            <a:off x="14725750" y="5755003"/>
            <a:ext cx="15875" cy="130810"/>
          </a:xfrm>
          <a:custGeom>
            <a:avLst/>
            <a:gdLst/>
            <a:ahLst/>
            <a:cxnLst/>
            <a:rect l="l" t="t" r="r" b="b"/>
            <a:pathLst>
              <a:path w="15875" h="130810">
                <a:moveTo>
                  <a:pt x="0" y="130810"/>
                </a:moveTo>
                <a:lnTo>
                  <a:pt x="15631" y="130810"/>
                </a:lnTo>
                <a:lnTo>
                  <a:pt x="15631" y="0"/>
                </a:lnTo>
                <a:lnTo>
                  <a:pt x="0" y="0"/>
                </a:lnTo>
                <a:lnTo>
                  <a:pt x="0" y="130810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bk object 1119"/>
          <p:cNvSpPr/>
          <p:nvPr/>
        </p:nvSpPr>
        <p:spPr>
          <a:xfrm>
            <a:off x="14725750" y="5619113"/>
            <a:ext cx="16510" cy="135890"/>
          </a:xfrm>
          <a:custGeom>
            <a:avLst/>
            <a:gdLst/>
            <a:ahLst/>
            <a:cxnLst/>
            <a:rect l="l" t="t" r="r" b="b"/>
            <a:pathLst>
              <a:path w="16509" h="135889">
                <a:moveTo>
                  <a:pt x="0" y="135889"/>
                </a:moveTo>
                <a:lnTo>
                  <a:pt x="16171" y="135889"/>
                </a:lnTo>
                <a:lnTo>
                  <a:pt x="16171" y="0"/>
                </a:lnTo>
                <a:lnTo>
                  <a:pt x="0" y="0"/>
                </a:lnTo>
                <a:lnTo>
                  <a:pt x="0" y="13588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bk object 1120"/>
          <p:cNvSpPr/>
          <p:nvPr/>
        </p:nvSpPr>
        <p:spPr>
          <a:xfrm>
            <a:off x="14725750" y="5479413"/>
            <a:ext cx="17145" cy="139700"/>
          </a:xfrm>
          <a:custGeom>
            <a:avLst/>
            <a:gdLst/>
            <a:ahLst/>
            <a:cxnLst/>
            <a:rect l="l" t="t" r="r" b="b"/>
            <a:pathLst>
              <a:path w="17144" h="139700">
                <a:moveTo>
                  <a:pt x="0" y="139700"/>
                </a:moveTo>
                <a:lnTo>
                  <a:pt x="16635" y="139700"/>
                </a:lnTo>
                <a:lnTo>
                  <a:pt x="16635" y="0"/>
                </a:lnTo>
                <a:lnTo>
                  <a:pt x="0" y="0"/>
                </a:lnTo>
                <a:lnTo>
                  <a:pt x="0" y="139700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bk object 1121"/>
          <p:cNvSpPr/>
          <p:nvPr/>
        </p:nvSpPr>
        <p:spPr>
          <a:xfrm>
            <a:off x="14725750" y="5335903"/>
            <a:ext cx="17145" cy="143510"/>
          </a:xfrm>
          <a:custGeom>
            <a:avLst/>
            <a:gdLst/>
            <a:ahLst/>
            <a:cxnLst/>
            <a:rect l="l" t="t" r="r" b="b"/>
            <a:pathLst>
              <a:path w="17144" h="143510">
                <a:moveTo>
                  <a:pt x="0" y="143510"/>
                </a:moveTo>
                <a:lnTo>
                  <a:pt x="17022" y="143510"/>
                </a:lnTo>
                <a:lnTo>
                  <a:pt x="17022" y="0"/>
                </a:lnTo>
                <a:lnTo>
                  <a:pt x="0" y="0"/>
                </a:lnTo>
                <a:lnTo>
                  <a:pt x="0" y="143510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bk object 1122"/>
          <p:cNvSpPr/>
          <p:nvPr/>
        </p:nvSpPr>
        <p:spPr>
          <a:xfrm>
            <a:off x="14725750" y="5188583"/>
            <a:ext cx="17780" cy="147320"/>
          </a:xfrm>
          <a:custGeom>
            <a:avLst/>
            <a:gdLst/>
            <a:ahLst/>
            <a:cxnLst/>
            <a:rect l="l" t="t" r="r" b="b"/>
            <a:pathLst>
              <a:path w="17780" h="147320">
                <a:moveTo>
                  <a:pt x="0" y="147319"/>
                </a:moveTo>
                <a:lnTo>
                  <a:pt x="17327" y="147319"/>
                </a:lnTo>
                <a:lnTo>
                  <a:pt x="17327" y="0"/>
                </a:lnTo>
                <a:lnTo>
                  <a:pt x="0" y="0"/>
                </a:lnTo>
                <a:lnTo>
                  <a:pt x="0" y="14731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bk object 1123"/>
          <p:cNvSpPr/>
          <p:nvPr/>
        </p:nvSpPr>
        <p:spPr>
          <a:xfrm>
            <a:off x="14725750" y="5038723"/>
            <a:ext cx="17780" cy="149860"/>
          </a:xfrm>
          <a:custGeom>
            <a:avLst/>
            <a:gdLst/>
            <a:ahLst/>
            <a:cxnLst/>
            <a:rect l="l" t="t" r="r" b="b"/>
            <a:pathLst>
              <a:path w="17780" h="149860">
                <a:moveTo>
                  <a:pt x="0" y="149860"/>
                </a:moveTo>
                <a:lnTo>
                  <a:pt x="17549" y="149860"/>
                </a:lnTo>
                <a:lnTo>
                  <a:pt x="17549" y="0"/>
                </a:lnTo>
                <a:lnTo>
                  <a:pt x="0" y="0"/>
                </a:lnTo>
                <a:lnTo>
                  <a:pt x="0" y="149860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bk object 1124"/>
          <p:cNvSpPr/>
          <p:nvPr/>
        </p:nvSpPr>
        <p:spPr>
          <a:xfrm>
            <a:off x="14725750" y="4576443"/>
            <a:ext cx="17780" cy="462280"/>
          </a:xfrm>
          <a:custGeom>
            <a:avLst/>
            <a:gdLst/>
            <a:ahLst/>
            <a:cxnLst/>
            <a:rect l="l" t="t" r="r" b="b"/>
            <a:pathLst>
              <a:path w="17780" h="462279">
                <a:moveTo>
                  <a:pt x="0" y="462279"/>
                </a:moveTo>
                <a:lnTo>
                  <a:pt x="17639" y="462279"/>
                </a:lnTo>
                <a:lnTo>
                  <a:pt x="17639" y="0"/>
                </a:lnTo>
                <a:lnTo>
                  <a:pt x="0" y="0"/>
                </a:lnTo>
                <a:lnTo>
                  <a:pt x="0" y="46227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bk object 1125"/>
          <p:cNvSpPr/>
          <p:nvPr/>
        </p:nvSpPr>
        <p:spPr>
          <a:xfrm>
            <a:off x="14725750" y="4425313"/>
            <a:ext cx="17780" cy="151130"/>
          </a:xfrm>
          <a:custGeom>
            <a:avLst/>
            <a:gdLst/>
            <a:ahLst/>
            <a:cxnLst/>
            <a:rect l="l" t="t" r="r" b="b"/>
            <a:pathLst>
              <a:path w="17780" h="151129">
                <a:moveTo>
                  <a:pt x="0" y="151129"/>
                </a:moveTo>
                <a:lnTo>
                  <a:pt x="17549" y="151129"/>
                </a:lnTo>
                <a:lnTo>
                  <a:pt x="17549" y="0"/>
                </a:lnTo>
                <a:lnTo>
                  <a:pt x="0" y="0"/>
                </a:lnTo>
                <a:lnTo>
                  <a:pt x="0" y="15112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bk object 1126"/>
          <p:cNvSpPr/>
          <p:nvPr/>
        </p:nvSpPr>
        <p:spPr>
          <a:xfrm>
            <a:off x="14725750" y="4279263"/>
            <a:ext cx="17780" cy="146050"/>
          </a:xfrm>
          <a:custGeom>
            <a:avLst/>
            <a:gdLst/>
            <a:ahLst/>
            <a:cxnLst/>
            <a:rect l="l" t="t" r="r" b="b"/>
            <a:pathLst>
              <a:path w="17780" h="146050">
                <a:moveTo>
                  <a:pt x="0" y="146050"/>
                </a:moveTo>
                <a:lnTo>
                  <a:pt x="17327" y="146050"/>
                </a:lnTo>
                <a:lnTo>
                  <a:pt x="17327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bk object 1127"/>
          <p:cNvSpPr/>
          <p:nvPr/>
        </p:nvSpPr>
        <p:spPr>
          <a:xfrm>
            <a:off x="14725750" y="4134483"/>
            <a:ext cx="17145" cy="144780"/>
          </a:xfrm>
          <a:custGeom>
            <a:avLst/>
            <a:gdLst/>
            <a:ahLst/>
            <a:cxnLst/>
            <a:rect l="l" t="t" r="r" b="b"/>
            <a:pathLst>
              <a:path w="17144" h="144779">
                <a:moveTo>
                  <a:pt x="0" y="144779"/>
                </a:moveTo>
                <a:lnTo>
                  <a:pt x="17021" y="144779"/>
                </a:lnTo>
                <a:lnTo>
                  <a:pt x="17021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bk object 1128"/>
          <p:cNvSpPr/>
          <p:nvPr/>
        </p:nvSpPr>
        <p:spPr>
          <a:xfrm>
            <a:off x="14725750" y="3996053"/>
            <a:ext cx="17145" cy="138430"/>
          </a:xfrm>
          <a:custGeom>
            <a:avLst/>
            <a:gdLst/>
            <a:ahLst/>
            <a:cxnLst/>
            <a:rect l="l" t="t" r="r" b="b"/>
            <a:pathLst>
              <a:path w="17144" h="138429">
                <a:moveTo>
                  <a:pt x="0" y="138429"/>
                </a:moveTo>
                <a:lnTo>
                  <a:pt x="16635" y="138429"/>
                </a:lnTo>
                <a:lnTo>
                  <a:pt x="16635" y="0"/>
                </a:lnTo>
                <a:lnTo>
                  <a:pt x="0" y="0"/>
                </a:lnTo>
                <a:lnTo>
                  <a:pt x="0" y="13842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bk object 1129"/>
          <p:cNvSpPr/>
          <p:nvPr/>
        </p:nvSpPr>
        <p:spPr>
          <a:xfrm>
            <a:off x="14733837" y="3860163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890"/>
                </a:lnTo>
              </a:path>
            </a:pathLst>
          </a:custGeom>
          <a:ln w="16172">
            <a:solidFill>
              <a:srgbClr val="7D8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bk object 1130"/>
          <p:cNvSpPr/>
          <p:nvPr/>
        </p:nvSpPr>
        <p:spPr>
          <a:xfrm>
            <a:off x="14733567" y="3729353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809"/>
                </a:lnTo>
              </a:path>
            </a:pathLst>
          </a:custGeom>
          <a:ln w="15633">
            <a:solidFill>
              <a:srgbClr val="7D8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bk object 1131"/>
          <p:cNvSpPr/>
          <p:nvPr/>
        </p:nvSpPr>
        <p:spPr>
          <a:xfrm>
            <a:off x="14733261" y="2686683"/>
            <a:ext cx="0" cy="1042669"/>
          </a:xfrm>
          <a:custGeom>
            <a:avLst/>
            <a:gdLst/>
            <a:ahLst/>
            <a:cxnLst/>
            <a:rect l="l" t="t" r="r" b="b"/>
            <a:pathLst>
              <a:path h="1042670">
                <a:moveTo>
                  <a:pt x="0" y="0"/>
                </a:moveTo>
                <a:lnTo>
                  <a:pt x="0" y="1042669"/>
                </a:lnTo>
              </a:path>
            </a:pathLst>
          </a:custGeom>
          <a:ln w="15023">
            <a:solidFill>
              <a:srgbClr val="7D8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bk object 1132"/>
          <p:cNvSpPr/>
          <p:nvPr/>
        </p:nvSpPr>
        <p:spPr>
          <a:xfrm>
            <a:off x="14725750" y="2661283"/>
            <a:ext cx="5080" cy="25400"/>
          </a:xfrm>
          <a:custGeom>
            <a:avLst/>
            <a:gdLst/>
            <a:ahLst/>
            <a:cxnLst/>
            <a:rect l="l" t="t" r="r" b="b"/>
            <a:pathLst>
              <a:path w="5080" h="25400">
                <a:moveTo>
                  <a:pt x="0" y="25400"/>
                </a:moveTo>
                <a:lnTo>
                  <a:pt x="4753" y="25400"/>
                </a:lnTo>
                <a:lnTo>
                  <a:pt x="4753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bk object 1133"/>
          <p:cNvSpPr/>
          <p:nvPr/>
        </p:nvSpPr>
        <p:spPr>
          <a:xfrm>
            <a:off x="14725750" y="2615563"/>
            <a:ext cx="3810" cy="21590"/>
          </a:xfrm>
          <a:custGeom>
            <a:avLst/>
            <a:gdLst/>
            <a:ahLst/>
            <a:cxnLst/>
            <a:rect l="l" t="t" r="r" b="b"/>
            <a:pathLst>
              <a:path w="3809" h="21589">
                <a:moveTo>
                  <a:pt x="0" y="21589"/>
                </a:moveTo>
                <a:lnTo>
                  <a:pt x="3534" y="21589"/>
                </a:lnTo>
                <a:lnTo>
                  <a:pt x="3534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bk object 1134"/>
          <p:cNvSpPr/>
          <p:nvPr/>
        </p:nvSpPr>
        <p:spPr>
          <a:xfrm>
            <a:off x="14725750" y="2563493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5" h="15239">
                <a:moveTo>
                  <a:pt x="0" y="15239"/>
                </a:moveTo>
                <a:lnTo>
                  <a:pt x="1622" y="15239"/>
                </a:lnTo>
                <a:lnTo>
                  <a:pt x="1622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bk object 1135"/>
          <p:cNvSpPr/>
          <p:nvPr/>
        </p:nvSpPr>
        <p:spPr>
          <a:xfrm>
            <a:off x="14725750" y="2552063"/>
            <a:ext cx="1270" cy="11430"/>
          </a:xfrm>
          <a:custGeom>
            <a:avLst/>
            <a:gdLst/>
            <a:ahLst/>
            <a:cxnLst/>
            <a:rect l="l" t="t" r="r" b="b"/>
            <a:pathLst>
              <a:path w="1269" h="11430">
                <a:moveTo>
                  <a:pt x="0" y="11429"/>
                </a:moveTo>
                <a:lnTo>
                  <a:pt x="988" y="11429"/>
                </a:lnTo>
                <a:lnTo>
                  <a:pt x="988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bk object 1136"/>
          <p:cNvSpPr/>
          <p:nvPr/>
        </p:nvSpPr>
        <p:spPr>
          <a:xfrm>
            <a:off x="14725750" y="2541903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60">
                <a:moveTo>
                  <a:pt x="0" y="10159"/>
                </a:moveTo>
                <a:lnTo>
                  <a:pt x="363" y="10159"/>
                </a:lnTo>
                <a:lnTo>
                  <a:pt x="3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7D889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bk object 1137"/>
          <p:cNvSpPr/>
          <p:nvPr/>
        </p:nvSpPr>
        <p:spPr>
          <a:xfrm>
            <a:off x="14725750" y="7062801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59">
                <a:moveTo>
                  <a:pt x="0" y="10160"/>
                </a:moveTo>
                <a:lnTo>
                  <a:pt x="319" y="10160"/>
                </a:lnTo>
                <a:lnTo>
                  <a:pt x="319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bk object 1138"/>
          <p:cNvSpPr/>
          <p:nvPr/>
        </p:nvSpPr>
        <p:spPr>
          <a:xfrm>
            <a:off x="14725750" y="7050101"/>
            <a:ext cx="1270" cy="12700"/>
          </a:xfrm>
          <a:custGeom>
            <a:avLst/>
            <a:gdLst/>
            <a:ahLst/>
            <a:cxnLst/>
            <a:rect l="l" t="t" r="r" b="b"/>
            <a:pathLst>
              <a:path w="1269" h="12700">
                <a:moveTo>
                  <a:pt x="0" y="12700"/>
                </a:moveTo>
                <a:lnTo>
                  <a:pt x="956" y="12700"/>
                </a:lnTo>
                <a:lnTo>
                  <a:pt x="956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bk object 1139"/>
          <p:cNvSpPr/>
          <p:nvPr/>
        </p:nvSpPr>
        <p:spPr>
          <a:xfrm>
            <a:off x="14725750" y="7034861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5" h="15240">
                <a:moveTo>
                  <a:pt x="0" y="15239"/>
                </a:moveTo>
                <a:lnTo>
                  <a:pt x="1590" y="15239"/>
                </a:lnTo>
                <a:lnTo>
                  <a:pt x="159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bk object 1140"/>
          <p:cNvSpPr/>
          <p:nvPr/>
        </p:nvSpPr>
        <p:spPr>
          <a:xfrm>
            <a:off x="14725750" y="7018351"/>
            <a:ext cx="2540" cy="16510"/>
          </a:xfrm>
          <a:custGeom>
            <a:avLst/>
            <a:gdLst/>
            <a:ahLst/>
            <a:cxnLst/>
            <a:rect l="l" t="t" r="r" b="b"/>
            <a:pathLst>
              <a:path w="2540" h="16509">
                <a:moveTo>
                  <a:pt x="0" y="16510"/>
                </a:moveTo>
                <a:lnTo>
                  <a:pt x="2198" y="16510"/>
                </a:lnTo>
                <a:lnTo>
                  <a:pt x="2198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bk object 1141"/>
          <p:cNvSpPr/>
          <p:nvPr/>
        </p:nvSpPr>
        <p:spPr>
          <a:xfrm>
            <a:off x="14728330" y="6898971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119379"/>
                </a:moveTo>
                <a:lnTo>
                  <a:pt x="0" y="0"/>
                </a:lnTo>
                <a:lnTo>
                  <a:pt x="0" y="11937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bk object 1142"/>
          <p:cNvSpPr/>
          <p:nvPr/>
        </p:nvSpPr>
        <p:spPr>
          <a:xfrm>
            <a:off x="14729708" y="6726252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172719"/>
                </a:moveTo>
                <a:lnTo>
                  <a:pt x="0" y="0"/>
                </a:lnTo>
                <a:lnTo>
                  <a:pt x="0" y="17271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bk object 1143"/>
          <p:cNvSpPr/>
          <p:nvPr/>
        </p:nvSpPr>
        <p:spPr>
          <a:xfrm>
            <a:off x="14731170" y="6458282"/>
            <a:ext cx="0" cy="267970"/>
          </a:xfrm>
          <a:custGeom>
            <a:avLst/>
            <a:gdLst/>
            <a:ahLst/>
            <a:cxnLst/>
            <a:rect l="l" t="t" r="r" b="b"/>
            <a:pathLst>
              <a:path h="267970">
                <a:moveTo>
                  <a:pt x="0" y="267969"/>
                </a:moveTo>
                <a:lnTo>
                  <a:pt x="0" y="0"/>
                </a:lnTo>
                <a:lnTo>
                  <a:pt x="0" y="26796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bk object 1144"/>
          <p:cNvSpPr/>
          <p:nvPr/>
        </p:nvSpPr>
        <p:spPr>
          <a:xfrm>
            <a:off x="14732114" y="6189041"/>
            <a:ext cx="0" cy="269240"/>
          </a:xfrm>
          <a:custGeom>
            <a:avLst/>
            <a:gdLst/>
            <a:ahLst/>
            <a:cxnLst/>
            <a:rect l="l" t="t" r="r" b="b"/>
            <a:pathLst>
              <a:path h="269239">
                <a:moveTo>
                  <a:pt x="0" y="0"/>
                </a:moveTo>
                <a:lnTo>
                  <a:pt x="0" y="269239"/>
                </a:lnTo>
              </a:path>
            </a:pathLst>
          </a:custGeom>
          <a:ln w="12727">
            <a:solidFill>
              <a:srgbClr val="7A86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bk object 1145"/>
          <p:cNvSpPr/>
          <p:nvPr/>
        </p:nvSpPr>
        <p:spPr>
          <a:xfrm>
            <a:off x="14725750" y="6070931"/>
            <a:ext cx="13970" cy="118110"/>
          </a:xfrm>
          <a:custGeom>
            <a:avLst/>
            <a:gdLst/>
            <a:ahLst/>
            <a:cxnLst/>
            <a:rect l="l" t="t" r="r" b="b"/>
            <a:pathLst>
              <a:path w="13969" h="118110">
                <a:moveTo>
                  <a:pt x="0" y="118110"/>
                </a:moveTo>
                <a:lnTo>
                  <a:pt x="13479" y="118110"/>
                </a:lnTo>
                <a:lnTo>
                  <a:pt x="13479" y="0"/>
                </a:lnTo>
                <a:lnTo>
                  <a:pt x="0" y="0"/>
                </a:lnTo>
                <a:lnTo>
                  <a:pt x="0" y="118110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bk object 1146"/>
          <p:cNvSpPr/>
          <p:nvPr/>
        </p:nvSpPr>
        <p:spPr>
          <a:xfrm>
            <a:off x="14725750" y="5947741"/>
            <a:ext cx="14604" cy="123189"/>
          </a:xfrm>
          <a:custGeom>
            <a:avLst/>
            <a:gdLst/>
            <a:ahLst/>
            <a:cxnLst/>
            <a:rect l="l" t="t" r="r" b="b"/>
            <a:pathLst>
              <a:path w="14605" h="123189">
                <a:moveTo>
                  <a:pt x="0" y="123189"/>
                </a:moveTo>
                <a:lnTo>
                  <a:pt x="14165" y="123189"/>
                </a:lnTo>
                <a:lnTo>
                  <a:pt x="14165" y="0"/>
                </a:lnTo>
                <a:lnTo>
                  <a:pt x="0" y="0"/>
                </a:lnTo>
                <a:lnTo>
                  <a:pt x="0" y="12318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bk object 1147"/>
          <p:cNvSpPr/>
          <p:nvPr/>
        </p:nvSpPr>
        <p:spPr>
          <a:xfrm>
            <a:off x="14725750" y="5819471"/>
            <a:ext cx="15240" cy="128270"/>
          </a:xfrm>
          <a:custGeom>
            <a:avLst/>
            <a:gdLst/>
            <a:ahLst/>
            <a:cxnLst/>
            <a:rect l="l" t="t" r="r" b="b"/>
            <a:pathLst>
              <a:path w="15240" h="128270">
                <a:moveTo>
                  <a:pt x="0" y="128269"/>
                </a:moveTo>
                <a:lnTo>
                  <a:pt x="14785" y="128269"/>
                </a:lnTo>
                <a:lnTo>
                  <a:pt x="14785" y="0"/>
                </a:lnTo>
                <a:lnTo>
                  <a:pt x="0" y="0"/>
                </a:lnTo>
                <a:lnTo>
                  <a:pt x="0" y="12826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bk object 1148"/>
          <p:cNvSpPr/>
          <p:nvPr/>
        </p:nvSpPr>
        <p:spPr>
          <a:xfrm>
            <a:off x="14725750" y="5687391"/>
            <a:ext cx="15875" cy="132080"/>
          </a:xfrm>
          <a:custGeom>
            <a:avLst/>
            <a:gdLst/>
            <a:ahLst/>
            <a:cxnLst/>
            <a:rect l="l" t="t" r="r" b="b"/>
            <a:pathLst>
              <a:path w="15875" h="132079">
                <a:moveTo>
                  <a:pt x="0" y="132080"/>
                </a:moveTo>
                <a:lnTo>
                  <a:pt x="15337" y="132080"/>
                </a:lnTo>
                <a:lnTo>
                  <a:pt x="15337" y="0"/>
                </a:lnTo>
                <a:lnTo>
                  <a:pt x="0" y="0"/>
                </a:lnTo>
                <a:lnTo>
                  <a:pt x="0" y="132080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bk object 1149"/>
          <p:cNvSpPr/>
          <p:nvPr/>
        </p:nvSpPr>
        <p:spPr>
          <a:xfrm>
            <a:off x="14725750" y="5548961"/>
            <a:ext cx="15875" cy="138430"/>
          </a:xfrm>
          <a:custGeom>
            <a:avLst/>
            <a:gdLst/>
            <a:ahLst/>
            <a:cxnLst/>
            <a:rect l="l" t="t" r="r" b="b"/>
            <a:pathLst>
              <a:path w="15875" h="138429">
                <a:moveTo>
                  <a:pt x="0" y="138429"/>
                </a:moveTo>
                <a:lnTo>
                  <a:pt x="15820" y="138429"/>
                </a:lnTo>
                <a:lnTo>
                  <a:pt x="15820" y="0"/>
                </a:lnTo>
                <a:lnTo>
                  <a:pt x="0" y="0"/>
                </a:lnTo>
                <a:lnTo>
                  <a:pt x="0" y="13842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bk object 1150"/>
          <p:cNvSpPr/>
          <p:nvPr/>
        </p:nvSpPr>
        <p:spPr>
          <a:xfrm>
            <a:off x="14725750" y="5407991"/>
            <a:ext cx="16510" cy="140970"/>
          </a:xfrm>
          <a:custGeom>
            <a:avLst/>
            <a:gdLst/>
            <a:ahLst/>
            <a:cxnLst/>
            <a:rect l="l" t="t" r="r" b="b"/>
            <a:pathLst>
              <a:path w="16509" h="140970">
                <a:moveTo>
                  <a:pt x="0" y="140969"/>
                </a:moveTo>
                <a:lnTo>
                  <a:pt x="16231" y="140969"/>
                </a:lnTo>
                <a:lnTo>
                  <a:pt x="16231" y="0"/>
                </a:lnTo>
                <a:lnTo>
                  <a:pt x="0" y="0"/>
                </a:lnTo>
                <a:lnTo>
                  <a:pt x="0" y="14096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bk object 1151"/>
          <p:cNvSpPr/>
          <p:nvPr/>
        </p:nvSpPr>
        <p:spPr>
          <a:xfrm>
            <a:off x="14725750" y="5261941"/>
            <a:ext cx="17145" cy="146050"/>
          </a:xfrm>
          <a:custGeom>
            <a:avLst/>
            <a:gdLst/>
            <a:ahLst/>
            <a:cxnLst/>
            <a:rect l="l" t="t" r="r" b="b"/>
            <a:pathLst>
              <a:path w="17144" h="146050">
                <a:moveTo>
                  <a:pt x="0" y="146050"/>
                </a:moveTo>
                <a:lnTo>
                  <a:pt x="16564" y="146050"/>
                </a:lnTo>
                <a:lnTo>
                  <a:pt x="16564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bk object 1152"/>
          <p:cNvSpPr/>
          <p:nvPr/>
        </p:nvSpPr>
        <p:spPr>
          <a:xfrm>
            <a:off x="14725750" y="5113351"/>
            <a:ext cx="17145" cy="148590"/>
          </a:xfrm>
          <a:custGeom>
            <a:avLst/>
            <a:gdLst/>
            <a:ahLst/>
            <a:cxnLst/>
            <a:rect l="l" t="t" r="r" b="b"/>
            <a:pathLst>
              <a:path w="17144" h="148589">
                <a:moveTo>
                  <a:pt x="0" y="148590"/>
                </a:moveTo>
                <a:lnTo>
                  <a:pt x="16819" y="148590"/>
                </a:lnTo>
                <a:lnTo>
                  <a:pt x="1681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bk object 1153"/>
          <p:cNvSpPr/>
          <p:nvPr/>
        </p:nvSpPr>
        <p:spPr>
          <a:xfrm>
            <a:off x="14725750" y="4962221"/>
            <a:ext cx="17145" cy="151130"/>
          </a:xfrm>
          <a:custGeom>
            <a:avLst/>
            <a:gdLst/>
            <a:ahLst/>
            <a:cxnLst/>
            <a:rect l="l" t="t" r="r" b="b"/>
            <a:pathLst>
              <a:path w="17144" h="151129">
                <a:moveTo>
                  <a:pt x="0" y="151129"/>
                </a:moveTo>
                <a:lnTo>
                  <a:pt x="16991" y="151129"/>
                </a:lnTo>
                <a:lnTo>
                  <a:pt x="16991" y="0"/>
                </a:lnTo>
                <a:lnTo>
                  <a:pt x="0" y="0"/>
                </a:lnTo>
                <a:lnTo>
                  <a:pt x="0" y="15112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bk object 1154"/>
          <p:cNvSpPr/>
          <p:nvPr/>
        </p:nvSpPr>
        <p:spPr>
          <a:xfrm>
            <a:off x="14734278" y="4652341"/>
            <a:ext cx="0" cy="309880"/>
          </a:xfrm>
          <a:custGeom>
            <a:avLst/>
            <a:gdLst/>
            <a:ahLst/>
            <a:cxnLst/>
            <a:rect l="l" t="t" r="r" b="b"/>
            <a:pathLst>
              <a:path h="309879">
                <a:moveTo>
                  <a:pt x="0" y="0"/>
                </a:moveTo>
                <a:lnTo>
                  <a:pt x="0" y="309880"/>
                </a:lnTo>
              </a:path>
            </a:pathLst>
          </a:custGeom>
          <a:ln w="17056">
            <a:solidFill>
              <a:srgbClr val="7A86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bk object 1155"/>
          <p:cNvSpPr/>
          <p:nvPr/>
        </p:nvSpPr>
        <p:spPr>
          <a:xfrm>
            <a:off x="14734246" y="4501211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0"/>
                </a:moveTo>
                <a:lnTo>
                  <a:pt x="0" y="151129"/>
                </a:lnTo>
              </a:path>
            </a:pathLst>
          </a:custGeom>
          <a:ln w="16991">
            <a:solidFill>
              <a:srgbClr val="7A86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bk object 1156"/>
          <p:cNvSpPr/>
          <p:nvPr/>
        </p:nvSpPr>
        <p:spPr>
          <a:xfrm>
            <a:off x="14725750" y="4352621"/>
            <a:ext cx="17145" cy="148590"/>
          </a:xfrm>
          <a:custGeom>
            <a:avLst/>
            <a:gdLst/>
            <a:ahLst/>
            <a:cxnLst/>
            <a:rect l="l" t="t" r="r" b="b"/>
            <a:pathLst>
              <a:path w="17144" h="148589">
                <a:moveTo>
                  <a:pt x="0" y="148589"/>
                </a:moveTo>
                <a:lnTo>
                  <a:pt x="16819" y="148589"/>
                </a:lnTo>
                <a:lnTo>
                  <a:pt x="16819" y="0"/>
                </a:lnTo>
                <a:lnTo>
                  <a:pt x="0" y="0"/>
                </a:lnTo>
                <a:lnTo>
                  <a:pt x="0" y="14858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bk object 1157"/>
          <p:cNvSpPr/>
          <p:nvPr/>
        </p:nvSpPr>
        <p:spPr>
          <a:xfrm>
            <a:off x="14725750" y="4206571"/>
            <a:ext cx="17145" cy="146050"/>
          </a:xfrm>
          <a:custGeom>
            <a:avLst/>
            <a:gdLst/>
            <a:ahLst/>
            <a:cxnLst/>
            <a:rect l="l" t="t" r="r" b="b"/>
            <a:pathLst>
              <a:path w="17144" h="146050">
                <a:moveTo>
                  <a:pt x="0" y="146050"/>
                </a:moveTo>
                <a:lnTo>
                  <a:pt x="16564" y="146050"/>
                </a:lnTo>
                <a:lnTo>
                  <a:pt x="16564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bk object 1158"/>
          <p:cNvSpPr/>
          <p:nvPr/>
        </p:nvSpPr>
        <p:spPr>
          <a:xfrm>
            <a:off x="14725750" y="4065601"/>
            <a:ext cx="16510" cy="140970"/>
          </a:xfrm>
          <a:custGeom>
            <a:avLst/>
            <a:gdLst/>
            <a:ahLst/>
            <a:cxnLst/>
            <a:rect l="l" t="t" r="r" b="b"/>
            <a:pathLst>
              <a:path w="16509" h="140970">
                <a:moveTo>
                  <a:pt x="0" y="140970"/>
                </a:moveTo>
                <a:lnTo>
                  <a:pt x="16230" y="140970"/>
                </a:lnTo>
                <a:lnTo>
                  <a:pt x="16230" y="0"/>
                </a:lnTo>
                <a:lnTo>
                  <a:pt x="0" y="0"/>
                </a:lnTo>
                <a:lnTo>
                  <a:pt x="0" y="140970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bk object 1159"/>
          <p:cNvSpPr/>
          <p:nvPr/>
        </p:nvSpPr>
        <p:spPr>
          <a:xfrm>
            <a:off x="14725750" y="3928441"/>
            <a:ext cx="15875" cy="137160"/>
          </a:xfrm>
          <a:custGeom>
            <a:avLst/>
            <a:gdLst/>
            <a:ahLst/>
            <a:cxnLst/>
            <a:rect l="l" t="t" r="r" b="b"/>
            <a:pathLst>
              <a:path w="15875" h="137160">
                <a:moveTo>
                  <a:pt x="0" y="137160"/>
                </a:moveTo>
                <a:lnTo>
                  <a:pt x="15822" y="137160"/>
                </a:lnTo>
                <a:lnTo>
                  <a:pt x="1582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bk object 1160"/>
          <p:cNvSpPr/>
          <p:nvPr/>
        </p:nvSpPr>
        <p:spPr>
          <a:xfrm>
            <a:off x="14725750" y="3795091"/>
            <a:ext cx="15875" cy="133350"/>
          </a:xfrm>
          <a:custGeom>
            <a:avLst/>
            <a:gdLst/>
            <a:ahLst/>
            <a:cxnLst/>
            <a:rect l="l" t="t" r="r" b="b"/>
            <a:pathLst>
              <a:path w="15875" h="133350">
                <a:moveTo>
                  <a:pt x="0" y="133350"/>
                </a:moveTo>
                <a:lnTo>
                  <a:pt x="15339" y="133350"/>
                </a:lnTo>
                <a:lnTo>
                  <a:pt x="15339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bk object 1161"/>
          <p:cNvSpPr/>
          <p:nvPr/>
        </p:nvSpPr>
        <p:spPr>
          <a:xfrm>
            <a:off x="14725750" y="3666821"/>
            <a:ext cx="15240" cy="128270"/>
          </a:xfrm>
          <a:custGeom>
            <a:avLst/>
            <a:gdLst/>
            <a:ahLst/>
            <a:cxnLst/>
            <a:rect l="l" t="t" r="r" b="b"/>
            <a:pathLst>
              <a:path w="15240" h="128270">
                <a:moveTo>
                  <a:pt x="0" y="128269"/>
                </a:moveTo>
                <a:lnTo>
                  <a:pt x="14785" y="128269"/>
                </a:lnTo>
                <a:lnTo>
                  <a:pt x="14785" y="0"/>
                </a:lnTo>
                <a:lnTo>
                  <a:pt x="0" y="0"/>
                </a:lnTo>
                <a:lnTo>
                  <a:pt x="0" y="12826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bk object 1162"/>
          <p:cNvSpPr/>
          <p:nvPr/>
        </p:nvSpPr>
        <p:spPr>
          <a:xfrm>
            <a:off x="14732832" y="2687653"/>
            <a:ext cx="0" cy="979169"/>
          </a:xfrm>
          <a:custGeom>
            <a:avLst/>
            <a:gdLst/>
            <a:ahLst/>
            <a:cxnLst/>
            <a:rect l="l" t="t" r="r" b="b"/>
            <a:pathLst>
              <a:path h="979170">
                <a:moveTo>
                  <a:pt x="0" y="0"/>
                </a:moveTo>
                <a:lnTo>
                  <a:pt x="0" y="979168"/>
                </a:lnTo>
              </a:path>
            </a:pathLst>
          </a:custGeom>
          <a:ln w="14164">
            <a:solidFill>
              <a:srgbClr val="7A86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bk object 1163"/>
          <p:cNvSpPr/>
          <p:nvPr/>
        </p:nvSpPr>
        <p:spPr>
          <a:xfrm>
            <a:off x="14725750" y="2662251"/>
            <a:ext cx="5080" cy="25400"/>
          </a:xfrm>
          <a:custGeom>
            <a:avLst/>
            <a:gdLst/>
            <a:ahLst/>
            <a:cxnLst/>
            <a:rect l="l" t="t" r="r" b="b"/>
            <a:pathLst>
              <a:path w="5080" h="25400">
                <a:moveTo>
                  <a:pt x="0" y="25400"/>
                </a:moveTo>
                <a:lnTo>
                  <a:pt x="4587" y="25400"/>
                </a:lnTo>
                <a:lnTo>
                  <a:pt x="4587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bk object 1164"/>
          <p:cNvSpPr/>
          <p:nvPr/>
        </p:nvSpPr>
        <p:spPr>
          <a:xfrm>
            <a:off x="14725750" y="2638121"/>
            <a:ext cx="4445" cy="24130"/>
          </a:xfrm>
          <a:custGeom>
            <a:avLst/>
            <a:gdLst/>
            <a:ahLst/>
            <a:cxnLst/>
            <a:rect l="l" t="t" r="r" b="b"/>
            <a:pathLst>
              <a:path w="4444" h="24130">
                <a:moveTo>
                  <a:pt x="0" y="24129"/>
                </a:moveTo>
                <a:lnTo>
                  <a:pt x="4009" y="24129"/>
                </a:lnTo>
                <a:lnTo>
                  <a:pt x="400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bk object 1165"/>
          <p:cNvSpPr/>
          <p:nvPr/>
        </p:nvSpPr>
        <p:spPr>
          <a:xfrm>
            <a:off x="14725750" y="2616531"/>
            <a:ext cx="3810" cy="21590"/>
          </a:xfrm>
          <a:custGeom>
            <a:avLst/>
            <a:gdLst/>
            <a:ahLst/>
            <a:cxnLst/>
            <a:rect l="l" t="t" r="r" b="b"/>
            <a:pathLst>
              <a:path w="3809" h="21589">
                <a:moveTo>
                  <a:pt x="0" y="21590"/>
                </a:moveTo>
                <a:lnTo>
                  <a:pt x="3416" y="21590"/>
                </a:lnTo>
                <a:lnTo>
                  <a:pt x="3416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bk object 1166"/>
          <p:cNvSpPr/>
          <p:nvPr/>
        </p:nvSpPr>
        <p:spPr>
          <a:xfrm>
            <a:off x="14725750" y="2596211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319"/>
                </a:moveTo>
                <a:lnTo>
                  <a:pt x="2805" y="20319"/>
                </a:lnTo>
                <a:lnTo>
                  <a:pt x="2805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bk object 1167"/>
          <p:cNvSpPr/>
          <p:nvPr/>
        </p:nvSpPr>
        <p:spPr>
          <a:xfrm>
            <a:off x="14725750" y="2579701"/>
            <a:ext cx="2540" cy="16510"/>
          </a:xfrm>
          <a:custGeom>
            <a:avLst/>
            <a:gdLst/>
            <a:ahLst/>
            <a:cxnLst/>
            <a:rect l="l" t="t" r="r" b="b"/>
            <a:pathLst>
              <a:path w="2540" h="16510">
                <a:moveTo>
                  <a:pt x="0" y="16510"/>
                </a:moveTo>
                <a:lnTo>
                  <a:pt x="2194" y="16510"/>
                </a:lnTo>
                <a:lnTo>
                  <a:pt x="2194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bk object 1168"/>
          <p:cNvSpPr/>
          <p:nvPr/>
        </p:nvSpPr>
        <p:spPr>
          <a:xfrm>
            <a:off x="14725750" y="2564461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5" h="15239">
                <a:moveTo>
                  <a:pt x="0" y="15239"/>
                </a:moveTo>
                <a:lnTo>
                  <a:pt x="1585" y="15239"/>
                </a:lnTo>
                <a:lnTo>
                  <a:pt x="1585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bk object 1169"/>
          <p:cNvSpPr/>
          <p:nvPr/>
        </p:nvSpPr>
        <p:spPr>
          <a:xfrm>
            <a:off x="14725750" y="2551761"/>
            <a:ext cx="1270" cy="12700"/>
          </a:xfrm>
          <a:custGeom>
            <a:avLst/>
            <a:gdLst/>
            <a:ahLst/>
            <a:cxnLst/>
            <a:rect l="l" t="t" r="r" b="b"/>
            <a:pathLst>
              <a:path w="1269" h="12700">
                <a:moveTo>
                  <a:pt x="0" y="12700"/>
                </a:moveTo>
                <a:lnTo>
                  <a:pt x="949" y="12700"/>
                </a:lnTo>
                <a:lnTo>
                  <a:pt x="9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bk object 1170"/>
          <p:cNvSpPr/>
          <p:nvPr/>
        </p:nvSpPr>
        <p:spPr>
          <a:xfrm>
            <a:off x="14725750" y="2541601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60">
                <a:moveTo>
                  <a:pt x="0" y="10159"/>
                </a:moveTo>
                <a:lnTo>
                  <a:pt x="311" y="10159"/>
                </a:lnTo>
                <a:lnTo>
                  <a:pt x="311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7A86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bk object 1171"/>
          <p:cNvSpPr/>
          <p:nvPr/>
        </p:nvSpPr>
        <p:spPr>
          <a:xfrm>
            <a:off x="14725750" y="7062512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59">
                <a:moveTo>
                  <a:pt x="0" y="10160"/>
                </a:moveTo>
                <a:lnTo>
                  <a:pt x="304" y="10160"/>
                </a:lnTo>
                <a:lnTo>
                  <a:pt x="30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bk object 1172"/>
          <p:cNvSpPr/>
          <p:nvPr/>
        </p:nvSpPr>
        <p:spPr>
          <a:xfrm>
            <a:off x="14725750" y="7049812"/>
            <a:ext cx="1270" cy="12700"/>
          </a:xfrm>
          <a:custGeom>
            <a:avLst/>
            <a:gdLst/>
            <a:ahLst/>
            <a:cxnLst/>
            <a:rect l="l" t="t" r="r" b="b"/>
            <a:pathLst>
              <a:path w="1269" h="12700">
                <a:moveTo>
                  <a:pt x="0" y="12700"/>
                </a:moveTo>
                <a:lnTo>
                  <a:pt x="913" y="12700"/>
                </a:lnTo>
                <a:lnTo>
                  <a:pt x="91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bk object 1173"/>
          <p:cNvSpPr/>
          <p:nvPr/>
        </p:nvSpPr>
        <p:spPr>
          <a:xfrm>
            <a:off x="14725750" y="7034572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5" h="15240">
                <a:moveTo>
                  <a:pt x="0" y="15239"/>
                </a:moveTo>
                <a:lnTo>
                  <a:pt x="1521" y="15239"/>
                </a:lnTo>
                <a:lnTo>
                  <a:pt x="1521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bk object 1174"/>
          <p:cNvSpPr/>
          <p:nvPr/>
        </p:nvSpPr>
        <p:spPr>
          <a:xfrm>
            <a:off x="14725750" y="7018062"/>
            <a:ext cx="2540" cy="16510"/>
          </a:xfrm>
          <a:custGeom>
            <a:avLst/>
            <a:gdLst/>
            <a:ahLst/>
            <a:cxnLst/>
            <a:rect l="l" t="t" r="r" b="b"/>
            <a:pathLst>
              <a:path w="2540" h="16509">
                <a:moveTo>
                  <a:pt x="0" y="16510"/>
                </a:moveTo>
                <a:lnTo>
                  <a:pt x="2106" y="16510"/>
                </a:lnTo>
                <a:lnTo>
                  <a:pt x="2106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bk object 1175"/>
          <p:cNvSpPr/>
          <p:nvPr/>
        </p:nvSpPr>
        <p:spPr>
          <a:xfrm>
            <a:off x="14725750" y="6997742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20">
                <a:moveTo>
                  <a:pt x="0" y="20320"/>
                </a:moveTo>
                <a:lnTo>
                  <a:pt x="2693" y="20320"/>
                </a:lnTo>
                <a:lnTo>
                  <a:pt x="2693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bk object 1176"/>
          <p:cNvSpPr/>
          <p:nvPr/>
        </p:nvSpPr>
        <p:spPr>
          <a:xfrm>
            <a:off x="14725750" y="6976152"/>
            <a:ext cx="3810" cy="21590"/>
          </a:xfrm>
          <a:custGeom>
            <a:avLst/>
            <a:gdLst/>
            <a:ahLst/>
            <a:cxnLst/>
            <a:rect l="l" t="t" r="r" b="b"/>
            <a:pathLst>
              <a:path w="3809" h="21590">
                <a:moveTo>
                  <a:pt x="0" y="21590"/>
                </a:moveTo>
                <a:lnTo>
                  <a:pt x="3280" y="21590"/>
                </a:lnTo>
                <a:lnTo>
                  <a:pt x="328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bk object 1177"/>
          <p:cNvSpPr/>
          <p:nvPr/>
        </p:nvSpPr>
        <p:spPr>
          <a:xfrm>
            <a:off x="14728778" y="6835183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140969"/>
                </a:moveTo>
                <a:lnTo>
                  <a:pt x="0" y="0"/>
                </a:lnTo>
                <a:lnTo>
                  <a:pt x="0" y="140969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bk object 1178"/>
          <p:cNvSpPr/>
          <p:nvPr/>
        </p:nvSpPr>
        <p:spPr>
          <a:xfrm>
            <a:off x="14730051" y="6643413"/>
            <a:ext cx="0" cy="191770"/>
          </a:xfrm>
          <a:custGeom>
            <a:avLst/>
            <a:gdLst/>
            <a:ahLst/>
            <a:cxnLst/>
            <a:rect l="l" t="t" r="r" b="b"/>
            <a:pathLst>
              <a:path h="191770">
                <a:moveTo>
                  <a:pt x="0" y="191769"/>
                </a:moveTo>
                <a:lnTo>
                  <a:pt x="0" y="0"/>
                </a:lnTo>
                <a:lnTo>
                  <a:pt x="0" y="191769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bk object 1179"/>
          <p:cNvSpPr/>
          <p:nvPr/>
        </p:nvSpPr>
        <p:spPr>
          <a:xfrm>
            <a:off x="14731494" y="6300512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11487">
            <a:solidFill>
              <a:srgbClr val="7884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bk object 1180"/>
          <p:cNvSpPr/>
          <p:nvPr/>
        </p:nvSpPr>
        <p:spPr>
          <a:xfrm>
            <a:off x="14731882" y="6188752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12262">
            <a:solidFill>
              <a:srgbClr val="7884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bk object 1181"/>
          <p:cNvSpPr/>
          <p:nvPr/>
        </p:nvSpPr>
        <p:spPr>
          <a:xfrm>
            <a:off x="14725750" y="6070642"/>
            <a:ext cx="13335" cy="118110"/>
          </a:xfrm>
          <a:custGeom>
            <a:avLst/>
            <a:gdLst/>
            <a:ahLst/>
            <a:cxnLst/>
            <a:rect l="l" t="t" r="r" b="b"/>
            <a:pathLst>
              <a:path w="13334" h="118110">
                <a:moveTo>
                  <a:pt x="0" y="118110"/>
                </a:moveTo>
                <a:lnTo>
                  <a:pt x="12983" y="118110"/>
                </a:lnTo>
                <a:lnTo>
                  <a:pt x="12983" y="0"/>
                </a:lnTo>
                <a:lnTo>
                  <a:pt x="0" y="0"/>
                </a:lnTo>
                <a:lnTo>
                  <a:pt x="0" y="11811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bk object 1182"/>
          <p:cNvSpPr/>
          <p:nvPr/>
        </p:nvSpPr>
        <p:spPr>
          <a:xfrm>
            <a:off x="14725750" y="5947452"/>
            <a:ext cx="13970" cy="123189"/>
          </a:xfrm>
          <a:custGeom>
            <a:avLst/>
            <a:gdLst/>
            <a:ahLst/>
            <a:cxnLst/>
            <a:rect l="l" t="t" r="r" b="b"/>
            <a:pathLst>
              <a:path w="13969" h="123189">
                <a:moveTo>
                  <a:pt x="0" y="123189"/>
                </a:moveTo>
                <a:lnTo>
                  <a:pt x="13646" y="123189"/>
                </a:lnTo>
                <a:lnTo>
                  <a:pt x="13646" y="0"/>
                </a:lnTo>
                <a:lnTo>
                  <a:pt x="0" y="0"/>
                </a:lnTo>
                <a:lnTo>
                  <a:pt x="0" y="123189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bk object 1183"/>
          <p:cNvSpPr/>
          <p:nvPr/>
        </p:nvSpPr>
        <p:spPr>
          <a:xfrm>
            <a:off x="14725750" y="5819182"/>
            <a:ext cx="14604" cy="128270"/>
          </a:xfrm>
          <a:custGeom>
            <a:avLst/>
            <a:gdLst/>
            <a:ahLst/>
            <a:cxnLst/>
            <a:rect l="l" t="t" r="r" b="b"/>
            <a:pathLst>
              <a:path w="14605" h="128270">
                <a:moveTo>
                  <a:pt x="0" y="128269"/>
                </a:moveTo>
                <a:lnTo>
                  <a:pt x="14246" y="128269"/>
                </a:lnTo>
                <a:lnTo>
                  <a:pt x="14246" y="0"/>
                </a:lnTo>
                <a:lnTo>
                  <a:pt x="0" y="0"/>
                </a:lnTo>
                <a:lnTo>
                  <a:pt x="0" y="128269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bk object 1184"/>
          <p:cNvSpPr/>
          <p:nvPr/>
        </p:nvSpPr>
        <p:spPr>
          <a:xfrm>
            <a:off x="14725750" y="5685832"/>
            <a:ext cx="15240" cy="133350"/>
          </a:xfrm>
          <a:custGeom>
            <a:avLst/>
            <a:gdLst/>
            <a:ahLst/>
            <a:cxnLst/>
            <a:rect l="l" t="t" r="r" b="b"/>
            <a:pathLst>
              <a:path w="15240" h="133350">
                <a:moveTo>
                  <a:pt x="0" y="133350"/>
                </a:moveTo>
                <a:lnTo>
                  <a:pt x="14782" y="133350"/>
                </a:lnTo>
                <a:lnTo>
                  <a:pt x="14782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bk object 1185"/>
          <p:cNvSpPr/>
          <p:nvPr/>
        </p:nvSpPr>
        <p:spPr>
          <a:xfrm>
            <a:off x="14725750" y="5548672"/>
            <a:ext cx="15875" cy="137160"/>
          </a:xfrm>
          <a:custGeom>
            <a:avLst/>
            <a:gdLst/>
            <a:ahLst/>
            <a:cxnLst/>
            <a:rect l="l" t="t" r="r" b="b"/>
            <a:pathLst>
              <a:path w="15875" h="137160">
                <a:moveTo>
                  <a:pt x="0" y="137160"/>
                </a:moveTo>
                <a:lnTo>
                  <a:pt x="15249" y="137160"/>
                </a:lnTo>
                <a:lnTo>
                  <a:pt x="15249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bk object 1186"/>
          <p:cNvSpPr/>
          <p:nvPr/>
        </p:nvSpPr>
        <p:spPr>
          <a:xfrm>
            <a:off x="14725750" y="5407702"/>
            <a:ext cx="15875" cy="140970"/>
          </a:xfrm>
          <a:custGeom>
            <a:avLst/>
            <a:gdLst/>
            <a:ahLst/>
            <a:cxnLst/>
            <a:rect l="l" t="t" r="r" b="b"/>
            <a:pathLst>
              <a:path w="15875" h="140970">
                <a:moveTo>
                  <a:pt x="0" y="140969"/>
                </a:moveTo>
                <a:lnTo>
                  <a:pt x="15644" y="140969"/>
                </a:lnTo>
                <a:lnTo>
                  <a:pt x="15644" y="0"/>
                </a:lnTo>
                <a:lnTo>
                  <a:pt x="0" y="0"/>
                </a:lnTo>
                <a:lnTo>
                  <a:pt x="0" y="140969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bk object 1187"/>
          <p:cNvSpPr/>
          <p:nvPr/>
        </p:nvSpPr>
        <p:spPr>
          <a:xfrm>
            <a:off x="14725750" y="5261652"/>
            <a:ext cx="16510" cy="146050"/>
          </a:xfrm>
          <a:custGeom>
            <a:avLst/>
            <a:gdLst/>
            <a:ahLst/>
            <a:cxnLst/>
            <a:rect l="l" t="t" r="r" b="b"/>
            <a:pathLst>
              <a:path w="16509" h="146050">
                <a:moveTo>
                  <a:pt x="0" y="146050"/>
                </a:moveTo>
                <a:lnTo>
                  <a:pt x="15967" y="146050"/>
                </a:lnTo>
                <a:lnTo>
                  <a:pt x="15967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bk object 1188"/>
          <p:cNvSpPr/>
          <p:nvPr/>
        </p:nvSpPr>
        <p:spPr>
          <a:xfrm>
            <a:off x="14725750" y="5113062"/>
            <a:ext cx="16510" cy="148590"/>
          </a:xfrm>
          <a:custGeom>
            <a:avLst/>
            <a:gdLst/>
            <a:ahLst/>
            <a:cxnLst/>
            <a:rect l="l" t="t" r="r" b="b"/>
            <a:pathLst>
              <a:path w="16509" h="148589">
                <a:moveTo>
                  <a:pt x="0" y="148590"/>
                </a:moveTo>
                <a:lnTo>
                  <a:pt x="16213" y="148590"/>
                </a:lnTo>
                <a:lnTo>
                  <a:pt x="16213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bk object 1189"/>
          <p:cNvSpPr/>
          <p:nvPr/>
        </p:nvSpPr>
        <p:spPr>
          <a:xfrm>
            <a:off x="14725750" y="4961932"/>
            <a:ext cx="16510" cy="151130"/>
          </a:xfrm>
          <a:custGeom>
            <a:avLst/>
            <a:gdLst/>
            <a:ahLst/>
            <a:cxnLst/>
            <a:rect l="l" t="t" r="r" b="b"/>
            <a:pathLst>
              <a:path w="16509" h="151129">
                <a:moveTo>
                  <a:pt x="0" y="151129"/>
                </a:moveTo>
                <a:lnTo>
                  <a:pt x="16379" y="151129"/>
                </a:lnTo>
                <a:lnTo>
                  <a:pt x="16379" y="0"/>
                </a:lnTo>
                <a:lnTo>
                  <a:pt x="0" y="0"/>
                </a:lnTo>
                <a:lnTo>
                  <a:pt x="0" y="151129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bk object 1190"/>
          <p:cNvSpPr/>
          <p:nvPr/>
        </p:nvSpPr>
        <p:spPr>
          <a:xfrm>
            <a:off x="14733940" y="4500922"/>
            <a:ext cx="0" cy="461009"/>
          </a:xfrm>
          <a:custGeom>
            <a:avLst/>
            <a:gdLst/>
            <a:ahLst/>
            <a:cxnLst/>
            <a:rect l="l" t="t" r="r" b="b"/>
            <a:pathLst>
              <a:path h="461010">
                <a:moveTo>
                  <a:pt x="0" y="0"/>
                </a:moveTo>
                <a:lnTo>
                  <a:pt x="0" y="461010"/>
                </a:lnTo>
              </a:path>
            </a:pathLst>
          </a:custGeom>
          <a:ln w="16379">
            <a:solidFill>
              <a:srgbClr val="7884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bk object 1191"/>
          <p:cNvSpPr/>
          <p:nvPr/>
        </p:nvSpPr>
        <p:spPr>
          <a:xfrm>
            <a:off x="14725750" y="4352332"/>
            <a:ext cx="16510" cy="148590"/>
          </a:xfrm>
          <a:custGeom>
            <a:avLst/>
            <a:gdLst/>
            <a:ahLst/>
            <a:cxnLst/>
            <a:rect l="l" t="t" r="r" b="b"/>
            <a:pathLst>
              <a:path w="16509" h="148589">
                <a:moveTo>
                  <a:pt x="0" y="148589"/>
                </a:moveTo>
                <a:lnTo>
                  <a:pt x="16212" y="148589"/>
                </a:lnTo>
                <a:lnTo>
                  <a:pt x="16212" y="0"/>
                </a:lnTo>
                <a:lnTo>
                  <a:pt x="0" y="0"/>
                </a:lnTo>
                <a:lnTo>
                  <a:pt x="0" y="148589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bk object 1192"/>
          <p:cNvSpPr/>
          <p:nvPr/>
        </p:nvSpPr>
        <p:spPr>
          <a:xfrm>
            <a:off x="14725750" y="4207552"/>
            <a:ext cx="16510" cy="144780"/>
          </a:xfrm>
          <a:custGeom>
            <a:avLst/>
            <a:gdLst/>
            <a:ahLst/>
            <a:cxnLst/>
            <a:rect l="l" t="t" r="r" b="b"/>
            <a:pathLst>
              <a:path w="16509" h="144779">
                <a:moveTo>
                  <a:pt x="0" y="144780"/>
                </a:moveTo>
                <a:lnTo>
                  <a:pt x="15966" y="144780"/>
                </a:lnTo>
                <a:lnTo>
                  <a:pt x="15966" y="0"/>
                </a:lnTo>
                <a:lnTo>
                  <a:pt x="0" y="0"/>
                </a:lnTo>
                <a:lnTo>
                  <a:pt x="0" y="14478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bk object 1193"/>
          <p:cNvSpPr/>
          <p:nvPr/>
        </p:nvSpPr>
        <p:spPr>
          <a:xfrm>
            <a:off x="14725750" y="4065312"/>
            <a:ext cx="15875" cy="142240"/>
          </a:xfrm>
          <a:custGeom>
            <a:avLst/>
            <a:gdLst/>
            <a:ahLst/>
            <a:cxnLst/>
            <a:rect l="l" t="t" r="r" b="b"/>
            <a:pathLst>
              <a:path w="15875" h="142239">
                <a:moveTo>
                  <a:pt x="0" y="142239"/>
                </a:moveTo>
                <a:lnTo>
                  <a:pt x="15644" y="142239"/>
                </a:lnTo>
                <a:lnTo>
                  <a:pt x="15644" y="0"/>
                </a:lnTo>
                <a:lnTo>
                  <a:pt x="0" y="0"/>
                </a:lnTo>
                <a:lnTo>
                  <a:pt x="0" y="142239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bk object 1194"/>
          <p:cNvSpPr/>
          <p:nvPr/>
        </p:nvSpPr>
        <p:spPr>
          <a:xfrm>
            <a:off x="14725750" y="3928152"/>
            <a:ext cx="15875" cy="137160"/>
          </a:xfrm>
          <a:custGeom>
            <a:avLst/>
            <a:gdLst/>
            <a:ahLst/>
            <a:cxnLst/>
            <a:rect l="l" t="t" r="r" b="b"/>
            <a:pathLst>
              <a:path w="15875" h="137160">
                <a:moveTo>
                  <a:pt x="0" y="137160"/>
                </a:moveTo>
                <a:lnTo>
                  <a:pt x="15247" y="137160"/>
                </a:lnTo>
                <a:lnTo>
                  <a:pt x="15247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bk object 1195"/>
          <p:cNvSpPr/>
          <p:nvPr/>
        </p:nvSpPr>
        <p:spPr>
          <a:xfrm>
            <a:off x="14725750" y="3796072"/>
            <a:ext cx="15240" cy="132080"/>
          </a:xfrm>
          <a:custGeom>
            <a:avLst/>
            <a:gdLst/>
            <a:ahLst/>
            <a:cxnLst/>
            <a:rect l="l" t="t" r="r" b="b"/>
            <a:pathLst>
              <a:path w="15240" h="132079">
                <a:moveTo>
                  <a:pt x="0" y="132079"/>
                </a:moveTo>
                <a:lnTo>
                  <a:pt x="14782" y="132079"/>
                </a:lnTo>
                <a:lnTo>
                  <a:pt x="14782" y="0"/>
                </a:lnTo>
                <a:lnTo>
                  <a:pt x="0" y="0"/>
                </a:lnTo>
                <a:lnTo>
                  <a:pt x="0" y="132079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bk object 1196"/>
          <p:cNvSpPr/>
          <p:nvPr/>
        </p:nvSpPr>
        <p:spPr>
          <a:xfrm>
            <a:off x="14725750" y="3667802"/>
            <a:ext cx="14604" cy="128270"/>
          </a:xfrm>
          <a:custGeom>
            <a:avLst/>
            <a:gdLst/>
            <a:ahLst/>
            <a:cxnLst/>
            <a:rect l="l" t="t" r="r" b="b"/>
            <a:pathLst>
              <a:path w="14605" h="128270">
                <a:moveTo>
                  <a:pt x="0" y="128270"/>
                </a:moveTo>
                <a:lnTo>
                  <a:pt x="14249" y="128270"/>
                </a:lnTo>
                <a:lnTo>
                  <a:pt x="14249" y="0"/>
                </a:lnTo>
                <a:lnTo>
                  <a:pt x="0" y="0"/>
                </a:lnTo>
                <a:lnTo>
                  <a:pt x="0" y="12827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bk object 1197"/>
          <p:cNvSpPr/>
          <p:nvPr/>
        </p:nvSpPr>
        <p:spPr>
          <a:xfrm>
            <a:off x="14732575" y="3544612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90"/>
                </a:lnTo>
              </a:path>
            </a:pathLst>
          </a:custGeom>
          <a:ln w="13649">
            <a:solidFill>
              <a:srgbClr val="7884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bk object 1198"/>
          <p:cNvSpPr/>
          <p:nvPr/>
        </p:nvSpPr>
        <p:spPr>
          <a:xfrm>
            <a:off x="14732244" y="2661965"/>
            <a:ext cx="0" cy="882650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647"/>
                </a:lnTo>
              </a:path>
            </a:pathLst>
          </a:custGeom>
          <a:ln w="12987">
            <a:solidFill>
              <a:srgbClr val="7884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bk object 1199"/>
          <p:cNvSpPr/>
          <p:nvPr/>
        </p:nvSpPr>
        <p:spPr>
          <a:xfrm>
            <a:off x="14725750" y="2639102"/>
            <a:ext cx="4445" cy="22860"/>
          </a:xfrm>
          <a:custGeom>
            <a:avLst/>
            <a:gdLst/>
            <a:ahLst/>
            <a:cxnLst/>
            <a:rect l="l" t="t" r="r" b="b"/>
            <a:pathLst>
              <a:path w="4444" h="22860">
                <a:moveTo>
                  <a:pt x="0" y="22860"/>
                </a:moveTo>
                <a:lnTo>
                  <a:pt x="3849" y="22860"/>
                </a:lnTo>
                <a:lnTo>
                  <a:pt x="384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bk object 1200"/>
          <p:cNvSpPr/>
          <p:nvPr/>
        </p:nvSpPr>
        <p:spPr>
          <a:xfrm>
            <a:off x="14725750" y="2616242"/>
            <a:ext cx="3810" cy="22860"/>
          </a:xfrm>
          <a:custGeom>
            <a:avLst/>
            <a:gdLst/>
            <a:ahLst/>
            <a:cxnLst/>
            <a:rect l="l" t="t" r="r" b="b"/>
            <a:pathLst>
              <a:path w="3809" h="22860">
                <a:moveTo>
                  <a:pt x="0" y="22860"/>
                </a:moveTo>
                <a:lnTo>
                  <a:pt x="3278" y="22860"/>
                </a:lnTo>
                <a:lnTo>
                  <a:pt x="3278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bk object 1201"/>
          <p:cNvSpPr/>
          <p:nvPr/>
        </p:nvSpPr>
        <p:spPr>
          <a:xfrm>
            <a:off x="14725750" y="2597192"/>
            <a:ext cx="3175" cy="19050"/>
          </a:xfrm>
          <a:custGeom>
            <a:avLst/>
            <a:gdLst/>
            <a:ahLst/>
            <a:cxnLst/>
            <a:rect l="l" t="t" r="r" b="b"/>
            <a:pathLst>
              <a:path w="3175" h="19050">
                <a:moveTo>
                  <a:pt x="0" y="19050"/>
                </a:moveTo>
                <a:lnTo>
                  <a:pt x="2691" y="19050"/>
                </a:lnTo>
                <a:lnTo>
                  <a:pt x="2691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bk object 1202"/>
          <p:cNvSpPr/>
          <p:nvPr/>
        </p:nvSpPr>
        <p:spPr>
          <a:xfrm>
            <a:off x="14725750" y="2579412"/>
            <a:ext cx="2540" cy="17780"/>
          </a:xfrm>
          <a:custGeom>
            <a:avLst/>
            <a:gdLst/>
            <a:ahLst/>
            <a:cxnLst/>
            <a:rect l="l" t="t" r="r" b="b"/>
            <a:pathLst>
              <a:path w="2540" h="17780">
                <a:moveTo>
                  <a:pt x="0" y="17780"/>
                </a:moveTo>
                <a:lnTo>
                  <a:pt x="2104" y="17780"/>
                </a:lnTo>
                <a:lnTo>
                  <a:pt x="2104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bk object 1203"/>
          <p:cNvSpPr/>
          <p:nvPr/>
        </p:nvSpPr>
        <p:spPr>
          <a:xfrm>
            <a:off x="14725750" y="2564172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5" h="15239">
                <a:moveTo>
                  <a:pt x="0" y="15239"/>
                </a:moveTo>
                <a:lnTo>
                  <a:pt x="1494" y="15239"/>
                </a:lnTo>
                <a:lnTo>
                  <a:pt x="1494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bk object 1204"/>
          <p:cNvSpPr/>
          <p:nvPr/>
        </p:nvSpPr>
        <p:spPr>
          <a:xfrm>
            <a:off x="14725750" y="2552742"/>
            <a:ext cx="1270" cy="11430"/>
          </a:xfrm>
          <a:custGeom>
            <a:avLst/>
            <a:gdLst/>
            <a:ahLst/>
            <a:cxnLst/>
            <a:rect l="l" t="t" r="r" b="b"/>
            <a:pathLst>
              <a:path w="1269" h="11430">
                <a:moveTo>
                  <a:pt x="0" y="11429"/>
                </a:moveTo>
                <a:lnTo>
                  <a:pt x="910" y="11429"/>
                </a:lnTo>
                <a:lnTo>
                  <a:pt x="91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bk object 1205"/>
          <p:cNvSpPr/>
          <p:nvPr/>
        </p:nvSpPr>
        <p:spPr>
          <a:xfrm>
            <a:off x="14725750" y="2542582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60">
                <a:moveTo>
                  <a:pt x="0" y="10159"/>
                </a:moveTo>
                <a:lnTo>
                  <a:pt x="338" y="10159"/>
                </a:lnTo>
                <a:lnTo>
                  <a:pt x="338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78849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bk object 1206"/>
          <p:cNvSpPr/>
          <p:nvPr/>
        </p:nvSpPr>
        <p:spPr>
          <a:xfrm>
            <a:off x="14725750" y="7062223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59">
                <a:moveTo>
                  <a:pt x="0" y="10160"/>
                </a:moveTo>
                <a:lnTo>
                  <a:pt x="291" y="10160"/>
                </a:lnTo>
                <a:lnTo>
                  <a:pt x="291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bk object 1207"/>
          <p:cNvSpPr/>
          <p:nvPr/>
        </p:nvSpPr>
        <p:spPr>
          <a:xfrm>
            <a:off x="14725750" y="7049523"/>
            <a:ext cx="1270" cy="12700"/>
          </a:xfrm>
          <a:custGeom>
            <a:avLst/>
            <a:gdLst/>
            <a:ahLst/>
            <a:cxnLst/>
            <a:rect l="l" t="t" r="r" b="b"/>
            <a:pathLst>
              <a:path w="1269" h="12700">
                <a:moveTo>
                  <a:pt x="0" y="12700"/>
                </a:moveTo>
                <a:lnTo>
                  <a:pt x="875" y="12700"/>
                </a:lnTo>
                <a:lnTo>
                  <a:pt x="87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bk object 1208"/>
          <p:cNvSpPr/>
          <p:nvPr/>
        </p:nvSpPr>
        <p:spPr>
          <a:xfrm>
            <a:off x="14725750" y="7034283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5" h="15240">
                <a:moveTo>
                  <a:pt x="0" y="15240"/>
                </a:moveTo>
                <a:lnTo>
                  <a:pt x="1459" y="15240"/>
                </a:lnTo>
                <a:lnTo>
                  <a:pt x="145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bk object 1209"/>
          <p:cNvSpPr/>
          <p:nvPr/>
        </p:nvSpPr>
        <p:spPr>
          <a:xfrm>
            <a:off x="14725750" y="7016503"/>
            <a:ext cx="2540" cy="17780"/>
          </a:xfrm>
          <a:custGeom>
            <a:avLst/>
            <a:gdLst/>
            <a:ahLst/>
            <a:cxnLst/>
            <a:rect l="l" t="t" r="r" b="b"/>
            <a:pathLst>
              <a:path w="2540" h="17779">
                <a:moveTo>
                  <a:pt x="0" y="17779"/>
                </a:moveTo>
                <a:lnTo>
                  <a:pt x="2042" y="17779"/>
                </a:lnTo>
                <a:lnTo>
                  <a:pt x="2042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bk object 1210"/>
          <p:cNvSpPr/>
          <p:nvPr/>
        </p:nvSpPr>
        <p:spPr>
          <a:xfrm>
            <a:off x="14725750" y="6997453"/>
            <a:ext cx="3175" cy="19050"/>
          </a:xfrm>
          <a:custGeom>
            <a:avLst/>
            <a:gdLst/>
            <a:ahLst/>
            <a:cxnLst/>
            <a:rect l="l" t="t" r="r" b="b"/>
            <a:pathLst>
              <a:path w="3175" h="19050">
                <a:moveTo>
                  <a:pt x="0" y="19049"/>
                </a:moveTo>
                <a:lnTo>
                  <a:pt x="2605" y="19049"/>
                </a:lnTo>
                <a:lnTo>
                  <a:pt x="2605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bk object 1211"/>
          <p:cNvSpPr/>
          <p:nvPr/>
        </p:nvSpPr>
        <p:spPr>
          <a:xfrm>
            <a:off x="14725750" y="6975863"/>
            <a:ext cx="3175" cy="21590"/>
          </a:xfrm>
          <a:custGeom>
            <a:avLst/>
            <a:gdLst/>
            <a:ahLst/>
            <a:cxnLst/>
            <a:rect l="l" t="t" r="r" b="b"/>
            <a:pathLst>
              <a:path w="3175" h="21590">
                <a:moveTo>
                  <a:pt x="0" y="21589"/>
                </a:moveTo>
                <a:lnTo>
                  <a:pt x="3152" y="21589"/>
                </a:lnTo>
                <a:lnTo>
                  <a:pt x="3152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bk object 1212"/>
          <p:cNvSpPr/>
          <p:nvPr/>
        </p:nvSpPr>
        <p:spPr>
          <a:xfrm>
            <a:off x="14727876" y="6925063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799"/>
                </a:moveTo>
                <a:lnTo>
                  <a:pt x="0" y="0"/>
                </a:lnTo>
                <a:lnTo>
                  <a:pt x="0" y="50799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bk object 1213"/>
          <p:cNvSpPr/>
          <p:nvPr/>
        </p:nvSpPr>
        <p:spPr>
          <a:xfrm>
            <a:off x="14728925" y="6799333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125729"/>
                </a:moveTo>
                <a:lnTo>
                  <a:pt x="0" y="0"/>
                </a:lnTo>
                <a:lnTo>
                  <a:pt x="0" y="125729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bk object 1214"/>
          <p:cNvSpPr/>
          <p:nvPr/>
        </p:nvSpPr>
        <p:spPr>
          <a:xfrm>
            <a:off x="14730347" y="6552953"/>
            <a:ext cx="0" cy="246379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246380"/>
                </a:moveTo>
                <a:lnTo>
                  <a:pt x="0" y="0"/>
                </a:lnTo>
                <a:lnTo>
                  <a:pt x="0" y="246380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bk object 1215"/>
          <p:cNvSpPr/>
          <p:nvPr/>
        </p:nvSpPr>
        <p:spPr>
          <a:xfrm>
            <a:off x="14730781" y="6456433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96519"/>
                </a:move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bk object 1216"/>
          <p:cNvSpPr/>
          <p:nvPr/>
        </p:nvSpPr>
        <p:spPr>
          <a:xfrm>
            <a:off x="14731083" y="6353563"/>
            <a:ext cx="0" cy="102870"/>
          </a:xfrm>
          <a:custGeom>
            <a:avLst/>
            <a:gdLst/>
            <a:ahLst/>
            <a:cxnLst/>
            <a:rect l="l" t="t" r="r" b="b"/>
            <a:pathLst>
              <a:path h="102870">
                <a:moveTo>
                  <a:pt x="0" y="0"/>
                </a:moveTo>
                <a:lnTo>
                  <a:pt x="0" y="102870"/>
                </a:lnTo>
              </a:path>
            </a:pathLst>
          </a:custGeom>
          <a:ln w="10666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bk object 1217"/>
          <p:cNvSpPr/>
          <p:nvPr/>
        </p:nvSpPr>
        <p:spPr>
          <a:xfrm>
            <a:off x="14731471" y="6244343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11442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bk object 1218"/>
          <p:cNvSpPr/>
          <p:nvPr/>
        </p:nvSpPr>
        <p:spPr>
          <a:xfrm>
            <a:off x="14731834" y="6128773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12166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bk object 1219"/>
          <p:cNvSpPr/>
          <p:nvPr/>
        </p:nvSpPr>
        <p:spPr>
          <a:xfrm>
            <a:off x="14732167" y="6008123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12833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bk object 1220"/>
          <p:cNvSpPr/>
          <p:nvPr/>
        </p:nvSpPr>
        <p:spPr>
          <a:xfrm>
            <a:off x="14732469" y="5883663"/>
            <a:ext cx="0" cy="124460"/>
          </a:xfrm>
          <a:custGeom>
            <a:avLst/>
            <a:gdLst/>
            <a:ahLst/>
            <a:cxnLst/>
            <a:rect l="l" t="t" r="r" b="b"/>
            <a:pathLst>
              <a:path h="124460">
                <a:moveTo>
                  <a:pt x="0" y="0"/>
                </a:moveTo>
                <a:lnTo>
                  <a:pt x="0" y="124460"/>
                </a:lnTo>
              </a:path>
            </a:pathLst>
          </a:custGeom>
          <a:ln w="13438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bk object 1221"/>
          <p:cNvSpPr/>
          <p:nvPr/>
        </p:nvSpPr>
        <p:spPr>
          <a:xfrm>
            <a:off x="14732741" y="5752853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810"/>
                </a:lnTo>
              </a:path>
            </a:pathLst>
          </a:custGeom>
          <a:ln w="13981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bk object 1222"/>
          <p:cNvSpPr/>
          <p:nvPr/>
        </p:nvSpPr>
        <p:spPr>
          <a:xfrm>
            <a:off x="14732982" y="5616963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889"/>
                </a:lnTo>
              </a:path>
            </a:pathLst>
          </a:custGeom>
          <a:ln w="14465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bk object 1223"/>
          <p:cNvSpPr/>
          <p:nvPr/>
        </p:nvSpPr>
        <p:spPr>
          <a:xfrm>
            <a:off x="14733190" y="5478533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429"/>
                </a:lnTo>
              </a:path>
            </a:pathLst>
          </a:custGeom>
          <a:ln w="14880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bk object 1224"/>
          <p:cNvSpPr/>
          <p:nvPr/>
        </p:nvSpPr>
        <p:spPr>
          <a:xfrm>
            <a:off x="14733362" y="5335023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510"/>
                </a:lnTo>
              </a:path>
            </a:pathLst>
          </a:custGeom>
          <a:ln w="15224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bk object 1225"/>
          <p:cNvSpPr/>
          <p:nvPr/>
        </p:nvSpPr>
        <p:spPr>
          <a:xfrm>
            <a:off x="14733500" y="5187703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15499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bk object 1226"/>
          <p:cNvSpPr/>
          <p:nvPr/>
        </p:nvSpPr>
        <p:spPr>
          <a:xfrm>
            <a:off x="14733599" y="5037843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59"/>
                </a:lnTo>
              </a:path>
            </a:pathLst>
          </a:custGeom>
          <a:ln w="15697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bk object 1227"/>
          <p:cNvSpPr/>
          <p:nvPr/>
        </p:nvSpPr>
        <p:spPr>
          <a:xfrm>
            <a:off x="14733640" y="4576833"/>
            <a:ext cx="0" cy="461009"/>
          </a:xfrm>
          <a:custGeom>
            <a:avLst/>
            <a:gdLst/>
            <a:ahLst/>
            <a:cxnLst/>
            <a:rect l="l" t="t" r="r" b="b"/>
            <a:pathLst>
              <a:path h="461010">
                <a:moveTo>
                  <a:pt x="0" y="0"/>
                </a:moveTo>
                <a:lnTo>
                  <a:pt x="0" y="461010"/>
                </a:lnTo>
              </a:path>
            </a:pathLst>
          </a:custGeom>
          <a:ln w="15777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bk object 1228"/>
          <p:cNvSpPr/>
          <p:nvPr/>
        </p:nvSpPr>
        <p:spPr>
          <a:xfrm>
            <a:off x="14733599" y="4426973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59"/>
                </a:lnTo>
              </a:path>
            </a:pathLst>
          </a:custGeom>
          <a:ln w="15697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bk object 1229"/>
          <p:cNvSpPr/>
          <p:nvPr/>
        </p:nvSpPr>
        <p:spPr>
          <a:xfrm>
            <a:off x="14733500" y="4279653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15499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bk object 1230"/>
          <p:cNvSpPr/>
          <p:nvPr/>
        </p:nvSpPr>
        <p:spPr>
          <a:xfrm>
            <a:off x="14733362" y="4136143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509"/>
                </a:lnTo>
              </a:path>
            </a:pathLst>
          </a:custGeom>
          <a:ln w="15224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bk object 1231"/>
          <p:cNvSpPr/>
          <p:nvPr/>
        </p:nvSpPr>
        <p:spPr>
          <a:xfrm>
            <a:off x="14733190" y="3997713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429"/>
                </a:lnTo>
              </a:path>
            </a:pathLst>
          </a:custGeom>
          <a:ln w="14880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bk object 1232"/>
          <p:cNvSpPr/>
          <p:nvPr/>
        </p:nvSpPr>
        <p:spPr>
          <a:xfrm>
            <a:off x="14732982" y="3861823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890"/>
                </a:lnTo>
              </a:path>
            </a:pathLst>
          </a:custGeom>
          <a:ln w="14465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bk object 1233"/>
          <p:cNvSpPr/>
          <p:nvPr/>
        </p:nvSpPr>
        <p:spPr>
          <a:xfrm>
            <a:off x="14732741" y="3731013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809"/>
                </a:lnTo>
              </a:path>
            </a:pathLst>
          </a:custGeom>
          <a:ln w="13981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bk object 1234"/>
          <p:cNvSpPr/>
          <p:nvPr/>
        </p:nvSpPr>
        <p:spPr>
          <a:xfrm>
            <a:off x="14732469" y="3606553"/>
            <a:ext cx="0" cy="124460"/>
          </a:xfrm>
          <a:custGeom>
            <a:avLst/>
            <a:gdLst/>
            <a:ahLst/>
            <a:cxnLst/>
            <a:rect l="l" t="t" r="r" b="b"/>
            <a:pathLst>
              <a:path h="124460">
                <a:moveTo>
                  <a:pt x="0" y="0"/>
                </a:moveTo>
                <a:lnTo>
                  <a:pt x="0" y="124460"/>
                </a:lnTo>
              </a:path>
            </a:pathLst>
          </a:custGeom>
          <a:ln w="13438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bk object 1235"/>
          <p:cNvSpPr/>
          <p:nvPr/>
        </p:nvSpPr>
        <p:spPr>
          <a:xfrm>
            <a:off x="14725750" y="3485903"/>
            <a:ext cx="13335" cy="120650"/>
          </a:xfrm>
          <a:custGeom>
            <a:avLst/>
            <a:gdLst/>
            <a:ahLst/>
            <a:cxnLst/>
            <a:rect l="l" t="t" r="r" b="b"/>
            <a:pathLst>
              <a:path w="13334" h="120650">
                <a:moveTo>
                  <a:pt x="0" y="120650"/>
                </a:moveTo>
                <a:lnTo>
                  <a:pt x="12833" y="120650"/>
                </a:lnTo>
                <a:lnTo>
                  <a:pt x="12833" y="0"/>
                </a:lnTo>
                <a:lnTo>
                  <a:pt x="0" y="0"/>
                </a:lnTo>
                <a:lnTo>
                  <a:pt x="0" y="120650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bk object 1236"/>
          <p:cNvSpPr/>
          <p:nvPr/>
        </p:nvSpPr>
        <p:spPr>
          <a:xfrm>
            <a:off x="14731834" y="2662942"/>
            <a:ext cx="0" cy="822960"/>
          </a:xfrm>
          <a:custGeom>
            <a:avLst/>
            <a:gdLst/>
            <a:ahLst/>
            <a:cxnLst/>
            <a:rect l="l" t="t" r="r" b="b"/>
            <a:pathLst>
              <a:path h="822960">
                <a:moveTo>
                  <a:pt x="0" y="0"/>
                </a:moveTo>
                <a:lnTo>
                  <a:pt x="0" y="822960"/>
                </a:lnTo>
              </a:path>
            </a:pathLst>
          </a:custGeom>
          <a:ln w="12166">
            <a:solidFill>
              <a:srgbClr val="77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bk object 1237"/>
          <p:cNvSpPr/>
          <p:nvPr/>
        </p:nvSpPr>
        <p:spPr>
          <a:xfrm>
            <a:off x="14725750" y="2638813"/>
            <a:ext cx="3810" cy="24130"/>
          </a:xfrm>
          <a:custGeom>
            <a:avLst/>
            <a:gdLst/>
            <a:ahLst/>
            <a:cxnLst/>
            <a:rect l="l" t="t" r="r" b="b"/>
            <a:pathLst>
              <a:path w="3809" h="24130">
                <a:moveTo>
                  <a:pt x="0" y="24129"/>
                </a:moveTo>
                <a:lnTo>
                  <a:pt x="3701" y="24129"/>
                </a:lnTo>
                <a:lnTo>
                  <a:pt x="3701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bk object 1238"/>
          <p:cNvSpPr/>
          <p:nvPr/>
        </p:nvSpPr>
        <p:spPr>
          <a:xfrm>
            <a:off x="14725750" y="2617223"/>
            <a:ext cx="3175" cy="21590"/>
          </a:xfrm>
          <a:custGeom>
            <a:avLst/>
            <a:gdLst/>
            <a:ahLst/>
            <a:cxnLst/>
            <a:rect l="l" t="t" r="r" b="b"/>
            <a:pathLst>
              <a:path w="3175" h="21589">
                <a:moveTo>
                  <a:pt x="0" y="21589"/>
                </a:moveTo>
                <a:lnTo>
                  <a:pt x="3152" y="21589"/>
                </a:lnTo>
                <a:lnTo>
                  <a:pt x="3152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bk object 1239"/>
          <p:cNvSpPr/>
          <p:nvPr/>
        </p:nvSpPr>
        <p:spPr>
          <a:xfrm>
            <a:off x="14725750" y="2598173"/>
            <a:ext cx="3175" cy="19050"/>
          </a:xfrm>
          <a:custGeom>
            <a:avLst/>
            <a:gdLst/>
            <a:ahLst/>
            <a:cxnLst/>
            <a:rect l="l" t="t" r="r" b="b"/>
            <a:pathLst>
              <a:path w="3175" h="19050">
                <a:moveTo>
                  <a:pt x="0" y="19050"/>
                </a:moveTo>
                <a:lnTo>
                  <a:pt x="2604" y="19050"/>
                </a:lnTo>
                <a:lnTo>
                  <a:pt x="2604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bk object 1240"/>
          <p:cNvSpPr/>
          <p:nvPr/>
        </p:nvSpPr>
        <p:spPr>
          <a:xfrm>
            <a:off x="14725750" y="2580393"/>
            <a:ext cx="2540" cy="17780"/>
          </a:xfrm>
          <a:custGeom>
            <a:avLst/>
            <a:gdLst/>
            <a:ahLst/>
            <a:cxnLst/>
            <a:rect l="l" t="t" r="r" b="b"/>
            <a:pathLst>
              <a:path w="2540" h="17780">
                <a:moveTo>
                  <a:pt x="0" y="17780"/>
                </a:moveTo>
                <a:lnTo>
                  <a:pt x="2042" y="17780"/>
                </a:lnTo>
                <a:lnTo>
                  <a:pt x="2042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bk object 1241"/>
          <p:cNvSpPr/>
          <p:nvPr/>
        </p:nvSpPr>
        <p:spPr>
          <a:xfrm>
            <a:off x="14725750" y="2565153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5" h="15239">
                <a:moveTo>
                  <a:pt x="0" y="15239"/>
                </a:moveTo>
                <a:lnTo>
                  <a:pt x="1459" y="15239"/>
                </a:lnTo>
                <a:lnTo>
                  <a:pt x="1459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bk object 1242"/>
          <p:cNvSpPr/>
          <p:nvPr/>
        </p:nvSpPr>
        <p:spPr>
          <a:xfrm>
            <a:off x="14725750" y="2552453"/>
            <a:ext cx="1270" cy="12700"/>
          </a:xfrm>
          <a:custGeom>
            <a:avLst/>
            <a:gdLst/>
            <a:ahLst/>
            <a:cxnLst/>
            <a:rect l="l" t="t" r="r" b="b"/>
            <a:pathLst>
              <a:path w="1269" h="12700">
                <a:moveTo>
                  <a:pt x="0" y="12700"/>
                </a:moveTo>
                <a:lnTo>
                  <a:pt x="874" y="12700"/>
                </a:lnTo>
                <a:lnTo>
                  <a:pt x="87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bk object 1243"/>
          <p:cNvSpPr/>
          <p:nvPr/>
        </p:nvSpPr>
        <p:spPr>
          <a:xfrm>
            <a:off x="14725750" y="2542293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60">
                <a:moveTo>
                  <a:pt x="0" y="10159"/>
                </a:moveTo>
                <a:lnTo>
                  <a:pt x="290" y="10159"/>
                </a:lnTo>
                <a:lnTo>
                  <a:pt x="29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77828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bk object 1244"/>
          <p:cNvSpPr/>
          <p:nvPr/>
        </p:nvSpPr>
        <p:spPr>
          <a:xfrm>
            <a:off x="14725750" y="7061934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59">
                <a:moveTo>
                  <a:pt x="0" y="10160"/>
                </a:moveTo>
                <a:lnTo>
                  <a:pt x="277" y="10160"/>
                </a:lnTo>
                <a:lnTo>
                  <a:pt x="27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bk object 1245"/>
          <p:cNvSpPr/>
          <p:nvPr/>
        </p:nvSpPr>
        <p:spPr>
          <a:xfrm>
            <a:off x="14725750" y="7049234"/>
            <a:ext cx="1270" cy="12700"/>
          </a:xfrm>
          <a:custGeom>
            <a:avLst/>
            <a:gdLst/>
            <a:ahLst/>
            <a:cxnLst/>
            <a:rect l="l" t="t" r="r" b="b"/>
            <a:pathLst>
              <a:path w="1269" h="12700">
                <a:moveTo>
                  <a:pt x="0" y="12700"/>
                </a:moveTo>
                <a:lnTo>
                  <a:pt x="835" y="12700"/>
                </a:lnTo>
                <a:lnTo>
                  <a:pt x="83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bk object 1246"/>
          <p:cNvSpPr/>
          <p:nvPr/>
        </p:nvSpPr>
        <p:spPr>
          <a:xfrm>
            <a:off x="14725750" y="7033994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5" h="15240">
                <a:moveTo>
                  <a:pt x="0" y="15240"/>
                </a:moveTo>
                <a:lnTo>
                  <a:pt x="1394" y="15240"/>
                </a:lnTo>
                <a:lnTo>
                  <a:pt x="139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bk object 1247"/>
          <p:cNvSpPr/>
          <p:nvPr/>
        </p:nvSpPr>
        <p:spPr>
          <a:xfrm>
            <a:off x="14725750" y="7016214"/>
            <a:ext cx="2540" cy="17780"/>
          </a:xfrm>
          <a:custGeom>
            <a:avLst/>
            <a:gdLst/>
            <a:ahLst/>
            <a:cxnLst/>
            <a:rect l="l" t="t" r="r" b="b"/>
            <a:pathLst>
              <a:path w="2540" h="17779">
                <a:moveTo>
                  <a:pt x="0" y="17779"/>
                </a:moveTo>
                <a:lnTo>
                  <a:pt x="1953" y="17779"/>
                </a:lnTo>
                <a:lnTo>
                  <a:pt x="1953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bk object 1248"/>
          <p:cNvSpPr/>
          <p:nvPr/>
        </p:nvSpPr>
        <p:spPr>
          <a:xfrm>
            <a:off x="14725750" y="6997164"/>
            <a:ext cx="2540" cy="19050"/>
          </a:xfrm>
          <a:custGeom>
            <a:avLst/>
            <a:gdLst/>
            <a:ahLst/>
            <a:cxnLst/>
            <a:rect l="l" t="t" r="r" b="b"/>
            <a:pathLst>
              <a:path w="2540" h="19050">
                <a:moveTo>
                  <a:pt x="0" y="19049"/>
                </a:moveTo>
                <a:lnTo>
                  <a:pt x="2492" y="19049"/>
                </a:lnTo>
                <a:lnTo>
                  <a:pt x="2492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bk object 1249"/>
          <p:cNvSpPr/>
          <p:nvPr/>
        </p:nvSpPr>
        <p:spPr>
          <a:xfrm>
            <a:off x="14725750" y="6974304"/>
            <a:ext cx="3175" cy="22860"/>
          </a:xfrm>
          <a:custGeom>
            <a:avLst/>
            <a:gdLst/>
            <a:ahLst/>
            <a:cxnLst/>
            <a:rect l="l" t="t" r="r" b="b"/>
            <a:pathLst>
              <a:path w="3175" h="22859">
                <a:moveTo>
                  <a:pt x="0" y="22859"/>
                </a:moveTo>
                <a:lnTo>
                  <a:pt x="3032" y="22859"/>
                </a:lnTo>
                <a:lnTo>
                  <a:pt x="3032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bk object 1250"/>
          <p:cNvSpPr/>
          <p:nvPr/>
        </p:nvSpPr>
        <p:spPr>
          <a:xfrm>
            <a:off x="14725750" y="6950174"/>
            <a:ext cx="3810" cy="24130"/>
          </a:xfrm>
          <a:custGeom>
            <a:avLst/>
            <a:gdLst/>
            <a:ahLst/>
            <a:cxnLst/>
            <a:rect l="l" t="t" r="r" b="b"/>
            <a:pathLst>
              <a:path w="3809" h="24129">
                <a:moveTo>
                  <a:pt x="0" y="24129"/>
                </a:moveTo>
                <a:lnTo>
                  <a:pt x="3572" y="24129"/>
                </a:lnTo>
                <a:lnTo>
                  <a:pt x="3572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bk object 1251"/>
          <p:cNvSpPr/>
          <p:nvPr/>
        </p:nvSpPr>
        <p:spPr>
          <a:xfrm>
            <a:off x="14725750" y="6924774"/>
            <a:ext cx="4445" cy="25400"/>
          </a:xfrm>
          <a:custGeom>
            <a:avLst/>
            <a:gdLst/>
            <a:ahLst/>
            <a:cxnLst/>
            <a:rect l="l" t="t" r="r" b="b"/>
            <a:pathLst>
              <a:path w="4444" h="25400">
                <a:moveTo>
                  <a:pt x="0" y="25399"/>
                </a:moveTo>
                <a:lnTo>
                  <a:pt x="4085" y="25399"/>
                </a:lnTo>
                <a:lnTo>
                  <a:pt x="4085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bk object 1252"/>
          <p:cNvSpPr/>
          <p:nvPr/>
        </p:nvSpPr>
        <p:spPr>
          <a:xfrm>
            <a:off x="14729276" y="6722844"/>
            <a:ext cx="0" cy="201930"/>
          </a:xfrm>
          <a:custGeom>
            <a:avLst/>
            <a:gdLst/>
            <a:ahLst/>
            <a:cxnLst/>
            <a:rect l="l" t="t" r="r" b="b"/>
            <a:pathLst>
              <a:path h="201929">
                <a:moveTo>
                  <a:pt x="0" y="201929"/>
                </a:moveTo>
                <a:lnTo>
                  <a:pt x="0" y="0"/>
                </a:lnTo>
                <a:lnTo>
                  <a:pt x="0" y="201929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bk object 1253"/>
          <p:cNvSpPr/>
          <p:nvPr/>
        </p:nvSpPr>
        <p:spPr>
          <a:xfrm>
            <a:off x="14730679" y="6404074"/>
            <a:ext cx="0" cy="318770"/>
          </a:xfrm>
          <a:custGeom>
            <a:avLst/>
            <a:gdLst/>
            <a:ahLst/>
            <a:cxnLst/>
            <a:rect l="l" t="t" r="r" b="b"/>
            <a:pathLst>
              <a:path h="318770">
                <a:moveTo>
                  <a:pt x="0" y="0"/>
                </a:moveTo>
                <a:lnTo>
                  <a:pt x="0" y="318770"/>
                </a:lnTo>
              </a:path>
            </a:pathLst>
          </a:custGeom>
          <a:ln w="9856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bk object 1254"/>
          <p:cNvSpPr/>
          <p:nvPr/>
        </p:nvSpPr>
        <p:spPr>
          <a:xfrm>
            <a:off x="14731063" y="6298664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410"/>
                </a:lnTo>
              </a:path>
            </a:pathLst>
          </a:custGeom>
          <a:ln w="10625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bk object 1255"/>
          <p:cNvSpPr/>
          <p:nvPr/>
        </p:nvSpPr>
        <p:spPr>
          <a:xfrm>
            <a:off x="14731421" y="6186904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59"/>
                </a:lnTo>
              </a:path>
            </a:pathLst>
          </a:custGeom>
          <a:ln w="11341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bk object 1256"/>
          <p:cNvSpPr/>
          <p:nvPr/>
        </p:nvSpPr>
        <p:spPr>
          <a:xfrm>
            <a:off x="14731755" y="6068794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12008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bk object 1257"/>
          <p:cNvSpPr/>
          <p:nvPr/>
        </p:nvSpPr>
        <p:spPr>
          <a:xfrm>
            <a:off x="14732062" y="5945604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12621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bk object 1258"/>
          <p:cNvSpPr/>
          <p:nvPr/>
        </p:nvSpPr>
        <p:spPr>
          <a:xfrm>
            <a:off x="14732339" y="5817334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270"/>
                </a:lnTo>
              </a:path>
            </a:pathLst>
          </a:custGeom>
          <a:ln w="13176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bk object 1259"/>
          <p:cNvSpPr/>
          <p:nvPr/>
        </p:nvSpPr>
        <p:spPr>
          <a:xfrm>
            <a:off x="14732584" y="5685254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2079"/>
                </a:lnTo>
              </a:path>
            </a:pathLst>
          </a:custGeom>
          <a:ln w="13668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bk object 1260"/>
          <p:cNvSpPr/>
          <p:nvPr/>
        </p:nvSpPr>
        <p:spPr>
          <a:xfrm>
            <a:off x="14732799" y="554809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14098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bk object 1261"/>
          <p:cNvSpPr/>
          <p:nvPr/>
        </p:nvSpPr>
        <p:spPr>
          <a:xfrm>
            <a:off x="14732982" y="5405854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2239"/>
                </a:lnTo>
              </a:path>
            </a:pathLst>
          </a:custGeom>
          <a:ln w="14465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bk object 1262"/>
          <p:cNvSpPr/>
          <p:nvPr/>
        </p:nvSpPr>
        <p:spPr>
          <a:xfrm>
            <a:off x="14733133" y="5261074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14763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bk object 1263"/>
          <p:cNvSpPr/>
          <p:nvPr/>
        </p:nvSpPr>
        <p:spPr>
          <a:xfrm>
            <a:off x="14733246" y="5112484"/>
            <a:ext cx="0" cy="148590"/>
          </a:xfrm>
          <a:custGeom>
            <a:avLst/>
            <a:gdLst/>
            <a:ahLst/>
            <a:cxnLst/>
            <a:rect l="l" t="t" r="r" b="b"/>
            <a:pathLst>
              <a:path h="148589">
                <a:moveTo>
                  <a:pt x="0" y="0"/>
                </a:moveTo>
                <a:lnTo>
                  <a:pt x="0" y="148590"/>
                </a:lnTo>
              </a:path>
            </a:pathLst>
          </a:custGeom>
          <a:ln w="14990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bk object 1264"/>
          <p:cNvSpPr/>
          <p:nvPr/>
        </p:nvSpPr>
        <p:spPr>
          <a:xfrm>
            <a:off x="14733322" y="4961354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0"/>
                </a:moveTo>
                <a:lnTo>
                  <a:pt x="0" y="151129"/>
                </a:lnTo>
              </a:path>
            </a:pathLst>
          </a:custGeom>
          <a:ln w="15144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bk object 1265"/>
          <p:cNvSpPr/>
          <p:nvPr/>
        </p:nvSpPr>
        <p:spPr>
          <a:xfrm>
            <a:off x="14733322" y="4501614"/>
            <a:ext cx="0" cy="459740"/>
          </a:xfrm>
          <a:custGeom>
            <a:avLst/>
            <a:gdLst/>
            <a:ahLst/>
            <a:cxnLst/>
            <a:rect l="l" t="t" r="r" b="b"/>
            <a:pathLst>
              <a:path h="459739">
                <a:moveTo>
                  <a:pt x="0" y="0"/>
                </a:moveTo>
                <a:lnTo>
                  <a:pt x="0" y="459740"/>
                </a:lnTo>
              </a:path>
            </a:pathLst>
          </a:custGeom>
          <a:ln w="15143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bk object 1266"/>
          <p:cNvSpPr/>
          <p:nvPr/>
        </p:nvSpPr>
        <p:spPr>
          <a:xfrm>
            <a:off x="14733244" y="4353024"/>
            <a:ext cx="0" cy="148590"/>
          </a:xfrm>
          <a:custGeom>
            <a:avLst/>
            <a:gdLst/>
            <a:ahLst/>
            <a:cxnLst/>
            <a:rect l="l" t="t" r="r" b="b"/>
            <a:pathLst>
              <a:path h="148589">
                <a:moveTo>
                  <a:pt x="0" y="0"/>
                </a:moveTo>
                <a:lnTo>
                  <a:pt x="0" y="148589"/>
                </a:lnTo>
              </a:path>
            </a:pathLst>
          </a:custGeom>
          <a:ln w="14989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bk object 1267"/>
          <p:cNvSpPr/>
          <p:nvPr/>
        </p:nvSpPr>
        <p:spPr>
          <a:xfrm>
            <a:off x="14733131" y="4208244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80"/>
                </a:lnTo>
              </a:path>
            </a:pathLst>
          </a:custGeom>
          <a:ln w="14762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bk object 1268"/>
          <p:cNvSpPr/>
          <p:nvPr/>
        </p:nvSpPr>
        <p:spPr>
          <a:xfrm>
            <a:off x="14732982" y="4067274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14465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bk object 1269"/>
          <p:cNvSpPr/>
          <p:nvPr/>
        </p:nvSpPr>
        <p:spPr>
          <a:xfrm>
            <a:off x="14732801" y="393011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14100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bk object 1270"/>
          <p:cNvSpPr/>
          <p:nvPr/>
        </p:nvSpPr>
        <p:spPr>
          <a:xfrm>
            <a:off x="14732584" y="3796764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350"/>
                </a:lnTo>
              </a:path>
            </a:pathLst>
          </a:custGeom>
          <a:ln w="13669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bk object 1271"/>
          <p:cNvSpPr/>
          <p:nvPr/>
        </p:nvSpPr>
        <p:spPr>
          <a:xfrm>
            <a:off x="14732337" y="3668494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270"/>
                </a:lnTo>
              </a:path>
            </a:pathLst>
          </a:custGeom>
          <a:ln w="13173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bk object 1272"/>
          <p:cNvSpPr/>
          <p:nvPr/>
        </p:nvSpPr>
        <p:spPr>
          <a:xfrm>
            <a:off x="14732060" y="3545304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12618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bk object 1273"/>
          <p:cNvSpPr/>
          <p:nvPr/>
        </p:nvSpPr>
        <p:spPr>
          <a:xfrm>
            <a:off x="14731755" y="3428464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40"/>
                </a:lnTo>
              </a:path>
            </a:pathLst>
          </a:custGeom>
          <a:ln w="12008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bk object 1274"/>
          <p:cNvSpPr/>
          <p:nvPr/>
        </p:nvSpPr>
        <p:spPr>
          <a:xfrm>
            <a:off x="14731423" y="2663924"/>
            <a:ext cx="0" cy="764540"/>
          </a:xfrm>
          <a:custGeom>
            <a:avLst/>
            <a:gdLst/>
            <a:ahLst/>
            <a:cxnLst/>
            <a:rect l="l" t="t" r="r" b="b"/>
            <a:pathLst>
              <a:path h="764539">
                <a:moveTo>
                  <a:pt x="0" y="0"/>
                </a:moveTo>
                <a:lnTo>
                  <a:pt x="0" y="764539"/>
                </a:lnTo>
              </a:path>
            </a:pathLst>
          </a:custGeom>
          <a:ln w="11345">
            <a:solidFill>
              <a:srgbClr val="748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bk object 1275"/>
          <p:cNvSpPr/>
          <p:nvPr/>
        </p:nvSpPr>
        <p:spPr>
          <a:xfrm>
            <a:off x="14725750" y="2639794"/>
            <a:ext cx="3810" cy="24130"/>
          </a:xfrm>
          <a:custGeom>
            <a:avLst/>
            <a:gdLst/>
            <a:ahLst/>
            <a:cxnLst/>
            <a:rect l="l" t="t" r="r" b="b"/>
            <a:pathLst>
              <a:path w="3809" h="24130">
                <a:moveTo>
                  <a:pt x="0" y="24130"/>
                </a:moveTo>
                <a:lnTo>
                  <a:pt x="3559" y="24130"/>
                </a:lnTo>
                <a:lnTo>
                  <a:pt x="3559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bk object 1276"/>
          <p:cNvSpPr/>
          <p:nvPr/>
        </p:nvSpPr>
        <p:spPr>
          <a:xfrm>
            <a:off x="14725750" y="2618204"/>
            <a:ext cx="3175" cy="21590"/>
          </a:xfrm>
          <a:custGeom>
            <a:avLst/>
            <a:gdLst/>
            <a:ahLst/>
            <a:cxnLst/>
            <a:rect l="l" t="t" r="r" b="b"/>
            <a:pathLst>
              <a:path w="3175" h="21589">
                <a:moveTo>
                  <a:pt x="0" y="21590"/>
                </a:moveTo>
                <a:lnTo>
                  <a:pt x="3033" y="21590"/>
                </a:lnTo>
                <a:lnTo>
                  <a:pt x="3033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bk object 1277"/>
          <p:cNvSpPr/>
          <p:nvPr/>
        </p:nvSpPr>
        <p:spPr>
          <a:xfrm>
            <a:off x="14725750" y="2597884"/>
            <a:ext cx="2540" cy="20320"/>
          </a:xfrm>
          <a:custGeom>
            <a:avLst/>
            <a:gdLst/>
            <a:ahLst/>
            <a:cxnLst/>
            <a:rect l="l" t="t" r="r" b="b"/>
            <a:pathLst>
              <a:path w="2540" h="20319">
                <a:moveTo>
                  <a:pt x="0" y="20319"/>
                </a:moveTo>
                <a:lnTo>
                  <a:pt x="2493" y="20319"/>
                </a:lnTo>
                <a:lnTo>
                  <a:pt x="2493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bk object 1278"/>
          <p:cNvSpPr/>
          <p:nvPr/>
        </p:nvSpPr>
        <p:spPr>
          <a:xfrm>
            <a:off x="14725750" y="2581374"/>
            <a:ext cx="2540" cy="16510"/>
          </a:xfrm>
          <a:custGeom>
            <a:avLst/>
            <a:gdLst/>
            <a:ahLst/>
            <a:cxnLst/>
            <a:rect l="l" t="t" r="r" b="b"/>
            <a:pathLst>
              <a:path w="2540" h="16510">
                <a:moveTo>
                  <a:pt x="0" y="16509"/>
                </a:moveTo>
                <a:lnTo>
                  <a:pt x="1954" y="16509"/>
                </a:lnTo>
                <a:lnTo>
                  <a:pt x="1954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bk object 1279"/>
          <p:cNvSpPr/>
          <p:nvPr/>
        </p:nvSpPr>
        <p:spPr>
          <a:xfrm>
            <a:off x="14725750" y="2566134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5" h="15239">
                <a:moveTo>
                  <a:pt x="0" y="15239"/>
                </a:moveTo>
                <a:lnTo>
                  <a:pt x="1419" y="15239"/>
                </a:lnTo>
                <a:lnTo>
                  <a:pt x="1419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bk object 1280"/>
          <p:cNvSpPr/>
          <p:nvPr/>
        </p:nvSpPr>
        <p:spPr>
          <a:xfrm>
            <a:off x="14725750" y="2553434"/>
            <a:ext cx="1270" cy="12700"/>
          </a:xfrm>
          <a:custGeom>
            <a:avLst/>
            <a:gdLst/>
            <a:ahLst/>
            <a:cxnLst/>
            <a:rect l="l" t="t" r="r" b="b"/>
            <a:pathLst>
              <a:path w="1269" h="12700">
                <a:moveTo>
                  <a:pt x="0" y="12699"/>
                </a:moveTo>
                <a:lnTo>
                  <a:pt x="864" y="12699"/>
                </a:lnTo>
                <a:lnTo>
                  <a:pt x="864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bk object 1281"/>
          <p:cNvSpPr/>
          <p:nvPr/>
        </p:nvSpPr>
        <p:spPr>
          <a:xfrm>
            <a:off x="14725750" y="2542004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30">
                <a:moveTo>
                  <a:pt x="0" y="11429"/>
                </a:moveTo>
                <a:lnTo>
                  <a:pt x="279" y="11429"/>
                </a:lnTo>
                <a:lnTo>
                  <a:pt x="279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7480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bk object 1282"/>
          <p:cNvSpPr/>
          <p:nvPr/>
        </p:nvSpPr>
        <p:spPr>
          <a:xfrm>
            <a:off x="14725750" y="7061633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59">
                <a:moveTo>
                  <a:pt x="0" y="10159"/>
                </a:moveTo>
                <a:lnTo>
                  <a:pt x="263" y="10159"/>
                </a:lnTo>
                <a:lnTo>
                  <a:pt x="263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bk object 1283"/>
          <p:cNvSpPr/>
          <p:nvPr/>
        </p:nvSpPr>
        <p:spPr>
          <a:xfrm>
            <a:off x="14725750" y="7048933"/>
            <a:ext cx="1270" cy="12700"/>
          </a:xfrm>
          <a:custGeom>
            <a:avLst/>
            <a:gdLst/>
            <a:ahLst/>
            <a:cxnLst/>
            <a:rect l="l" t="t" r="r" b="b"/>
            <a:pathLst>
              <a:path w="1269" h="12700">
                <a:moveTo>
                  <a:pt x="0" y="12699"/>
                </a:moveTo>
                <a:lnTo>
                  <a:pt x="794" y="12699"/>
                </a:lnTo>
                <a:lnTo>
                  <a:pt x="794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bk object 1284"/>
          <p:cNvSpPr/>
          <p:nvPr/>
        </p:nvSpPr>
        <p:spPr>
          <a:xfrm>
            <a:off x="14725750" y="7033693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5" h="15240">
                <a:moveTo>
                  <a:pt x="0" y="15240"/>
                </a:moveTo>
                <a:lnTo>
                  <a:pt x="1327" y="15240"/>
                </a:lnTo>
                <a:lnTo>
                  <a:pt x="1327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bk object 1285"/>
          <p:cNvSpPr/>
          <p:nvPr/>
        </p:nvSpPr>
        <p:spPr>
          <a:xfrm>
            <a:off x="14725750" y="7015912"/>
            <a:ext cx="1905" cy="17780"/>
          </a:xfrm>
          <a:custGeom>
            <a:avLst/>
            <a:gdLst/>
            <a:ahLst/>
            <a:cxnLst/>
            <a:rect l="l" t="t" r="r" b="b"/>
            <a:pathLst>
              <a:path w="1905" h="17779">
                <a:moveTo>
                  <a:pt x="0" y="17779"/>
                </a:moveTo>
                <a:lnTo>
                  <a:pt x="1861" y="17779"/>
                </a:lnTo>
                <a:lnTo>
                  <a:pt x="1861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bk object 1286"/>
          <p:cNvSpPr/>
          <p:nvPr/>
        </p:nvSpPr>
        <p:spPr>
          <a:xfrm>
            <a:off x="14725750" y="6995593"/>
            <a:ext cx="2540" cy="20320"/>
          </a:xfrm>
          <a:custGeom>
            <a:avLst/>
            <a:gdLst/>
            <a:ahLst/>
            <a:cxnLst/>
            <a:rect l="l" t="t" r="r" b="b"/>
            <a:pathLst>
              <a:path w="2540" h="20320">
                <a:moveTo>
                  <a:pt x="0" y="20319"/>
                </a:moveTo>
                <a:lnTo>
                  <a:pt x="2394" y="20319"/>
                </a:lnTo>
                <a:lnTo>
                  <a:pt x="2394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bk object 1287"/>
          <p:cNvSpPr/>
          <p:nvPr/>
        </p:nvSpPr>
        <p:spPr>
          <a:xfrm>
            <a:off x="14725750" y="6974002"/>
            <a:ext cx="3175" cy="21590"/>
          </a:xfrm>
          <a:custGeom>
            <a:avLst/>
            <a:gdLst/>
            <a:ahLst/>
            <a:cxnLst/>
            <a:rect l="l" t="t" r="r" b="b"/>
            <a:pathLst>
              <a:path w="3175" h="21590">
                <a:moveTo>
                  <a:pt x="0" y="21590"/>
                </a:moveTo>
                <a:lnTo>
                  <a:pt x="2909" y="21590"/>
                </a:lnTo>
                <a:lnTo>
                  <a:pt x="290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bk object 1288"/>
          <p:cNvSpPr/>
          <p:nvPr/>
        </p:nvSpPr>
        <p:spPr>
          <a:xfrm>
            <a:off x="14725750" y="6949873"/>
            <a:ext cx="3810" cy="24130"/>
          </a:xfrm>
          <a:custGeom>
            <a:avLst/>
            <a:gdLst/>
            <a:ahLst/>
            <a:cxnLst/>
            <a:rect l="l" t="t" r="r" b="b"/>
            <a:pathLst>
              <a:path w="3809" h="24129">
                <a:moveTo>
                  <a:pt x="0" y="24130"/>
                </a:moveTo>
                <a:lnTo>
                  <a:pt x="3411" y="24130"/>
                </a:lnTo>
                <a:lnTo>
                  <a:pt x="3411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bk object 1289"/>
          <p:cNvSpPr/>
          <p:nvPr/>
        </p:nvSpPr>
        <p:spPr>
          <a:xfrm>
            <a:off x="14728900" y="6760643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189229"/>
                </a:moveTo>
                <a:lnTo>
                  <a:pt x="0" y="0"/>
                </a:lnTo>
                <a:lnTo>
                  <a:pt x="0" y="189229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bk object 1290"/>
          <p:cNvSpPr/>
          <p:nvPr/>
        </p:nvSpPr>
        <p:spPr>
          <a:xfrm>
            <a:off x="14730279" y="6454573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0"/>
                </a:moveTo>
                <a:lnTo>
                  <a:pt x="0" y="306070"/>
                </a:lnTo>
              </a:path>
            </a:pathLst>
          </a:custGeom>
          <a:ln w="9058">
            <a:solidFill>
              <a:srgbClr val="737F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bk object 1291"/>
          <p:cNvSpPr/>
          <p:nvPr/>
        </p:nvSpPr>
        <p:spPr>
          <a:xfrm>
            <a:off x="14730657" y="6351702"/>
            <a:ext cx="0" cy="102870"/>
          </a:xfrm>
          <a:custGeom>
            <a:avLst/>
            <a:gdLst/>
            <a:ahLst/>
            <a:cxnLst/>
            <a:rect l="l" t="t" r="r" b="b"/>
            <a:pathLst>
              <a:path h="102870">
                <a:moveTo>
                  <a:pt x="0" y="0"/>
                </a:moveTo>
                <a:lnTo>
                  <a:pt x="0" y="102869"/>
                </a:lnTo>
              </a:path>
            </a:pathLst>
          </a:custGeom>
          <a:ln w="9814">
            <a:solidFill>
              <a:srgbClr val="737F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bk object 1292"/>
          <p:cNvSpPr/>
          <p:nvPr/>
        </p:nvSpPr>
        <p:spPr>
          <a:xfrm>
            <a:off x="14731015" y="624248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20"/>
                </a:lnTo>
              </a:path>
            </a:pathLst>
          </a:custGeom>
          <a:ln w="10530">
            <a:solidFill>
              <a:srgbClr val="737F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bk object 1293"/>
          <p:cNvSpPr/>
          <p:nvPr/>
        </p:nvSpPr>
        <p:spPr>
          <a:xfrm>
            <a:off x="14731348" y="6126913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69"/>
                </a:lnTo>
              </a:path>
            </a:pathLst>
          </a:custGeom>
          <a:ln w="11197">
            <a:solidFill>
              <a:srgbClr val="737F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bk object 1294"/>
          <p:cNvSpPr/>
          <p:nvPr/>
        </p:nvSpPr>
        <p:spPr>
          <a:xfrm>
            <a:off x="14731655" y="6007532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80"/>
                </a:lnTo>
              </a:path>
            </a:pathLst>
          </a:custGeom>
          <a:ln w="11810">
            <a:solidFill>
              <a:srgbClr val="737F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bk object 1295"/>
          <p:cNvSpPr/>
          <p:nvPr/>
        </p:nvSpPr>
        <p:spPr>
          <a:xfrm>
            <a:off x="14725750" y="5881802"/>
            <a:ext cx="12700" cy="125730"/>
          </a:xfrm>
          <a:custGeom>
            <a:avLst/>
            <a:gdLst/>
            <a:ahLst/>
            <a:cxnLst/>
            <a:rect l="l" t="t" r="r" b="b"/>
            <a:pathLst>
              <a:path w="12700" h="125729">
                <a:moveTo>
                  <a:pt x="0" y="125729"/>
                </a:moveTo>
                <a:lnTo>
                  <a:pt x="12368" y="125729"/>
                </a:lnTo>
                <a:lnTo>
                  <a:pt x="12368" y="0"/>
                </a:lnTo>
                <a:lnTo>
                  <a:pt x="0" y="0"/>
                </a:lnTo>
                <a:lnTo>
                  <a:pt x="0" y="125729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bk object 1296"/>
          <p:cNvSpPr/>
          <p:nvPr/>
        </p:nvSpPr>
        <p:spPr>
          <a:xfrm>
            <a:off x="14725750" y="5750993"/>
            <a:ext cx="13335" cy="130810"/>
          </a:xfrm>
          <a:custGeom>
            <a:avLst/>
            <a:gdLst/>
            <a:ahLst/>
            <a:cxnLst/>
            <a:rect l="l" t="t" r="r" b="b"/>
            <a:pathLst>
              <a:path w="13334" h="130810">
                <a:moveTo>
                  <a:pt x="0" y="130810"/>
                </a:moveTo>
                <a:lnTo>
                  <a:pt x="12873" y="130810"/>
                </a:lnTo>
                <a:lnTo>
                  <a:pt x="12873" y="0"/>
                </a:lnTo>
                <a:lnTo>
                  <a:pt x="0" y="0"/>
                </a:lnTo>
                <a:lnTo>
                  <a:pt x="0" y="13081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bk object 1297"/>
          <p:cNvSpPr/>
          <p:nvPr/>
        </p:nvSpPr>
        <p:spPr>
          <a:xfrm>
            <a:off x="14725750" y="5616373"/>
            <a:ext cx="13335" cy="134620"/>
          </a:xfrm>
          <a:custGeom>
            <a:avLst/>
            <a:gdLst/>
            <a:ahLst/>
            <a:cxnLst/>
            <a:rect l="l" t="t" r="r" b="b"/>
            <a:pathLst>
              <a:path w="13334" h="134620">
                <a:moveTo>
                  <a:pt x="0" y="134620"/>
                </a:moveTo>
                <a:lnTo>
                  <a:pt x="13317" y="134620"/>
                </a:lnTo>
                <a:lnTo>
                  <a:pt x="13317" y="0"/>
                </a:lnTo>
                <a:lnTo>
                  <a:pt x="0" y="0"/>
                </a:lnTo>
                <a:lnTo>
                  <a:pt x="0" y="13462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bk object 1298"/>
          <p:cNvSpPr/>
          <p:nvPr/>
        </p:nvSpPr>
        <p:spPr>
          <a:xfrm>
            <a:off x="14725750" y="5476673"/>
            <a:ext cx="13970" cy="139700"/>
          </a:xfrm>
          <a:custGeom>
            <a:avLst/>
            <a:gdLst/>
            <a:ahLst/>
            <a:cxnLst/>
            <a:rect l="l" t="t" r="r" b="b"/>
            <a:pathLst>
              <a:path w="13969" h="139700">
                <a:moveTo>
                  <a:pt x="0" y="139700"/>
                </a:moveTo>
                <a:lnTo>
                  <a:pt x="13700" y="139700"/>
                </a:lnTo>
                <a:lnTo>
                  <a:pt x="13700" y="0"/>
                </a:lnTo>
                <a:lnTo>
                  <a:pt x="0" y="0"/>
                </a:lnTo>
                <a:lnTo>
                  <a:pt x="0" y="13970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bk object 1299"/>
          <p:cNvSpPr/>
          <p:nvPr/>
        </p:nvSpPr>
        <p:spPr>
          <a:xfrm>
            <a:off x="14725750" y="5334432"/>
            <a:ext cx="14604" cy="142240"/>
          </a:xfrm>
          <a:custGeom>
            <a:avLst/>
            <a:gdLst/>
            <a:ahLst/>
            <a:cxnLst/>
            <a:rect l="l" t="t" r="r" b="b"/>
            <a:pathLst>
              <a:path w="14605" h="142239">
                <a:moveTo>
                  <a:pt x="0" y="142239"/>
                </a:moveTo>
                <a:lnTo>
                  <a:pt x="14018" y="142239"/>
                </a:lnTo>
                <a:lnTo>
                  <a:pt x="14018" y="0"/>
                </a:lnTo>
                <a:lnTo>
                  <a:pt x="0" y="0"/>
                </a:lnTo>
                <a:lnTo>
                  <a:pt x="0" y="142239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bk object 1300"/>
          <p:cNvSpPr/>
          <p:nvPr/>
        </p:nvSpPr>
        <p:spPr>
          <a:xfrm>
            <a:off x="14725750" y="5187113"/>
            <a:ext cx="14604" cy="147320"/>
          </a:xfrm>
          <a:custGeom>
            <a:avLst/>
            <a:gdLst/>
            <a:ahLst/>
            <a:cxnLst/>
            <a:rect l="l" t="t" r="r" b="b"/>
            <a:pathLst>
              <a:path w="14605" h="147320">
                <a:moveTo>
                  <a:pt x="0" y="147319"/>
                </a:moveTo>
                <a:lnTo>
                  <a:pt x="14271" y="147319"/>
                </a:lnTo>
                <a:lnTo>
                  <a:pt x="14271" y="0"/>
                </a:lnTo>
                <a:lnTo>
                  <a:pt x="0" y="0"/>
                </a:lnTo>
                <a:lnTo>
                  <a:pt x="0" y="147319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bk object 1301"/>
          <p:cNvSpPr/>
          <p:nvPr/>
        </p:nvSpPr>
        <p:spPr>
          <a:xfrm>
            <a:off x="14725750" y="5037252"/>
            <a:ext cx="14604" cy="149860"/>
          </a:xfrm>
          <a:custGeom>
            <a:avLst/>
            <a:gdLst/>
            <a:ahLst/>
            <a:cxnLst/>
            <a:rect l="l" t="t" r="r" b="b"/>
            <a:pathLst>
              <a:path w="14605" h="149860">
                <a:moveTo>
                  <a:pt x="0" y="149860"/>
                </a:moveTo>
                <a:lnTo>
                  <a:pt x="14454" y="149860"/>
                </a:lnTo>
                <a:lnTo>
                  <a:pt x="14454" y="0"/>
                </a:lnTo>
                <a:lnTo>
                  <a:pt x="0" y="0"/>
                </a:lnTo>
                <a:lnTo>
                  <a:pt x="0" y="14986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bk object 1302"/>
          <p:cNvSpPr/>
          <p:nvPr/>
        </p:nvSpPr>
        <p:spPr>
          <a:xfrm>
            <a:off x="14725750" y="4577513"/>
            <a:ext cx="14604" cy="459740"/>
          </a:xfrm>
          <a:custGeom>
            <a:avLst/>
            <a:gdLst/>
            <a:ahLst/>
            <a:cxnLst/>
            <a:rect l="l" t="t" r="r" b="b"/>
            <a:pathLst>
              <a:path w="14605" h="459739">
                <a:moveTo>
                  <a:pt x="0" y="459740"/>
                </a:moveTo>
                <a:lnTo>
                  <a:pt x="14528" y="459740"/>
                </a:lnTo>
                <a:lnTo>
                  <a:pt x="14528" y="0"/>
                </a:lnTo>
                <a:lnTo>
                  <a:pt x="0" y="0"/>
                </a:lnTo>
                <a:lnTo>
                  <a:pt x="0" y="45974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bk object 1303"/>
          <p:cNvSpPr/>
          <p:nvPr/>
        </p:nvSpPr>
        <p:spPr>
          <a:xfrm>
            <a:off x="14725750" y="4427652"/>
            <a:ext cx="14604" cy="149860"/>
          </a:xfrm>
          <a:custGeom>
            <a:avLst/>
            <a:gdLst/>
            <a:ahLst/>
            <a:cxnLst/>
            <a:rect l="l" t="t" r="r" b="b"/>
            <a:pathLst>
              <a:path w="14605" h="149860">
                <a:moveTo>
                  <a:pt x="0" y="149859"/>
                </a:moveTo>
                <a:lnTo>
                  <a:pt x="14454" y="149859"/>
                </a:lnTo>
                <a:lnTo>
                  <a:pt x="14454" y="0"/>
                </a:lnTo>
                <a:lnTo>
                  <a:pt x="0" y="0"/>
                </a:lnTo>
                <a:lnTo>
                  <a:pt x="0" y="149859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bk object 1304"/>
          <p:cNvSpPr/>
          <p:nvPr/>
        </p:nvSpPr>
        <p:spPr>
          <a:xfrm>
            <a:off x="14725750" y="4280332"/>
            <a:ext cx="14604" cy="147320"/>
          </a:xfrm>
          <a:custGeom>
            <a:avLst/>
            <a:gdLst/>
            <a:ahLst/>
            <a:cxnLst/>
            <a:rect l="l" t="t" r="r" b="b"/>
            <a:pathLst>
              <a:path w="14605" h="147320">
                <a:moveTo>
                  <a:pt x="0" y="147319"/>
                </a:moveTo>
                <a:lnTo>
                  <a:pt x="14271" y="147319"/>
                </a:lnTo>
                <a:lnTo>
                  <a:pt x="14271" y="0"/>
                </a:lnTo>
                <a:lnTo>
                  <a:pt x="0" y="0"/>
                </a:lnTo>
                <a:lnTo>
                  <a:pt x="0" y="147319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bk object 1305"/>
          <p:cNvSpPr/>
          <p:nvPr/>
        </p:nvSpPr>
        <p:spPr>
          <a:xfrm>
            <a:off x="14725750" y="4138093"/>
            <a:ext cx="14604" cy="142240"/>
          </a:xfrm>
          <a:custGeom>
            <a:avLst/>
            <a:gdLst/>
            <a:ahLst/>
            <a:cxnLst/>
            <a:rect l="l" t="t" r="r" b="b"/>
            <a:pathLst>
              <a:path w="14605" h="142239">
                <a:moveTo>
                  <a:pt x="0" y="142240"/>
                </a:moveTo>
                <a:lnTo>
                  <a:pt x="14019" y="142240"/>
                </a:lnTo>
                <a:lnTo>
                  <a:pt x="14019" y="0"/>
                </a:lnTo>
                <a:lnTo>
                  <a:pt x="0" y="0"/>
                </a:lnTo>
                <a:lnTo>
                  <a:pt x="0" y="14224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bk object 1306"/>
          <p:cNvSpPr/>
          <p:nvPr/>
        </p:nvSpPr>
        <p:spPr>
          <a:xfrm>
            <a:off x="14725750" y="3998393"/>
            <a:ext cx="13970" cy="139700"/>
          </a:xfrm>
          <a:custGeom>
            <a:avLst/>
            <a:gdLst/>
            <a:ahLst/>
            <a:cxnLst/>
            <a:rect l="l" t="t" r="r" b="b"/>
            <a:pathLst>
              <a:path w="13969" h="139700">
                <a:moveTo>
                  <a:pt x="0" y="139700"/>
                </a:moveTo>
                <a:lnTo>
                  <a:pt x="13700" y="139700"/>
                </a:lnTo>
                <a:lnTo>
                  <a:pt x="13700" y="0"/>
                </a:lnTo>
                <a:lnTo>
                  <a:pt x="0" y="0"/>
                </a:lnTo>
                <a:lnTo>
                  <a:pt x="0" y="13970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bk object 1307"/>
          <p:cNvSpPr/>
          <p:nvPr/>
        </p:nvSpPr>
        <p:spPr>
          <a:xfrm>
            <a:off x="14725750" y="3863773"/>
            <a:ext cx="13335" cy="134620"/>
          </a:xfrm>
          <a:custGeom>
            <a:avLst/>
            <a:gdLst/>
            <a:ahLst/>
            <a:cxnLst/>
            <a:rect l="l" t="t" r="r" b="b"/>
            <a:pathLst>
              <a:path w="13334" h="134620">
                <a:moveTo>
                  <a:pt x="0" y="134620"/>
                </a:moveTo>
                <a:lnTo>
                  <a:pt x="13317" y="134620"/>
                </a:lnTo>
                <a:lnTo>
                  <a:pt x="13317" y="0"/>
                </a:lnTo>
                <a:lnTo>
                  <a:pt x="0" y="0"/>
                </a:lnTo>
                <a:lnTo>
                  <a:pt x="0" y="13462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bk object 1308"/>
          <p:cNvSpPr/>
          <p:nvPr/>
        </p:nvSpPr>
        <p:spPr>
          <a:xfrm>
            <a:off x="14725750" y="3732963"/>
            <a:ext cx="13335" cy="130810"/>
          </a:xfrm>
          <a:custGeom>
            <a:avLst/>
            <a:gdLst/>
            <a:ahLst/>
            <a:cxnLst/>
            <a:rect l="l" t="t" r="r" b="b"/>
            <a:pathLst>
              <a:path w="13334" h="130810">
                <a:moveTo>
                  <a:pt x="0" y="130810"/>
                </a:moveTo>
                <a:lnTo>
                  <a:pt x="12873" y="130810"/>
                </a:lnTo>
                <a:lnTo>
                  <a:pt x="12873" y="0"/>
                </a:lnTo>
                <a:lnTo>
                  <a:pt x="0" y="0"/>
                </a:lnTo>
                <a:lnTo>
                  <a:pt x="0" y="13081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bk object 1309"/>
          <p:cNvSpPr/>
          <p:nvPr/>
        </p:nvSpPr>
        <p:spPr>
          <a:xfrm>
            <a:off x="14725750" y="3607232"/>
            <a:ext cx="12700" cy="125730"/>
          </a:xfrm>
          <a:custGeom>
            <a:avLst/>
            <a:gdLst/>
            <a:ahLst/>
            <a:cxnLst/>
            <a:rect l="l" t="t" r="r" b="b"/>
            <a:pathLst>
              <a:path w="12700" h="125729">
                <a:moveTo>
                  <a:pt x="0" y="125729"/>
                </a:moveTo>
                <a:lnTo>
                  <a:pt x="12369" y="125729"/>
                </a:lnTo>
                <a:lnTo>
                  <a:pt x="12369" y="0"/>
                </a:lnTo>
                <a:lnTo>
                  <a:pt x="0" y="0"/>
                </a:lnTo>
                <a:lnTo>
                  <a:pt x="0" y="125729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bk object 1310"/>
          <p:cNvSpPr/>
          <p:nvPr/>
        </p:nvSpPr>
        <p:spPr>
          <a:xfrm>
            <a:off x="14725750" y="3487852"/>
            <a:ext cx="12065" cy="119380"/>
          </a:xfrm>
          <a:custGeom>
            <a:avLst/>
            <a:gdLst/>
            <a:ahLst/>
            <a:cxnLst/>
            <a:rect l="l" t="t" r="r" b="b"/>
            <a:pathLst>
              <a:path w="12065" h="119379">
                <a:moveTo>
                  <a:pt x="0" y="119380"/>
                </a:moveTo>
                <a:lnTo>
                  <a:pt x="11811" y="119380"/>
                </a:lnTo>
                <a:lnTo>
                  <a:pt x="11811" y="0"/>
                </a:lnTo>
                <a:lnTo>
                  <a:pt x="0" y="0"/>
                </a:lnTo>
                <a:lnTo>
                  <a:pt x="0" y="11938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bk object 1311"/>
          <p:cNvSpPr/>
          <p:nvPr/>
        </p:nvSpPr>
        <p:spPr>
          <a:xfrm>
            <a:off x="14731350" y="3372282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69"/>
                </a:lnTo>
              </a:path>
            </a:pathLst>
          </a:custGeom>
          <a:ln w="11198">
            <a:solidFill>
              <a:srgbClr val="737F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bk object 1312"/>
          <p:cNvSpPr/>
          <p:nvPr/>
        </p:nvSpPr>
        <p:spPr>
          <a:xfrm>
            <a:off x="14731015" y="2664894"/>
            <a:ext cx="0" cy="707390"/>
          </a:xfrm>
          <a:custGeom>
            <a:avLst/>
            <a:gdLst/>
            <a:ahLst/>
            <a:cxnLst/>
            <a:rect l="l" t="t" r="r" b="b"/>
            <a:pathLst>
              <a:path h="707389">
                <a:moveTo>
                  <a:pt x="0" y="0"/>
                </a:moveTo>
                <a:lnTo>
                  <a:pt x="0" y="707389"/>
                </a:lnTo>
              </a:path>
            </a:pathLst>
          </a:custGeom>
          <a:ln w="10530">
            <a:solidFill>
              <a:srgbClr val="737F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bk object 1313"/>
          <p:cNvSpPr/>
          <p:nvPr/>
        </p:nvSpPr>
        <p:spPr>
          <a:xfrm>
            <a:off x="14725750" y="2640763"/>
            <a:ext cx="3810" cy="24130"/>
          </a:xfrm>
          <a:custGeom>
            <a:avLst/>
            <a:gdLst/>
            <a:ahLst/>
            <a:cxnLst/>
            <a:rect l="l" t="t" r="r" b="b"/>
            <a:pathLst>
              <a:path w="3809" h="24130">
                <a:moveTo>
                  <a:pt x="0" y="24130"/>
                </a:moveTo>
                <a:lnTo>
                  <a:pt x="3413" y="24130"/>
                </a:lnTo>
                <a:lnTo>
                  <a:pt x="3413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bk object 1314"/>
          <p:cNvSpPr/>
          <p:nvPr/>
        </p:nvSpPr>
        <p:spPr>
          <a:xfrm>
            <a:off x="14725750" y="2619173"/>
            <a:ext cx="3175" cy="21590"/>
          </a:xfrm>
          <a:custGeom>
            <a:avLst/>
            <a:gdLst/>
            <a:ahLst/>
            <a:cxnLst/>
            <a:rect l="l" t="t" r="r" b="b"/>
            <a:pathLst>
              <a:path w="3175" h="21589">
                <a:moveTo>
                  <a:pt x="0" y="21589"/>
                </a:moveTo>
                <a:lnTo>
                  <a:pt x="2911" y="21589"/>
                </a:lnTo>
                <a:lnTo>
                  <a:pt x="2911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bk object 1315"/>
          <p:cNvSpPr/>
          <p:nvPr/>
        </p:nvSpPr>
        <p:spPr>
          <a:xfrm>
            <a:off x="14725750" y="2598852"/>
            <a:ext cx="2540" cy="20320"/>
          </a:xfrm>
          <a:custGeom>
            <a:avLst/>
            <a:gdLst/>
            <a:ahLst/>
            <a:cxnLst/>
            <a:rect l="l" t="t" r="r" b="b"/>
            <a:pathLst>
              <a:path w="2540" h="20319">
                <a:moveTo>
                  <a:pt x="0" y="20320"/>
                </a:moveTo>
                <a:lnTo>
                  <a:pt x="2396" y="20320"/>
                </a:lnTo>
                <a:lnTo>
                  <a:pt x="2396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bk object 1316"/>
          <p:cNvSpPr/>
          <p:nvPr/>
        </p:nvSpPr>
        <p:spPr>
          <a:xfrm>
            <a:off x="14725750" y="2581073"/>
            <a:ext cx="1905" cy="17780"/>
          </a:xfrm>
          <a:custGeom>
            <a:avLst/>
            <a:gdLst/>
            <a:ahLst/>
            <a:cxnLst/>
            <a:rect l="l" t="t" r="r" b="b"/>
            <a:pathLst>
              <a:path w="1905" h="17780">
                <a:moveTo>
                  <a:pt x="0" y="17779"/>
                </a:moveTo>
                <a:lnTo>
                  <a:pt x="1864" y="17779"/>
                </a:lnTo>
                <a:lnTo>
                  <a:pt x="1864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bk object 1317"/>
          <p:cNvSpPr/>
          <p:nvPr/>
        </p:nvSpPr>
        <p:spPr>
          <a:xfrm>
            <a:off x="14725750" y="2565833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5" h="15239">
                <a:moveTo>
                  <a:pt x="0" y="15240"/>
                </a:moveTo>
                <a:lnTo>
                  <a:pt x="1331" y="15240"/>
                </a:lnTo>
                <a:lnTo>
                  <a:pt x="1331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bk object 1318"/>
          <p:cNvSpPr/>
          <p:nvPr/>
        </p:nvSpPr>
        <p:spPr>
          <a:xfrm>
            <a:off x="14725750" y="2553133"/>
            <a:ext cx="1270" cy="12700"/>
          </a:xfrm>
          <a:custGeom>
            <a:avLst/>
            <a:gdLst/>
            <a:ahLst/>
            <a:cxnLst/>
            <a:rect l="l" t="t" r="r" b="b"/>
            <a:pathLst>
              <a:path w="1269" h="12700">
                <a:moveTo>
                  <a:pt x="0" y="12699"/>
                </a:moveTo>
                <a:lnTo>
                  <a:pt x="798" y="12699"/>
                </a:lnTo>
                <a:lnTo>
                  <a:pt x="798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bk object 1319"/>
          <p:cNvSpPr/>
          <p:nvPr/>
        </p:nvSpPr>
        <p:spPr>
          <a:xfrm>
            <a:off x="14725750" y="2542973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60">
                <a:moveTo>
                  <a:pt x="0" y="10160"/>
                </a:moveTo>
                <a:lnTo>
                  <a:pt x="268" y="10160"/>
                </a:lnTo>
                <a:lnTo>
                  <a:pt x="268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737F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bk object 1320"/>
          <p:cNvSpPr/>
          <p:nvPr/>
        </p:nvSpPr>
        <p:spPr>
          <a:xfrm>
            <a:off x="14725750" y="7061356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59">
                <a:moveTo>
                  <a:pt x="0" y="10160"/>
                </a:moveTo>
                <a:lnTo>
                  <a:pt x="250" y="10160"/>
                </a:lnTo>
                <a:lnTo>
                  <a:pt x="2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bk object 1321"/>
          <p:cNvSpPr/>
          <p:nvPr/>
        </p:nvSpPr>
        <p:spPr>
          <a:xfrm>
            <a:off x="14725750" y="7048656"/>
            <a:ext cx="1270" cy="12700"/>
          </a:xfrm>
          <a:custGeom>
            <a:avLst/>
            <a:gdLst/>
            <a:ahLst/>
            <a:cxnLst/>
            <a:rect l="l" t="t" r="r" b="b"/>
            <a:pathLst>
              <a:path w="1269" h="12700">
                <a:moveTo>
                  <a:pt x="0" y="12700"/>
                </a:moveTo>
                <a:lnTo>
                  <a:pt x="757" y="12700"/>
                </a:lnTo>
                <a:lnTo>
                  <a:pt x="757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bk object 1322"/>
          <p:cNvSpPr/>
          <p:nvPr/>
        </p:nvSpPr>
        <p:spPr>
          <a:xfrm>
            <a:off x="14725750" y="7033416"/>
            <a:ext cx="1270" cy="15240"/>
          </a:xfrm>
          <a:custGeom>
            <a:avLst/>
            <a:gdLst/>
            <a:ahLst/>
            <a:cxnLst/>
            <a:rect l="l" t="t" r="r" b="b"/>
            <a:pathLst>
              <a:path w="1269" h="15240">
                <a:moveTo>
                  <a:pt x="0" y="15240"/>
                </a:moveTo>
                <a:lnTo>
                  <a:pt x="1267" y="15240"/>
                </a:lnTo>
                <a:lnTo>
                  <a:pt x="1267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bk object 1323"/>
          <p:cNvSpPr/>
          <p:nvPr/>
        </p:nvSpPr>
        <p:spPr>
          <a:xfrm>
            <a:off x="14725750" y="7015636"/>
            <a:ext cx="1905" cy="17780"/>
          </a:xfrm>
          <a:custGeom>
            <a:avLst/>
            <a:gdLst/>
            <a:ahLst/>
            <a:cxnLst/>
            <a:rect l="l" t="t" r="r" b="b"/>
            <a:pathLst>
              <a:path w="1905" h="17779">
                <a:moveTo>
                  <a:pt x="0" y="17779"/>
                </a:moveTo>
                <a:lnTo>
                  <a:pt x="1778" y="17779"/>
                </a:lnTo>
                <a:lnTo>
                  <a:pt x="1778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bk object 1324"/>
          <p:cNvSpPr/>
          <p:nvPr/>
        </p:nvSpPr>
        <p:spPr>
          <a:xfrm>
            <a:off x="14725750" y="6995316"/>
            <a:ext cx="2540" cy="20320"/>
          </a:xfrm>
          <a:custGeom>
            <a:avLst/>
            <a:gdLst/>
            <a:ahLst/>
            <a:cxnLst/>
            <a:rect l="l" t="t" r="r" b="b"/>
            <a:pathLst>
              <a:path w="2540" h="20320">
                <a:moveTo>
                  <a:pt x="0" y="20319"/>
                </a:moveTo>
                <a:lnTo>
                  <a:pt x="2288" y="20319"/>
                </a:lnTo>
                <a:lnTo>
                  <a:pt x="2288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bk object 1325"/>
          <p:cNvSpPr/>
          <p:nvPr/>
        </p:nvSpPr>
        <p:spPr>
          <a:xfrm>
            <a:off x="14725750" y="6973726"/>
            <a:ext cx="3175" cy="21590"/>
          </a:xfrm>
          <a:custGeom>
            <a:avLst/>
            <a:gdLst/>
            <a:ahLst/>
            <a:cxnLst/>
            <a:rect l="l" t="t" r="r" b="b"/>
            <a:pathLst>
              <a:path w="3175" h="21590">
                <a:moveTo>
                  <a:pt x="0" y="21589"/>
                </a:moveTo>
                <a:lnTo>
                  <a:pt x="2781" y="21589"/>
                </a:lnTo>
                <a:lnTo>
                  <a:pt x="2781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bk object 1326"/>
          <p:cNvSpPr/>
          <p:nvPr/>
        </p:nvSpPr>
        <p:spPr>
          <a:xfrm>
            <a:off x="14728099" y="6863236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110489"/>
                </a:moveTo>
                <a:lnTo>
                  <a:pt x="0" y="0"/>
                </a:lnTo>
                <a:lnTo>
                  <a:pt x="0" y="110489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bk object 1327"/>
          <p:cNvSpPr/>
          <p:nvPr/>
        </p:nvSpPr>
        <p:spPr>
          <a:xfrm>
            <a:off x="14729704" y="6549546"/>
            <a:ext cx="0" cy="313690"/>
          </a:xfrm>
          <a:custGeom>
            <a:avLst/>
            <a:gdLst/>
            <a:ahLst/>
            <a:cxnLst/>
            <a:rect l="l" t="t" r="r" b="b"/>
            <a:pathLst>
              <a:path h="313690">
                <a:moveTo>
                  <a:pt x="0" y="0"/>
                </a:moveTo>
                <a:lnTo>
                  <a:pt x="0" y="313689"/>
                </a:lnTo>
              </a:path>
            </a:pathLst>
          </a:custGeom>
          <a:ln w="7906">
            <a:solidFill>
              <a:srgbClr val="717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bk object 1328"/>
          <p:cNvSpPr/>
          <p:nvPr/>
        </p:nvSpPr>
        <p:spPr>
          <a:xfrm>
            <a:off x="14730086" y="6453026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19"/>
                </a:lnTo>
              </a:path>
            </a:pathLst>
          </a:custGeom>
          <a:ln w="8673">
            <a:solidFill>
              <a:srgbClr val="717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bk object 1329"/>
          <p:cNvSpPr/>
          <p:nvPr/>
        </p:nvSpPr>
        <p:spPr>
          <a:xfrm>
            <a:off x="14730451" y="6350156"/>
            <a:ext cx="0" cy="102870"/>
          </a:xfrm>
          <a:custGeom>
            <a:avLst/>
            <a:gdLst/>
            <a:ahLst/>
            <a:cxnLst/>
            <a:rect l="l" t="t" r="r" b="b"/>
            <a:pathLst>
              <a:path h="102870">
                <a:moveTo>
                  <a:pt x="0" y="0"/>
                </a:moveTo>
                <a:lnTo>
                  <a:pt x="0" y="102870"/>
                </a:lnTo>
              </a:path>
            </a:pathLst>
          </a:custGeom>
          <a:ln w="9400">
            <a:solidFill>
              <a:srgbClr val="717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bk object 1330"/>
          <p:cNvSpPr/>
          <p:nvPr/>
        </p:nvSpPr>
        <p:spPr>
          <a:xfrm>
            <a:off x="14730792" y="624093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10082">
            <a:solidFill>
              <a:srgbClr val="717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bk object 1331"/>
          <p:cNvSpPr/>
          <p:nvPr/>
        </p:nvSpPr>
        <p:spPr>
          <a:xfrm>
            <a:off x="14731108" y="6126636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10716">
            <a:solidFill>
              <a:srgbClr val="717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bk object 1332"/>
          <p:cNvSpPr/>
          <p:nvPr/>
        </p:nvSpPr>
        <p:spPr>
          <a:xfrm>
            <a:off x="14731401" y="6005986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11301">
            <a:solidFill>
              <a:srgbClr val="717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bk object 1333"/>
          <p:cNvSpPr/>
          <p:nvPr/>
        </p:nvSpPr>
        <p:spPr>
          <a:xfrm>
            <a:off x="14725750" y="5880256"/>
            <a:ext cx="12065" cy="125730"/>
          </a:xfrm>
          <a:custGeom>
            <a:avLst/>
            <a:gdLst/>
            <a:ahLst/>
            <a:cxnLst/>
            <a:rect l="l" t="t" r="r" b="b"/>
            <a:pathLst>
              <a:path w="12065" h="125729">
                <a:moveTo>
                  <a:pt x="0" y="125730"/>
                </a:moveTo>
                <a:lnTo>
                  <a:pt x="11836" y="125730"/>
                </a:lnTo>
                <a:lnTo>
                  <a:pt x="11836" y="0"/>
                </a:lnTo>
                <a:lnTo>
                  <a:pt x="0" y="0"/>
                </a:lnTo>
                <a:lnTo>
                  <a:pt x="0" y="125730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bk object 1334"/>
          <p:cNvSpPr/>
          <p:nvPr/>
        </p:nvSpPr>
        <p:spPr>
          <a:xfrm>
            <a:off x="14725750" y="5750716"/>
            <a:ext cx="12700" cy="129539"/>
          </a:xfrm>
          <a:custGeom>
            <a:avLst/>
            <a:gdLst/>
            <a:ahLst/>
            <a:cxnLst/>
            <a:rect l="l" t="t" r="r" b="b"/>
            <a:pathLst>
              <a:path w="12700" h="129539">
                <a:moveTo>
                  <a:pt x="0" y="129539"/>
                </a:moveTo>
                <a:lnTo>
                  <a:pt x="12315" y="129539"/>
                </a:lnTo>
                <a:lnTo>
                  <a:pt x="12315" y="0"/>
                </a:lnTo>
                <a:lnTo>
                  <a:pt x="0" y="0"/>
                </a:lnTo>
                <a:lnTo>
                  <a:pt x="0" y="129539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bk object 1335"/>
          <p:cNvSpPr/>
          <p:nvPr/>
        </p:nvSpPr>
        <p:spPr>
          <a:xfrm>
            <a:off x="14725750" y="5614826"/>
            <a:ext cx="13335" cy="135890"/>
          </a:xfrm>
          <a:custGeom>
            <a:avLst/>
            <a:gdLst/>
            <a:ahLst/>
            <a:cxnLst/>
            <a:rect l="l" t="t" r="r" b="b"/>
            <a:pathLst>
              <a:path w="13334" h="135889">
                <a:moveTo>
                  <a:pt x="0" y="135890"/>
                </a:moveTo>
                <a:lnTo>
                  <a:pt x="12739" y="135890"/>
                </a:lnTo>
                <a:lnTo>
                  <a:pt x="12739" y="0"/>
                </a:lnTo>
                <a:lnTo>
                  <a:pt x="0" y="0"/>
                </a:lnTo>
                <a:lnTo>
                  <a:pt x="0" y="135890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bk object 1336"/>
          <p:cNvSpPr/>
          <p:nvPr/>
        </p:nvSpPr>
        <p:spPr>
          <a:xfrm>
            <a:off x="14725750" y="5476396"/>
            <a:ext cx="13335" cy="138430"/>
          </a:xfrm>
          <a:custGeom>
            <a:avLst/>
            <a:gdLst/>
            <a:ahLst/>
            <a:cxnLst/>
            <a:rect l="l" t="t" r="r" b="b"/>
            <a:pathLst>
              <a:path w="13334" h="138429">
                <a:moveTo>
                  <a:pt x="0" y="138429"/>
                </a:moveTo>
                <a:lnTo>
                  <a:pt x="13104" y="138429"/>
                </a:lnTo>
                <a:lnTo>
                  <a:pt x="13104" y="0"/>
                </a:lnTo>
                <a:lnTo>
                  <a:pt x="0" y="0"/>
                </a:lnTo>
                <a:lnTo>
                  <a:pt x="0" y="138429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bk object 1337"/>
          <p:cNvSpPr/>
          <p:nvPr/>
        </p:nvSpPr>
        <p:spPr>
          <a:xfrm>
            <a:off x="14725750" y="5332886"/>
            <a:ext cx="13970" cy="143510"/>
          </a:xfrm>
          <a:custGeom>
            <a:avLst/>
            <a:gdLst/>
            <a:ahLst/>
            <a:cxnLst/>
            <a:rect l="l" t="t" r="r" b="b"/>
            <a:pathLst>
              <a:path w="13969" h="143510">
                <a:moveTo>
                  <a:pt x="0" y="143509"/>
                </a:moveTo>
                <a:lnTo>
                  <a:pt x="13407" y="143509"/>
                </a:lnTo>
                <a:lnTo>
                  <a:pt x="13407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bk object 1338"/>
          <p:cNvSpPr/>
          <p:nvPr/>
        </p:nvSpPr>
        <p:spPr>
          <a:xfrm>
            <a:off x="14725750" y="5186836"/>
            <a:ext cx="13970" cy="146050"/>
          </a:xfrm>
          <a:custGeom>
            <a:avLst/>
            <a:gdLst/>
            <a:ahLst/>
            <a:cxnLst/>
            <a:rect l="l" t="t" r="r" b="b"/>
            <a:pathLst>
              <a:path w="13969" h="146050">
                <a:moveTo>
                  <a:pt x="0" y="146050"/>
                </a:moveTo>
                <a:lnTo>
                  <a:pt x="13647" y="146050"/>
                </a:lnTo>
                <a:lnTo>
                  <a:pt x="13647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bk object 1339"/>
          <p:cNvSpPr/>
          <p:nvPr/>
        </p:nvSpPr>
        <p:spPr>
          <a:xfrm>
            <a:off x="14725750" y="5036976"/>
            <a:ext cx="13970" cy="149860"/>
          </a:xfrm>
          <a:custGeom>
            <a:avLst/>
            <a:gdLst/>
            <a:ahLst/>
            <a:cxnLst/>
            <a:rect l="l" t="t" r="r" b="b"/>
            <a:pathLst>
              <a:path w="13969" h="149860">
                <a:moveTo>
                  <a:pt x="0" y="149860"/>
                </a:moveTo>
                <a:lnTo>
                  <a:pt x="13821" y="149860"/>
                </a:lnTo>
                <a:lnTo>
                  <a:pt x="13821" y="0"/>
                </a:lnTo>
                <a:lnTo>
                  <a:pt x="0" y="0"/>
                </a:lnTo>
                <a:lnTo>
                  <a:pt x="0" y="149860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bk object 1340"/>
          <p:cNvSpPr/>
          <p:nvPr/>
        </p:nvSpPr>
        <p:spPr>
          <a:xfrm>
            <a:off x="14725750" y="4577236"/>
            <a:ext cx="13970" cy="459740"/>
          </a:xfrm>
          <a:custGeom>
            <a:avLst/>
            <a:gdLst/>
            <a:ahLst/>
            <a:cxnLst/>
            <a:rect l="l" t="t" r="r" b="b"/>
            <a:pathLst>
              <a:path w="13969" h="459739">
                <a:moveTo>
                  <a:pt x="0" y="459739"/>
                </a:moveTo>
                <a:lnTo>
                  <a:pt x="13891" y="459739"/>
                </a:lnTo>
                <a:lnTo>
                  <a:pt x="13891" y="0"/>
                </a:lnTo>
                <a:lnTo>
                  <a:pt x="0" y="0"/>
                </a:lnTo>
                <a:lnTo>
                  <a:pt x="0" y="459739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bk object 1341"/>
          <p:cNvSpPr/>
          <p:nvPr/>
        </p:nvSpPr>
        <p:spPr>
          <a:xfrm>
            <a:off x="14725750" y="4427376"/>
            <a:ext cx="13970" cy="149860"/>
          </a:xfrm>
          <a:custGeom>
            <a:avLst/>
            <a:gdLst/>
            <a:ahLst/>
            <a:cxnLst/>
            <a:rect l="l" t="t" r="r" b="b"/>
            <a:pathLst>
              <a:path w="13969" h="149860">
                <a:moveTo>
                  <a:pt x="0" y="149860"/>
                </a:moveTo>
                <a:lnTo>
                  <a:pt x="13821" y="149860"/>
                </a:lnTo>
                <a:lnTo>
                  <a:pt x="13821" y="0"/>
                </a:lnTo>
                <a:lnTo>
                  <a:pt x="0" y="0"/>
                </a:lnTo>
                <a:lnTo>
                  <a:pt x="0" y="149860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bk object 1342"/>
          <p:cNvSpPr/>
          <p:nvPr/>
        </p:nvSpPr>
        <p:spPr>
          <a:xfrm>
            <a:off x="14725750" y="4281326"/>
            <a:ext cx="13970" cy="146050"/>
          </a:xfrm>
          <a:custGeom>
            <a:avLst/>
            <a:gdLst/>
            <a:ahLst/>
            <a:cxnLst/>
            <a:rect l="l" t="t" r="r" b="b"/>
            <a:pathLst>
              <a:path w="13969" h="146050">
                <a:moveTo>
                  <a:pt x="0" y="146050"/>
                </a:moveTo>
                <a:lnTo>
                  <a:pt x="13646" y="146050"/>
                </a:lnTo>
                <a:lnTo>
                  <a:pt x="13646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bk object 1343"/>
          <p:cNvSpPr/>
          <p:nvPr/>
        </p:nvSpPr>
        <p:spPr>
          <a:xfrm>
            <a:off x="14725750" y="4137816"/>
            <a:ext cx="13970" cy="143510"/>
          </a:xfrm>
          <a:custGeom>
            <a:avLst/>
            <a:gdLst/>
            <a:ahLst/>
            <a:cxnLst/>
            <a:rect l="l" t="t" r="r" b="b"/>
            <a:pathLst>
              <a:path w="13969" h="143510">
                <a:moveTo>
                  <a:pt x="0" y="143509"/>
                </a:moveTo>
                <a:lnTo>
                  <a:pt x="13406" y="143509"/>
                </a:lnTo>
                <a:lnTo>
                  <a:pt x="13406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bk object 1344"/>
          <p:cNvSpPr/>
          <p:nvPr/>
        </p:nvSpPr>
        <p:spPr>
          <a:xfrm>
            <a:off x="14725750" y="3999386"/>
            <a:ext cx="13335" cy="138430"/>
          </a:xfrm>
          <a:custGeom>
            <a:avLst/>
            <a:gdLst/>
            <a:ahLst/>
            <a:cxnLst/>
            <a:rect l="l" t="t" r="r" b="b"/>
            <a:pathLst>
              <a:path w="13334" h="138429">
                <a:moveTo>
                  <a:pt x="0" y="138429"/>
                </a:moveTo>
                <a:lnTo>
                  <a:pt x="13102" y="138429"/>
                </a:lnTo>
                <a:lnTo>
                  <a:pt x="13102" y="0"/>
                </a:lnTo>
                <a:lnTo>
                  <a:pt x="0" y="0"/>
                </a:lnTo>
                <a:lnTo>
                  <a:pt x="0" y="138429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bk object 1345"/>
          <p:cNvSpPr/>
          <p:nvPr/>
        </p:nvSpPr>
        <p:spPr>
          <a:xfrm>
            <a:off x="14725750" y="3864766"/>
            <a:ext cx="13335" cy="134620"/>
          </a:xfrm>
          <a:custGeom>
            <a:avLst/>
            <a:gdLst/>
            <a:ahLst/>
            <a:cxnLst/>
            <a:rect l="l" t="t" r="r" b="b"/>
            <a:pathLst>
              <a:path w="13334" h="134620">
                <a:moveTo>
                  <a:pt x="0" y="134620"/>
                </a:moveTo>
                <a:lnTo>
                  <a:pt x="12739" y="134620"/>
                </a:lnTo>
                <a:lnTo>
                  <a:pt x="12739" y="0"/>
                </a:lnTo>
                <a:lnTo>
                  <a:pt x="0" y="0"/>
                </a:lnTo>
                <a:lnTo>
                  <a:pt x="0" y="134620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bk object 1346"/>
          <p:cNvSpPr/>
          <p:nvPr/>
        </p:nvSpPr>
        <p:spPr>
          <a:xfrm>
            <a:off x="14725750" y="3733956"/>
            <a:ext cx="12700" cy="130810"/>
          </a:xfrm>
          <a:custGeom>
            <a:avLst/>
            <a:gdLst/>
            <a:ahLst/>
            <a:cxnLst/>
            <a:rect l="l" t="t" r="r" b="b"/>
            <a:pathLst>
              <a:path w="12700" h="130810">
                <a:moveTo>
                  <a:pt x="0" y="130810"/>
                </a:moveTo>
                <a:lnTo>
                  <a:pt x="12315" y="130810"/>
                </a:lnTo>
                <a:lnTo>
                  <a:pt x="12315" y="0"/>
                </a:lnTo>
                <a:lnTo>
                  <a:pt x="0" y="0"/>
                </a:lnTo>
                <a:lnTo>
                  <a:pt x="0" y="130810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bk object 1347"/>
          <p:cNvSpPr/>
          <p:nvPr/>
        </p:nvSpPr>
        <p:spPr>
          <a:xfrm>
            <a:off x="14725750" y="3608226"/>
            <a:ext cx="12065" cy="125730"/>
          </a:xfrm>
          <a:custGeom>
            <a:avLst/>
            <a:gdLst/>
            <a:ahLst/>
            <a:cxnLst/>
            <a:rect l="l" t="t" r="r" b="b"/>
            <a:pathLst>
              <a:path w="12065" h="125729">
                <a:moveTo>
                  <a:pt x="0" y="125729"/>
                </a:moveTo>
                <a:lnTo>
                  <a:pt x="11834" y="125729"/>
                </a:lnTo>
                <a:lnTo>
                  <a:pt x="11834" y="0"/>
                </a:lnTo>
                <a:lnTo>
                  <a:pt x="0" y="0"/>
                </a:lnTo>
                <a:lnTo>
                  <a:pt x="0" y="125729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bk object 1348"/>
          <p:cNvSpPr/>
          <p:nvPr/>
        </p:nvSpPr>
        <p:spPr>
          <a:xfrm>
            <a:off x="14731401" y="3488846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79"/>
                </a:lnTo>
              </a:path>
            </a:pathLst>
          </a:custGeom>
          <a:ln w="11302">
            <a:solidFill>
              <a:srgbClr val="717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bk object 1349"/>
          <p:cNvSpPr/>
          <p:nvPr/>
        </p:nvSpPr>
        <p:spPr>
          <a:xfrm>
            <a:off x="14731110" y="3373276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10717">
            <a:solidFill>
              <a:srgbClr val="717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bk object 1350"/>
          <p:cNvSpPr/>
          <p:nvPr/>
        </p:nvSpPr>
        <p:spPr>
          <a:xfrm>
            <a:off x="14730790" y="326405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20"/>
                </a:lnTo>
              </a:path>
            </a:pathLst>
          </a:custGeom>
          <a:ln w="10080">
            <a:solidFill>
              <a:srgbClr val="717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bk object 1351"/>
          <p:cNvSpPr/>
          <p:nvPr/>
        </p:nvSpPr>
        <p:spPr>
          <a:xfrm>
            <a:off x="14730449" y="2665885"/>
            <a:ext cx="0" cy="598170"/>
          </a:xfrm>
          <a:custGeom>
            <a:avLst/>
            <a:gdLst/>
            <a:ahLst/>
            <a:cxnLst/>
            <a:rect l="l" t="t" r="r" b="b"/>
            <a:pathLst>
              <a:path h="598170">
                <a:moveTo>
                  <a:pt x="0" y="0"/>
                </a:moveTo>
                <a:lnTo>
                  <a:pt x="0" y="598171"/>
                </a:lnTo>
              </a:path>
            </a:pathLst>
          </a:custGeom>
          <a:ln w="9397">
            <a:solidFill>
              <a:srgbClr val="717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bk object 1352"/>
          <p:cNvSpPr/>
          <p:nvPr/>
        </p:nvSpPr>
        <p:spPr>
          <a:xfrm>
            <a:off x="14725750" y="2641756"/>
            <a:ext cx="3810" cy="24130"/>
          </a:xfrm>
          <a:custGeom>
            <a:avLst/>
            <a:gdLst/>
            <a:ahLst/>
            <a:cxnLst/>
            <a:rect l="l" t="t" r="r" b="b"/>
            <a:pathLst>
              <a:path w="3809" h="24130">
                <a:moveTo>
                  <a:pt x="0" y="24130"/>
                </a:moveTo>
                <a:lnTo>
                  <a:pt x="3278" y="24130"/>
                </a:lnTo>
                <a:lnTo>
                  <a:pt x="3278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bk object 1353"/>
          <p:cNvSpPr/>
          <p:nvPr/>
        </p:nvSpPr>
        <p:spPr>
          <a:xfrm>
            <a:off x="14725750" y="2618896"/>
            <a:ext cx="3175" cy="22860"/>
          </a:xfrm>
          <a:custGeom>
            <a:avLst/>
            <a:gdLst/>
            <a:ahLst/>
            <a:cxnLst/>
            <a:rect l="l" t="t" r="r" b="b"/>
            <a:pathLst>
              <a:path w="3175" h="22860">
                <a:moveTo>
                  <a:pt x="0" y="22860"/>
                </a:moveTo>
                <a:lnTo>
                  <a:pt x="2785" y="22860"/>
                </a:lnTo>
                <a:lnTo>
                  <a:pt x="2785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bk object 1354"/>
          <p:cNvSpPr/>
          <p:nvPr/>
        </p:nvSpPr>
        <p:spPr>
          <a:xfrm>
            <a:off x="14725750" y="2599846"/>
            <a:ext cx="2540" cy="19050"/>
          </a:xfrm>
          <a:custGeom>
            <a:avLst/>
            <a:gdLst/>
            <a:ahLst/>
            <a:cxnLst/>
            <a:rect l="l" t="t" r="r" b="b"/>
            <a:pathLst>
              <a:path w="2540" h="19050">
                <a:moveTo>
                  <a:pt x="0" y="19050"/>
                </a:moveTo>
                <a:lnTo>
                  <a:pt x="2292" y="19050"/>
                </a:lnTo>
                <a:lnTo>
                  <a:pt x="2292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bk object 1355"/>
          <p:cNvSpPr/>
          <p:nvPr/>
        </p:nvSpPr>
        <p:spPr>
          <a:xfrm>
            <a:off x="14725750" y="2582066"/>
            <a:ext cx="1905" cy="17780"/>
          </a:xfrm>
          <a:custGeom>
            <a:avLst/>
            <a:gdLst/>
            <a:ahLst/>
            <a:cxnLst/>
            <a:rect l="l" t="t" r="r" b="b"/>
            <a:pathLst>
              <a:path w="1905" h="17780">
                <a:moveTo>
                  <a:pt x="0" y="17779"/>
                </a:moveTo>
                <a:lnTo>
                  <a:pt x="1801" y="17779"/>
                </a:lnTo>
                <a:lnTo>
                  <a:pt x="1801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bk object 1356"/>
          <p:cNvSpPr/>
          <p:nvPr/>
        </p:nvSpPr>
        <p:spPr>
          <a:xfrm>
            <a:off x="14725750" y="2566826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5" h="15239">
                <a:moveTo>
                  <a:pt x="0" y="15239"/>
                </a:moveTo>
                <a:lnTo>
                  <a:pt x="1294" y="15239"/>
                </a:lnTo>
                <a:lnTo>
                  <a:pt x="1294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bk object 1357"/>
          <p:cNvSpPr/>
          <p:nvPr/>
        </p:nvSpPr>
        <p:spPr>
          <a:xfrm>
            <a:off x="14725750" y="2554126"/>
            <a:ext cx="1270" cy="12700"/>
          </a:xfrm>
          <a:custGeom>
            <a:avLst/>
            <a:gdLst/>
            <a:ahLst/>
            <a:cxnLst/>
            <a:rect l="l" t="t" r="r" b="b"/>
            <a:pathLst>
              <a:path w="1269" h="12700">
                <a:moveTo>
                  <a:pt x="0" y="12699"/>
                </a:moveTo>
                <a:lnTo>
                  <a:pt x="789" y="12699"/>
                </a:lnTo>
                <a:lnTo>
                  <a:pt x="78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bk object 1358"/>
          <p:cNvSpPr/>
          <p:nvPr/>
        </p:nvSpPr>
        <p:spPr>
          <a:xfrm>
            <a:off x="14725750" y="2542696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30">
                <a:moveTo>
                  <a:pt x="0" y="11430"/>
                </a:moveTo>
                <a:lnTo>
                  <a:pt x="258" y="11430"/>
                </a:lnTo>
                <a:lnTo>
                  <a:pt x="258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717D8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bk object 1359"/>
          <p:cNvSpPr/>
          <p:nvPr/>
        </p:nvSpPr>
        <p:spPr>
          <a:xfrm>
            <a:off x="14725750" y="7061055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59">
                <a:moveTo>
                  <a:pt x="0" y="10160"/>
                </a:moveTo>
                <a:lnTo>
                  <a:pt x="237" y="10160"/>
                </a:lnTo>
                <a:lnTo>
                  <a:pt x="23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bk object 1360"/>
          <p:cNvSpPr/>
          <p:nvPr/>
        </p:nvSpPr>
        <p:spPr>
          <a:xfrm>
            <a:off x="14725750" y="7047085"/>
            <a:ext cx="1270" cy="13970"/>
          </a:xfrm>
          <a:custGeom>
            <a:avLst/>
            <a:gdLst/>
            <a:ahLst/>
            <a:cxnLst/>
            <a:rect l="l" t="t" r="r" b="b"/>
            <a:pathLst>
              <a:path w="1269" h="13970">
                <a:moveTo>
                  <a:pt x="0" y="13969"/>
                </a:moveTo>
                <a:lnTo>
                  <a:pt x="742" y="13969"/>
                </a:lnTo>
                <a:lnTo>
                  <a:pt x="742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bk object 1361"/>
          <p:cNvSpPr/>
          <p:nvPr/>
        </p:nvSpPr>
        <p:spPr>
          <a:xfrm>
            <a:off x="14725750" y="7031845"/>
            <a:ext cx="1270" cy="15240"/>
          </a:xfrm>
          <a:custGeom>
            <a:avLst/>
            <a:gdLst/>
            <a:ahLst/>
            <a:cxnLst/>
            <a:rect l="l" t="t" r="r" b="b"/>
            <a:pathLst>
              <a:path w="1269" h="15240">
                <a:moveTo>
                  <a:pt x="0" y="15240"/>
                </a:moveTo>
                <a:lnTo>
                  <a:pt x="1244" y="15240"/>
                </a:lnTo>
                <a:lnTo>
                  <a:pt x="124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bk object 1362"/>
          <p:cNvSpPr/>
          <p:nvPr/>
        </p:nvSpPr>
        <p:spPr>
          <a:xfrm>
            <a:off x="14725750" y="7014064"/>
            <a:ext cx="1905" cy="17780"/>
          </a:xfrm>
          <a:custGeom>
            <a:avLst/>
            <a:gdLst/>
            <a:ahLst/>
            <a:cxnLst/>
            <a:rect l="l" t="t" r="r" b="b"/>
            <a:pathLst>
              <a:path w="1905" h="17779">
                <a:moveTo>
                  <a:pt x="0" y="17780"/>
                </a:moveTo>
                <a:lnTo>
                  <a:pt x="1725" y="17780"/>
                </a:lnTo>
                <a:lnTo>
                  <a:pt x="1725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bk object 1363"/>
          <p:cNvSpPr/>
          <p:nvPr/>
        </p:nvSpPr>
        <p:spPr>
          <a:xfrm>
            <a:off x="14725750" y="6995014"/>
            <a:ext cx="2540" cy="19050"/>
          </a:xfrm>
          <a:custGeom>
            <a:avLst/>
            <a:gdLst/>
            <a:ahLst/>
            <a:cxnLst/>
            <a:rect l="l" t="t" r="r" b="b"/>
            <a:pathLst>
              <a:path w="2540" h="19050">
                <a:moveTo>
                  <a:pt x="0" y="19050"/>
                </a:moveTo>
                <a:lnTo>
                  <a:pt x="2192" y="19050"/>
                </a:lnTo>
                <a:lnTo>
                  <a:pt x="2192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bk object 1364"/>
          <p:cNvSpPr/>
          <p:nvPr/>
        </p:nvSpPr>
        <p:spPr>
          <a:xfrm>
            <a:off x="14725750" y="6972155"/>
            <a:ext cx="3175" cy="22860"/>
          </a:xfrm>
          <a:custGeom>
            <a:avLst/>
            <a:gdLst/>
            <a:ahLst/>
            <a:cxnLst/>
            <a:rect l="l" t="t" r="r" b="b"/>
            <a:pathLst>
              <a:path w="3175" h="22859">
                <a:moveTo>
                  <a:pt x="0" y="22860"/>
                </a:moveTo>
                <a:lnTo>
                  <a:pt x="2661" y="22860"/>
                </a:lnTo>
                <a:lnTo>
                  <a:pt x="2661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bk object 1365"/>
          <p:cNvSpPr/>
          <p:nvPr/>
        </p:nvSpPr>
        <p:spPr>
          <a:xfrm>
            <a:off x="14727989" y="686293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109219"/>
                </a:moveTo>
                <a:lnTo>
                  <a:pt x="0" y="0"/>
                </a:lnTo>
                <a:lnTo>
                  <a:pt x="0" y="109219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bk object 1366"/>
          <p:cNvSpPr/>
          <p:nvPr/>
        </p:nvSpPr>
        <p:spPr>
          <a:xfrm>
            <a:off x="14729335" y="6593695"/>
            <a:ext cx="0" cy="269240"/>
          </a:xfrm>
          <a:custGeom>
            <a:avLst/>
            <a:gdLst/>
            <a:ahLst/>
            <a:cxnLst/>
            <a:rect l="l" t="t" r="r" b="b"/>
            <a:pathLst>
              <a:path h="269240">
                <a:moveTo>
                  <a:pt x="0" y="0"/>
                </a:moveTo>
                <a:lnTo>
                  <a:pt x="0" y="269240"/>
                </a:lnTo>
              </a:path>
            </a:pathLst>
          </a:custGeom>
          <a:ln w="7169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bk object 1367"/>
          <p:cNvSpPr/>
          <p:nvPr/>
        </p:nvSpPr>
        <p:spPr>
          <a:xfrm>
            <a:off x="14729711" y="6500984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709"/>
                </a:lnTo>
              </a:path>
            </a:pathLst>
          </a:custGeom>
          <a:ln w="7922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bk object 1368"/>
          <p:cNvSpPr/>
          <p:nvPr/>
        </p:nvSpPr>
        <p:spPr>
          <a:xfrm>
            <a:off x="14730068" y="6401925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8634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bk object 1369"/>
          <p:cNvSpPr/>
          <p:nvPr/>
        </p:nvSpPr>
        <p:spPr>
          <a:xfrm>
            <a:off x="14730404" y="6295245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9307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bk object 1370"/>
          <p:cNvSpPr/>
          <p:nvPr/>
        </p:nvSpPr>
        <p:spPr>
          <a:xfrm>
            <a:off x="14730719" y="6183484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59"/>
                </a:lnTo>
              </a:path>
            </a:pathLst>
          </a:custGeom>
          <a:ln w="9938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bk object 1371"/>
          <p:cNvSpPr/>
          <p:nvPr/>
        </p:nvSpPr>
        <p:spPr>
          <a:xfrm>
            <a:off x="14731012" y="6065375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10522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bk object 1372"/>
          <p:cNvSpPr/>
          <p:nvPr/>
        </p:nvSpPr>
        <p:spPr>
          <a:xfrm>
            <a:off x="14731279" y="5943455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0"/>
                </a:moveTo>
                <a:lnTo>
                  <a:pt x="0" y="121920"/>
                </a:lnTo>
              </a:path>
            </a:pathLst>
          </a:custGeom>
          <a:ln w="11055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bk object 1373"/>
          <p:cNvSpPr/>
          <p:nvPr/>
        </p:nvSpPr>
        <p:spPr>
          <a:xfrm>
            <a:off x="14731519" y="5815184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269"/>
                </a:lnTo>
              </a:path>
            </a:pathLst>
          </a:custGeom>
          <a:ln w="11538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bk object 1374"/>
          <p:cNvSpPr/>
          <p:nvPr/>
        </p:nvSpPr>
        <p:spPr>
          <a:xfrm>
            <a:off x="14731736" y="5683105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2080"/>
                </a:lnTo>
              </a:path>
            </a:pathLst>
          </a:custGeom>
          <a:ln w="11970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bk object 1375"/>
          <p:cNvSpPr/>
          <p:nvPr/>
        </p:nvSpPr>
        <p:spPr>
          <a:xfrm>
            <a:off x="14731924" y="5545945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12346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bk object 1376"/>
          <p:cNvSpPr/>
          <p:nvPr/>
        </p:nvSpPr>
        <p:spPr>
          <a:xfrm>
            <a:off x="14725750" y="5404975"/>
            <a:ext cx="12700" cy="140970"/>
          </a:xfrm>
          <a:custGeom>
            <a:avLst/>
            <a:gdLst/>
            <a:ahLst/>
            <a:cxnLst/>
            <a:rect l="l" t="t" r="r" b="b"/>
            <a:pathLst>
              <a:path w="12700" h="140970">
                <a:moveTo>
                  <a:pt x="0" y="140969"/>
                </a:moveTo>
                <a:lnTo>
                  <a:pt x="12666" y="140969"/>
                </a:lnTo>
                <a:lnTo>
                  <a:pt x="12666" y="0"/>
                </a:lnTo>
                <a:lnTo>
                  <a:pt x="0" y="0"/>
                </a:lnTo>
                <a:lnTo>
                  <a:pt x="0" y="140969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bk object 1377"/>
          <p:cNvSpPr/>
          <p:nvPr/>
        </p:nvSpPr>
        <p:spPr>
          <a:xfrm>
            <a:off x="14732213" y="5260195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80"/>
                </a:lnTo>
              </a:path>
            </a:pathLst>
          </a:custGeom>
          <a:ln w="12926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bk object 1378"/>
          <p:cNvSpPr/>
          <p:nvPr/>
        </p:nvSpPr>
        <p:spPr>
          <a:xfrm>
            <a:off x="14732313" y="5111605"/>
            <a:ext cx="0" cy="148590"/>
          </a:xfrm>
          <a:custGeom>
            <a:avLst/>
            <a:gdLst/>
            <a:ahLst/>
            <a:cxnLst/>
            <a:rect l="l" t="t" r="r" b="b"/>
            <a:pathLst>
              <a:path h="148589">
                <a:moveTo>
                  <a:pt x="0" y="0"/>
                </a:moveTo>
                <a:lnTo>
                  <a:pt x="0" y="148589"/>
                </a:lnTo>
              </a:path>
            </a:pathLst>
          </a:custGeom>
          <a:ln w="13125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bk object 1379"/>
          <p:cNvSpPr/>
          <p:nvPr/>
        </p:nvSpPr>
        <p:spPr>
          <a:xfrm>
            <a:off x="14732379" y="4961745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60"/>
                </a:lnTo>
              </a:path>
            </a:pathLst>
          </a:custGeom>
          <a:ln w="13258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bk object 1380"/>
          <p:cNvSpPr/>
          <p:nvPr/>
        </p:nvSpPr>
        <p:spPr>
          <a:xfrm>
            <a:off x="14732379" y="4502005"/>
            <a:ext cx="0" cy="459740"/>
          </a:xfrm>
          <a:custGeom>
            <a:avLst/>
            <a:gdLst/>
            <a:ahLst/>
            <a:cxnLst/>
            <a:rect l="l" t="t" r="r" b="b"/>
            <a:pathLst>
              <a:path h="459739">
                <a:moveTo>
                  <a:pt x="0" y="0"/>
                </a:moveTo>
                <a:lnTo>
                  <a:pt x="0" y="459740"/>
                </a:lnTo>
              </a:path>
            </a:pathLst>
          </a:custGeom>
          <a:ln w="13258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bk object 1381"/>
          <p:cNvSpPr/>
          <p:nvPr/>
        </p:nvSpPr>
        <p:spPr>
          <a:xfrm>
            <a:off x="14732313" y="4354684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19"/>
                </a:lnTo>
              </a:path>
            </a:pathLst>
          </a:custGeom>
          <a:ln w="13124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bk object 1382"/>
          <p:cNvSpPr/>
          <p:nvPr/>
        </p:nvSpPr>
        <p:spPr>
          <a:xfrm>
            <a:off x="14725750" y="4209905"/>
            <a:ext cx="13335" cy="144780"/>
          </a:xfrm>
          <a:custGeom>
            <a:avLst/>
            <a:gdLst/>
            <a:ahLst/>
            <a:cxnLst/>
            <a:rect l="l" t="t" r="r" b="b"/>
            <a:pathLst>
              <a:path w="13334" h="144779">
                <a:moveTo>
                  <a:pt x="0" y="144780"/>
                </a:moveTo>
                <a:lnTo>
                  <a:pt x="12926" y="144780"/>
                </a:lnTo>
                <a:lnTo>
                  <a:pt x="12926" y="0"/>
                </a:lnTo>
                <a:lnTo>
                  <a:pt x="0" y="0"/>
                </a:lnTo>
                <a:lnTo>
                  <a:pt x="0" y="144780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bk object 1383"/>
          <p:cNvSpPr/>
          <p:nvPr/>
        </p:nvSpPr>
        <p:spPr>
          <a:xfrm>
            <a:off x="14725750" y="4068934"/>
            <a:ext cx="12700" cy="140970"/>
          </a:xfrm>
          <a:custGeom>
            <a:avLst/>
            <a:gdLst/>
            <a:ahLst/>
            <a:cxnLst/>
            <a:rect l="l" t="t" r="r" b="b"/>
            <a:pathLst>
              <a:path w="12700" h="140970">
                <a:moveTo>
                  <a:pt x="0" y="140969"/>
                </a:moveTo>
                <a:lnTo>
                  <a:pt x="12666" y="140969"/>
                </a:lnTo>
                <a:lnTo>
                  <a:pt x="12666" y="0"/>
                </a:lnTo>
                <a:lnTo>
                  <a:pt x="0" y="0"/>
                </a:lnTo>
                <a:lnTo>
                  <a:pt x="0" y="140969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bk object 1384"/>
          <p:cNvSpPr/>
          <p:nvPr/>
        </p:nvSpPr>
        <p:spPr>
          <a:xfrm>
            <a:off x="14731924" y="3931775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12347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bk object 1385"/>
          <p:cNvSpPr/>
          <p:nvPr/>
        </p:nvSpPr>
        <p:spPr>
          <a:xfrm>
            <a:off x="14731736" y="3799695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2079"/>
                </a:lnTo>
              </a:path>
            </a:pathLst>
          </a:custGeom>
          <a:ln w="11970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bk object 1386"/>
          <p:cNvSpPr/>
          <p:nvPr/>
        </p:nvSpPr>
        <p:spPr>
          <a:xfrm>
            <a:off x="14731520" y="3671425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269"/>
                </a:lnTo>
              </a:path>
            </a:pathLst>
          </a:custGeom>
          <a:ln w="11539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bk object 1387"/>
          <p:cNvSpPr/>
          <p:nvPr/>
        </p:nvSpPr>
        <p:spPr>
          <a:xfrm>
            <a:off x="14731277" y="3548234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90"/>
                </a:lnTo>
              </a:path>
            </a:pathLst>
          </a:custGeom>
          <a:ln w="11053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bk object 1388"/>
          <p:cNvSpPr/>
          <p:nvPr/>
        </p:nvSpPr>
        <p:spPr>
          <a:xfrm>
            <a:off x="14731010" y="3431395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40"/>
                </a:lnTo>
              </a:path>
            </a:pathLst>
          </a:custGeom>
          <a:ln w="10520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bk object 1389"/>
          <p:cNvSpPr/>
          <p:nvPr/>
        </p:nvSpPr>
        <p:spPr>
          <a:xfrm>
            <a:off x="14730721" y="3319634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59"/>
                </a:lnTo>
              </a:path>
            </a:pathLst>
          </a:custGeom>
          <a:ln w="9939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bk object 1390"/>
          <p:cNvSpPr/>
          <p:nvPr/>
        </p:nvSpPr>
        <p:spPr>
          <a:xfrm>
            <a:off x="14730404" y="3212955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9308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bk object 1391"/>
          <p:cNvSpPr/>
          <p:nvPr/>
        </p:nvSpPr>
        <p:spPr>
          <a:xfrm>
            <a:off x="14730068" y="2666854"/>
            <a:ext cx="0" cy="546100"/>
          </a:xfrm>
          <a:custGeom>
            <a:avLst/>
            <a:gdLst/>
            <a:ahLst/>
            <a:cxnLst/>
            <a:rect l="l" t="t" r="r" b="b"/>
            <a:pathLst>
              <a:path h="546100">
                <a:moveTo>
                  <a:pt x="0" y="0"/>
                </a:moveTo>
                <a:lnTo>
                  <a:pt x="0" y="546100"/>
                </a:lnTo>
              </a:path>
            </a:pathLst>
          </a:custGeom>
          <a:ln w="8635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bk object 1392"/>
          <p:cNvSpPr/>
          <p:nvPr/>
        </p:nvSpPr>
        <p:spPr>
          <a:xfrm>
            <a:off x="14725750" y="2642725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30">
                <a:moveTo>
                  <a:pt x="0" y="24130"/>
                </a:moveTo>
                <a:lnTo>
                  <a:pt x="3135" y="24130"/>
                </a:lnTo>
                <a:lnTo>
                  <a:pt x="3135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bk object 1393"/>
          <p:cNvSpPr/>
          <p:nvPr/>
        </p:nvSpPr>
        <p:spPr>
          <a:xfrm>
            <a:off x="14725750" y="2619865"/>
            <a:ext cx="3175" cy="22860"/>
          </a:xfrm>
          <a:custGeom>
            <a:avLst/>
            <a:gdLst/>
            <a:ahLst/>
            <a:cxnLst/>
            <a:rect l="l" t="t" r="r" b="b"/>
            <a:pathLst>
              <a:path w="3175" h="22860">
                <a:moveTo>
                  <a:pt x="0" y="22860"/>
                </a:moveTo>
                <a:lnTo>
                  <a:pt x="2665" y="22860"/>
                </a:lnTo>
                <a:lnTo>
                  <a:pt x="2665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bk object 1394"/>
          <p:cNvSpPr/>
          <p:nvPr/>
        </p:nvSpPr>
        <p:spPr>
          <a:xfrm>
            <a:off x="14725750" y="2599545"/>
            <a:ext cx="2540" cy="20320"/>
          </a:xfrm>
          <a:custGeom>
            <a:avLst/>
            <a:gdLst/>
            <a:ahLst/>
            <a:cxnLst/>
            <a:rect l="l" t="t" r="r" b="b"/>
            <a:pathLst>
              <a:path w="2540" h="20319">
                <a:moveTo>
                  <a:pt x="0" y="20319"/>
                </a:moveTo>
                <a:lnTo>
                  <a:pt x="2182" y="20319"/>
                </a:lnTo>
                <a:lnTo>
                  <a:pt x="2182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bk object 1395"/>
          <p:cNvSpPr/>
          <p:nvPr/>
        </p:nvSpPr>
        <p:spPr>
          <a:xfrm>
            <a:off x="14725750" y="2583035"/>
            <a:ext cx="1905" cy="16510"/>
          </a:xfrm>
          <a:custGeom>
            <a:avLst/>
            <a:gdLst/>
            <a:ahLst/>
            <a:cxnLst/>
            <a:rect l="l" t="t" r="r" b="b"/>
            <a:pathLst>
              <a:path w="1905" h="16510">
                <a:moveTo>
                  <a:pt x="0" y="16509"/>
                </a:moveTo>
                <a:lnTo>
                  <a:pt x="1713" y="16509"/>
                </a:lnTo>
                <a:lnTo>
                  <a:pt x="1713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bk object 1396"/>
          <p:cNvSpPr/>
          <p:nvPr/>
        </p:nvSpPr>
        <p:spPr>
          <a:xfrm>
            <a:off x="14725750" y="2566525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16509"/>
                </a:moveTo>
                <a:lnTo>
                  <a:pt x="1230" y="16509"/>
                </a:lnTo>
                <a:lnTo>
                  <a:pt x="12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bk object 1397"/>
          <p:cNvSpPr/>
          <p:nvPr/>
        </p:nvSpPr>
        <p:spPr>
          <a:xfrm>
            <a:off x="14725750" y="2553825"/>
            <a:ext cx="1270" cy="12700"/>
          </a:xfrm>
          <a:custGeom>
            <a:avLst/>
            <a:gdLst/>
            <a:ahLst/>
            <a:cxnLst/>
            <a:rect l="l" t="t" r="r" b="b"/>
            <a:pathLst>
              <a:path w="1269" h="12700">
                <a:moveTo>
                  <a:pt x="0" y="12699"/>
                </a:moveTo>
                <a:lnTo>
                  <a:pt x="726" y="12699"/>
                </a:lnTo>
                <a:lnTo>
                  <a:pt x="726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bk object 1398"/>
          <p:cNvSpPr/>
          <p:nvPr/>
        </p:nvSpPr>
        <p:spPr>
          <a:xfrm>
            <a:off x="14725750" y="2543665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60">
                <a:moveTo>
                  <a:pt x="0" y="10160"/>
                </a:moveTo>
                <a:lnTo>
                  <a:pt x="247" y="10160"/>
                </a:lnTo>
                <a:lnTo>
                  <a:pt x="247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6F7B8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bk object 1399"/>
          <p:cNvSpPr/>
          <p:nvPr/>
        </p:nvSpPr>
        <p:spPr>
          <a:xfrm>
            <a:off x="14725750" y="7060765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59">
                <a:moveTo>
                  <a:pt x="0" y="10160"/>
                </a:moveTo>
                <a:lnTo>
                  <a:pt x="224" y="10160"/>
                </a:lnTo>
                <a:lnTo>
                  <a:pt x="224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bk object 1400"/>
          <p:cNvSpPr/>
          <p:nvPr/>
        </p:nvSpPr>
        <p:spPr>
          <a:xfrm>
            <a:off x="14725750" y="7046796"/>
            <a:ext cx="1270" cy="13970"/>
          </a:xfrm>
          <a:custGeom>
            <a:avLst/>
            <a:gdLst/>
            <a:ahLst/>
            <a:cxnLst/>
            <a:rect l="l" t="t" r="r" b="b"/>
            <a:pathLst>
              <a:path w="1269" h="13970">
                <a:moveTo>
                  <a:pt x="0" y="13969"/>
                </a:moveTo>
                <a:lnTo>
                  <a:pt x="702" y="13969"/>
                </a:lnTo>
                <a:lnTo>
                  <a:pt x="702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bk object 1401"/>
          <p:cNvSpPr/>
          <p:nvPr/>
        </p:nvSpPr>
        <p:spPr>
          <a:xfrm>
            <a:off x="14725750" y="7031556"/>
            <a:ext cx="1270" cy="15240"/>
          </a:xfrm>
          <a:custGeom>
            <a:avLst/>
            <a:gdLst/>
            <a:ahLst/>
            <a:cxnLst/>
            <a:rect l="l" t="t" r="r" b="b"/>
            <a:pathLst>
              <a:path w="1269" h="15240">
                <a:moveTo>
                  <a:pt x="0" y="15239"/>
                </a:moveTo>
                <a:lnTo>
                  <a:pt x="1177" y="15239"/>
                </a:lnTo>
                <a:lnTo>
                  <a:pt x="1177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bk object 1402"/>
          <p:cNvSpPr/>
          <p:nvPr/>
        </p:nvSpPr>
        <p:spPr>
          <a:xfrm>
            <a:off x="14725750" y="7013775"/>
            <a:ext cx="1905" cy="17780"/>
          </a:xfrm>
          <a:custGeom>
            <a:avLst/>
            <a:gdLst/>
            <a:ahLst/>
            <a:cxnLst/>
            <a:rect l="l" t="t" r="r" b="b"/>
            <a:pathLst>
              <a:path w="1905" h="17779">
                <a:moveTo>
                  <a:pt x="0" y="17780"/>
                </a:moveTo>
                <a:lnTo>
                  <a:pt x="1635" y="17780"/>
                </a:lnTo>
                <a:lnTo>
                  <a:pt x="1635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bk object 1403"/>
          <p:cNvSpPr/>
          <p:nvPr/>
        </p:nvSpPr>
        <p:spPr>
          <a:xfrm>
            <a:off x="14725750" y="6993456"/>
            <a:ext cx="2540" cy="20320"/>
          </a:xfrm>
          <a:custGeom>
            <a:avLst/>
            <a:gdLst/>
            <a:ahLst/>
            <a:cxnLst/>
            <a:rect l="l" t="t" r="r" b="b"/>
            <a:pathLst>
              <a:path w="2540" h="20320">
                <a:moveTo>
                  <a:pt x="0" y="20319"/>
                </a:moveTo>
                <a:lnTo>
                  <a:pt x="2093" y="20319"/>
                </a:lnTo>
                <a:lnTo>
                  <a:pt x="2093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bk object 1404"/>
          <p:cNvSpPr/>
          <p:nvPr/>
        </p:nvSpPr>
        <p:spPr>
          <a:xfrm>
            <a:off x="14728091" y="6829626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163829"/>
                </a:moveTo>
                <a:lnTo>
                  <a:pt x="0" y="0"/>
                </a:lnTo>
                <a:lnTo>
                  <a:pt x="0" y="163829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bk object 1405"/>
          <p:cNvSpPr/>
          <p:nvPr/>
        </p:nvSpPr>
        <p:spPr>
          <a:xfrm>
            <a:off x="14729348" y="6547686"/>
            <a:ext cx="0" cy="281940"/>
          </a:xfrm>
          <a:custGeom>
            <a:avLst/>
            <a:gdLst/>
            <a:ahLst/>
            <a:cxnLst/>
            <a:rect l="l" t="t" r="r" b="b"/>
            <a:pathLst>
              <a:path h="281940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7196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bk object 1406"/>
          <p:cNvSpPr/>
          <p:nvPr/>
        </p:nvSpPr>
        <p:spPr>
          <a:xfrm>
            <a:off x="14729699" y="6451165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7896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bk object 1407"/>
          <p:cNvSpPr/>
          <p:nvPr/>
        </p:nvSpPr>
        <p:spPr>
          <a:xfrm>
            <a:off x="14730031" y="6348296"/>
            <a:ext cx="0" cy="102870"/>
          </a:xfrm>
          <a:custGeom>
            <a:avLst/>
            <a:gdLst/>
            <a:ahLst/>
            <a:cxnLst/>
            <a:rect l="l" t="t" r="r" b="b"/>
            <a:pathLst>
              <a:path h="102870">
                <a:moveTo>
                  <a:pt x="0" y="0"/>
                </a:moveTo>
                <a:lnTo>
                  <a:pt x="0" y="102870"/>
                </a:lnTo>
              </a:path>
            </a:pathLst>
          </a:custGeom>
          <a:ln w="8560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bk object 1408"/>
          <p:cNvSpPr/>
          <p:nvPr/>
        </p:nvSpPr>
        <p:spPr>
          <a:xfrm>
            <a:off x="14730342" y="623907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9183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bk object 1409"/>
          <p:cNvSpPr/>
          <p:nvPr/>
        </p:nvSpPr>
        <p:spPr>
          <a:xfrm>
            <a:off x="14730632" y="6124776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9763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bk object 1410"/>
          <p:cNvSpPr/>
          <p:nvPr/>
        </p:nvSpPr>
        <p:spPr>
          <a:xfrm>
            <a:off x="14730899" y="6004126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10298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bk object 1411"/>
          <p:cNvSpPr/>
          <p:nvPr/>
        </p:nvSpPr>
        <p:spPr>
          <a:xfrm>
            <a:off x="14731144" y="5878396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730"/>
                </a:lnTo>
              </a:path>
            </a:pathLst>
          </a:custGeom>
          <a:ln w="10787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bk object 1412"/>
          <p:cNvSpPr/>
          <p:nvPr/>
        </p:nvSpPr>
        <p:spPr>
          <a:xfrm>
            <a:off x="14731362" y="5748856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39"/>
                </a:lnTo>
              </a:path>
            </a:pathLst>
          </a:custGeom>
          <a:ln w="11225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bk object 1413"/>
          <p:cNvSpPr/>
          <p:nvPr/>
        </p:nvSpPr>
        <p:spPr>
          <a:xfrm>
            <a:off x="14731556" y="5614235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619"/>
                </a:lnTo>
              </a:path>
            </a:pathLst>
          </a:custGeom>
          <a:ln w="11611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bk object 1414"/>
          <p:cNvSpPr/>
          <p:nvPr/>
        </p:nvSpPr>
        <p:spPr>
          <a:xfrm>
            <a:off x="14731722" y="5475806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430"/>
                </a:lnTo>
              </a:path>
            </a:pathLst>
          </a:custGeom>
          <a:ln w="11944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bk object 1415"/>
          <p:cNvSpPr/>
          <p:nvPr/>
        </p:nvSpPr>
        <p:spPr>
          <a:xfrm>
            <a:off x="14731862" y="5332296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510"/>
                </a:lnTo>
              </a:path>
            </a:pathLst>
          </a:custGeom>
          <a:ln w="12223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bk object 1416"/>
          <p:cNvSpPr/>
          <p:nvPr/>
        </p:nvSpPr>
        <p:spPr>
          <a:xfrm>
            <a:off x="14731972" y="5186246"/>
            <a:ext cx="0" cy="14605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0"/>
                </a:moveTo>
                <a:lnTo>
                  <a:pt x="0" y="146050"/>
                </a:lnTo>
              </a:path>
            </a:pathLst>
          </a:custGeom>
          <a:ln w="12443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bk object 1417"/>
          <p:cNvSpPr/>
          <p:nvPr/>
        </p:nvSpPr>
        <p:spPr>
          <a:xfrm>
            <a:off x="14732052" y="5036385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59"/>
                </a:lnTo>
              </a:path>
            </a:pathLst>
          </a:custGeom>
          <a:ln w="12602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bk object 1418"/>
          <p:cNvSpPr/>
          <p:nvPr/>
        </p:nvSpPr>
        <p:spPr>
          <a:xfrm>
            <a:off x="14732083" y="4577915"/>
            <a:ext cx="0" cy="458470"/>
          </a:xfrm>
          <a:custGeom>
            <a:avLst/>
            <a:gdLst/>
            <a:ahLst/>
            <a:cxnLst/>
            <a:rect l="l" t="t" r="r" b="b"/>
            <a:pathLst>
              <a:path h="458470">
                <a:moveTo>
                  <a:pt x="0" y="0"/>
                </a:moveTo>
                <a:lnTo>
                  <a:pt x="0" y="458470"/>
                </a:lnTo>
              </a:path>
            </a:pathLst>
          </a:custGeom>
          <a:ln w="12667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bk object 1419"/>
          <p:cNvSpPr/>
          <p:nvPr/>
        </p:nvSpPr>
        <p:spPr>
          <a:xfrm>
            <a:off x="14732051" y="4428056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59"/>
                </a:lnTo>
              </a:path>
            </a:pathLst>
          </a:custGeom>
          <a:ln w="12602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bk object 1420"/>
          <p:cNvSpPr/>
          <p:nvPr/>
        </p:nvSpPr>
        <p:spPr>
          <a:xfrm>
            <a:off x="14731972" y="4282006"/>
            <a:ext cx="0" cy="14605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0"/>
                </a:moveTo>
                <a:lnTo>
                  <a:pt x="0" y="146050"/>
                </a:lnTo>
              </a:path>
            </a:pathLst>
          </a:custGeom>
          <a:ln w="12442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bk object 1421"/>
          <p:cNvSpPr/>
          <p:nvPr/>
        </p:nvSpPr>
        <p:spPr>
          <a:xfrm>
            <a:off x="14731862" y="4139765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2240"/>
                </a:lnTo>
              </a:path>
            </a:pathLst>
          </a:custGeom>
          <a:ln w="12223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bk object 1422"/>
          <p:cNvSpPr/>
          <p:nvPr/>
        </p:nvSpPr>
        <p:spPr>
          <a:xfrm>
            <a:off x="14731724" y="4000065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700"/>
                </a:lnTo>
              </a:path>
            </a:pathLst>
          </a:custGeom>
          <a:ln w="11945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bk object 1423"/>
          <p:cNvSpPr/>
          <p:nvPr/>
        </p:nvSpPr>
        <p:spPr>
          <a:xfrm>
            <a:off x="14725750" y="3865446"/>
            <a:ext cx="12065" cy="134620"/>
          </a:xfrm>
          <a:custGeom>
            <a:avLst/>
            <a:gdLst/>
            <a:ahLst/>
            <a:cxnLst/>
            <a:rect l="l" t="t" r="r" b="b"/>
            <a:pathLst>
              <a:path w="12065" h="134620">
                <a:moveTo>
                  <a:pt x="0" y="134620"/>
                </a:moveTo>
                <a:lnTo>
                  <a:pt x="11610" y="134620"/>
                </a:lnTo>
                <a:lnTo>
                  <a:pt x="11610" y="0"/>
                </a:lnTo>
                <a:lnTo>
                  <a:pt x="0" y="0"/>
                </a:lnTo>
                <a:lnTo>
                  <a:pt x="0" y="134620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bk object 1424"/>
          <p:cNvSpPr/>
          <p:nvPr/>
        </p:nvSpPr>
        <p:spPr>
          <a:xfrm>
            <a:off x="14731362" y="3735906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39"/>
                </a:lnTo>
              </a:path>
            </a:pathLst>
          </a:custGeom>
          <a:ln w="11224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bk object 1425"/>
          <p:cNvSpPr/>
          <p:nvPr/>
        </p:nvSpPr>
        <p:spPr>
          <a:xfrm>
            <a:off x="14731144" y="3610176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730"/>
                </a:lnTo>
              </a:path>
            </a:pathLst>
          </a:custGeom>
          <a:ln w="10786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bk object 1426"/>
          <p:cNvSpPr/>
          <p:nvPr/>
        </p:nvSpPr>
        <p:spPr>
          <a:xfrm>
            <a:off x="14730900" y="3490796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79"/>
                </a:lnTo>
              </a:path>
            </a:pathLst>
          </a:custGeom>
          <a:ln w="10299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bk object 1427"/>
          <p:cNvSpPr/>
          <p:nvPr/>
        </p:nvSpPr>
        <p:spPr>
          <a:xfrm>
            <a:off x="14730632" y="3375226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9764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bk object 1428"/>
          <p:cNvSpPr/>
          <p:nvPr/>
        </p:nvSpPr>
        <p:spPr>
          <a:xfrm>
            <a:off x="14730341" y="326600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9181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bk object 1429"/>
          <p:cNvSpPr/>
          <p:nvPr/>
        </p:nvSpPr>
        <p:spPr>
          <a:xfrm>
            <a:off x="14730029" y="2693236"/>
            <a:ext cx="0" cy="572770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769"/>
                </a:lnTo>
              </a:path>
            </a:pathLst>
          </a:custGeom>
          <a:ln w="8557">
            <a:solidFill>
              <a:srgbClr val="6D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bk object 1430"/>
          <p:cNvSpPr/>
          <p:nvPr/>
        </p:nvSpPr>
        <p:spPr>
          <a:xfrm>
            <a:off x="14725750" y="2667836"/>
            <a:ext cx="3810" cy="25400"/>
          </a:xfrm>
          <a:custGeom>
            <a:avLst/>
            <a:gdLst/>
            <a:ahLst/>
            <a:cxnLst/>
            <a:rect l="l" t="t" r="r" b="b"/>
            <a:pathLst>
              <a:path w="3809" h="25400">
                <a:moveTo>
                  <a:pt x="0" y="25400"/>
                </a:moveTo>
                <a:lnTo>
                  <a:pt x="3413" y="25400"/>
                </a:lnTo>
                <a:lnTo>
                  <a:pt x="3413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bk object 1431"/>
          <p:cNvSpPr/>
          <p:nvPr/>
        </p:nvSpPr>
        <p:spPr>
          <a:xfrm>
            <a:off x="14725750" y="2642436"/>
            <a:ext cx="3175" cy="25400"/>
          </a:xfrm>
          <a:custGeom>
            <a:avLst/>
            <a:gdLst/>
            <a:ahLst/>
            <a:cxnLst/>
            <a:rect l="l" t="t" r="r" b="b"/>
            <a:pathLst>
              <a:path w="3175" h="25400">
                <a:moveTo>
                  <a:pt x="0" y="25400"/>
                </a:moveTo>
                <a:lnTo>
                  <a:pt x="2977" y="25400"/>
                </a:lnTo>
                <a:lnTo>
                  <a:pt x="2977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bk object 1432"/>
          <p:cNvSpPr/>
          <p:nvPr/>
        </p:nvSpPr>
        <p:spPr>
          <a:xfrm>
            <a:off x="14725750" y="2620846"/>
            <a:ext cx="2540" cy="21590"/>
          </a:xfrm>
          <a:custGeom>
            <a:avLst/>
            <a:gdLst/>
            <a:ahLst/>
            <a:cxnLst/>
            <a:rect l="l" t="t" r="r" b="b"/>
            <a:pathLst>
              <a:path w="2540" h="21589">
                <a:moveTo>
                  <a:pt x="0" y="21589"/>
                </a:moveTo>
                <a:lnTo>
                  <a:pt x="2530" y="21589"/>
                </a:lnTo>
                <a:lnTo>
                  <a:pt x="253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bk object 1433"/>
          <p:cNvSpPr/>
          <p:nvPr/>
        </p:nvSpPr>
        <p:spPr>
          <a:xfrm>
            <a:off x="14725750" y="2600526"/>
            <a:ext cx="2540" cy="20320"/>
          </a:xfrm>
          <a:custGeom>
            <a:avLst/>
            <a:gdLst/>
            <a:ahLst/>
            <a:cxnLst/>
            <a:rect l="l" t="t" r="r" b="b"/>
            <a:pathLst>
              <a:path w="2540" h="20319">
                <a:moveTo>
                  <a:pt x="0" y="20320"/>
                </a:moveTo>
                <a:lnTo>
                  <a:pt x="2084" y="20320"/>
                </a:lnTo>
                <a:lnTo>
                  <a:pt x="2084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bk object 1434"/>
          <p:cNvSpPr/>
          <p:nvPr/>
        </p:nvSpPr>
        <p:spPr>
          <a:xfrm>
            <a:off x="14725750" y="2582746"/>
            <a:ext cx="1905" cy="17780"/>
          </a:xfrm>
          <a:custGeom>
            <a:avLst/>
            <a:gdLst/>
            <a:ahLst/>
            <a:cxnLst/>
            <a:rect l="l" t="t" r="r" b="b"/>
            <a:pathLst>
              <a:path w="1905" h="17780">
                <a:moveTo>
                  <a:pt x="0" y="17779"/>
                </a:moveTo>
                <a:lnTo>
                  <a:pt x="1625" y="17779"/>
                </a:lnTo>
                <a:lnTo>
                  <a:pt x="1625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bk object 1435"/>
          <p:cNvSpPr/>
          <p:nvPr/>
        </p:nvSpPr>
        <p:spPr>
          <a:xfrm>
            <a:off x="14725750" y="2567506"/>
            <a:ext cx="1270" cy="15240"/>
          </a:xfrm>
          <a:custGeom>
            <a:avLst/>
            <a:gdLst/>
            <a:ahLst/>
            <a:cxnLst/>
            <a:rect l="l" t="t" r="r" b="b"/>
            <a:pathLst>
              <a:path w="1269" h="15239">
                <a:moveTo>
                  <a:pt x="0" y="15239"/>
                </a:moveTo>
                <a:lnTo>
                  <a:pt x="1166" y="15239"/>
                </a:lnTo>
                <a:lnTo>
                  <a:pt x="1166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bk object 1436"/>
          <p:cNvSpPr/>
          <p:nvPr/>
        </p:nvSpPr>
        <p:spPr>
          <a:xfrm>
            <a:off x="14725750" y="2554806"/>
            <a:ext cx="1270" cy="12700"/>
          </a:xfrm>
          <a:custGeom>
            <a:avLst/>
            <a:gdLst/>
            <a:ahLst/>
            <a:cxnLst/>
            <a:rect l="l" t="t" r="r" b="b"/>
            <a:pathLst>
              <a:path w="1269" h="12700">
                <a:moveTo>
                  <a:pt x="0" y="12699"/>
                </a:moveTo>
                <a:lnTo>
                  <a:pt x="711" y="12699"/>
                </a:lnTo>
                <a:lnTo>
                  <a:pt x="711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bk object 1437"/>
          <p:cNvSpPr/>
          <p:nvPr/>
        </p:nvSpPr>
        <p:spPr>
          <a:xfrm>
            <a:off x="14725750" y="2543376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30">
                <a:moveTo>
                  <a:pt x="0" y="11430"/>
                </a:moveTo>
                <a:lnTo>
                  <a:pt x="235" y="11430"/>
                </a:lnTo>
                <a:lnTo>
                  <a:pt x="235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6D79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bk object 1438"/>
          <p:cNvSpPr/>
          <p:nvPr/>
        </p:nvSpPr>
        <p:spPr>
          <a:xfrm>
            <a:off x="14725750" y="7060489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59">
                <a:moveTo>
                  <a:pt x="0" y="10159"/>
                </a:moveTo>
                <a:lnTo>
                  <a:pt x="211" y="10159"/>
                </a:lnTo>
                <a:lnTo>
                  <a:pt x="211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bk object 1439"/>
          <p:cNvSpPr/>
          <p:nvPr/>
        </p:nvSpPr>
        <p:spPr>
          <a:xfrm>
            <a:off x="14725750" y="7046519"/>
            <a:ext cx="1270" cy="13970"/>
          </a:xfrm>
          <a:custGeom>
            <a:avLst/>
            <a:gdLst/>
            <a:ahLst/>
            <a:cxnLst/>
            <a:rect l="l" t="t" r="r" b="b"/>
            <a:pathLst>
              <a:path w="1269" h="13970">
                <a:moveTo>
                  <a:pt x="0" y="13969"/>
                </a:moveTo>
                <a:lnTo>
                  <a:pt x="665" y="13969"/>
                </a:lnTo>
                <a:lnTo>
                  <a:pt x="665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bk object 1440"/>
          <p:cNvSpPr/>
          <p:nvPr/>
        </p:nvSpPr>
        <p:spPr>
          <a:xfrm>
            <a:off x="14725750" y="7031279"/>
            <a:ext cx="1270" cy="15240"/>
          </a:xfrm>
          <a:custGeom>
            <a:avLst/>
            <a:gdLst/>
            <a:ahLst/>
            <a:cxnLst/>
            <a:rect l="l" t="t" r="r" b="b"/>
            <a:pathLst>
              <a:path w="1269" h="15240">
                <a:moveTo>
                  <a:pt x="0" y="15240"/>
                </a:moveTo>
                <a:lnTo>
                  <a:pt x="1117" y="15240"/>
                </a:lnTo>
                <a:lnTo>
                  <a:pt x="1117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bk object 1441"/>
          <p:cNvSpPr/>
          <p:nvPr/>
        </p:nvSpPr>
        <p:spPr>
          <a:xfrm>
            <a:off x="14725750" y="7013499"/>
            <a:ext cx="1905" cy="17780"/>
          </a:xfrm>
          <a:custGeom>
            <a:avLst/>
            <a:gdLst/>
            <a:ahLst/>
            <a:cxnLst/>
            <a:rect l="l" t="t" r="r" b="b"/>
            <a:pathLst>
              <a:path w="1905" h="17779">
                <a:moveTo>
                  <a:pt x="0" y="17780"/>
                </a:moveTo>
                <a:lnTo>
                  <a:pt x="1552" y="17780"/>
                </a:lnTo>
                <a:lnTo>
                  <a:pt x="1552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bk object 1442"/>
          <p:cNvSpPr/>
          <p:nvPr/>
        </p:nvSpPr>
        <p:spPr>
          <a:xfrm>
            <a:off x="14725750" y="6993179"/>
            <a:ext cx="2540" cy="20320"/>
          </a:xfrm>
          <a:custGeom>
            <a:avLst/>
            <a:gdLst/>
            <a:ahLst/>
            <a:cxnLst/>
            <a:rect l="l" t="t" r="r" b="b"/>
            <a:pathLst>
              <a:path w="2540" h="20320">
                <a:moveTo>
                  <a:pt x="0" y="20320"/>
                </a:moveTo>
                <a:lnTo>
                  <a:pt x="1988" y="20320"/>
                </a:lnTo>
                <a:lnTo>
                  <a:pt x="1988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bk object 1443"/>
          <p:cNvSpPr/>
          <p:nvPr/>
        </p:nvSpPr>
        <p:spPr>
          <a:xfrm>
            <a:off x="14725750" y="6971589"/>
            <a:ext cx="2540" cy="21590"/>
          </a:xfrm>
          <a:custGeom>
            <a:avLst/>
            <a:gdLst/>
            <a:ahLst/>
            <a:cxnLst/>
            <a:rect l="l" t="t" r="r" b="b"/>
            <a:pathLst>
              <a:path w="2540" h="21590">
                <a:moveTo>
                  <a:pt x="0" y="21589"/>
                </a:moveTo>
                <a:lnTo>
                  <a:pt x="2412" y="21589"/>
                </a:lnTo>
                <a:lnTo>
                  <a:pt x="2412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bk object 1444"/>
          <p:cNvSpPr/>
          <p:nvPr/>
        </p:nvSpPr>
        <p:spPr>
          <a:xfrm>
            <a:off x="14725750" y="6946189"/>
            <a:ext cx="3175" cy="25400"/>
          </a:xfrm>
          <a:custGeom>
            <a:avLst/>
            <a:gdLst/>
            <a:ahLst/>
            <a:cxnLst/>
            <a:rect l="l" t="t" r="r" b="b"/>
            <a:pathLst>
              <a:path w="3175" h="25400">
                <a:moveTo>
                  <a:pt x="0" y="25399"/>
                </a:moveTo>
                <a:lnTo>
                  <a:pt x="2837" y="25399"/>
                </a:lnTo>
                <a:lnTo>
                  <a:pt x="2837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bk object 1445"/>
          <p:cNvSpPr/>
          <p:nvPr/>
        </p:nvSpPr>
        <p:spPr>
          <a:xfrm>
            <a:off x="14727584" y="6891579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09"/>
                </a:move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bk object 1446"/>
          <p:cNvSpPr/>
          <p:nvPr/>
        </p:nvSpPr>
        <p:spPr>
          <a:xfrm>
            <a:off x="14729003" y="6591859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720"/>
                </a:lnTo>
              </a:path>
            </a:pathLst>
          </a:custGeom>
          <a:ln w="6505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bk object 1447"/>
          <p:cNvSpPr/>
          <p:nvPr/>
        </p:nvSpPr>
        <p:spPr>
          <a:xfrm>
            <a:off x="14729345" y="6499149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710"/>
                </a:lnTo>
              </a:path>
            </a:pathLst>
          </a:custGeom>
          <a:ln w="7189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bk object 1448"/>
          <p:cNvSpPr/>
          <p:nvPr/>
        </p:nvSpPr>
        <p:spPr>
          <a:xfrm>
            <a:off x="14729669" y="6398819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7839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bk object 1449"/>
          <p:cNvSpPr/>
          <p:nvPr/>
        </p:nvSpPr>
        <p:spPr>
          <a:xfrm>
            <a:off x="14729975" y="6293409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410"/>
                </a:lnTo>
              </a:path>
            </a:pathLst>
          </a:custGeom>
          <a:ln w="8450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bk object 1450"/>
          <p:cNvSpPr/>
          <p:nvPr/>
        </p:nvSpPr>
        <p:spPr>
          <a:xfrm>
            <a:off x="14730260" y="6181649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9020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bk object 1451"/>
          <p:cNvSpPr/>
          <p:nvPr/>
        </p:nvSpPr>
        <p:spPr>
          <a:xfrm>
            <a:off x="14730524" y="6064809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9547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bk object 1452"/>
          <p:cNvSpPr/>
          <p:nvPr/>
        </p:nvSpPr>
        <p:spPr>
          <a:xfrm>
            <a:off x="14730767" y="5941619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10033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bk object 1453"/>
          <p:cNvSpPr/>
          <p:nvPr/>
        </p:nvSpPr>
        <p:spPr>
          <a:xfrm>
            <a:off x="14730987" y="5813349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270"/>
                </a:lnTo>
              </a:path>
            </a:pathLst>
          </a:custGeom>
          <a:ln w="10474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bk object 1454"/>
          <p:cNvSpPr/>
          <p:nvPr/>
        </p:nvSpPr>
        <p:spPr>
          <a:xfrm>
            <a:off x="14731184" y="568126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2079"/>
                </a:lnTo>
              </a:path>
            </a:pathLst>
          </a:custGeom>
          <a:ln w="10866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bk object 1455"/>
          <p:cNvSpPr/>
          <p:nvPr/>
        </p:nvSpPr>
        <p:spPr>
          <a:xfrm>
            <a:off x="14731355" y="554410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11208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bk object 1456"/>
          <p:cNvSpPr/>
          <p:nvPr/>
        </p:nvSpPr>
        <p:spPr>
          <a:xfrm>
            <a:off x="14725750" y="5404409"/>
            <a:ext cx="12065" cy="139700"/>
          </a:xfrm>
          <a:custGeom>
            <a:avLst/>
            <a:gdLst/>
            <a:ahLst/>
            <a:cxnLst/>
            <a:rect l="l" t="t" r="r" b="b"/>
            <a:pathLst>
              <a:path w="12065" h="139700">
                <a:moveTo>
                  <a:pt x="0" y="139699"/>
                </a:moveTo>
                <a:lnTo>
                  <a:pt x="11497" y="139699"/>
                </a:lnTo>
                <a:lnTo>
                  <a:pt x="11497" y="0"/>
                </a:lnTo>
                <a:lnTo>
                  <a:pt x="0" y="0"/>
                </a:lnTo>
                <a:lnTo>
                  <a:pt x="0" y="139699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bk object 1457"/>
          <p:cNvSpPr/>
          <p:nvPr/>
        </p:nvSpPr>
        <p:spPr>
          <a:xfrm>
            <a:off x="14731617" y="5259629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80"/>
                </a:lnTo>
              </a:path>
            </a:pathLst>
          </a:custGeom>
          <a:ln w="11733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bk object 1458"/>
          <p:cNvSpPr/>
          <p:nvPr/>
        </p:nvSpPr>
        <p:spPr>
          <a:xfrm>
            <a:off x="14731706" y="5112309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11913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bk object 1459"/>
          <p:cNvSpPr/>
          <p:nvPr/>
        </p:nvSpPr>
        <p:spPr>
          <a:xfrm>
            <a:off x="14731745" y="4502709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11989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bk object 1460"/>
          <p:cNvSpPr/>
          <p:nvPr/>
        </p:nvSpPr>
        <p:spPr>
          <a:xfrm>
            <a:off x="14731706" y="4355389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19"/>
                </a:lnTo>
              </a:path>
            </a:pathLst>
          </a:custGeom>
          <a:ln w="11913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bk object 1461"/>
          <p:cNvSpPr/>
          <p:nvPr/>
        </p:nvSpPr>
        <p:spPr>
          <a:xfrm>
            <a:off x="14725750" y="4210609"/>
            <a:ext cx="12065" cy="144780"/>
          </a:xfrm>
          <a:custGeom>
            <a:avLst/>
            <a:gdLst/>
            <a:ahLst/>
            <a:cxnLst/>
            <a:rect l="l" t="t" r="r" b="b"/>
            <a:pathLst>
              <a:path w="12065" h="144779">
                <a:moveTo>
                  <a:pt x="0" y="144780"/>
                </a:moveTo>
                <a:lnTo>
                  <a:pt x="11733" y="144780"/>
                </a:lnTo>
                <a:lnTo>
                  <a:pt x="11733" y="0"/>
                </a:lnTo>
                <a:lnTo>
                  <a:pt x="0" y="0"/>
                </a:lnTo>
                <a:lnTo>
                  <a:pt x="0" y="144780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bk object 1462"/>
          <p:cNvSpPr/>
          <p:nvPr/>
        </p:nvSpPr>
        <p:spPr>
          <a:xfrm>
            <a:off x="14725750" y="4069639"/>
            <a:ext cx="12065" cy="140970"/>
          </a:xfrm>
          <a:custGeom>
            <a:avLst/>
            <a:gdLst/>
            <a:ahLst/>
            <a:cxnLst/>
            <a:rect l="l" t="t" r="r" b="b"/>
            <a:pathLst>
              <a:path w="12065" h="140970">
                <a:moveTo>
                  <a:pt x="0" y="140969"/>
                </a:moveTo>
                <a:lnTo>
                  <a:pt x="11497" y="140969"/>
                </a:lnTo>
                <a:lnTo>
                  <a:pt x="11497" y="0"/>
                </a:lnTo>
                <a:lnTo>
                  <a:pt x="0" y="0"/>
                </a:lnTo>
                <a:lnTo>
                  <a:pt x="0" y="140969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bk object 1463"/>
          <p:cNvSpPr/>
          <p:nvPr/>
        </p:nvSpPr>
        <p:spPr>
          <a:xfrm>
            <a:off x="14731355" y="3933749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890"/>
                </a:lnTo>
              </a:path>
            </a:pathLst>
          </a:custGeom>
          <a:ln w="11207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bk object 1464"/>
          <p:cNvSpPr/>
          <p:nvPr/>
        </p:nvSpPr>
        <p:spPr>
          <a:xfrm>
            <a:off x="14731182" y="3800399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350"/>
                </a:lnTo>
              </a:path>
            </a:pathLst>
          </a:custGeom>
          <a:ln w="10865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bk object 1465"/>
          <p:cNvSpPr/>
          <p:nvPr/>
        </p:nvSpPr>
        <p:spPr>
          <a:xfrm>
            <a:off x="14730987" y="3673399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10473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bk object 1466"/>
          <p:cNvSpPr/>
          <p:nvPr/>
        </p:nvSpPr>
        <p:spPr>
          <a:xfrm>
            <a:off x="14730767" y="3550209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90"/>
                </a:lnTo>
              </a:path>
            </a:pathLst>
          </a:custGeom>
          <a:ln w="10034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bk object 1467"/>
          <p:cNvSpPr/>
          <p:nvPr/>
        </p:nvSpPr>
        <p:spPr>
          <a:xfrm>
            <a:off x="14730525" y="3433369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9549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bk object 1468"/>
          <p:cNvSpPr/>
          <p:nvPr/>
        </p:nvSpPr>
        <p:spPr>
          <a:xfrm>
            <a:off x="14730262" y="3321609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9021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bk object 1469"/>
          <p:cNvSpPr/>
          <p:nvPr/>
        </p:nvSpPr>
        <p:spPr>
          <a:xfrm>
            <a:off x="14729975" y="3214929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79"/>
                </a:lnTo>
              </a:path>
            </a:pathLst>
          </a:custGeom>
          <a:ln w="8448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bk object 1470"/>
          <p:cNvSpPr/>
          <p:nvPr/>
        </p:nvSpPr>
        <p:spPr>
          <a:xfrm>
            <a:off x="14729669" y="2667558"/>
            <a:ext cx="0" cy="547370"/>
          </a:xfrm>
          <a:custGeom>
            <a:avLst/>
            <a:gdLst/>
            <a:ahLst/>
            <a:cxnLst/>
            <a:rect l="l" t="t" r="r" b="b"/>
            <a:pathLst>
              <a:path h="547369">
                <a:moveTo>
                  <a:pt x="0" y="0"/>
                </a:moveTo>
                <a:lnTo>
                  <a:pt x="0" y="547371"/>
                </a:lnTo>
              </a:path>
            </a:pathLst>
          </a:custGeom>
          <a:ln w="7837">
            <a:solidFill>
              <a:srgbClr val="6B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bk object 1471"/>
          <p:cNvSpPr/>
          <p:nvPr/>
        </p:nvSpPr>
        <p:spPr>
          <a:xfrm>
            <a:off x="14725750" y="2643429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30">
                <a:moveTo>
                  <a:pt x="0" y="24129"/>
                </a:moveTo>
                <a:lnTo>
                  <a:pt x="2831" y="24129"/>
                </a:lnTo>
                <a:lnTo>
                  <a:pt x="2831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bk object 1472"/>
          <p:cNvSpPr/>
          <p:nvPr/>
        </p:nvSpPr>
        <p:spPr>
          <a:xfrm>
            <a:off x="14725750" y="2621839"/>
            <a:ext cx="2540" cy="21590"/>
          </a:xfrm>
          <a:custGeom>
            <a:avLst/>
            <a:gdLst/>
            <a:ahLst/>
            <a:cxnLst/>
            <a:rect l="l" t="t" r="r" b="b"/>
            <a:pathLst>
              <a:path w="2540" h="21589">
                <a:moveTo>
                  <a:pt x="0" y="21589"/>
                </a:moveTo>
                <a:lnTo>
                  <a:pt x="2418" y="21589"/>
                </a:lnTo>
                <a:lnTo>
                  <a:pt x="2418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bk object 1473"/>
          <p:cNvSpPr/>
          <p:nvPr/>
        </p:nvSpPr>
        <p:spPr>
          <a:xfrm>
            <a:off x="14725750" y="2601519"/>
            <a:ext cx="2540" cy="20320"/>
          </a:xfrm>
          <a:custGeom>
            <a:avLst/>
            <a:gdLst/>
            <a:ahLst/>
            <a:cxnLst/>
            <a:rect l="l" t="t" r="r" b="b"/>
            <a:pathLst>
              <a:path w="2540" h="20319">
                <a:moveTo>
                  <a:pt x="0" y="20320"/>
                </a:moveTo>
                <a:lnTo>
                  <a:pt x="1995" y="20320"/>
                </a:lnTo>
                <a:lnTo>
                  <a:pt x="1995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bk object 1474"/>
          <p:cNvSpPr/>
          <p:nvPr/>
        </p:nvSpPr>
        <p:spPr>
          <a:xfrm>
            <a:off x="14725750" y="2583739"/>
            <a:ext cx="1905" cy="17780"/>
          </a:xfrm>
          <a:custGeom>
            <a:avLst/>
            <a:gdLst/>
            <a:ahLst/>
            <a:cxnLst/>
            <a:rect l="l" t="t" r="r" b="b"/>
            <a:pathLst>
              <a:path w="1905" h="17780">
                <a:moveTo>
                  <a:pt x="0" y="17779"/>
                </a:moveTo>
                <a:lnTo>
                  <a:pt x="1560" y="17779"/>
                </a:lnTo>
                <a:lnTo>
                  <a:pt x="156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bk object 1475"/>
          <p:cNvSpPr/>
          <p:nvPr/>
        </p:nvSpPr>
        <p:spPr>
          <a:xfrm>
            <a:off x="14725750" y="2568499"/>
            <a:ext cx="1270" cy="15240"/>
          </a:xfrm>
          <a:custGeom>
            <a:avLst/>
            <a:gdLst/>
            <a:ahLst/>
            <a:cxnLst/>
            <a:rect l="l" t="t" r="r" b="b"/>
            <a:pathLst>
              <a:path w="1269" h="15239">
                <a:moveTo>
                  <a:pt x="0" y="15239"/>
                </a:moveTo>
                <a:lnTo>
                  <a:pt x="1126" y="15239"/>
                </a:lnTo>
                <a:lnTo>
                  <a:pt x="1126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bk object 1476"/>
          <p:cNvSpPr/>
          <p:nvPr/>
        </p:nvSpPr>
        <p:spPr>
          <a:xfrm>
            <a:off x="14725750" y="2554529"/>
            <a:ext cx="1270" cy="13970"/>
          </a:xfrm>
          <a:custGeom>
            <a:avLst/>
            <a:gdLst/>
            <a:ahLst/>
            <a:cxnLst/>
            <a:rect l="l" t="t" r="r" b="b"/>
            <a:pathLst>
              <a:path w="1269" h="13969">
                <a:moveTo>
                  <a:pt x="0" y="13970"/>
                </a:moveTo>
                <a:lnTo>
                  <a:pt x="676" y="13970"/>
                </a:lnTo>
                <a:lnTo>
                  <a:pt x="676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bk object 1477"/>
          <p:cNvSpPr/>
          <p:nvPr/>
        </p:nvSpPr>
        <p:spPr>
          <a:xfrm>
            <a:off x="14725750" y="2544369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60">
                <a:moveTo>
                  <a:pt x="0" y="10160"/>
                </a:moveTo>
                <a:lnTo>
                  <a:pt x="225" y="10160"/>
                </a:lnTo>
                <a:lnTo>
                  <a:pt x="225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6B778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bk object 1478"/>
          <p:cNvSpPr/>
          <p:nvPr/>
        </p:nvSpPr>
        <p:spPr>
          <a:xfrm>
            <a:off x="14725750" y="7058917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29">
                <a:moveTo>
                  <a:pt x="0" y="11430"/>
                </a:moveTo>
                <a:lnTo>
                  <a:pt x="224" y="11430"/>
                </a:lnTo>
                <a:lnTo>
                  <a:pt x="224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bk object 1479"/>
          <p:cNvSpPr/>
          <p:nvPr/>
        </p:nvSpPr>
        <p:spPr>
          <a:xfrm>
            <a:off x="14725750" y="7046217"/>
            <a:ext cx="1270" cy="12700"/>
          </a:xfrm>
          <a:custGeom>
            <a:avLst/>
            <a:gdLst/>
            <a:ahLst/>
            <a:cxnLst/>
            <a:rect l="l" t="t" r="r" b="b"/>
            <a:pathLst>
              <a:path w="1269" h="12700">
                <a:moveTo>
                  <a:pt x="0" y="12700"/>
                </a:moveTo>
                <a:lnTo>
                  <a:pt x="647" y="12700"/>
                </a:lnTo>
                <a:lnTo>
                  <a:pt x="647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bk object 1480"/>
          <p:cNvSpPr/>
          <p:nvPr/>
        </p:nvSpPr>
        <p:spPr>
          <a:xfrm>
            <a:off x="14725750" y="7030977"/>
            <a:ext cx="1270" cy="15240"/>
          </a:xfrm>
          <a:custGeom>
            <a:avLst/>
            <a:gdLst/>
            <a:ahLst/>
            <a:cxnLst/>
            <a:rect l="l" t="t" r="r" b="b"/>
            <a:pathLst>
              <a:path w="1269" h="15240">
                <a:moveTo>
                  <a:pt x="0" y="15240"/>
                </a:moveTo>
                <a:lnTo>
                  <a:pt x="1054" y="15240"/>
                </a:lnTo>
                <a:lnTo>
                  <a:pt x="105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bk object 1481"/>
          <p:cNvSpPr/>
          <p:nvPr/>
        </p:nvSpPr>
        <p:spPr>
          <a:xfrm>
            <a:off x="14725750" y="7013198"/>
            <a:ext cx="1905" cy="17780"/>
          </a:xfrm>
          <a:custGeom>
            <a:avLst/>
            <a:gdLst/>
            <a:ahLst/>
            <a:cxnLst/>
            <a:rect l="l" t="t" r="r" b="b"/>
            <a:pathLst>
              <a:path w="1905" h="17779">
                <a:moveTo>
                  <a:pt x="0" y="17779"/>
                </a:moveTo>
                <a:lnTo>
                  <a:pt x="1465" y="17779"/>
                </a:lnTo>
                <a:lnTo>
                  <a:pt x="1465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bk object 1482"/>
          <p:cNvSpPr/>
          <p:nvPr/>
        </p:nvSpPr>
        <p:spPr>
          <a:xfrm>
            <a:off x="14725750" y="6992877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20320"/>
                </a:moveTo>
                <a:lnTo>
                  <a:pt x="1878" y="20320"/>
                </a:lnTo>
                <a:lnTo>
                  <a:pt x="1878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bk object 1483"/>
          <p:cNvSpPr/>
          <p:nvPr/>
        </p:nvSpPr>
        <p:spPr>
          <a:xfrm>
            <a:off x="14725750" y="6970017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59">
                <a:moveTo>
                  <a:pt x="0" y="22860"/>
                </a:moveTo>
                <a:lnTo>
                  <a:pt x="2291" y="22860"/>
                </a:lnTo>
                <a:lnTo>
                  <a:pt x="2291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bk object 1484"/>
          <p:cNvSpPr/>
          <p:nvPr/>
        </p:nvSpPr>
        <p:spPr>
          <a:xfrm>
            <a:off x="14727682" y="6859527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110489"/>
                </a:moveTo>
                <a:lnTo>
                  <a:pt x="0" y="0"/>
                </a:lnTo>
                <a:lnTo>
                  <a:pt x="0" y="110489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bk object 1485"/>
          <p:cNvSpPr/>
          <p:nvPr/>
        </p:nvSpPr>
        <p:spPr>
          <a:xfrm>
            <a:off x="14729001" y="6544567"/>
            <a:ext cx="0" cy="314960"/>
          </a:xfrm>
          <a:custGeom>
            <a:avLst/>
            <a:gdLst/>
            <a:ahLst/>
            <a:cxnLst/>
            <a:rect l="l" t="t" r="r" b="b"/>
            <a:pathLst>
              <a:path h="314959">
                <a:moveTo>
                  <a:pt x="0" y="0"/>
                </a:moveTo>
                <a:lnTo>
                  <a:pt x="0" y="314960"/>
                </a:lnTo>
              </a:path>
            </a:pathLst>
          </a:custGeom>
          <a:ln w="6503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bk object 1486"/>
          <p:cNvSpPr/>
          <p:nvPr/>
        </p:nvSpPr>
        <p:spPr>
          <a:xfrm>
            <a:off x="14729317" y="6449317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7134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bk object 1487"/>
          <p:cNvSpPr/>
          <p:nvPr/>
        </p:nvSpPr>
        <p:spPr>
          <a:xfrm>
            <a:off x="14729615" y="6346448"/>
            <a:ext cx="0" cy="102870"/>
          </a:xfrm>
          <a:custGeom>
            <a:avLst/>
            <a:gdLst/>
            <a:ahLst/>
            <a:cxnLst/>
            <a:rect l="l" t="t" r="r" b="b"/>
            <a:pathLst>
              <a:path h="102870">
                <a:moveTo>
                  <a:pt x="0" y="0"/>
                </a:moveTo>
                <a:lnTo>
                  <a:pt x="0" y="102869"/>
                </a:lnTo>
              </a:path>
            </a:pathLst>
          </a:custGeom>
          <a:ln w="7729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bk object 1488"/>
          <p:cNvSpPr/>
          <p:nvPr/>
        </p:nvSpPr>
        <p:spPr>
          <a:xfrm>
            <a:off x="14729896" y="6237228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8292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bk object 1489"/>
          <p:cNvSpPr/>
          <p:nvPr/>
        </p:nvSpPr>
        <p:spPr>
          <a:xfrm>
            <a:off x="14730158" y="6122928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8814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bk object 1490"/>
          <p:cNvSpPr/>
          <p:nvPr/>
        </p:nvSpPr>
        <p:spPr>
          <a:xfrm>
            <a:off x="14730400" y="6002278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9297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bk object 1491"/>
          <p:cNvSpPr/>
          <p:nvPr/>
        </p:nvSpPr>
        <p:spPr>
          <a:xfrm>
            <a:off x="14730618" y="5877817"/>
            <a:ext cx="0" cy="124460"/>
          </a:xfrm>
          <a:custGeom>
            <a:avLst/>
            <a:gdLst/>
            <a:ahLst/>
            <a:cxnLst/>
            <a:rect l="l" t="t" r="r" b="b"/>
            <a:pathLst>
              <a:path h="124460">
                <a:moveTo>
                  <a:pt x="0" y="0"/>
                </a:moveTo>
                <a:lnTo>
                  <a:pt x="0" y="124460"/>
                </a:lnTo>
              </a:path>
            </a:pathLst>
          </a:custGeom>
          <a:ln w="9736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bk object 1492"/>
          <p:cNvSpPr/>
          <p:nvPr/>
        </p:nvSpPr>
        <p:spPr>
          <a:xfrm>
            <a:off x="14730817" y="5747008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809"/>
                </a:lnTo>
              </a:path>
            </a:pathLst>
          </a:custGeom>
          <a:ln w="10131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bk object 1493"/>
          <p:cNvSpPr/>
          <p:nvPr/>
        </p:nvSpPr>
        <p:spPr>
          <a:xfrm>
            <a:off x="14730992" y="5612388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620"/>
                </a:lnTo>
              </a:path>
            </a:pathLst>
          </a:custGeom>
          <a:ln w="10481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bk object 1494"/>
          <p:cNvSpPr/>
          <p:nvPr/>
        </p:nvSpPr>
        <p:spPr>
          <a:xfrm>
            <a:off x="14731141" y="5473958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429"/>
                </a:lnTo>
              </a:path>
            </a:pathLst>
          </a:custGeom>
          <a:ln w="10781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bk object 1495"/>
          <p:cNvSpPr/>
          <p:nvPr/>
        </p:nvSpPr>
        <p:spPr>
          <a:xfrm>
            <a:off x="14731266" y="5331717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2240"/>
                </a:lnTo>
              </a:path>
            </a:pathLst>
          </a:custGeom>
          <a:ln w="11031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bk object 1496"/>
          <p:cNvSpPr/>
          <p:nvPr/>
        </p:nvSpPr>
        <p:spPr>
          <a:xfrm>
            <a:off x="14731364" y="5185667"/>
            <a:ext cx="0" cy="14605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0"/>
                </a:moveTo>
                <a:lnTo>
                  <a:pt x="0" y="146050"/>
                </a:lnTo>
              </a:path>
            </a:pathLst>
          </a:custGeom>
          <a:ln w="11228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bk object 1497"/>
          <p:cNvSpPr/>
          <p:nvPr/>
        </p:nvSpPr>
        <p:spPr>
          <a:xfrm>
            <a:off x="14731437" y="5037078"/>
            <a:ext cx="0" cy="148590"/>
          </a:xfrm>
          <a:custGeom>
            <a:avLst/>
            <a:gdLst/>
            <a:ahLst/>
            <a:cxnLst/>
            <a:rect l="l" t="t" r="r" b="b"/>
            <a:pathLst>
              <a:path h="148589">
                <a:moveTo>
                  <a:pt x="0" y="0"/>
                </a:moveTo>
                <a:lnTo>
                  <a:pt x="0" y="148589"/>
                </a:lnTo>
              </a:path>
            </a:pathLst>
          </a:custGeom>
          <a:ln w="11372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bk object 1498"/>
          <p:cNvSpPr/>
          <p:nvPr/>
        </p:nvSpPr>
        <p:spPr>
          <a:xfrm>
            <a:off x="14731437" y="4428748"/>
            <a:ext cx="0" cy="608330"/>
          </a:xfrm>
          <a:custGeom>
            <a:avLst/>
            <a:gdLst/>
            <a:ahLst/>
            <a:cxnLst/>
            <a:rect l="l" t="t" r="r" b="b"/>
            <a:pathLst>
              <a:path h="608329">
                <a:moveTo>
                  <a:pt x="0" y="0"/>
                </a:moveTo>
                <a:lnTo>
                  <a:pt x="0" y="608329"/>
                </a:lnTo>
              </a:path>
            </a:pathLst>
          </a:custGeom>
          <a:ln w="11372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bk object 1499"/>
          <p:cNvSpPr/>
          <p:nvPr/>
        </p:nvSpPr>
        <p:spPr>
          <a:xfrm>
            <a:off x="14731364" y="4282698"/>
            <a:ext cx="0" cy="14605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0"/>
                </a:moveTo>
                <a:lnTo>
                  <a:pt x="0" y="146050"/>
                </a:lnTo>
              </a:path>
            </a:pathLst>
          </a:custGeom>
          <a:ln w="11228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bk object 1500"/>
          <p:cNvSpPr/>
          <p:nvPr/>
        </p:nvSpPr>
        <p:spPr>
          <a:xfrm>
            <a:off x="14731266" y="4140458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2240"/>
                </a:lnTo>
              </a:path>
            </a:pathLst>
          </a:custGeom>
          <a:ln w="11030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bk object 1501"/>
          <p:cNvSpPr/>
          <p:nvPr/>
        </p:nvSpPr>
        <p:spPr>
          <a:xfrm>
            <a:off x="14731141" y="4002028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430"/>
                </a:lnTo>
              </a:path>
            </a:pathLst>
          </a:custGeom>
          <a:ln w="10781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bk object 1502"/>
          <p:cNvSpPr/>
          <p:nvPr/>
        </p:nvSpPr>
        <p:spPr>
          <a:xfrm>
            <a:off x="14730990" y="3867408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619"/>
                </a:lnTo>
              </a:path>
            </a:pathLst>
          </a:custGeom>
          <a:ln w="10481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bk object 1503"/>
          <p:cNvSpPr/>
          <p:nvPr/>
        </p:nvSpPr>
        <p:spPr>
          <a:xfrm>
            <a:off x="14730817" y="3737867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10133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bk object 1504"/>
          <p:cNvSpPr/>
          <p:nvPr/>
        </p:nvSpPr>
        <p:spPr>
          <a:xfrm>
            <a:off x="14730620" y="3612138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729"/>
                </a:lnTo>
              </a:path>
            </a:pathLst>
          </a:custGeom>
          <a:ln w="9738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bk object 1505"/>
          <p:cNvSpPr/>
          <p:nvPr/>
        </p:nvSpPr>
        <p:spPr>
          <a:xfrm>
            <a:off x="14730398" y="3491488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9296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bk object 1506"/>
          <p:cNvSpPr/>
          <p:nvPr/>
        </p:nvSpPr>
        <p:spPr>
          <a:xfrm>
            <a:off x="14730158" y="3377188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8813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bk object 1507"/>
          <p:cNvSpPr/>
          <p:nvPr/>
        </p:nvSpPr>
        <p:spPr>
          <a:xfrm>
            <a:off x="14729896" y="2668527"/>
            <a:ext cx="0" cy="708660"/>
          </a:xfrm>
          <a:custGeom>
            <a:avLst/>
            <a:gdLst/>
            <a:ahLst/>
            <a:cxnLst/>
            <a:rect l="l" t="t" r="r" b="b"/>
            <a:pathLst>
              <a:path h="708660">
                <a:moveTo>
                  <a:pt x="0" y="0"/>
                </a:moveTo>
                <a:lnTo>
                  <a:pt x="0" y="708660"/>
                </a:lnTo>
              </a:path>
            </a:pathLst>
          </a:custGeom>
          <a:ln w="8290">
            <a:solidFill>
              <a:srgbClr val="697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bk object 1508"/>
          <p:cNvSpPr/>
          <p:nvPr/>
        </p:nvSpPr>
        <p:spPr>
          <a:xfrm>
            <a:off x="14725750" y="2644398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30">
                <a:moveTo>
                  <a:pt x="0" y="24130"/>
                </a:moveTo>
                <a:lnTo>
                  <a:pt x="2689" y="24130"/>
                </a:lnTo>
                <a:lnTo>
                  <a:pt x="2689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bk object 1509"/>
          <p:cNvSpPr/>
          <p:nvPr/>
        </p:nvSpPr>
        <p:spPr>
          <a:xfrm>
            <a:off x="14725750" y="2621538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60">
                <a:moveTo>
                  <a:pt x="0" y="22859"/>
                </a:moveTo>
                <a:lnTo>
                  <a:pt x="2287" y="22859"/>
                </a:lnTo>
                <a:lnTo>
                  <a:pt x="2287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bk object 1510"/>
          <p:cNvSpPr/>
          <p:nvPr/>
        </p:nvSpPr>
        <p:spPr>
          <a:xfrm>
            <a:off x="14725750" y="2602488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5" h="19050">
                <a:moveTo>
                  <a:pt x="0" y="19050"/>
                </a:moveTo>
                <a:lnTo>
                  <a:pt x="1886" y="19050"/>
                </a:lnTo>
                <a:lnTo>
                  <a:pt x="1886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bk object 1511"/>
          <p:cNvSpPr/>
          <p:nvPr/>
        </p:nvSpPr>
        <p:spPr>
          <a:xfrm>
            <a:off x="14725750" y="2583438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5" h="19050">
                <a:moveTo>
                  <a:pt x="0" y="19050"/>
                </a:moveTo>
                <a:lnTo>
                  <a:pt x="1474" y="19050"/>
                </a:lnTo>
                <a:lnTo>
                  <a:pt x="1474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bk object 1512"/>
          <p:cNvSpPr/>
          <p:nvPr/>
        </p:nvSpPr>
        <p:spPr>
          <a:xfrm>
            <a:off x="14725750" y="2568198"/>
            <a:ext cx="1270" cy="15240"/>
          </a:xfrm>
          <a:custGeom>
            <a:avLst/>
            <a:gdLst/>
            <a:ahLst/>
            <a:cxnLst/>
            <a:rect l="l" t="t" r="r" b="b"/>
            <a:pathLst>
              <a:path w="1269" h="15239">
                <a:moveTo>
                  <a:pt x="0" y="15239"/>
                </a:moveTo>
                <a:lnTo>
                  <a:pt x="1047" y="15239"/>
                </a:lnTo>
                <a:lnTo>
                  <a:pt x="1047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bk object 1513"/>
          <p:cNvSpPr/>
          <p:nvPr/>
        </p:nvSpPr>
        <p:spPr>
          <a:xfrm>
            <a:off x="14725750" y="2555498"/>
            <a:ext cx="635" cy="12700"/>
          </a:xfrm>
          <a:custGeom>
            <a:avLst/>
            <a:gdLst/>
            <a:ahLst/>
            <a:cxnLst/>
            <a:rect l="l" t="t" r="r" b="b"/>
            <a:pathLst>
              <a:path w="634" h="12700">
                <a:moveTo>
                  <a:pt x="0" y="12699"/>
                </a:moveTo>
                <a:lnTo>
                  <a:pt x="638" y="12699"/>
                </a:lnTo>
                <a:lnTo>
                  <a:pt x="638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bk object 1514"/>
          <p:cNvSpPr/>
          <p:nvPr/>
        </p:nvSpPr>
        <p:spPr>
          <a:xfrm>
            <a:off x="14725750" y="2544068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30">
                <a:moveTo>
                  <a:pt x="0" y="11430"/>
                </a:moveTo>
                <a:lnTo>
                  <a:pt x="213" y="11430"/>
                </a:lnTo>
                <a:lnTo>
                  <a:pt x="21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6975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bk object 1515"/>
          <p:cNvSpPr/>
          <p:nvPr/>
        </p:nvSpPr>
        <p:spPr>
          <a:xfrm>
            <a:off x="14725750" y="7058628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29">
                <a:moveTo>
                  <a:pt x="0" y="11429"/>
                </a:moveTo>
                <a:lnTo>
                  <a:pt x="209" y="11429"/>
                </a:lnTo>
                <a:lnTo>
                  <a:pt x="209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bk object 1516"/>
          <p:cNvSpPr/>
          <p:nvPr/>
        </p:nvSpPr>
        <p:spPr>
          <a:xfrm>
            <a:off x="14725750" y="7045928"/>
            <a:ext cx="635" cy="12700"/>
          </a:xfrm>
          <a:custGeom>
            <a:avLst/>
            <a:gdLst/>
            <a:ahLst/>
            <a:cxnLst/>
            <a:rect l="l" t="t" r="r" b="b"/>
            <a:pathLst>
              <a:path w="634" h="12700">
                <a:moveTo>
                  <a:pt x="0" y="12699"/>
                </a:moveTo>
                <a:lnTo>
                  <a:pt x="606" y="12699"/>
                </a:lnTo>
                <a:lnTo>
                  <a:pt x="606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bk object 1517"/>
          <p:cNvSpPr/>
          <p:nvPr/>
        </p:nvSpPr>
        <p:spPr>
          <a:xfrm>
            <a:off x="14725750" y="7030689"/>
            <a:ext cx="1270" cy="15240"/>
          </a:xfrm>
          <a:custGeom>
            <a:avLst/>
            <a:gdLst/>
            <a:ahLst/>
            <a:cxnLst/>
            <a:rect l="l" t="t" r="r" b="b"/>
            <a:pathLst>
              <a:path w="1269" h="15240">
                <a:moveTo>
                  <a:pt x="0" y="15240"/>
                </a:moveTo>
                <a:lnTo>
                  <a:pt x="989" y="15240"/>
                </a:lnTo>
                <a:lnTo>
                  <a:pt x="98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bk object 1518"/>
          <p:cNvSpPr/>
          <p:nvPr/>
        </p:nvSpPr>
        <p:spPr>
          <a:xfrm>
            <a:off x="14725750" y="7011639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5" h="19050">
                <a:moveTo>
                  <a:pt x="0" y="19050"/>
                </a:moveTo>
                <a:lnTo>
                  <a:pt x="1391" y="19050"/>
                </a:lnTo>
                <a:lnTo>
                  <a:pt x="1391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bk object 1519"/>
          <p:cNvSpPr/>
          <p:nvPr/>
        </p:nvSpPr>
        <p:spPr>
          <a:xfrm>
            <a:off x="14725750" y="6992589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5" h="19050">
                <a:moveTo>
                  <a:pt x="0" y="19050"/>
                </a:moveTo>
                <a:lnTo>
                  <a:pt x="1778" y="19050"/>
                </a:lnTo>
                <a:lnTo>
                  <a:pt x="1778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bk object 1520"/>
          <p:cNvSpPr/>
          <p:nvPr/>
        </p:nvSpPr>
        <p:spPr>
          <a:xfrm>
            <a:off x="14725750" y="6969728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59">
                <a:moveTo>
                  <a:pt x="0" y="22859"/>
                </a:moveTo>
                <a:lnTo>
                  <a:pt x="2156" y="22859"/>
                </a:lnTo>
                <a:lnTo>
                  <a:pt x="2156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bk object 1521"/>
          <p:cNvSpPr/>
          <p:nvPr/>
        </p:nvSpPr>
        <p:spPr>
          <a:xfrm>
            <a:off x="14725750" y="6945599"/>
            <a:ext cx="2540" cy="24130"/>
          </a:xfrm>
          <a:custGeom>
            <a:avLst/>
            <a:gdLst/>
            <a:ahLst/>
            <a:cxnLst/>
            <a:rect l="l" t="t" r="r" b="b"/>
            <a:pathLst>
              <a:path w="2540" h="24129">
                <a:moveTo>
                  <a:pt x="0" y="24130"/>
                </a:moveTo>
                <a:lnTo>
                  <a:pt x="2535" y="24130"/>
                </a:lnTo>
                <a:lnTo>
                  <a:pt x="2535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bk object 1522"/>
          <p:cNvSpPr/>
          <p:nvPr/>
        </p:nvSpPr>
        <p:spPr>
          <a:xfrm>
            <a:off x="14727389" y="6889718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55879"/>
                </a:move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bk object 1523"/>
          <p:cNvSpPr/>
          <p:nvPr/>
        </p:nvSpPr>
        <p:spPr>
          <a:xfrm>
            <a:off x="14728663" y="6589999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719"/>
                </a:lnTo>
              </a:path>
            </a:pathLst>
          </a:custGeom>
          <a:ln w="5827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bk object 1524"/>
          <p:cNvSpPr/>
          <p:nvPr/>
        </p:nvSpPr>
        <p:spPr>
          <a:xfrm>
            <a:off x="14728970" y="6497289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710"/>
                </a:lnTo>
              </a:path>
            </a:pathLst>
          </a:custGeom>
          <a:ln w="6441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bk object 1525"/>
          <p:cNvSpPr/>
          <p:nvPr/>
        </p:nvSpPr>
        <p:spPr>
          <a:xfrm>
            <a:off x="14729263" y="6396959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7024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bk object 1526"/>
          <p:cNvSpPr/>
          <p:nvPr/>
        </p:nvSpPr>
        <p:spPr>
          <a:xfrm>
            <a:off x="14729538" y="6291548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410"/>
                </a:lnTo>
              </a:path>
            </a:pathLst>
          </a:custGeom>
          <a:ln w="7574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bk object 1527"/>
          <p:cNvSpPr/>
          <p:nvPr/>
        </p:nvSpPr>
        <p:spPr>
          <a:xfrm>
            <a:off x="14729793" y="6179789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8086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bk object 1528"/>
          <p:cNvSpPr/>
          <p:nvPr/>
        </p:nvSpPr>
        <p:spPr>
          <a:xfrm>
            <a:off x="14730031" y="6062948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8561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bk object 1529"/>
          <p:cNvSpPr/>
          <p:nvPr/>
        </p:nvSpPr>
        <p:spPr>
          <a:xfrm>
            <a:off x="14730249" y="5939759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8997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bk object 1530"/>
          <p:cNvSpPr/>
          <p:nvPr/>
        </p:nvSpPr>
        <p:spPr>
          <a:xfrm>
            <a:off x="14730446" y="5812759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9393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bk object 1531"/>
          <p:cNvSpPr/>
          <p:nvPr/>
        </p:nvSpPr>
        <p:spPr>
          <a:xfrm>
            <a:off x="14730623" y="5679409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350"/>
                </a:lnTo>
              </a:path>
            </a:pathLst>
          </a:custGeom>
          <a:ln w="9746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bk object 1532"/>
          <p:cNvSpPr/>
          <p:nvPr/>
        </p:nvSpPr>
        <p:spPr>
          <a:xfrm>
            <a:off x="14730778" y="5543518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890"/>
                </a:lnTo>
              </a:path>
            </a:pathLst>
          </a:custGeom>
          <a:ln w="10054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bk object 1533"/>
          <p:cNvSpPr/>
          <p:nvPr/>
        </p:nvSpPr>
        <p:spPr>
          <a:xfrm>
            <a:off x="14730908" y="5402548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10315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bk object 1534"/>
          <p:cNvSpPr/>
          <p:nvPr/>
        </p:nvSpPr>
        <p:spPr>
          <a:xfrm>
            <a:off x="14731014" y="5259039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510"/>
                </a:lnTo>
              </a:path>
            </a:pathLst>
          </a:custGeom>
          <a:ln w="10527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bk object 1535"/>
          <p:cNvSpPr/>
          <p:nvPr/>
        </p:nvSpPr>
        <p:spPr>
          <a:xfrm>
            <a:off x="14731094" y="5111718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10688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bk object 1536"/>
          <p:cNvSpPr/>
          <p:nvPr/>
        </p:nvSpPr>
        <p:spPr>
          <a:xfrm>
            <a:off x="14731128" y="4503389"/>
            <a:ext cx="0" cy="608330"/>
          </a:xfrm>
          <a:custGeom>
            <a:avLst/>
            <a:gdLst/>
            <a:ahLst/>
            <a:cxnLst/>
            <a:rect l="l" t="t" r="r" b="b"/>
            <a:pathLst>
              <a:path h="608329">
                <a:moveTo>
                  <a:pt x="0" y="0"/>
                </a:moveTo>
                <a:lnTo>
                  <a:pt x="0" y="608329"/>
                </a:lnTo>
              </a:path>
            </a:pathLst>
          </a:custGeom>
          <a:ln w="10757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bk object 1537"/>
          <p:cNvSpPr/>
          <p:nvPr/>
        </p:nvSpPr>
        <p:spPr>
          <a:xfrm>
            <a:off x="14731094" y="4356068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10689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bk object 1538"/>
          <p:cNvSpPr/>
          <p:nvPr/>
        </p:nvSpPr>
        <p:spPr>
          <a:xfrm>
            <a:off x="14731014" y="4211289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10527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bk object 1539"/>
          <p:cNvSpPr/>
          <p:nvPr/>
        </p:nvSpPr>
        <p:spPr>
          <a:xfrm>
            <a:off x="14730908" y="4071589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700"/>
                </a:lnTo>
              </a:path>
            </a:pathLst>
          </a:custGeom>
          <a:ln w="10314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bk object 1540"/>
          <p:cNvSpPr/>
          <p:nvPr/>
        </p:nvSpPr>
        <p:spPr>
          <a:xfrm>
            <a:off x="14730778" y="39344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0054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bk object 1541"/>
          <p:cNvSpPr/>
          <p:nvPr/>
        </p:nvSpPr>
        <p:spPr>
          <a:xfrm>
            <a:off x="14730623" y="3802348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2080"/>
                </a:lnTo>
              </a:path>
            </a:pathLst>
          </a:custGeom>
          <a:ln w="9746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bk object 1542"/>
          <p:cNvSpPr/>
          <p:nvPr/>
        </p:nvSpPr>
        <p:spPr>
          <a:xfrm>
            <a:off x="14730448" y="3675348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9394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bk object 1543"/>
          <p:cNvSpPr/>
          <p:nvPr/>
        </p:nvSpPr>
        <p:spPr>
          <a:xfrm>
            <a:off x="14730249" y="3552159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90"/>
                </a:lnTo>
              </a:path>
            </a:pathLst>
          </a:custGeom>
          <a:ln w="8999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bk object 1544"/>
          <p:cNvSpPr/>
          <p:nvPr/>
        </p:nvSpPr>
        <p:spPr>
          <a:xfrm>
            <a:off x="14730032" y="3435318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8562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bk object 1545"/>
          <p:cNvSpPr/>
          <p:nvPr/>
        </p:nvSpPr>
        <p:spPr>
          <a:xfrm>
            <a:off x="14729795" y="3323559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8088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bk object 1546"/>
          <p:cNvSpPr/>
          <p:nvPr/>
        </p:nvSpPr>
        <p:spPr>
          <a:xfrm>
            <a:off x="14729536" y="2669508"/>
            <a:ext cx="0" cy="654050"/>
          </a:xfrm>
          <a:custGeom>
            <a:avLst/>
            <a:gdLst/>
            <a:ahLst/>
            <a:cxnLst/>
            <a:rect l="l" t="t" r="r" b="b"/>
            <a:pathLst>
              <a:path h="654050">
                <a:moveTo>
                  <a:pt x="0" y="0"/>
                </a:moveTo>
                <a:lnTo>
                  <a:pt x="0" y="654050"/>
                </a:lnTo>
              </a:path>
            </a:pathLst>
          </a:custGeom>
          <a:ln w="7573">
            <a:solidFill>
              <a:srgbClr val="6773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bk object 1547"/>
          <p:cNvSpPr/>
          <p:nvPr/>
        </p:nvSpPr>
        <p:spPr>
          <a:xfrm>
            <a:off x="14725750" y="2645379"/>
            <a:ext cx="2540" cy="24130"/>
          </a:xfrm>
          <a:custGeom>
            <a:avLst/>
            <a:gdLst/>
            <a:ahLst/>
            <a:cxnLst/>
            <a:rect l="l" t="t" r="r" b="b"/>
            <a:pathLst>
              <a:path w="2540" h="24130">
                <a:moveTo>
                  <a:pt x="0" y="24129"/>
                </a:moveTo>
                <a:lnTo>
                  <a:pt x="2541" y="24129"/>
                </a:lnTo>
                <a:lnTo>
                  <a:pt x="2541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bk object 1548"/>
          <p:cNvSpPr/>
          <p:nvPr/>
        </p:nvSpPr>
        <p:spPr>
          <a:xfrm>
            <a:off x="14725750" y="2622519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60">
                <a:moveTo>
                  <a:pt x="0" y="22859"/>
                </a:moveTo>
                <a:lnTo>
                  <a:pt x="2163" y="22859"/>
                </a:lnTo>
                <a:lnTo>
                  <a:pt x="2163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bk object 1549"/>
          <p:cNvSpPr/>
          <p:nvPr/>
        </p:nvSpPr>
        <p:spPr>
          <a:xfrm>
            <a:off x="14725750" y="2602199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19">
                <a:moveTo>
                  <a:pt x="0" y="20320"/>
                </a:moveTo>
                <a:lnTo>
                  <a:pt x="1774" y="20320"/>
                </a:lnTo>
                <a:lnTo>
                  <a:pt x="1774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bk object 1550"/>
          <p:cNvSpPr/>
          <p:nvPr/>
        </p:nvSpPr>
        <p:spPr>
          <a:xfrm>
            <a:off x="14725750" y="2584419"/>
            <a:ext cx="1905" cy="17780"/>
          </a:xfrm>
          <a:custGeom>
            <a:avLst/>
            <a:gdLst/>
            <a:ahLst/>
            <a:cxnLst/>
            <a:rect l="l" t="t" r="r" b="b"/>
            <a:pathLst>
              <a:path w="1905" h="17780">
                <a:moveTo>
                  <a:pt x="0" y="17780"/>
                </a:moveTo>
                <a:lnTo>
                  <a:pt x="1386" y="17780"/>
                </a:lnTo>
                <a:lnTo>
                  <a:pt x="1386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bk object 1551"/>
          <p:cNvSpPr/>
          <p:nvPr/>
        </p:nvSpPr>
        <p:spPr>
          <a:xfrm>
            <a:off x="14725750" y="2569179"/>
            <a:ext cx="1270" cy="15240"/>
          </a:xfrm>
          <a:custGeom>
            <a:avLst/>
            <a:gdLst/>
            <a:ahLst/>
            <a:cxnLst/>
            <a:rect l="l" t="t" r="r" b="b"/>
            <a:pathLst>
              <a:path w="1269" h="15239">
                <a:moveTo>
                  <a:pt x="0" y="15239"/>
                </a:moveTo>
                <a:lnTo>
                  <a:pt x="1000" y="15239"/>
                </a:lnTo>
                <a:lnTo>
                  <a:pt x="100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bk object 1552"/>
          <p:cNvSpPr/>
          <p:nvPr/>
        </p:nvSpPr>
        <p:spPr>
          <a:xfrm>
            <a:off x="14725750" y="2555209"/>
            <a:ext cx="635" cy="13970"/>
          </a:xfrm>
          <a:custGeom>
            <a:avLst/>
            <a:gdLst/>
            <a:ahLst/>
            <a:cxnLst/>
            <a:rect l="l" t="t" r="r" b="b"/>
            <a:pathLst>
              <a:path w="634" h="13969">
                <a:moveTo>
                  <a:pt x="0" y="13969"/>
                </a:moveTo>
                <a:lnTo>
                  <a:pt x="600" y="13969"/>
                </a:lnTo>
                <a:lnTo>
                  <a:pt x="6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bk object 1553"/>
          <p:cNvSpPr/>
          <p:nvPr/>
        </p:nvSpPr>
        <p:spPr>
          <a:xfrm>
            <a:off x="14725750" y="2545049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60">
                <a:moveTo>
                  <a:pt x="0" y="10160"/>
                </a:moveTo>
                <a:lnTo>
                  <a:pt x="202" y="10160"/>
                </a:lnTo>
                <a:lnTo>
                  <a:pt x="202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67737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bk object 1554"/>
          <p:cNvSpPr/>
          <p:nvPr/>
        </p:nvSpPr>
        <p:spPr>
          <a:xfrm>
            <a:off x="14725750" y="7058340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29">
                <a:moveTo>
                  <a:pt x="0" y="11429"/>
                </a:moveTo>
                <a:lnTo>
                  <a:pt x="197" y="11429"/>
                </a:lnTo>
                <a:lnTo>
                  <a:pt x="197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65717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bk object 1555"/>
          <p:cNvSpPr/>
          <p:nvPr/>
        </p:nvSpPr>
        <p:spPr>
          <a:xfrm>
            <a:off x="14725750" y="7045640"/>
            <a:ext cx="635" cy="12700"/>
          </a:xfrm>
          <a:custGeom>
            <a:avLst/>
            <a:gdLst/>
            <a:ahLst/>
            <a:cxnLst/>
            <a:rect l="l" t="t" r="r" b="b"/>
            <a:pathLst>
              <a:path w="634" h="12700">
                <a:moveTo>
                  <a:pt x="0" y="12699"/>
                </a:moveTo>
                <a:lnTo>
                  <a:pt x="570" y="12699"/>
                </a:lnTo>
                <a:lnTo>
                  <a:pt x="5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65717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bk object 1556"/>
          <p:cNvSpPr/>
          <p:nvPr/>
        </p:nvSpPr>
        <p:spPr>
          <a:xfrm>
            <a:off x="14727471" y="6857680"/>
            <a:ext cx="0" cy="187960"/>
          </a:xfrm>
          <a:custGeom>
            <a:avLst/>
            <a:gdLst/>
            <a:ahLst/>
            <a:cxnLst/>
            <a:rect l="l" t="t" r="r" b="b"/>
            <a:pathLst>
              <a:path h="187959">
                <a:moveTo>
                  <a:pt x="0" y="187959"/>
                </a:moveTo>
                <a:lnTo>
                  <a:pt x="0" y="0"/>
                </a:lnTo>
                <a:lnTo>
                  <a:pt x="0" y="187959"/>
                </a:lnTo>
                <a:close/>
              </a:path>
            </a:pathLst>
          </a:custGeom>
          <a:solidFill>
            <a:srgbClr val="65717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bk object 1557"/>
          <p:cNvSpPr/>
          <p:nvPr/>
        </p:nvSpPr>
        <p:spPr>
          <a:xfrm>
            <a:off x="14728646" y="6542720"/>
            <a:ext cx="0" cy="314960"/>
          </a:xfrm>
          <a:custGeom>
            <a:avLst/>
            <a:gdLst/>
            <a:ahLst/>
            <a:cxnLst/>
            <a:rect l="l" t="t" r="r" b="b"/>
            <a:pathLst>
              <a:path h="314959">
                <a:moveTo>
                  <a:pt x="0" y="0"/>
                </a:moveTo>
                <a:lnTo>
                  <a:pt x="0" y="314959"/>
                </a:lnTo>
              </a:path>
            </a:pathLst>
          </a:custGeom>
          <a:ln w="5792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bk object 1558"/>
          <p:cNvSpPr/>
          <p:nvPr/>
        </p:nvSpPr>
        <p:spPr>
          <a:xfrm>
            <a:off x="14728928" y="6446199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6357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bk object 1559"/>
          <p:cNvSpPr/>
          <p:nvPr/>
        </p:nvSpPr>
        <p:spPr>
          <a:xfrm>
            <a:off x="14729193" y="6344599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6885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bk object 1560"/>
          <p:cNvSpPr/>
          <p:nvPr/>
        </p:nvSpPr>
        <p:spPr>
          <a:xfrm>
            <a:off x="14729442" y="623538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20"/>
                </a:lnTo>
              </a:path>
            </a:pathLst>
          </a:custGeom>
          <a:ln w="7383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bk object 1561"/>
          <p:cNvSpPr/>
          <p:nvPr/>
        </p:nvSpPr>
        <p:spPr>
          <a:xfrm>
            <a:off x="14729674" y="612108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299"/>
                </a:lnTo>
              </a:path>
            </a:pathLst>
          </a:custGeom>
          <a:ln w="7847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bk object 1562"/>
          <p:cNvSpPr/>
          <p:nvPr/>
        </p:nvSpPr>
        <p:spPr>
          <a:xfrm>
            <a:off x="14729888" y="6000430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8276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bk object 1563"/>
          <p:cNvSpPr/>
          <p:nvPr/>
        </p:nvSpPr>
        <p:spPr>
          <a:xfrm>
            <a:off x="14730083" y="5875970"/>
            <a:ext cx="0" cy="124460"/>
          </a:xfrm>
          <a:custGeom>
            <a:avLst/>
            <a:gdLst/>
            <a:ahLst/>
            <a:cxnLst/>
            <a:rect l="l" t="t" r="r" b="b"/>
            <a:pathLst>
              <a:path h="124460">
                <a:moveTo>
                  <a:pt x="0" y="0"/>
                </a:moveTo>
                <a:lnTo>
                  <a:pt x="0" y="124460"/>
                </a:lnTo>
              </a:path>
            </a:pathLst>
          </a:custGeom>
          <a:ln w="8667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bk object 1564"/>
          <p:cNvSpPr/>
          <p:nvPr/>
        </p:nvSpPr>
        <p:spPr>
          <a:xfrm>
            <a:off x="14730259" y="5746430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9016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bk object 1565"/>
          <p:cNvSpPr/>
          <p:nvPr/>
        </p:nvSpPr>
        <p:spPr>
          <a:xfrm>
            <a:off x="14730414" y="5611810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619"/>
                </a:lnTo>
              </a:path>
            </a:pathLst>
          </a:custGeom>
          <a:ln w="9326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bk object 1566"/>
          <p:cNvSpPr/>
          <p:nvPr/>
        </p:nvSpPr>
        <p:spPr>
          <a:xfrm>
            <a:off x="14730547" y="5473380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429"/>
                </a:lnTo>
              </a:path>
            </a:pathLst>
          </a:custGeom>
          <a:ln w="9592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bk object 1567"/>
          <p:cNvSpPr/>
          <p:nvPr/>
        </p:nvSpPr>
        <p:spPr>
          <a:xfrm>
            <a:off x="14730657" y="5331140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2239"/>
                </a:lnTo>
              </a:path>
            </a:pathLst>
          </a:custGeom>
          <a:ln w="9814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bk object 1568"/>
          <p:cNvSpPr/>
          <p:nvPr/>
        </p:nvSpPr>
        <p:spPr>
          <a:xfrm>
            <a:off x="14730745" y="5185090"/>
            <a:ext cx="0" cy="14605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0"/>
                </a:moveTo>
                <a:lnTo>
                  <a:pt x="0" y="146050"/>
                </a:lnTo>
              </a:path>
            </a:pathLst>
          </a:custGeom>
          <a:ln w="9990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bk object 1569"/>
          <p:cNvSpPr/>
          <p:nvPr/>
        </p:nvSpPr>
        <p:spPr>
          <a:xfrm>
            <a:off x="14730809" y="5036499"/>
            <a:ext cx="0" cy="148590"/>
          </a:xfrm>
          <a:custGeom>
            <a:avLst/>
            <a:gdLst/>
            <a:ahLst/>
            <a:cxnLst/>
            <a:rect l="l" t="t" r="r" b="b"/>
            <a:pathLst>
              <a:path h="148589">
                <a:moveTo>
                  <a:pt x="0" y="0"/>
                </a:moveTo>
                <a:lnTo>
                  <a:pt x="0" y="148590"/>
                </a:lnTo>
              </a:path>
            </a:pathLst>
          </a:custGeom>
          <a:ln w="10117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bk object 1570"/>
          <p:cNvSpPr/>
          <p:nvPr/>
        </p:nvSpPr>
        <p:spPr>
          <a:xfrm>
            <a:off x="14730809" y="4429440"/>
            <a:ext cx="0" cy="607060"/>
          </a:xfrm>
          <a:custGeom>
            <a:avLst/>
            <a:gdLst/>
            <a:ahLst/>
            <a:cxnLst/>
            <a:rect l="l" t="t" r="r" b="b"/>
            <a:pathLst>
              <a:path h="607060">
                <a:moveTo>
                  <a:pt x="0" y="0"/>
                </a:moveTo>
                <a:lnTo>
                  <a:pt x="0" y="607059"/>
                </a:lnTo>
              </a:path>
            </a:pathLst>
          </a:custGeom>
          <a:ln w="10117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bk object 1571"/>
          <p:cNvSpPr/>
          <p:nvPr/>
        </p:nvSpPr>
        <p:spPr>
          <a:xfrm>
            <a:off x="14730745" y="4283390"/>
            <a:ext cx="0" cy="14605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0"/>
                </a:moveTo>
                <a:lnTo>
                  <a:pt x="0" y="146050"/>
                </a:lnTo>
              </a:path>
            </a:pathLst>
          </a:custGeom>
          <a:ln w="9990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bk object 1572"/>
          <p:cNvSpPr/>
          <p:nvPr/>
        </p:nvSpPr>
        <p:spPr>
          <a:xfrm>
            <a:off x="14730657" y="4141149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2240"/>
                </a:lnTo>
              </a:path>
            </a:pathLst>
          </a:custGeom>
          <a:ln w="9814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bk object 1573"/>
          <p:cNvSpPr/>
          <p:nvPr/>
        </p:nvSpPr>
        <p:spPr>
          <a:xfrm>
            <a:off x="14730547" y="4002720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429"/>
                </a:lnTo>
              </a:path>
            </a:pathLst>
          </a:custGeom>
          <a:ln w="9592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bk object 1574"/>
          <p:cNvSpPr/>
          <p:nvPr/>
        </p:nvSpPr>
        <p:spPr>
          <a:xfrm>
            <a:off x="14730414" y="3869370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350"/>
                </a:lnTo>
              </a:path>
            </a:pathLst>
          </a:custGeom>
          <a:ln w="9327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bk object 1575"/>
          <p:cNvSpPr/>
          <p:nvPr/>
        </p:nvSpPr>
        <p:spPr>
          <a:xfrm>
            <a:off x="14730259" y="3738560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810"/>
                </a:lnTo>
              </a:path>
            </a:pathLst>
          </a:custGeom>
          <a:ln w="9017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bk object 1576"/>
          <p:cNvSpPr/>
          <p:nvPr/>
        </p:nvSpPr>
        <p:spPr>
          <a:xfrm>
            <a:off x="14730083" y="3614099"/>
            <a:ext cx="0" cy="124460"/>
          </a:xfrm>
          <a:custGeom>
            <a:avLst/>
            <a:gdLst/>
            <a:ahLst/>
            <a:cxnLst/>
            <a:rect l="l" t="t" r="r" b="b"/>
            <a:pathLst>
              <a:path h="124460">
                <a:moveTo>
                  <a:pt x="0" y="0"/>
                </a:moveTo>
                <a:lnTo>
                  <a:pt x="0" y="124459"/>
                </a:lnTo>
              </a:path>
            </a:pathLst>
          </a:custGeom>
          <a:ln w="8666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bk object 1577"/>
          <p:cNvSpPr/>
          <p:nvPr/>
        </p:nvSpPr>
        <p:spPr>
          <a:xfrm>
            <a:off x="14729888" y="3493449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8276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bk object 1578"/>
          <p:cNvSpPr/>
          <p:nvPr/>
        </p:nvSpPr>
        <p:spPr>
          <a:xfrm>
            <a:off x="14729674" y="3379149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7847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bk object 1579"/>
          <p:cNvSpPr/>
          <p:nvPr/>
        </p:nvSpPr>
        <p:spPr>
          <a:xfrm>
            <a:off x="14729443" y="2670490"/>
            <a:ext cx="0" cy="708660"/>
          </a:xfrm>
          <a:custGeom>
            <a:avLst/>
            <a:gdLst/>
            <a:ahLst/>
            <a:cxnLst/>
            <a:rect l="l" t="t" r="r" b="b"/>
            <a:pathLst>
              <a:path h="708660">
                <a:moveTo>
                  <a:pt x="0" y="0"/>
                </a:moveTo>
                <a:lnTo>
                  <a:pt x="0" y="708659"/>
                </a:lnTo>
              </a:path>
            </a:pathLst>
          </a:custGeom>
          <a:ln w="7385">
            <a:solidFill>
              <a:srgbClr val="6571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bk object 1580"/>
          <p:cNvSpPr/>
          <p:nvPr/>
        </p:nvSpPr>
        <p:spPr>
          <a:xfrm>
            <a:off x="14725750" y="2646360"/>
            <a:ext cx="2540" cy="24130"/>
          </a:xfrm>
          <a:custGeom>
            <a:avLst/>
            <a:gdLst/>
            <a:ahLst/>
            <a:cxnLst/>
            <a:rect l="l" t="t" r="r" b="b"/>
            <a:pathLst>
              <a:path w="2540" h="24130">
                <a:moveTo>
                  <a:pt x="0" y="24130"/>
                </a:moveTo>
                <a:lnTo>
                  <a:pt x="2405" y="24130"/>
                </a:lnTo>
                <a:lnTo>
                  <a:pt x="2405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65717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bk object 1581"/>
          <p:cNvSpPr/>
          <p:nvPr/>
        </p:nvSpPr>
        <p:spPr>
          <a:xfrm>
            <a:off x="14725750" y="2623500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60">
                <a:moveTo>
                  <a:pt x="0" y="22859"/>
                </a:moveTo>
                <a:lnTo>
                  <a:pt x="2049" y="22859"/>
                </a:lnTo>
                <a:lnTo>
                  <a:pt x="2049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65717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bk object 1582"/>
          <p:cNvSpPr/>
          <p:nvPr/>
        </p:nvSpPr>
        <p:spPr>
          <a:xfrm>
            <a:off x="14725750" y="2603180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19">
                <a:moveTo>
                  <a:pt x="0" y="20320"/>
                </a:moveTo>
                <a:lnTo>
                  <a:pt x="1683" y="20320"/>
                </a:lnTo>
                <a:lnTo>
                  <a:pt x="1683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65717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bk object 1583"/>
          <p:cNvSpPr/>
          <p:nvPr/>
        </p:nvSpPr>
        <p:spPr>
          <a:xfrm>
            <a:off x="14725750" y="2585400"/>
            <a:ext cx="1905" cy="17780"/>
          </a:xfrm>
          <a:custGeom>
            <a:avLst/>
            <a:gdLst/>
            <a:ahLst/>
            <a:cxnLst/>
            <a:rect l="l" t="t" r="r" b="b"/>
            <a:pathLst>
              <a:path w="1905" h="17780">
                <a:moveTo>
                  <a:pt x="0" y="17779"/>
                </a:moveTo>
                <a:lnTo>
                  <a:pt x="1319" y="17779"/>
                </a:lnTo>
                <a:lnTo>
                  <a:pt x="131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65717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bk object 1584"/>
          <p:cNvSpPr/>
          <p:nvPr/>
        </p:nvSpPr>
        <p:spPr>
          <a:xfrm>
            <a:off x="14725750" y="25688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16509"/>
                </a:moveTo>
                <a:lnTo>
                  <a:pt x="942" y="16509"/>
                </a:lnTo>
                <a:lnTo>
                  <a:pt x="942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65717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bk object 1585"/>
          <p:cNvSpPr/>
          <p:nvPr/>
        </p:nvSpPr>
        <p:spPr>
          <a:xfrm>
            <a:off x="14725750" y="2556190"/>
            <a:ext cx="635" cy="12700"/>
          </a:xfrm>
          <a:custGeom>
            <a:avLst/>
            <a:gdLst/>
            <a:ahLst/>
            <a:cxnLst/>
            <a:rect l="l" t="t" r="r" b="b"/>
            <a:pathLst>
              <a:path w="634" h="12700">
                <a:moveTo>
                  <a:pt x="0" y="12699"/>
                </a:moveTo>
                <a:lnTo>
                  <a:pt x="565" y="12699"/>
                </a:lnTo>
                <a:lnTo>
                  <a:pt x="565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65717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bk object 1586"/>
          <p:cNvSpPr/>
          <p:nvPr/>
        </p:nvSpPr>
        <p:spPr>
          <a:xfrm>
            <a:off x="14725750" y="2544760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30">
                <a:moveTo>
                  <a:pt x="0" y="11430"/>
                </a:moveTo>
                <a:lnTo>
                  <a:pt x="191" y="11430"/>
                </a:lnTo>
                <a:lnTo>
                  <a:pt x="191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65717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bk object 1587"/>
          <p:cNvSpPr/>
          <p:nvPr/>
        </p:nvSpPr>
        <p:spPr>
          <a:xfrm>
            <a:off x="14725750" y="7058051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29">
                <a:moveTo>
                  <a:pt x="0" y="11429"/>
                </a:moveTo>
                <a:lnTo>
                  <a:pt x="183" y="11429"/>
                </a:lnTo>
                <a:lnTo>
                  <a:pt x="18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bk object 1588"/>
          <p:cNvSpPr/>
          <p:nvPr/>
        </p:nvSpPr>
        <p:spPr>
          <a:xfrm>
            <a:off x="14725750" y="7045351"/>
            <a:ext cx="635" cy="12700"/>
          </a:xfrm>
          <a:custGeom>
            <a:avLst/>
            <a:gdLst/>
            <a:ahLst/>
            <a:cxnLst/>
            <a:rect l="l" t="t" r="r" b="b"/>
            <a:pathLst>
              <a:path w="634" h="12700">
                <a:moveTo>
                  <a:pt x="0" y="12699"/>
                </a:moveTo>
                <a:lnTo>
                  <a:pt x="532" y="12699"/>
                </a:lnTo>
                <a:lnTo>
                  <a:pt x="532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bk object 1589"/>
          <p:cNvSpPr/>
          <p:nvPr/>
        </p:nvSpPr>
        <p:spPr>
          <a:xfrm>
            <a:off x="14725750" y="702884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09">
                <a:moveTo>
                  <a:pt x="0" y="16510"/>
                </a:moveTo>
                <a:lnTo>
                  <a:pt x="883" y="16510"/>
                </a:lnTo>
                <a:lnTo>
                  <a:pt x="883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bk object 1590"/>
          <p:cNvSpPr/>
          <p:nvPr/>
        </p:nvSpPr>
        <p:spPr>
          <a:xfrm>
            <a:off x="14725750" y="7011061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780"/>
                </a:moveTo>
                <a:lnTo>
                  <a:pt x="1236" y="17780"/>
                </a:lnTo>
                <a:lnTo>
                  <a:pt x="1236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bk object 1591"/>
          <p:cNvSpPr/>
          <p:nvPr/>
        </p:nvSpPr>
        <p:spPr>
          <a:xfrm>
            <a:off x="14725750" y="6990740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20320"/>
                </a:moveTo>
                <a:lnTo>
                  <a:pt x="1578" y="20320"/>
                </a:lnTo>
                <a:lnTo>
                  <a:pt x="1578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bk object 1592"/>
          <p:cNvSpPr/>
          <p:nvPr/>
        </p:nvSpPr>
        <p:spPr>
          <a:xfrm>
            <a:off x="14725750" y="6967880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59">
                <a:moveTo>
                  <a:pt x="0" y="22859"/>
                </a:moveTo>
                <a:lnTo>
                  <a:pt x="1920" y="22859"/>
                </a:lnTo>
                <a:lnTo>
                  <a:pt x="1920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3" name="bk object 1593"/>
          <p:cNvSpPr/>
          <p:nvPr/>
        </p:nvSpPr>
        <p:spPr>
          <a:xfrm>
            <a:off x="14725750" y="6943751"/>
            <a:ext cx="2540" cy="24130"/>
          </a:xfrm>
          <a:custGeom>
            <a:avLst/>
            <a:gdLst/>
            <a:ahLst/>
            <a:cxnLst/>
            <a:rect l="l" t="t" r="r" b="b"/>
            <a:pathLst>
              <a:path w="2540" h="24129">
                <a:moveTo>
                  <a:pt x="0" y="24129"/>
                </a:moveTo>
                <a:lnTo>
                  <a:pt x="2254" y="24129"/>
                </a:lnTo>
                <a:lnTo>
                  <a:pt x="2254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bk object 1594"/>
          <p:cNvSpPr/>
          <p:nvPr/>
        </p:nvSpPr>
        <p:spPr>
          <a:xfrm>
            <a:off x="14727204" y="6887871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55879"/>
                </a:move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5" name="bk object 1595"/>
          <p:cNvSpPr/>
          <p:nvPr/>
        </p:nvSpPr>
        <p:spPr>
          <a:xfrm>
            <a:off x="14728607" y="6494171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5713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6" name="bk object 1596"/>
          <p:cNvSpPr/>
          <p:nvPr/>
        </p:nvSpPr>
        <p:spPr>
          <a:xfrm>
            <a:off x="14728865" y="6395111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6229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7" name="bk object 1597"/>
          <p:cNvSpPr/>
          <p:nvPr/>
        </p:nvSpPr>
        <p:spPr>
          <a:xfrm>
            <a:off x="14729107" y="6289700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409"/>
                </a:lnTo>
              </a:path>
            </a:pathLst>
          </a:custGeom>
          <a:ln w="6712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bk object 1598"/>
          <p:cNvSpPr/>
          <p:nvPr/>
        </p:nvSpPr>
        <p:spPr>
          <a:xfrm>
            <a:off x="14729333" y="6177941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7166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bk object 1599"/>
          <p:cNvSpPr/>
          <p:nvPr/>
        </p:nvSpPr>
        <p:spPr>
          <a:xfrm>
            <a:off x="14729544" y="6061100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7586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bk object 1600"/>
          <p:cNvSpPr/>
          <p:nvPr/>
        </p:nvSpPr>
        <p:spPr>
          <a:xfrm>
            <a:off x="14729736" y="5937911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90"/>
                </a:lnTo>
              </a:path>
            </a:pathLst>
          </a:custGeom>
          <a:ln w="7972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bk object 1601"/>
          <p:cNvSpPr/>
          <p:nvPr/>
        </p:nvSpPr>
        <p:spPr>
          <a:xfrm>
            <a:off x="14729950" y="5744871"/>
            <a:ext cx="0" cy="193040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3039"/>
                </a:lnTo>
              </a:path>
            </a:pathLst>
          </a:custGeom>
          <a:ln w="8398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bk object 1602"/>
          <p:cNvSpPr/>
          <p:nvPr/>
        </p:nvSpPr>
        <p:spPr>
          <a:xfrm>
            <a:off x="14730169" y="5541671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200"/>
                </a:lnTo>
              </a:path>
            </a:pathLst>
          </a:custGeom>
          <a:ln w="8835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bk object 1603"/>
          <p:cNvSpPr/>
          <p:nvPr/>
        </p:nvSpPr>
        <p:spPr>
          <a:xfrm>
            <a:off x="14730341" y="5330850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819"/>
                </a:lnTo>
              </a:path>
            </a:pathLst>
          </a:custGeom>
          <a:ln w="9180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bk object 1604"/>
          <p:cNvSpPr/>
          <p:nvPr/>
        </p:nvSpPr>
        <p:spPr>
          <a:xfrm>
            <a:off x="14730463" y="5111141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0"/>
                </a:moveTo>
                <a:lnTo>
                  <a:pt x="0" y="219710"/>
                </a:lnTo>
              </a:path>
            </a:pathLst>
          </a:custGeom>
          <a:ln w="9427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bk object 1605"/>
          <p:cNvSpPr/>
          <p:nvPr/>
        </p:nvSpPr>
        <p:spPr>
          <a:xfrm>
            <a:off x="14730531" y="4653941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9563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bk object 1606"/>
          <p:cNvSpPr/>
          <p:nvPr/>
        </p:nvSpPr>
        <p:spPr>
          <a:xfrm>
            <a:off x="14730519" y="4430421"/>
            <a:ext cx="0" cy="223520"/>
          </a:xfrm>
          <a:custGeom>
            <a:avLst/>
            <a:gdLst/>
            <a:ahLst/>
            <a:cxnLst/>
            <a:rect l="l" t="t" r="r" b="b"/>
            <a:pathLst>
              <a:path h="223520">
                <a:moveTo>
                  <a:pt x="0" y="0"/>
                </a:moveTo>
                <a:lnTo>
                  <a:pt x="0" y="223519"/>
                </a:lnTo>
              </a:path>
            </a:pathLst>
          </a:custGeom>
          <a:ln w="9536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bk object 1607"/>
          <p:cNvSpPr/>
          <p:nvPr/>
        </p:nvSpPr>
        <p:spPr>
          <a:xfrm>
            <a:off x="14730429" y="421325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70"/>
                </a:lnTo>
              </a:path>
            </a:pathLst>
          </a:custGeom>
          <a:ln w="9356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bk object 1608"/>
          <p:cNvSpPr/>
          <p:nvPr/>
        </p:nvSpPr>
        <p:spPr>
          <a:xfrm>
            <a:off x="14730288" y="40037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9076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bk object 1609"/>
          <p:cNvSpPr/>
          <p:nvPr/>
        </p:nvSpPr>
        <p:spPr>
          <a:xfrm>
            <a:off x="14730100" y="3804311"/>
            <a:ext cx="0" cy="199390"/>
          </a:xfrm>
          <a:custGeom>
            <a:avLst/>
            <a:gdLst/>
            <a:ahLst/>
            <a:cxnLst/>
            <a:rect l="l" t="t" r="r" b="b"/>
            <a:pathLst>
              <a:path h="199389">
                <a:moveTo>
                  <a:pt x="0" y="0"/>
                </a:moveTo>
                <a:lnTo>
                  <a:pt x="0" y="199389"/>
                </a:lnTo>
              </a:path>
            </a:pathLst>
          </a:custGeom>
          <a:ln w="8699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bk object 1610"/>
          <p:cNvSpPr/>
          <p:nvPr/>
        </p:nvSpPr>
        <p:spPr>
          <a:xfrm>
            <a:off x="14729866" y="3615081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9229"/>
                </a:lnTo>
              </a:path>
            </a:pathLst>
          </a:custGeom>
          <a:ln w="8233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bk object 1611"/>
          <p:cNvSpPr/>
          <p:nvPr/>
        </p:nvSpPr>
        <p:spPr>
          <a:xfrm>
            <a:off x="14729643" y="3494431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7784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bk object 1612"/>
          <p:cNvSpPr/>
          <p:nvPr/>
        </p:nvSpPr>
        <p:spPr>
          <a:xfrm>
            <a:off x="14729440" y="2671469"/>
            <a:ext cx="0" cy="822960"/>
          </a:xfrm>
          <a:custGeom>
            <a:avLst/>
            <a:gdLst/>
            <a:ahLst/>
            <a:cxnLst/>
            <a:rect l="l" t="t" r="r" b="b"/>
            <a:pathLst>
              <a:path h="822960">
                <a:moveTo>
                  <a:pt x="0" y="0"/>
                </a:moveTo>
                <a:lnTo>
                  <a:pt x="0" y="822961"/>
                </a:lnTo>
              </a:path>
            </a:pathLst>
          </a:custGeom>
          <a:ln w="7380">
            <a:solidFill>
              <a:srgbClr val="636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bk object 1613"/>
          <p:cNvSpPr/>
          <p:nvPr/>
        </p:nvSpPr>
        <p:spPr>
          <a:xfrm>
            <a:off x="14725750" y="2646071"/>
            <a:ext cx="2540" cy="25400"/>
          </a:xfrm>
          <a:custGeom>
            <a:avLst/>
            <a:gdLst/>
            <a:ahLst/>
            <a:cxnLst/>
            <a:rect l="l" t="t" r="r" b="b"/>
            <a:pathLst>
              <a:path w="2540" h="25400">
                <a:moveTo>
                  <a:pt x="0" y="25400"/>
                </a:moveTo>
                <a:lnTo>
                  <a:pt x="2253" y="25400"/>
                </a:lnTo>
                <a:lnTo>
                  <a:pt x="2253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bk object 1614"/>
          <p:cNvSpPr/>
          <p:nvPr/>
        </p:nvSpPr>
        <p:spPr>
          <a:xfrm>
            <a:off x="14725750" y="2624481"/>
            <a:ext cx="2540" cy="21590"/>
          </a:xfrm>
          <a:custGeom>
            <a:avLst/>
            <a:gdLst/>
            <a:ahLst/>
            <a:cxnLst/>
            <a:rect l="l" t="t" r="r" b="b"/>
            <a:pathLst>
              <a:path w="2540" h="21589">
                <a:moveTo>
                  <a:pt x="0" y="21589"/>
                </a:moveTo>
                <a:lnTo>
                  <a:pt x="1919" y="21589"/>
                </a:lnTo>
                <a:lnTo>
                  <a:pt x="1919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bk object 1615"/>
          <p:cNvSpPr/>
          <p:nvPr/>
        </p:nvSpPr>
        <p:spPr>
          <a:xfrm>
            <a:off x="14725750" y="2604161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19">
                <a:moveTo>
                  <a:pt x="0" y="20320"/>
                </a:moveTo>
                <a:lnTo>
                  <a:pt x="1587" y="20320"/>
                </a:lnTo>
                <a:lnTo>
                  <a:pt x="1587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bk object 1616"/>
          <p:cNvSpPr/>
          <p:nvPr/>
        </p:nvSpPr>
        <p:spPr>
          <a:xfrm>
            <a:off x="14725750" y="2585111"/>
            <a:ext cx="1270" cy="19050"/>
          </a:xfrm>
          <a:custGeom>
            <a:avLst/>
            <a:gdLst/>
            <a:ahLst/>
            <a:cxnLst/>
            <a:rect l="l" t="t" r="r" b="b"/>
            <a:pathLst>
              <a:path w="1269" h="19050">
                <a:moveTo>
                  <a:pt x="0" y="19050"/>
                </a:moveTo>
                <a:lnTo>
                  <a:pt x="1234" y="19050"/>
                </a:lnTo>
                <a:lnTo>
                  <a:pt x="1234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bk object 1617"/>
          <p:cNvSpPr/>
          <p:nvPr/>
        </p:nvSpPr>
        <p:spPr>
          <a:xfrm>
            <a:off x="14725750" y="2569871"/>
            <a:ext cx="1270" cy="15240"/>
          </a:xfrm>
          <a:custGeom>
            <a:avLst/>
            <a:gdLst/>
            <a:ahLst/>
            <a:cxnLst/>
            <a:rect l="l" t="t" r="r" b="b"/>
            <a:pathLst>
              <a:path w="1269" h="15239">
                <a:moveTo>
                  <a:pt x="0" y="15239"/>
                </a:moveTo>
                <a:lnTo>
                  <a:pt x="881" y="15239"/>
                </a:lnTo>
                <a:lnTo>
                  <a:pt x="881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bk object 1618"/>
          <p:cNvSpPr/>
          <p:nvPr/>
        </p:nvSpPr>
        <p:spPr>
          <a:xfrm>
            <a:off x="14725750" y="2555901"/>
            <a:ext cx="635" cy="13970"/>
          </a:xfrm>
          <a:custGeom>
            <a:avLst/>
            <a:gdLst/>
            <a:ahLst/>
            <a:cxnLst/>
            <a:rect l="l" t="t" r="r" b="b"/>
            <a:pathLst>
              <a:path w="634" h="13969">
                <a:moveTo>
                  <a:pt x="0" y="13970"/>
                </a:moveTo>
                <a:lnTo>
                  <a:pt x="529" y="13970"/>
                </a:lnTo>
                <a:lnTo>
                  <a:pt x="529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bk object 1619"/>
          <p:cNvSpPr/>
          <p:nvPr/>
        </p:nvSpPr>
        <p:spPr>
          <a:xfrm>
            <a:off x="14725750" y="2545741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60">
                <a:moveTo>
                  <a:pt x="0" y="10160"/>
                </a:moveTo>
                <a:lnTo>
                  <a:pt x="180" y="10160"/>
                </a:lnTo>
                <a:lnTo>
                  <a:pt x="18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636E7A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bk object 1620"/>
          <p:cNvSpPr/>
          <p:nvPr/>
        </p:nvSpPr>
        <p:spPr>
          <a:xfrm>
            <a:off x="14725750" y="7057749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29">
                <a:moveTo>
                  <a:pt x="0" y="11430"/>
                </a:moveTo>
                <a:lnTo>
                  <a:pt x="169" y="11430"/>
                </a:lnTo>
                <a:lnTo>
                  <a:pt x="16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606D7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bk object 1621"/>
          <p:cNvSpPr/>
          <p:nvPr/>
        </p:nvSpPr>
        <p:spPr>
          <a:xfrm>
            <a:off x="14725750" y="7043779"/>
            <a:ext cx="635" cy="13970"/>
          </a:xfrm>
          <a:custGeom>
            <a:avLst/>
            <a:gdLst/>
            <a:ahLst/>
            <a:cxnLst/>
            <a:rect l="l" t="t" r="r" b="b"/>
            <a:pathLst>
              <a:path w="634" h="13970">
                <a:moveTo>
                  <a:pt x="0" y="13969"/>
                </a:moveTo>
                <a:lnTo>
                  <a:pt x="508" y="13969"/>
                </a:lnTo>
                <a:lnTo>
                  <a:pt x="508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606D7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bk object 1622"/>
          <p:cNvSpPr/>
          <p:nvPr/>
        </p:nvSpPr>
        <p:spPr>
          <a:xfrm>
            <a:off x="14725750" y="7028539"/>
            <a:ext cx="1270" cy="15240"/>
          </a:xfrm>
          <a:custGeom>
            <a:avLst/>
            <a:gdLst/>
            <a:ahLst/>
            <a:cxnLst/>
            <a:rect l="l" t="t" r="r" b="b"/>
            <a:pathLst>
              <a:path w="1269" h="15240">
                <a:moveTo>
                  <a:pt x="0" y="15239"/>
                </a:moveTo>
                <a:lnTo>
                  <a:pt x="833" y="15239"/>
                </a:lnTo>
                <a:lnTo>
                  <a:pt x="833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06D7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bk object 1623"/>
          <p:cNvSpPr/>
          <p:nvPr/>
        </p:nvSpPr>
        <p:spPr>
          <a:xfrm>
            <a:off x="14725750" y="7010759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780"/>
                </a:moveTo>
                <a:lnTo>
                  <a:pt x="1148" y="17780"/>
                </a:lnTo>
                <a:lnTo>
                  <a:pt x="1148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606D7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bk object 1624"/>
          <p:cNvSpPr/>
          <p:nvPr/>
        </p:nvSpPr>
        <p:spPr>
          <a:xfrm>
            <a:off x="14725750" y="6990439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20319"/>
                </a:moveTo>
                <a:lnTo>
                  <a:pt x="1466" y="20319"/>
                </a:lnTo>
                <a:lnTo>
                  <a:pt x="1466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606D7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bk object 1625"/>
          <p:cNvSpPr/>
          <p:nvPr/>
        </p:nvSpPr>
        <p:spPr>
          <a:xfrm>
            <a:off x="14725750" y="6967579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5" h="22859">
                <a:moveTo>
                  <a:pt x="0" y="22859"/>
                </a:moveTo>
                <a:lnTo>
                  <a:pt x="1786" y="22859"/>
                </a:lnTo>
                <a:lnTo>
                  <a:pt x="1786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606D7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bk object 1626"/>
          <p:cNvSpPr/>
          <p:nvPr/>
        </p:nvSpPr>
        <p:spPr>
          <a:xfrm>
            <a:off x="14726959" y="6915509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52069"/>
                </a:moveTo>
                <a:lnTo>
                  <a:pt x="0" y="0"/>
                </a:lnTo>
                <a:lnTo>
                  <a:pt x="0" y="52069"/>
                </a:lnTo>
                <a:close/>
              </a:path>
            </a:pathLst>
          </a:custGeom>
          <a:solidFill>
            <a:srgbClr val="606D7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7" name="bk object 1627"/>
          <p:cNvSpPr/>
          <p:nvPr/>
        </p:nvSpPr>
        <p:spPr>
          <a:xfrm>
            <a:off x="14728291" y="6540859"/>
            <a:ext cx="0" cy="374650"/>
          </a:xfrm>
          <a:custGeom>
            <a:avLst/>
            <a:gdLst/>
            <a:ahLst/>
            <a:cxnLst/>
            <a:rect l="l" t="t" r="r" b="b"/>
            <a:pathLst>
              <a:path h="374650">
                <a:moveTo>
                  <a:pt x="0" y="0"/>
                </a:moveTo>
                <a:lnTo>
                  <a:pt x="0" y="374650"/>
                </a:lnTo>
              </a:path>
            </a:pathLst>
          </a:custGeom>
          <a:ln w="5082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8" name="bk object 1628"/>
          <p:cNvSpPr/>
          <p:nvPr/>
        </p:nvSpPr>
        <p:spPr>
          <a:xfrm>
            <a:off x="14728541" y="6444339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19"/>
                </a:lnTo>
              </a:path>
            </a:pathLst>
          </a:custGeom>
          <a:ln w="5580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bk object 1629"/>
          <p:cNvSpPr/>
          <p:nvPr/>
        </p:nvSpPr>
        <p:spPr>
          <a:xfrm>
            <a:off x="14728775" y="6341469"/>
            <a:ext cx="0" cy="102870"/>
          </a:xfrm>
          <a:custGeom>
            <a:avLst/>
            <a:gdLst/>
            <a:ahLst/>
            <a:cxnLst/>
            <a:rect l="l" t="t" r="r" b="b"/>
            <a:pathLst>
              <a:path h="102870">
                <a:moveTo>
                  <a:pt x="0" y="0"/>
                </a:moveTo>
                <a:lnTo>
                  <a:pt x="0" y="102870"/>
                </a:lnTo>
              </a:path>
            </a:pathLst>
          </a:custGeom>
          <a:ln w="6048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bk object 1630"/>
          <p:cNvSpPr/>
          <p:nvPr/>
        </p:nvSpPr>
        <p:spPr>
          <a:xfrm>
            <a:off x="14728993" y="6233519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950"/>
                </a:lnTo>
              </a:path>
            </a:pathLst>
          </a:custGeom>
          <a:ln w="6486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bk object 1631"/>
          <p:cNvSpPr/>
          <p:nvPr/>
        </p:nvSpPr>
        <p:spPr>
          <a:xfrm>
            <a:off x="14729245" y="6059529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989"/>
                </a:lnTo>
              </a:path>
            </a:pathLst>
          </a:custGeom>
          <a:ln w="6987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bk object 1632"/>
          <p:cNvSpPr/>
          <p:nvPr/>
        </p:nvSpPr>
        <p:spPr>
          <a:xfrm>
            <a:off x="14729514" y="5874109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0"/>
                </a:moveTo>
                <a:lnTo>
                  <a:pt x="0" y="185419"/>
                </a:lnTo>
              </a:path>
            </a:pathLst>
          </a:custGeom>
          <a:ln w="7529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3" name="bk object 1633"/>
          <p:cNvSpPr/>
          <p:nvPr/>
        </p:nvSpPr>
        <p:spPr>
          <a:xfrm>
            <a:off x="14729747" y="567852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80"/>
                </a:lnTo>
              </a:path>
            </a:pathLst>
          </a:custGeom>
          <a:ln w="7992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bk object 1634"/>
          <p:cNvSpPr/>
          <p:nvPr/>
        </p:nvSpPr>
        <p:spPr>
          <a:xfrm>
            <a:off x="14729938" y="5471519"/>
            <a:ext cx="0" cy="207010"/>
          </a:xfrm>
          <a:custGeom>
            <a:avLst/>
            <a:gdLst/>
            <a:ahLst/>
            <a:cxnLst/>
            <a:rect l="l" t="t" r="r" b="b"/>
            <a:pathLst>
              <a:path h="207010">
                <a:moveTo>
                  <a:pt x="0" y="0"/>
                </a:moveTo>
                <a:lnTo>
                  <a:pt x="0" y="207010"/>
                </a:lnTo>
              </a:path>
            </a:pathLst>
          </a:custGeom>
          <a:ln w="8374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5" name="bk object 1635"/>
          <p:cNvSpPr/>
          <p:nvPr/>
        </p:nvSpPr>
        <p:spPr>
          <a:xfrm>
            <a:off x="14730083" y="5258159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359"/>
                </a:lnTo>
              </a:path>
            </a:pathLst>
          </a:custGeom>
          <a:ln w="8667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6" name="bk object 1636"/>
          <p:cNvSpPr/>
          <p:nvPr/>
        </p:nvSpPr>
        <p:spPr>
          <a:xfrm>
            <a:off x="14730184" y="5035909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0"/>
                </a:moveTo>
                <a:lnTo>
                  <a:pt x="0" y="222250"/>
                </a:lnTo>
              </a:path>
            </a:pathLst>
          </a:custGeom>
          <a:ln w="8867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7" name="bk object 1637"/>
          <p:cNvSpPr/>
          <p:nvPr/>
        </p:nvSpPr>
        <p:spPr>
          <a:xfrm>
            <a:off x="14730223" y="4578709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8944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bk object 1638"/>
          <p:cNvSpPr/>
          <p:nvPr/>
        </p:nvSpPr>
        <p:spPr>
          <a:xfrm>
            <a:off x="14730184" y="4356459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0"/>
                </a:moveTo>
                <a:lnTo>
                  <a:pt x="0" y="222249"/>
                </a:lnTo>
              </a:path>
            </a:pathLst>
          </a:custGeom>
          <a:ln w="8867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9" name="bk object 1639"/>
          <p:cNvSpPr/>
          <p:nvPr/>
        </p:nvSpPr>
        <p:spPr>
          <a:xfrm>
            <a:off x="14730083" y="4143099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360"/>
                </a:lnTo>
              </a:path>
            </a:pathLst>
          </a:custGeom>
          <a:ln w="8667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0" name="bk object 1640"/>
          <p:cNvSpPr/>
          <p:nvPr/>
        </p:nvSpPr>
        <p:spPr>
          <a:xfrm>
            <a:off x="14729938" y="3937359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740"/>
                </a:lnTo>
              </a:path>
            </a:pathLst>
          </a:custGeom>
          <a:ln w="8375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1" name="bk object 1641"/>
          <p:cNvSpPr/>
          <p:nvPr/>
        </p:nvSpPr>
        <p:spPr>
          <a:xfrm>
            <a:off x="14729747" y="3740509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7993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bk object 1642"/>
          <p:cNvSpPr/>
          <p:nvPr/>
        </p:nvSpPr>
        <p:spPr>
          <a:xfrm>
            <a:off x="14729514" y="3555089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0"/>
                </a:moveTo>
                <a:lnTo>
                  <a:pt x="0" y="185419"/>
                </a:lnTo>
              </a:path>
            </a:pathLst>
          </a:custGeom>
          <a:ln w="7529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3" name="bk object 1643"/>
          <p:cNvSpPr/>
          <p:nvPr/>
        </p:nvSpPr>
        <p:spPr>
          <a:xfrm>
            <a:off x="14729245" y="2672438"/>
            <a:ext cx="0" cy="882650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650"/>
                </a:lnTo>
              </a:path>
            </a:pathLst>
          </a:custGeom>
          <a:ln w="6987">
            <a:solidFill>
              <a:srgbClr val="606D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4" name="bk object 1644"/>
          <p:cNvSpPr/>
          <p:nvPr/>
        </p:nvSpPr>
        <p:spPr>
          <a:xfrm>
            <a:off x="14725750" y="2647039"/>
            <a:ext cx="2540" cy="25400"/>
          </a:xfrm>
          <a:custGeom>
            <a:avLst/>
            <a:gdLst/>
            <a:ahLst/>
            <a:cxnLst/>
            <a:rect l="l" t="t" r="r" b="b"/>
            <a:pathLst>
              <a:path w="2540" h="25400">
                <a:moveTo>
                  <a:pt x="0" y="25399"/>
                </a:moveTo>
                <a:lnTo>
                  <a:pt x="2105" y="25399"/>
                </a:lnTo>
                <a:lnTo>
                  <a:pt x="2105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606D7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5" name="bk object 1645"/>
          <p:cNvSpPr/>
          <p:nvPr/>
        </p:nvSpPr>
        <p:spPr>
          <a:xfrm>
            <a:off x="14725750" y="2624179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5" h="22860">
                <a:moveTo>
                  <a:pt x="0" y="22859"/>
                </a:moveTo>
                <a:lnTo>
                  <a:pt x="1785" y="22859"/>
                </a:lnTo>
                <a:lnTo>
                  <a:pt x="1785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606D7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6" name="bk object 1646"/>
          <p:cNvSpPr/>
          <p:nvPr/>
        </p:nvSpPr>
        <p:spPr>
          <a:xfrm>
            <a:off x="14725750" y="2603859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19">
                <a:moveTo>
                  <a:pt x="0" y="20320"/>
                </a:moveTo>
                <a:lnTo>
                  <a:pt x="1465" y="20320"/>
                </a:lnTo>
                <a:lnTo>
                  <a:pt x="1465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606D7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bk object 1647"/>
          <p:cNvSpPr/>
          <p:nvPr/>
        </p:nvSpPr>
        <p:spPr>
          <a:xfrm>
            <a:off x="14725750" y="2586079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80">
                <a:moveTo>
                  <a:pt x="0" y="17780"/>
                </a:moveTo>
                <a:lnTo>
                  <a:pt x="1147" y="17780"/>
                </a:lnTo>
                <a:lnTo>
                  <a:pt x="1147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606D7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8" name="bk object 1648"/>
          <p:cNvSpPr/>
          <p:nvPr/>
        </p:nvSpPr>
        <p:spPr>
          <a:xfrm>
            <a:off x="14725750" y="2570839"/>
            <a:ext cx="1270" cy="15240"/>
          </a:xfrm>
          <a:custGeom>
            <a:avLst/>
            <a:gdLst/>
            <a:ahLst/>
            <a:cxnLst/>
            <a:rect l="l" t="t" r="r" b="b"/>
            <a:pathLst>
              <a:path w="1269" h="15239">
                <a:moveTo>
                  <a:pt x="0" y="15239"/>
                </a:moveTo>
                <a:lnTo>
                  <a:pt x="832" y="15239"/>
                </a:lnTo>
                <a:lnTo>
                  <a:pt x="832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06D7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9" name="bk object 1649"/>
          <p:cNvSpPr/>
          <p:nvPr/>
        </p:nvSpPr>
        <p:spPr>
          <a:xfrm>
            <a:off x="14725750" y="2556869"/>
            <a:ext cx="635" cy="13970"/>
          </a:xfrm>
          <a:custGeom>
            <a:avLst/>
            <a:gdLst/>
            <a:ahLst/>
            <a:cxnLst/>
            <a:rect l="l" t="t" r="r" b="b"/>
            <a:pathLst>
              <a:path w="634" h="13969">
                <a:moveTo>
                  <a:pt x="0" y="13969"/>
                </a:moveTo>
                <a:lnTo>
                  <a:pt x="507" y="13969"/>
                </a:lnTo>
                <a:lnTo>
                  <a:pt x="507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606D7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0" name="bk object 1650"/>
          <p:cNvSpPr/>
          <p:nvPr/>
        </p:nvSpPr>
        <p:spPr>
          <a:xfrm>
            <a:off x="14725750" y="2545439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30">
                <a:moveTo>
                  <a:pt x="0" y="11429"/>
                </a:moveTo>
                <a:lnTo>
                  <a:pt x="168" y="11429"/>
                </a:lnTo>
                <a:lnTo>
                  <a:pt x="168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606D7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1" name="bk object 1651"/>
          <p:cNvSpPr/>
          <p:nvPr/>
        </p:nvSpPr>
        <p:spPr>
          <a:xfrm>
            <a:off x="14725750" y="7057473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29">
                <a:moveTo>
                  <a:pt x="0" y="11429"/>
                </a:moveTo>
                <a:lnTo>
                  <a:pt x="157" y="11429"/>
                </a:lnTo>
                <a:lnTo>
                  <a:pt x="157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5E6A7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2" name="bk object 1652"/>
          <p:cNvSpPr/>
          <p:nvPr/>
        </p:nvSpPr>
        <p:spPr>
          <a:xfrm>
            <a:off x="14725750" y="7043503"/>
            <a:ext cx="635" cy="13970"/>
          </a:xfrm>
          <a:custGeom>
            <a:avLst/>
            <a:gdLst/>
            <a:ahLst/>
            <a:cxnLst/>
            <a:rect l="l" t="t" r="r" b="b"/>
            <a:pathLst>
              <a:path w="634" h="13970">
                <a:moveTo>
                  <a:pt x="0" y="13970"/>
                </a:moveTo>
                <a:lnTo>
                  <a:pt x="472" y="13970"/>
                </a:lnTo>
                <a:lnTo>
                  <a:pt x="472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E6A7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3" name="bk object 1653"/>
          <p:cNvSpPr/>
          <p:nvPr/>
        </p:nvSpPr>
        <p:spPr>
          <a:xfrm>
            <a:off x="14725750" y="7028263"/>
            <a:ext cx="1270" cy="15240"/>
          </a:xfrm>
          <a:custGeom>
            <a:avLst/>
            <a:gdLst/>
            <a:ahLst/>
            <a:cxnLst/>
            <a:rect l="l" t="t" r="r" b="b"/>
            <a:pathLst>
              <a:path w="1269" h="15240">
                <a:moveTo>
                  <a:pt x="0" y="15239"/>
                </a:moveTo>
                <a:lnTo>
                  <a:pt x="774" y="15239"/>
                </a:lnTo>
                <a:lnTo>
                  <a:pt x="774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E6A7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4" name="bk object 1654"/>
          <p:cNvSpPr/>
          <p:nvPr/>
        </p:nvSpPr>
        <p:spPr>
          <a:xfrm>
            <a:off x="14725750" y="7009213"/>
            <a:ext cx="1270" cy="19050"/>
          </a:xfrm>
          <a:custGeom>
            <a:avLst/>
            <a:gdLst/>
            <a:ahLst/>
            <a:cxnLst/>
            <a:rect l="l" t="t" r="r" b="b"/>
            <a:pathLst>
              <a:path w="1269" h="19050">
                <a:moveTo>
                  <a:pt x="0" y="19049"/>
                </a:moveTo>
                <a:lnTo>
                  <a:pt x="1078" y="19049"/>
                </a:lnTo>
                <a:lnTo>
                  <a:pt x="1078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5E6A7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5" name="bk object 1655"/>
          <p:cNvSpPr/>
          <p:nvPr/>
        </p:nvSpPr>
        <p:spPr>
          <a:xfrm>
            <a:off x="14725750" y="6988892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20320"/>
                </a:moveTo>
                <a:lnTo>
                  <a:pt x="1383" y="20320"/>
                </a:lnTo>
                <a:lnTo>
                  <a:pt x="1383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5E6A7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bk object 1656"/>
          <p:cNvSpPr/>
          <p:nvPr/>
        </p:nvSpPr>
        <p:spPr>
          <a:xfrm>
            <a:off x="14725750" y="6967303"/>
            <a:ext cx="1905" cy="21590"/>
          </a:xfrm>
          <a:custGeom>
            <a:avLst/>
            <a:gdLst/>
            <a:ahLst/>
            <a:cxnLst/>
            <a:rect l="l" t="t" r="r" b="b"/>
            <a:pathLst>
              <a:path w="1905" h="21590">
                <a:moveTo>
                  <a:pt x="0" y="21589"/>
                </a:moveTo>
                <a:lnTo>
                  <a:pt x="1671" y="21589"/>
                </a:lnTo>
                <a:lnTo>
                  <a:pt x="1671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5E6A7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7" name="bk object 1657"/>
          <p:cNvSpPr/>
          <p:nvPr/>
        </p:nvSpPr>
        <p:spPr>
          <a:xfrm>
            <a:off x="14725750" y="6941903"/>
            <a:ext cx="2540" cy="25400"/>
          </a:xfrm>
          <a:custGeom>
            <a:avLst/>
            <a:gdLst/>
            <a:ahLst/>
            <a:cxnLst/>
            <a:rect l="l" t="t" r="r" b="b"/>
            <a:pathLst>
              <a:path w="2540" h="25400">
                <a:moveTo>
                  <a:pt x="0" y="25400"/>
                </a:moveTo>
                <a:lnTo>
                  <a:pt x="1961" y="25400"/>
                </a:lnTo>
                <a:lnTo>
                  <a:pt x="1961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5E6A7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8" name="bk object 1658"/>
          <p:cNvSpPr/>
          <p:nvPr/>
        </p:nvSpPr>
        <p:spPr>
          <a:xfrm>
            <a:off x="14728001" y="6585032"/>
            <a:ext cx="0" cy="356870"/>
          </a:xfrm>
          <a:custGeom>
            <a:avLst/>
            <a:gdLst/>
            <a:ahLst/>
            <a:cxnLst/>
            <a:rect l="l" t="t" r="r" b="b"/>
            <a:pathLst>
              <a:path h="356870">
                <a:moveTo>
                  <a:pt x="0" y="0"/>
                </a:moveTo>
                <a:lnTo>
                  <a:pt x="0" y="356870"/>
                </a:lnTo>
              </a:path>
            </a:pathLst>
          </a:custGeom>
          <a:ln w="4502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9" name="bk object 1659"/>
          <p:cNvSpPr/>
          <p:nvPr/>
        </p:nvSpPr>
        <p:spPr>
          <a:xfrm>
            <a:off x="14728237" y="649232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709"/>
                </a:lnTo>
              </a:path>
            </a:pathLst>
          </a:custGeom>
          <a:ln w="4974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0" name="bk object 1660"/>
          <p:cNvSpPr/>
          <p:nvPr/>
        </p:nvSpPr>
        <p:spPr>
          <a:xfrm>
            <a:off x="14728460" y="6393263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5420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1" name="bk object 1661"/>
          <p:cNvSpPr/>
          <p:nvPr/>
        </p:nvSpPr>
        <p:spPr>
          <a:xfrm>
            <a:off x="14728719" y="6231973"/>
            <a:ext cx="0" cy="161290"/>
          </a:xfrm>
          <a:custGeom>
            <a:avLst/>
            <a:gdLst/>
            <a:ahLst/>
            <a:cxnLst/>
            <a:rect l="l" t="t" r="r" b="b"/>
            <a:pathLst>
              <a:path h="161289">
                <a:moveTo>
                  <a:pt x="0" y="0"/>
                </a:moveTo>
                <a:lnTo>
                  <a:pt x="0" y="161289"/>
                </a:lnTo>
              </a:path>
            </a:pathLst>
          </a:custGeom>
          <a:ln w="5938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2" name="bk object 1662"/>
          <p:cNvSpPr/>
          <p:nvPr/>
        </p:nvSpPr>
        <p:spPr>
          <a:xfrm>
            <a:off x="14729004" y="6059253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720"/>
                </a:lnTo>
              </a:path>
            </a:pathLst>
          </a:custGeom>
          <a:ln w="6507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3" name="bk object 1663"/>
          <p:cNvSpPr/>
          <p:nvPr/>
        </p:nvSpPr>
        <p:spPr>
          <a:xfrm>
            <a:off x="14729254" y="5873832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0"/>
                </a:moveTo>
                <a:lnTo>
                  <a:pt x="0" y="185420"/>
                </a:lnTo>
              </a:path>
            </a:pathLst>
          </a:custGeom>
          <a:ln w="7008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4" name="bk object 1664"/>
          <p:cNvSpPr/>
          <p:nvPr/>
        </p:nvSpPr>
        <p:spPr>
          <a:xfrm>
            <a:off x="14729469" y="5676982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7439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5" name="bk object 1665"/>
          <p:cNvSpPr/>
          <p:nvPr/>
        </p:nvSpPr>
        <p:spPr>
          <a:xfrm>
            <a:off x="14729646" y="5471243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7792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6" name="bk object 1666"/>
          <p:cNvSpPr/>
          <p:nvPr/>
        </p:nvSpPr>
        <p:spPr>
          <a:xfrm>
            <a:off x="14729783" y="5257882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360"/>
                </a:lnTo>
              </a:path>
            </a:pathLst>
          </a:custGeom>
          <a:ln w="8063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7" name="bk object 1667"/>
          <p:cNvSpPr/>
          <p:nvPr/>
        </p:nvSpPr>
        <p:spPr>
          <a:xfrm>
            <a:off x="14729874" y="5035632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0"/>
                </a:moveTo>
                <a:lnTo>
                  <a:pt x="0" y="222250"/>
                </a:lnTo>
              </a:path>
            </a:pathLst>
          </a:custGeom>
          <a:ln w="8249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8" name="bk object 1668"/>
          <p:cNvSpPr/>
          <p:nvPr/>
        </p:nvSpPr>
        <p:spPr>
          <a:xfrm>
            <a:off x="14729910" y="4579703"/>
            <a:ext cx="0" cy="455930"/>
          </a:xfrm>
          <a:custGeom>
            <a:avLst/>
            <a:gdLst/>
            <a:ahLst/>
            <a:cxnLst/>
            <a:rect l="l" t="t" r="r" b="b"/>
            <a:pathLst>
              <a:path h="455929">
                <a:moveTo>
                  <a:pt x="0" y="0"/>
                </a:moveTo>
                <a:lnTo>
                  <a:pt x="0" y="455929"/>
                </a:lnTo>
              </a:path>
            </a:pathLst>
          </a:custGeom>
          <a:ln w="8320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bk object 1669"/>
          <p:cNvSpPr/>
          <p:nvPr/>
        </p:nvSpPr>
        <p:spPr>
          <a:xfrm>
            <a:off x="14729876" y="4357453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0"/>
                </a:moveTo>
                <a:lnTo>
                  <a:pt x="0" y="222250"/>
                </a:lnTo>
              </a:path>
            </a:pathLst>
          </a:custGeom>
          <a:ln w="8249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0" name="bk object 1670"/>
          <p:cNvSpPr/>
          <p:nvPr/>
        </p:nvSpPr>
        <p:spPr>
          <a:xfrm>
            <a:off x="14729783" y="4142823"/>
            <a:ext cx="0" cy="214629"/>
          </a:xfrm>
          <a:custGeom>
            <a:avLst/>
            <a:gdLst/>
            <a:ahLst/>
            <a:cxnLst/>
            <a:rect l="l" t="t" r="r" b="b"/>
            <a:pathLst>
              <a:path h="214629">
                <a:moveTo>
                  <a:pt x="0" y="0"/>
                </a:moveTo>
                <a:lnTo>
                  <a:pt x="0" y="214629"/>
                </a:lnTo>
              </a:path>
            </a:pathLst>
          </a:custGeom>
          <a:ln w="8063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1" name="bk object 1671"/>
          <p:cNvSpPr/>
          <p:nvPr/>
        </p:nvSpPr>
        <p:spPr>
          <a:xfrm>
            <a:off x="14729646" y="3937082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740"/>
                </a:lnTo>
              </a:path>
            </a:pathLst>
          </a:custGeom>
          <a:ln w="7791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2" name="bk object 1672"/>
          <p:cNvSpPr/>
          <p:nvPr/>
        </p:nvSpPr>
        <p:spPr>
          <a:xfrm>
            <a:off x="14729469" y="3741503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7439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3" name="bk object 1673"/>
          <p:cNvSpPr/>
          <p:nvPr/>
        </p:nvSpPr>
        <p:spPr>
          <a:xfrm>
            <a:off x="14729255" y="3556082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0"/>
                </a:moveTo>
                <a:lnTo>
                  <a:pt x="0" y="185420"/>
                </a:lnTo>
              </a:path>
            </a:pathLst>
          </a:custGeom>
          <a:ln w="7009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4" name="bk object 1674"/>
          <p:cNvSpPr/>
          <p:nvPr/>
        </p:nvSpPr>
        <p:spPr>
          <a:xfrm>
            <a:off x="14729004" y="2672163"/>
            <a:ext cx="0" cy="883919"/>
          </a:xfrm>
          <a:custGeom>
            <a:avLst/>
            <a:gdLst/>
            <a:ahLst/>
            <a:cxnLst/>
            <a:rect l="l" t="t" r="r" b="b"/>
            <a:pathLst>
              <a:path h="883920">
                <a:moveTo>
                  <a:pt x="0" y="0"/>
                </a:moveTo>
                <a:lnTo>
                  <a:pt x="0" y="883920"/>
                </a:lnTo>
              </a:path>
            </a:pathLst>
          </a:custGeom>
          <a:ln w="6507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bk object 1675"/>
          <p:cNvSpPr/>
          <p:nvPr/>
        </p:nvSpPr>
        <p:spPr>
          <a:xfrm>
            <a:off x="14725750" y="2648033"/>
            <a:ext cx="2540" cy="24130"/>
          </a:xfrm>
          <a:custGeom>
            <a:avLst/>
            <a:gdLst/>
            <a:ahLst/>
            <a:cxnLst/>
            <a:rect l="l" t="t" r="r" b="b"/>
            <a:pathLst>
              <a:path w="2540" h="24130">
                <a:moveTo>
                  <a:pt x="0" y="24129"/>
                </a:moveTo>
                <a:lnTo>
                  <a:pt x="1961" y="24129"/>
                </a:lnTo>
                <a:lnTo>
                  <a:pt x="1961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5E6A7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6" name="bk object 1676"/>
          <p:cNvSpPr/>
          <p:nvPr/>
        </p:nvSpPr>
        <p:spPr>
          <a:xfrm>
            <a:off x="14725750" y="2625173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5" h="22860">
                <a:moveTo>
                  <a:pt x="0" y="22859"/>
                </a:moveTo>
                <a:lnTo>
                  <a:pt x="1671" y="22859"/>
                </a:lnTo>
                <a:lnTo>
                  <a:pt x="1671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5E6A7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7" name="bk object 1677"/>
          <p:cNvSpPr/>
          <p:nvPr/>
        </p:nvSpPr>
        <p:spPr>
          <a:xfrm>
            <a:off x="14725750" y="2604853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19">
                <a:moveTo>
                  <a:pt x="0" y="20319"/>
                </a:moveTo>
                <a:lnTo>
                  <a:pt x="1374" y="20319"/>
                </a:lnTo>
                <a:lnTo>
                  <a:pt x="1374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5E6A7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8" name="bk object 1678"/>
          <p:cNvSpPr/>
          <p:nvPr/>
        </p:nvSpPr>
        <p:spPr>
          <a:xfrm>
            <a:off x="14725750" y="2587073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80">
                <a:moveTo>
                  <a:pt x="0" y="17779"/>
                </a:moveTo>
                <a:lnTo>
                  <a:pt x="1079" y="17779"/>
                </a:lnTo>
                <a:lnTo>
                  <a:pt x="107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5E6A7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9" name="bk object 1679"/>
          <p:cNvSpPr/>
          <p:nvPr/>
        </p:nvSpPr>
        <p:spPr>
          <a:xfrm>
            <a:off x="14725750" y="2570563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16510"/>
                </a:moveTo>
                <a:lnTo>
                  <a:pt x="774" y="16510"/>
                </a:lnTo>
                <a:lnTo>
                  <a:pt x="774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5E6A7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0" name="bk object 1680"/>
          <p:cNvSpPr/>
          <p:nvPr/>
        </p:nvSpPr>
        <p:spPr>
          <a:xfrm>
            <a:off x="14725750" y="2556593"/>
            <a:ext cx="635" cy="13970"/>
          </a:xfrm>
          <a:custGeom>
            <a:avLst/>
            <a:gdLst/>
            <a:ahLst/>
            <a:cxnLst/>
            <a:rect l="l" t="t" r="r" b="b"/>
            <a:pathLst>
              <a:path w="634" h="13969">
                <a:moveTo>
                  <a:pt x="0" y="13970"/>
                </a:moveTo>
                <a:lnTo>
                  <a:pt x="458" y="13970"/>
                </a:lnTo>
                <a:lnTo>
                  <a:pt x="458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E6A7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1" name="bk object 1681"/>
          <p:cNvSpPr/>
          <p:nvPr/>
        </p:nvSpPr>
        <p:spPr>
          <a:xfrm>
            <a:off x="14725750" y="2545163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30">
                <a:moveTo>
                  <a:pt x="0" y="11430"/>
                </a:moveTo>
                <a:lnTo>
                  <a:pt x="140" y="11430"/>
                </a:lnTo>
                <a:lnTo>
                  <a:pt x="1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5E6A77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2" name="bk object 1682"/>
          <p:cNvSpPr/>
          <p:nvPr/>
        </p:nvSpPr>
        <p:spPr>
          <a:xfrm>
            <a:off x="14725750" y="7057171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29">
                <a:moveTo>
                  <a:pt x="0" y="11429"/>
                </a:moveTo>
                <a:lnTo>
                  <a:pt x="144" y="11429"/>
                </a:lnTo>
                <a:lnTo>
                  <a:pt x="144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5C687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3" name="bk object 1683"/>
          <p:cNvSpPr/>
          <p:nvPr/>
        </p:nvSpPr>
        <p:spPr>
          <a:xfrm>
            <a:off x="14725750" y="7043201"/>
            <a:ext cx="635" cy="13970"/>
          </a:xfrm>
          <a:custGeom>
            <a:avLst/>
            <a:gdLst/>
            <a:ahLst/>
            <a:cxnLst/>
            <a:rect l="l" t="t" r="r" b="b"/>
            <a:pathLst>
              <a:path w="634" h="13970">
                <a:moveTo>
                  <a:pt x="0" y="13970"/>
                </a:moveTo>
                <a:lnTo>
                  <a:pt x="434" y="13970"/>
                </a:lnTo>
                <a:lnTo>
                  <a:pt x="434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C687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4" name="bk object 1684"/>
          <p:cNvSpPr/>
          <p:nvPr/>
        </p:nvSpPr>
        <p:spPr>
          <a:xfrm>
            <a:off x="14725750" y="7027961"/>
            <a:ext cx="1270" cy="15240"/>
          </a:xfrm>
          <a:custGeom>
            <a:avLst/>
            <a:gdLst/>
            <a:ahLst/>
            <a:cxnLst/>
            <a:rect l="l" t="t" r="r" b="b"/>
            <a:pathLst>
              <a:path w="1269" h="15240">
                <a:moveTo>
                  <a:pt x="0" y="15239"/>
                </a:moveTo>
                <a:lnTo>
                  <a:pt x="713" y="15239"/>
                </a:lnTo>
                <a:lnTo>
                  <a:pt x="713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C687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5" name="bk object 1685"/>
          <p:cNvSpPr/>
          <p:nvPr/>
        </p:nvSpPr>
        <p:spPr>
          <a:xfrm>
            <a:off x="14725750" y="7008911"/>
            <a:ext cx="1270" cy="19050"/>
          </a:xfrm>
          <a:custGeom>
            <a:avLst/>
            <a:gdLst/>
            <a:ahLst/>
            <a:cxnLst/>
            <a:rect l="l" t="t" r="r" b="b"/>
            <a:pathLst>
              <a:path w="1269" h="19050">
                <a:moveTo>
                  <a:pt x="0" y="19049"/>
                </a:moveTo>
                <a:lnTo>
                  <a:pt x="993" y="19049"/>
                </a:lnTo>
                <a:lnTo>
                  <a:pt x="993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5C687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6" name="bk object 1686"/>
          <p:cNvSpPr/>
          <p:nvPr/>
        </p:nvSpPr>
        <p:spPr>
          <a:xfrm>
            <a:off x="14725750" y="6988591"/>
            <a:ext cx="1270" cy="20320"/>
          </a:xfrm>
          <a:custGeom>
            <a:avLst/>
            <a:gdLst/>
            <a:ahLst/>
            <a:cxnLst/>
            <a:rect l="l" t="t" r="r" b="b"/>
            <a:pathLst>
              <a:path w="1269" h="20320">
                <a:moveTo>
                  <a:pt x="0" y="20320"/>
                </a:moveTo>
                <a:lnTo>
                  <a:pt x="1275" y="20320"/>
                </a:lnTo>
                <a:lnTo>
                  <a:pt x="1275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5C687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7" name="bk object 1687"/>
          <p:cNvSpPr/>
          <p:nvPr/>
        </p:nvSpPr>
        <p:spPr>
          <a:xfrm>
            <a:off x="14725750" y="6965731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5" h="22859">
                <a:moveTo>
                  <a:pt x="0" y="22860"/>
                </a:moveTo>
                <a:lnTo>
                  <a:pt x="1548" y="22860"/>
                </a:lnTo>
                <a:lnTo>
                  <a:pt x="1548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5C687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8" name="bk object 1688"/>
          <p:cNvSpPr/>
          <p:nvPr/>
        </p:nvSpPr>
        <p:spPr>
          <a:xfrm>
            <a:off x="14727829" y="6584731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4157">
            <a:solidFill>
              <a:srgbClr val="5C6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9" name="bk object 1689"/>
          <p:cNvSpPr/>
          <p:nvPr/>
        </p:nvSpPr>
        <p:spPr>
          <a:xfrm>
            <a:off x="14728048" y="64920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709"/>
                </a:lnTo>
              </a:path>
            </a:pathLst>
          </a:custGeom>
          <a:ln w="4593">
            <a:solidFill>
              <a:srgbClr val="5C6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0" name="bk object 1690"/>
          <p:cNvSpPr/>
          <p:nvPr/>
        </p:nvSpPr>
        <p:spPr>
          <a:xfrm>
            <a:off x="14728302" y="6339621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5103">
            <a:solidFill>
              <a:srgbClr val="5C6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1" name="bk object 1691"/>
          <p:cNvSpPr/>
          <p:nvPr/>
        </p:nvSpPr>
        <p:spPr>
          <a:xfrm>
            <a:off x="14728584" y="6174521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5669">
            <a:solidFill>
              <a:srgbClr val="5C6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2" name="bk object 1692"/>
          <p:cNvSpPr/>
          <p:nvPr/>
        </p:nvSpPr>
        <p:spPr>
          <a:xfrm>
            <a:off x="14728837" y="5996721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6174">
            <a:solidFill>
              <a:srgbClr val="5C6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3" name="bk object 1693"/>
          <p:cNvSpPr/>
          <p:nvPr/>
        </p:nvSpPr>
        <p:spPr>
          <a:xfrm>
            <a:off x="14729057" y="5808761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960"/>
                </a:lnTo>
              </a:path>
            </a:pathLst>
          </a:custGeom>
          <a:ln w="6614">
            <a:solidFill>
              <a:srgbClr val="5C6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4" name="bk object 1694"/>
          <p:cNvSpPr/>
          <p:nvPr/>
        </p:nvSpPr>
        <p:spPr>
          <a:xfrm>
            <a:off x="14729243" y="5609371"/>
            <a:ext cx="0" cy="199390"/>
          </a:xfrm>
          <a:custGeom>
            <a:avLst/>
            <a:gdLst/>
            <a:ahLst/>
            <a:cxnLst/>
            <a:rect l="l" t="t" r="r" b="b"/>
            <a:pathLst>
              <a:path h="199389">
                <a:moveTo>
                  <a:pt x="0" y="0"/>
                </a:moveTo>
                <a:lnTo>
                  <a:pt x="0" y="199389"/>
                </a:lnTo>
              </a:path>
            </a:pathLst>
          </a:custGeom>
          <a:ln w="6987">
            <a:solidFill>
              <a:srgbClr val="5C6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5" name="bk object 1695"/>
          <p:cNvSpPr/>
          <p:nvPr/>
        </p:nvSpPr>
        <p:spPr>
          <a:xfrm>
            <a:off x="14729393" y="5401091"/>
            <a:ext cx="0" cy="208279"/>
          </a:xfrm>
          <a:custGeom>
            <a:avLst/>
            <a:gdLst/>
            <a:ahLst/>
            <a:cxnLst/>
            <a:rect l="l" t="t" r="r" b="b"/>
            <a:pathLst>
              <a:path h="208279">
                <a:moveTo>
                  <a:pt x="0" y="0"/>
                </a:moveTo>
                <a:lnTo>
                  <a:pt x="0" y="208280"/>
                </a:lnTo>
              </a:path>
            </a:pathLst>
          </a:custGeom>
          <a:ln w="7288">
            <a:solidFill>
              <a:srgbClr val="5C6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6" name="bk object 1696"/>
          <p:cNvSpPr/>
          <p:nvPr/>
        </p:nvSpPr>
        <p:spPr>
          <a:xfrm>
            <a:off x="14729507" y="5183921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69"/>
                </a:lnTo>
              </a:path>
            </a:pathLst>
          </a:custGeom>
          <a:ln w="7512">
            <a:solidFill>
              <a:srgbClr val="5C6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7" name="bk object 1697"/>
          <p:cNvSpPr/>
          <p:nvPr/>
        </p:nvSpPr>
        <p:spPr>
          <a:xfrm>
            <a:off x="14729564" y="4504471"/>
            <a:ext cx="0" cy="679450"/>
          </a:xfrm>
          <a:custGeom>
            <a:avLst/>
            <a:gdLst/>
            <a:ahLst/>
            <a:cxnLst/>
            <a:rect l="l" t="t" r="r" b="b"/>
            <a:pathLst>
              <a:path h="679450">
                <a:moveTo>
                  <a:pt x="0" y="0"/>
                </a:moveTo>
                <a:lnTo>
                  <a:pt x="0" y="679450"/>
                </a:lnTo>
              </a:path>
            </a:pathLst>
          </a:custGeom>
          <a:ln w="7627">
            <a:solidFill>
              <a:srgbClr val="5C6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bk object 1698"/>
          <p:cNvSpPr/>
          <p:nvPr/>
        </p:nvSpPr>
        <p:spPr>
          <a:xfrm>
            <a:off x="14729535" y="4286031"/>
            <a:ext cx="0" cy="218440"/>
          </a:xfrm>
          <a:custGeom>
            <a:avLst/>
            <a:gdLst/>
            <a:ahLst/>
            <a:cxnLst/>
            <a:rect l="l" t="t" r="r" b="b"/>
            <a:pathLst>
              <a:path h="218439">
                <a:moveTo>
                  <a:pt x="0" y="0"/>
                </a:moveTo>
                <a:lnTo>
                  <a:pt x="0" y="218440"/>
                </a:lnTo>
              </a:path>
            </a:pathLst>
          </a:custGeom>
          <a:ln w="7570">
            <a:solidFill>
              <a:srgbClr val="5C6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9" name="bk object 1699"/>
          <p:cNvSpPr/>
          <p:nvPr/>
        </p:nvSpPr>
        <p:spPr>
          <a:xfrm>
            <a:off x="14729437" y="4073941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0"/>
                </a:moveTo>
                <a:lnTo>
                  <a:pt x="0" y="212090"/>
                </a:lnTo>
              </a:path>
            </a:pathLst>
          </a:custGeom>
          <a:ln w="7372">
            <a:solidFill>
              <a:srgbClr val="5C6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bk object 1700"/>
          <p:cNvSpPr/>
          <p:nvPr/>
        </p:nvSpPr>
        <p:spPr>
          <a:xfrm>
            <a:off x="14729299" y="3872011"/>
            <a:ext cx="0" cy="201930"/>
          </a:xfrm>
          <a:custGeom>
            <a:avLst/>
            <a:gdLst/>
            <a:ahLst/>
            <a:cxnLst/>
            <a:rect l="l" t="t" r="r" b="b"/>
            <a:pathLst>
              <a:path h="201929">
                <a:moveTo>
                  <a:pt x="0" y="0"/>
                </a:moveTo>
                <a:lnTo>
                  <a:pt x="0" y="201929"/>
                </a:lnTo>
              </a:path>
            </a:pathLst>
          </a:custGeom>
          <a:ln w="7096">
            <a:solidFill>
              <a:srgbClr val="5C6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1" name="bk object 1701"/>
          <p:cNvSpPr/>
          <p:nvPr/>
        </p:nvSpPr>
        <p:spPr>
          <a:xfrm>
            <a:off x="14729124" y="3678971"/>
            <a:ext cx="0" cy="193040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3039"/>
                </a:lnTo>
              </a:path>
            </a:pathLst>
          </a:custGeom>
          <a:ln w="6746">
            <a:solidFill>
              <a:srgbClr val="5C6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2" name="bk object 1702"/>
          <p:cNvSpPr/>
          <p:nvPr/>
        </p:nvSpPr>
        <p:spPr>
          <a:xfrm>
            <a:off x="14728914" y="2673131"/>
            <a:ext cx="0" cy="1005840"/>
          </a:xfrm>
          <a:custGeom>
            <a:avLst/>
            <a:gdLst/>
            <a:ahLst/>
            <a:cxnLst/>
            <a:rect l="l" t="t" r="r" b="b"/>
            <a:pathLst>
              <a:path h="1005839">
                <a:moveTo>
                  <a:pt x="0" y="0"/>
                </a:moveTo>
                <a:lnTo>
                  <a:pt x="0" y="1005839"/>
                </a:lnTo>
              </a:path>
            </a:pathLst>
          </a:custGeom>
          <a:ln w="6327">
            <a:solidFill>
              <a:srgbClr val="5C6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3" name="bk object 1703"/>
          <p:cNvSpPr/>
          <p:nvPr/>
        </p:nvSpPr>
        <p:spPr>
          <a:xfrm>
            <a:off x="14726659" y="2545855"/>
            <a:ext cx="0" cy="127635"/>
          </a:xfrm>
          <a:custGeom>
            <a:avLst/>
            <a:gdLst/>
            <a:ahLst/>
            <a:cxnLst/>
            <a:rect l="l" t="t" r="r" b="b"/>
            <a:pathLst>
              <a:path h="127635">
                <a:moveTo>
                  <a:pt x="0" y="127276"/>
                </a:moveTo>
                <a:lnTo>
                  <a:pt x="0" y="0"/>
                </a:lnTo>
                <a:lnTo>
                  <a:pt x="0" y="127276"/>
                </a:lnTo>
                <a:close/>
              </a:path>
            </a:pathLst>
          </a:custGeom>
          <a:solidFill>
            <a:srgbClr val="5C687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4" name="bk object 1704"/>
          <p:cNvSpPr/>
          <p:nvPr/>
        </p:nvSpPr>
        <p:spPr>
          <a:xfrm>
            <a:off x="14725750" y="2626141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5" h="22860">
                <a:moveTo>
                  <a:pt x="0" y="22860"/>
                </a:moveTo>
                <a:lnTo>
                  <a:pt x="1549" y="22860"/>
                </a:lnTo>
                <a:lnTo>
                  <a:pt x="154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5C687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5" name="bk object 1705"/>
          <p:cNvSpPr/>
          <p:nvPr/>
        </p:nvSpPr>
        <p:spPr>
          <a:xfrm>
            <a:off x="14725750" y="2546131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30">
                <a:moveTo>
                  <a:pt x="0" y="11429"/>
                </a:moveTo>
                <a:lnTo>
                  <a:pt x="146" y="11429"/>
                </a:lnTo>
                <a:lnTo>
                  <a:pt x="146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5C687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6" name="bk object 1706"/>
          <p:cNvSpPr/>
          <p:nvPr/>
        </p:nvSpPr>
        <p:spPr>
          <a:xfrm>
            <a:off x="14725750" y="7056894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29">
                <a:moveTo>
                  <a:pt x="0" y="11429"/>
                </a:moveTo>
                <a:lnTo>
                  <a:pt x="131" y="11429"/>
                </a:lnTo>
                <a:lnTo>
                  <a:pt x="131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5B677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7" name="bk object 1707"/>
          <p:cNvSpPr/>
          <p:nvPr/>
        </p:nvSpPr>
        <p:spPr>
          <a:xfrm>
            <a:off x="14725750" y="7042925"/>
            <a:ext cx="635" cy="13970"/>
          </a:xfrm>
          <a:custGeom>
            <a:avLst/>
            <a:gdLst/>
            <a:ahLst/>
            <a:cxnLst/>
            <a:rect l="l" t="t" r="r" b="b"/>
            <a:pathLst>
              <a:path w="634" h="13970">
                <a:moveTo>
                  <a:pt x="0" y="13970"/>
                </a:moveTo>
                <a:lnTo>
                  <a:pt x="395" y="13970"/>
                </a:lnTo>
                <a:lnTo>
                  <a:pt x="395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B677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8" name="bk object 1708"/>
          <p:cNvSpPr/>
          <p:nvPr/>
        </p:nvSpPr>
        <p:spPr>
          <a:xfrm>
            <a:off x="14725750" y="7026415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09">
                <a:moveTo>
                  <a:pt x="0" y="16510"/>
                </a:moveTo>
                <a:lnTo>
                  <a:pt x="660" y="16510"/>
                </a:lnTo>
                <a:lnTo>
                  <a:pt x="66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5B677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9" name="bk object 1709"/>
          <p:cNvSpPr/>
          <p:nvPr/>
        </p:nvSpPr>
        <p:spPr>
          <a:xfrm>
            <a:off x="14725750" y="7008634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779"/>
                </a:moveTo>
                <a:lnTo>
                  <a:pt x="915" y="17779"/>
                </a:lnTo>
                <a:lnTo>
                  <a:pt x="915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5B677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0" name="bk object 1710"/>
          <p:cNvSpPr/>
          <p:nvPr/>
        </p:nvSpPr>
        <p:spPr>
          <a:xfrm>
            <a:off x="14725750" y="6988315"/>
            <a:ext cx="1270" cy="20320"/>
          </a:xfrm>
          <a:custGeom>
            <a:avLst/>
            <a:gdLst/>
            <a:ahLst/>
            <a:cxnLst/>
            <a:rect l="l" t="t" r="r" b="b"/>
            <a:pathLst>
              <a:path w="1269" h="20320">
                <a:moveTo>
                  <a:pt x="0" y="20320"/>
                </a:moveTo>
                <a:lnTo>
                  <a:pt x="1164" y="20320"/>
                </a:lnTo>
                <a:lnTo>
                  <a:pt x="1164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5B677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1" name="bk object 1711"/>
          <p:cNvSpPr/>
          <p:nvPr/>
        </p:nvSpPr>
        <p:spPr>
          <a:xfrm>
            <a:off x="14725750" y="6965455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5" h="22859">
                <a:moveTo>
                  <a:pt x="0" y="22859"/>
                </a:moveTo>
                <a:lnTo>
                  <a:pt x="1415" y="22859"/>
                </a:lnTo>
                <a:lnTo>
                  <a:pt x="1415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5B677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2" name="bk object 1712"/>
          <p:cNvSpPr/>
          <p:nvPr/>
        </p:nvSpPr>
        <p:spPr>
          <a:xfrm>
            <a:off x="14727808" y="6490475"/>
            <a:ext cx="0" cy="474980"/>
          </a:xfrm>
          <a:custGeom>
            <a:avLst/>
            <a:gdLst/>
            <a:ahLst/>
            <a:cxnLst/>
            <a:rect l="l" t="t" r="r" b="b"/>
            <a:pathLst>
              <a:path h="474979">
                <a:moveTo>
                  <a:pt x="0" y="0"/>
                </a:moveTo>
                <a:lnTo>
                  <a:pt x="0" y="474979"/>
                </a:lnTo>
              </a:path>
            </a:pathLst>
          </a:custGeom>
          <a:ln w="4115">
            <a:solidFill>
              <a:srgbClr val="5B67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3" name="bk object 1713"/>
          <p:cNvSpPr/>
          <p:nvPr/>
        </p:nvSpPr>
        <p:spPr>
          <a:xfrm>
            <a:off x="14728093" y="6339345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0"/>
                </a:moveTo>
                <a:lnTo>
                  <a:pt x="0" y="151130"/>
                </a:lnTo>
              </a:path>
            </a:pathLst>
          </a:custGeom>
          <a:ln w="4684">
            <a:solidFill>
              <a:srgbClr val="5B67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4" name="bk object 1714"/>
          <p:cNvSpPr/>
          <p:nvPr/>
        </p:nvSpPr>
        <p:spPr>
          <a:xfrm>
            <a:off x="14728352" y="6174245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5202">
            <a:solidFill>
              <a:srgbClr val="5B67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5" name="bk object 1715"/>
          <p:cNvSpPr/>
          <p:nvPr/>
        </p:nvSpPr>
        <p:spPr>
          <a:xfrm>
            <a:off x="14728584" y="5996445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5667">
            <a:solidFill>
              <a:srgbClr val="5B67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6" name="bk object 1716"/>
          <p:cNvSpPr/>
          <p:nvPr/>
        </p:nvSpPr>
        <p:spPr>
          <a:xfrm>
            <a:off x="14728787" y="5807215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9229"/>
                </a:lnTo>
              </a:path>
            </a:pathLst>
          </a:custGeom>
          <a:ln w="6074">
            <a:solidFill>
              <a:srgbClr val="5B67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7" name="bk object 1717"/>
          <p:cNvSpPr/>
          <p:nvPr/>
        </p:nvSpPr>
        <p:spPr>
          <a:xfrm>
            <a:off x="14728959" y="5607825"/>
            <a:ext cx="0" cy="199390"/>
          </a:xfrm>
          <a:custGeom>
            <a:avLst/>
            <a:gdLst/>
            <a:ahLst/>
            <a:cxnLst/>
            <a:rect l="l" t="t" r="r" b="b"/>
            <a:pathLst>
              <a:path h="199389">
                <a:moveTo>
                  <a:pt x="0" y="0"/>
                </a:moveTo>
                <a:lnTo>
                  <a:pt x="0" y="199389"/>
                </a:lnTo>
              </a:path>
            </a:pathLst>
          </a:custGeom>
          <a:ln w="6418">
            <a:solidFill>
              <a:srgbClr val="5B67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8" name="bk object 1718"/>
          <p:cNvSpPr/>
          <p:nvPr/>
        </p:nvSpPr>
        <p:spPr>
          <a:xfrm>
            <a:off x="14729097" y="5399545"/>
            <a:ext cx="0" cy="208279"/>
          </a:xfrm>
          <a:custGeom>
            <a:avLst/>
            <a:gdLst/>
            <a:ahLst/>
            <a:cxnLst/>
            <a:rect l="l" t="t" r="r" b="b"/>
            <a:pathLst>
              <a:path h="208279">
                <a:moveTo>
                  <a:pt x="0" y="0"/>
                </a:moveTo>
                <a:lnTo>
                  <a:pt x="0" y="208280"/>
                </a:lnTo>
              </a:path>
            </a:pathLst>
          </a:custGeom>
          <a:ln w="6695">
            <a:solidFill>
              <a:srgbClr val="5B67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9" name="bk object 1719"/>
          <p:cNvSpPr/>
          <p:nvPr/>
        </p:nvSpPr>
        <p:spPr>
          <a:xfrm>
            <a:off x="14729201" y="5183645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900"/>
                </a:lnTo>
              </a:path>
            </a:pathLst>
          </a:custGeom>
          <a:ln w="6901">
            <a:solidFill>
              <a:srgbClr val="5B67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0" name="bk object 1720"/>
          <p:cNvSpPr/>
          <p:nvPr/>
        </p:nvSpPr>
        <p:spPr>
          <a:xfrm>
            <a:off x="14729254" y="4505465"/>
            <a:ext cx="0" cy="678180"/>
          </a:xfrm>
          <a:custGeom>
            <a:avLst/>
            <a:gdLst/>
            <a:ahLst/>
            <a:cxnLst/>
            <a:rect l="l" t="t" r="r" b="b"/>
            <a:pathLst>
              <a:path h="678179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7006">
            <a:solidFill>
              <a:srgbClr val="5B67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1" name="bk object 1721"/>
          <p:cNvSpPr/>
          <p:nvPr/>
        </p:nvSpPr>
        <p:spPr>
          <a:xfrm>
            <a:off x="14729228" y="4285755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0"/>
                </a:moveTo>
                <a:lnTo>
                  <a:pt x="0" y="219709"/>
                </a:lnTo>
              </a:path>
            </a:pathLst>
          </a:custGeom>
          <a:ln w="6954">
            <a:solidFill>
              <a:srgbClr val="5B67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2" name="bk object 1722"/>
          <p:cNvSpPr/>
          <p:nvPr/>
        </p:nvSpPr>
        <p:spPr>
          <a:xfrm>
            <a:off x="14729136" y="4074934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820"/>
                </a:lnTo>
              </a:path>
            </a:pathLst>
          </a:custGeom>
          <a:ln w="6771">
            <a:solidFill>
              <a:srgbClr val="5B67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3" name="bk object 1723"/>
          <p:cNvSpPr/>
          <p:nvPr/>
        </p:nvSpPr>
        <p:spPr>
          <a:xfrm>
            <a:off x="14729009" y="3873005"/>
            <a:ext cx="0" cy="201930"/>
          </a:xfrm>
          <a:custGeom>
            <a:avLst/>
            <a:gdLst/>
            <a:ahLst/>
            <a:cxnLst/>
            <a:rect l="l" t="t" r="r" b="b"/>
            <a:pathLst>
              <a:path h="201929">
                <a:moveTo>
                  <a:pt x="0" y="0"/>
                </a:moveTo>
                <a:lnTo>
                  <a:pt x="0" y="201929"/>
                </a:lnTo>
              </a:path>
            </a:pathLst>
          </a:custGeom>
          <a:ln w="6518">
            <a:solidFill>
              <a:srgbClr val="5B67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4" name="bk object 1724"/>
          <p:cNvSpPr/>
          <p:nvPr/>
        </p:nvSpPr>
        <p:spPr>
          <a:xfrm>
            <a:off x="14728848" y="3679965"/>
            <a:ext cx="0" cy="193040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3040"/>
                </a:lnTo>
              </a:path>
            </a:pathLst>
          </a:custGeom>
          <a:ln w="6196">
            <a:solidFill>
              <a:srgbClr val="5B67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5" name="bk object 1725"/>
          <p:cNvSpPr/>
          <p:nvPr/>
        </p:nvSpPr>
        <p:spPr>
          <a:xfrm>
            <a:off x="14728656" y="2674125"/>
            <a:ext cx="0" cy="1005840"/>
          </a:xfrm>
          <a:custGeom>
            <a:avLst/>
            <a:gdLst/>
            <a:ahLst/>
            <a:cxnLst/>
            <a:rect l="l" t="t" r="r" b="b"/>
            <a:pathLst>
              <a:path h="1005839">
                <a:moveTo>
                  <a:pt x="0" y="0"/>
                </a:moveTo>
                <a:lnTo>
                  <a:pt x="0" y="1005839"/>
                </a:lnTo>
              </a:path>
            </a:pathLst>
          </a:custGeom>
          <a:ln w="5809">
            <a:solidFill>
              <a:srgbClr val="5B67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bk object 1726"/>
          <p:cNvSpPr/>
          <p:nvPr/>
        </p:nvSpPr>
        <p:spPr>
          <a:xfrm>
            <a:off x="14725750" y="2648725"/>
            <a:ext cx="1905" cy="25400"/>
          </a:xfrm>
          <a:custGeom>
            <a:avLst/>
            <a:gdLst/>
            <a:ahLst/>
            <a:cxnLst/>
            <a:rect l="l" t="t" r="r" b="b"/>
            <a:pathLst>
              <a:path w="1905" h="25400">
                <a:moveTo>
                  <a:pt x="0" y="25400"/>
                </a:moveTo>
                <a:lnTo>
                  <a:pt x="1660" y="25400"/>
                </a:lnTo>
                <a:lnTo>
                  <a:pt x="16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5B677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7" name="bk object 1727"/>
          <p:cNvSpPr/>
          <p:nvPr/>
        </p:nvSpPr>
        <p:spPr>
          <a:xfrm>
            <a:off x="14725750" y="2627135"/>
            <a:ext cx="1905" cy="21590"/>
          </a:xfrm>
          <a:custGeom>
            <a:avLst/>
            <a:gdLst/>
            <a:ahLst/>
            <a:cxnLst/>
            <a:rect l="l" t="t" r="r" b="b"/>
            <a:pathLst>
              <a:path w="1905" h="21589">
                <a:moveTo>
                  <a:pt x="0" y="21590"/>
                </a:moveTo>
                <a:lnTo>
                  <a:pt x="1416" y="21590"/>
                </a:lnTo>
                <a:lnTo>
                  <a:pt x="1416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5B677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8" name="bk object 1728"/>
          <p:cNvSpPr/>
          <p:nvPr/>
        </p:nvSpPr>
        <p:spPr>
          <a:xfrm>
            <a:off x="14725750" y="2605545"/>
            <a:ext cx="1270" cy="21590"/>
          </a:xfrm>
          <a:custGeom>
            <a:avLst/>
            <a:gdLst/>
            <a:ahLst/>
            <a:cxnLst/>
            <a:rect l="l" t="t" r="r" b="b"/>
            <a:pathLst>
              <a:path w="1269" h="21589">
                <a:moveTo>
                  <a:pt x="0" y="21589"/>
                </a:moveTo>
                <a:lnTo>
                  <a:pt x="1165" y="21589"/>
                </a:lnTo>
                <a:lnTo>
                  <a:pt x="1165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5B677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9" name="bk object 1729"/>
          <p:cNvSpPr/>
          <p:nvPr/>
        </p:nvSpPr>
        <p:spPr>
          <a:xfrm>
            <a:off x="14725750" y="2587765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80">
                <a:moveTo>
                  <a:pt x="0" y="17780"/>
                </a:moveTo>
                <a:lnTo>
                  <a:pt x="908" y="17780"/>
                </a:lnTo>
                <a:lnTo>
                  <a:pt x="908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5B677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0" name="bk object 1730"/>
          <p:cNvSpPr/>
          <p:nvPr/>
        </p:nvSpPr>
        <p:spPr>
          <a:xfrm>
            <a:off x="14725750" y="2571255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16509"/>
                </a:moveTo>
                <a:lnTo>
                  <a:pt x="652" y="16509"/>
                </a:lnTo>
                <a:lnTo>
                  <a:pt x="652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5B677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1" name="bk object 1731"/>
          <p:cNvSpPr/>
          <p:nvPr/>
        </p:nvSpPr>
        <p:spPr>
          <a:xfrm>
            <a:off x="14725750" y="2557285"/>
            <a:ext cx="635" cy="13970"/>
          </a:xfrm>
          <a:custGeom>
            <a:avLst/>
            <a:gdLst/>
            <a:ahLst/>
            <a:cxnLst/>
            <a:rect l="l" t="t" r="r" b="b"/>
            <a:pathLst>
              <a:path w="634" h="13969">
                <a:moveTo>
                  <a:pt x="0" y="13970"/>
                </a:moveTo>
                <a:lnTo>
                  <a:pt x="385" y="13970"/>
                </a:lnTo>
                <a:lnTo>
                  <a:pt x="385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B677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2" name="bk object 1732"/>
          <p:cNvSpPr/>
          <p:nvPr/>
        </p:nvSpPr>
        <p:spPr>
          <a:xfrm>
            <a:off x="14725750" y="2545855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30">
                <a:moveTo>
                  <a:pt x="0" y="11429"/>
                </a:moveTo>
                <a:lnTo>
                  <a:pt x="119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5B677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3" name="bk object 1733"/>
          <p:cNvSpPr/>
          <p:nvPr/>
        </p:nvSpPr>
        <p:spPr>
          <a:xfrm>
            <a:off x="14726456" y="6939767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128268"/>
                </a:moveTo>
                <a:lnTo>
                  <a:pt x="0" y="0"/>
                </a:lnTo>
                <a:lnTo>
                  <a:pt x="0" y="128268"/>
                </a:lnTo>
                <a:close/>
              </a:path>
            </a:pathLst>
          </a:custGeom>
          <a:solidFill>
            <a:srgbClr val="59657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4" name="bk object 1734"/>
          <p:cNvSpPr/>
          <p:nvPr/>
        </p:nvSpPr>
        <p:spPr>
          <a:xfrm>
            <a:off x="14727542" y="6537176"/>
            <a:ext cx="0" cy="402590"/>
          </a:xfrm>
          <a:custGeom>
            <a:avLst/>
            <a:gdLst/>
            <a:ahLst/>
            <a:cxnLst/>
            <a:rect l="l" t="t" r="r" b="b"/>
            <a:pathLst>
              <a:path h="402590">
                <a:moveTo>
                  <a:pt x="0" y="0"/>
                </a:moveTo>
                <a:lnTo>
                  <a:pt x="0" y="402589"/>
                </a:lnTo>
              </a:path>
            </a:pathLst>
          </a:custGeom>
          <a:ln w="3585">
            <a:solidFill>
              <a:srgbClr val="5965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5" name="bk object 1735"/>
          <p:cNvSpPr/>
          <p:nvPr/>
        </p:nvSpPr>
        <p:spPr>
          <a:xfrm>
            <a:off x="14727812" y="6389856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19"/>
                </a:lnTo>
              </a:path>
            </a:pathLst>
          </a:custGeom>
          <a:ln w="4122">
            <a:solidFill>
              <a:srgbClr val="5965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6" name="bk object 1736"/>
          <p:cNvSpPr/>
          <p:nvPr/>
        </p:nvSpPr>
        <p:spPr>
          <a:xfrm>
            <a:off x="14728057" y="6229836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612">
            <a:solidFill>
              <a:srgbClr val="5965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7" name="bk object 1737"/>
          <p:cNvSpPr/>
          <p:nvPr/>
        </p:nvSpPr>
        <p:spPr>
          <a:xfrm>
            <a:off x="14728277" y="6055846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989"/>
                </a:lnTo>
              </a:path>
            </a:pathLst>
          </a:custGeom>
          <a:ln w="5054">
            <a:solidFill>
              <a:srgbClr val="5965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8" name="bk object 1738"/>
          <p:cNvSpPr/>
          <p:nvPr/>
        </p:nvSpPr>
        <p:spPr>
          <a:xfrm>
            <a:off x="14728473" y="5870426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0"/>
                </a:moveTo>
                <a:lnTo>
                  <a:pt x="0" y="185420"/>
                </a:lnTo>
              </a:path>
            </a:pathLst>
          </a:custGeom>
          <a:ln w="5444">
            <a:solidFill>
              <a:srgbClr val="5965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9" name="bk object 1739"/>
          <p:cNvSpPr/>
          <p:nvPr/>
        </p:nvSpPr>
        <p:spPr>
          <a:xfrm>
            <a:off x="14728660" y="5607536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889"/>
                </a:lnTo>
              </a:path>
            </a:pathLst>
          </a:custGeom>
          <a:ln w="5821">
            <a:solidFill>
              <a:srgbClr val="5965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0" name="bk object 1740"/>
          <p:cNvSpPr/>
          <p:nvPr/>
        </p:nvSpPr>
        <p:spPr>
          <a:xfrm>
            <a:off x="14728829" y="5328136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9400"/>
                </a:lnTo>
              </a:path>
            </a:pathLst>
          </a:custGeom>
          <a:ln w="6157">
            <a:solidFill>
              <a:srgbClr val="5965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" name="bk object 1741"/>
          <p:cNvSpPr/>
          <p:nvPr/>
        </p:nvSpPr>
        <p:spPr>
          <a:xfrm>
            <a:off x="14728939" y="5034765"/>
            <a:ext cx="0" cy="29337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0"/>
                </a:moveTo>
                <a:lnTo>
                  <a:pt x="0" y="293370"/>
                </a:lnTo>
              </a:path>
            </a:pathLst>
          </a:custGeom>
          <a:ln w="6378">
            <a:solidFill>
              <a:srgbClr val="5965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2" name="bk object 1742"/>
          <p:cNvSpPr/>
          <p:nvPr/>
        </p:nvSpPr>
        <p:spPr>
          <a:xfrm>
            <a:off x="14728964" y="4431515"/>
            <a:ext cx="0" cy="603250"/>
          </a:xfrm>
          <a:custGeom>
            <a:avLst/>
            <a:gdLst/>
            <a:ahLst/>
            <a:cxnLst/>
            <a:rect l="l" t="t" r="r" b="b"/>
            <a:pathLst>
              <a:path h="603250">
                <a:moveTo>
                  <a:pt x="0" y="0"/>
                </a:moveTo>
                <a:lnTo>
                  <a:pt x="0" y="603249"/>
                </a:lnTo>
              </a:path>
            </a:pathLst>
          </a:custGeom>
          <a:ln w="6426">
            <a:solidFill>
              <a:srgbClr val="5965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3" name="bk object 1743"/>
          <p:cNvSpPr/>
          <p:nvPr/>
        </p:nvSpPr>
        <p:spPr>
          <a:xfrm>
            <a:off x="14728891" y="4144496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7020"/>
                </a:lnTo>
              </a:path>
            </a:pathLst>
          </a:custGeom>
          <a:ln w="6282">
            <a:solidFill>
              <a:srgbClr val="5965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4" name="bk object 1744"/>
          <p:cNvSpPr/>
          <p:nvPr/>
        </p:nvSpPr>
        <p:spPr>
          <a:xfrm>
            <a:off x="14728752" y="3872715"/>
            <a:ext cx="0" cy="271780"/>
          </a:xfrm>
          <a:custGeom>
            <a:avLst/>
            <a:gdLst/>
            <a:ahLst/>
            <a:cxnLst/>
            <a:rect l="l" t="t" r="r" b="b"/>
            <a:pathLst>
              <a:path h="271779">
                <a:moveTo>
                  <a:pt x="0" y="0"/>
                </a:moveTo>
                <a:lnTo>
                  <a:pt x="0" y="271780"/>
                </a:lnTo>
              </a:path>
            </a:pathLst>
          </a:custGeom>
          <a:ln w="6002">
            <a:solidFill>
              <a:srgbClr val="5965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5" name="bk object 1745"/>
          <p:cNvSpPr/>
          <p:nvPr/>
        </p:nvSpPr>
        <p:spPr>
          <a:xfrm>
            <a:off x="14728556" y="2649707"/>
            <a:ext cx="0" cy="1223010"/>
          </a:xfrm>
          <a:custGeom>
            <a:avLst/>
            <a:gdLst/>
            <a:ahLst/>
            <a:cxnLst/>
            <a:rect l="l" t="t" r="r" b="b"/>
            <a:pathLst>
              <a:path h="1223010">
                <a:moveTo>
                  <a:pt x="0" y="0"/>
                </a:moveTo>
                <a:lnTo>
                  <a:pt x="0" y="1223008"/>
                </a:lnTo>
              </a:path>
            </a:pathLst>
          </a:custGeom>
          <a:ln w="5610">
            <a:solidFill>
              <a:srgbClr val="5965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6" name="bk object 1746"/>
          <p:cNvSpPr/>
          <p:nvPr/>
        </p:nvSpPr>
        <p:spPr>
          <a:xfrm>
            <a:off x="14725750" y="2626846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5" h="22860">
                <a:moveTo>
                  <a:pt x="0" y="22859"/>
                </a:moveTo>
                <a:lnTo>
                  <a:pt x="1295" y="22859"/>
                </a:lnTo>
                <a:lnTo>
                  <a:pt x="1295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59657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7" name="bk object 1747"/>
          <p:cNvSpPr/>
          <p:nvPr/>
        </p:nvSpPr>
        <p:spPr>
          <a:xfrm>
            <a:off x="14725750" y="2606526"/>
            <a:ext cx="1270" cy="20320"/>
          </a:xfrm>
          <a:custGeom>
            <a:avLst/>
            <a:gdLst/>
            <a:ahLst/>
            <a:cxnLst/>
            <a:rect l="l" t="t" r="r" b="b"/>
            <a:pathLst>
              <a:path w="1269" h="20319">
                <a:moveTo>
                  <a:pt x="0" y="20319"/>
                </a:moveTo>
                <a:lnTo>
                  <a:pt x="1066" y="20319"/>
                </a:lnTo>
                <a:lnTo>
                  <a:pt x="1066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59657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8" name="bk object 1748"/>
          <p:cNvSpPr/>
          <p:nvPr/>
        </p:nvSpPr>
        <p:spPr>
          <a:xfrm>
            <a:off x="14725750" y="2588746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80">
                <a:moveTo>
                  <a:pt x="0" y="17779"/>
                </a:moveTo>
                <a:lnTo>
                  <a:pt x="839" y="17779"/>
                </a:lnTo>
                <a:lnTo>
                  <a:pt x="8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59657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9" name="bk object 1749"/>
          <p:cNvSpPr/>
          <p:nvPr/>
        </p:nvSpPr>
        <p:spPr>
          <a:xfrm>
            <a:off x="14725750" y="2572236"/>
            <a:ext cx="635" cy="16510"/>
          </a:xfrm>
          <a:custGeom>
            <a:avLst/>
            <a:gdLst/>
            <a:ahLst/>
            <a:cxnLst/>
            <a:rect l="l" t="t" r="r" b="b"/>
            <a:pathLst>
              <a:path w="634" h="16510">
                <a:moveTo>
                  <a:pt x="0" y="16510"/>
                </a:moveTo>
                <a:lnTo>
                  <a:pt x="605" y="16510"/>
                </a:lnTo>
                <a:lnTo>
                  <a:pt x="605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59657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0" name="bk object 1750"/>
          <p:cNvSpPr/>
          <p:nvPr/>
        </p:nvSpPr>
        <p:spPr>
          <a:xfrm>
            <a:off x="14725750" y="2558266"/>
            <a:ext cx="635" cy="13970"/>
          </a:xfrm>
          <a:custGeom>
            <a:avLst/>
            <a:gdLst/>
            <a:ahLst/>
            <a:cxnLst/>
            <a:rect l="l" t="t" r="r" b="b"/>
            <a:pathLst>
              <a:path w="634" h="13969">
                <a:moveTo>
                  <a:pt x="0" y="13970"/>
                </a:moveTo>
                <a:lnTo>
                  <a:pt x="363" y="13970"/>
                </a:lnTo>
                <a:lnTo>
                  <a:pt x="363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9657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1" name="bk object 1751"/>
          <p:cNvSpPr/>
          <p:nvPr/>
        </p:nvSpPr>
        <p:spPr>
          <a:xfrm>
            <a:off x="14725750" y="2546836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30">
                <a:moveTo>
                  <a:pt x="0" y="11430"/>
                </a:moveTo>
                <a:lnTo>
                  <a:pt x="123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59657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2" name="bk object 1752"/>
          <p:cNvSpPr/>
          <p:nvPr/>
        </p:nvSpPr>
        <p:spPr>
          <a:xfrm>
            <a:off x="14725750" y="7056304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29">
                <a:moveTo>
                  <a:pt x="0" y="11429"/>
                </a:moveTo>
                <a:lnTo>
                  <a:pt x="107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57636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3" name="bk object 1753"/>
          <p:cNvSpPr/>
          <p:nvPr/>
        </p:nvSpPr>
        <p:spPr>
          <a:xfrm>
            <a:off x="14727136" y="6653714"/>
            <a:ext cx="0" cy="402590"/>
          </a:xfrm>
          <a:custGeom>
            <a:avLst/>
            <a:gdLst/>
            <a:ahLst/>
            <a:cxnLst/>
            <a:rect l="l" t="t" r="r" b="b"/>
            <a:pathLst>
              <a:path h="402590">
                <a:moveTo>
                  <a:pt x="0" y="0"/>
                </a:moveTo>
                <a:lnTo>
                  <a:pt x="0" y="402590"/>
                </a:lnTo>
              </a:path>
            </a:pathLst>
          </a:custGeom>
          <a:ln w="3175">
            <a:solidFill>
              <a:srgbClr val="5763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4" name="bk object 1754"/>
          <p:cNvSpPr/>
          <p:nvPr/>
        </p:nvSpPr>
        <p:spPr>
          <a:xfrm>
            <a:off x="14727401" y="651655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3303">
            <a:solidFill>
              <a:srgbClr val="5763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5" name="bk object 1755"/>
          <p:cNvSpPr/>
          <p:nvPr/>
        </p:nvSpPr>
        <p:spPr>
          <a:xfrm>
            <a:off x="14727646" y="6364154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792">
            <a:solidFill>
              <a:srgbClr val="5763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6" name="bk object 1756"/>
          <p:cNvSpPr/>
          <p:nvPr/>
        </p:nvSpPr>
        <p:spPr>
          <a:xfrm>
            <a:off x="14727870" y="6197784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370"/>
                </a:lnTo>
              </a:path>
            </a:pathLst>
          </a:custGeom>
          <a:ln w="4238">
            <a:solidFill>
              <a:srgbClr val="5763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7" name="bk object 1757"/>
          <p:cNvSpPr/>
          <p:nvPr/>
        </p:nvSpPr>
        <p:spPr>
          <a:xfrm>
            <a:off x="14728097" y="5955214"/>
            <a:ext cx="0" cy="242570"/>
          </a:xfrm>
          <a:custGeom>
            <a:avLst/>
            <a:gdLst/>
            <a:ahLst/>
            <a:cxnLst/>
            <a:rect l="l" t="t" r="r" b="b"/>
            <a:pathLst>
              <a:path h="242570">
                <a:moveTo>
                  <a:pt x="0" y="0"/>
                </a:moveTo>
                <a:lnTo>
                  <a:pt x="0" y="242570"/>
                </a:lnTo>
              </a:path>
            </a:pathLst>
          </a:custGeom>
          <a:ln w="4694">
            <a:solidFill>
              <a:srgbClr val="5763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8" name="bk object 1758"/>
          <p:cNvSpPr/>
          <p:nvPr/>
        </p:nvSpPr>
        <p:spPr>
          <a:xfrm>
            <a:off x="14728318" y="5692324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889"/>
                </a:lnTo>
              </a:path>
            </a:pathLst>
          </a:custGeom>
          <a:ln w="5136">
            <a:solidFill>
              <a:srgbClr val="5763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9" name="bk object 1759"/>
          <p:cNvSpPr/>
          <p:nvPr/>
        </p:nvSpPr>
        <p:spPr>
          <a:xfrm>
            <a:off x="14728490" y="5411654"/>
            <a:ext cx="0" cy="280670"/>
          </a:xfrm>
          <a:custGeom>
            <a:avLst/>
            <a:gdLst/>
            <a:ahLst/>
            <a:cxnLst/>
            <a:rect l="l" t="t" r="r" b="b"/>
            <a:pathLst>
              <a:path h="280670">
                <a:moveTo>
                  <a:pt x="0" y="0"/>
                </a:moveTo>
                <a:lnTo>
                  <a:pt x="0" y="280669"/>
                </a:lnTo>
              </a:path>
            </a:pathLst>
          </a:custGeom>
          <a:ln w="5479">
            <a:solidFill>
              <a:srgbClr val="5763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0" name="bk object 1760"/>
          <p:cNvSpPr/>
          <p:nvPr/>
        </p:nvSpPr>
        <p:spPr>
          <a:xfrm>
            <a:off x="14728607" y="5115744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5715">
            <a:solidFill>
              <a:srgbClr val="5763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1" name="bk object 1761"/>
          <p:cNvSpPr/>
          <p:nvPr/>
        </p:nvSpPr>
        <p:spPr>
          <a:xfrm>
            <a:off x="14728652" y="4498524"/>
            <a:ext cx="0" cy="617220"/>
          </a:xfrm>
          <a:custGeom>
            <a:avLst/>
            <a:gdLst/>
            <a:ahLst/>
            <a:cxnLst/>
            <a:rect l="l" t="t" r="r" b="b"/>
            <a:pathLst>
              <a:path h="617220">
                <a:moveTo>
                  <a:pt x="0" y="0"/>
                </a:moveTo>
                <a:lnTo>
                  <a:pt x="0" y="617220"/>
                </a:lnTo>
              </a:path>
            </a:pathLst>
          </a:custGeom>
          <a:ln w="5805">
            <a:solidFill>
              <a:srgbClr val="5763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2" name="bk object 1762"/>
          <p:cNvSpPr/>
          <p:nvPr/>
        </p:nvSpPr>
        <p:spPr>
          <a:xfrm>
            <a:off x="14728607" y="4202614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09"/>
                </a:lnTo>
              </a:path>
            </a:pathLst>
          </a:custGeom>
          <a:ln w="5715">
            <a:solidFill>
              <a:srgbClr val="5763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3" name="bk object 1763"/>
          <p:cNvSpPr/>
          <p:nvPr/>
        </p:nvSpPr>
        <p:spPr>
          <a:xfrm>
            <a:off x="14728490" y="3921944"/>
            <a:ext cx="0" cy="280670"/>
          </a:xfrm>
          <a:custGeom>
            <a:avLst/>
            <a:gdLst/>
            <a:ahLst/>
            <a:cxnLst/>
            <a:rect l="l" t="t" r="r" b="b"/>
            <a:pathLst>
              <a:path h="280670">
                <a:moveTo>
                  <a:pt x="0" y="0"/>
                </a:moveTo>
                <a:lnTo>
                  <a:pt x="0" y="280670"/>
                </a:lnTo>
              </a:path>
            </a:pathLst>
          </a:custGeom>
          <a:ln w="5478">
            <a:solidFill>
              <a:srgbClr val="5763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4" name="bk object 1764"/>
          <p:cNvSpPr/>
          <p:nvPr/>
        </p:nvSpPr>
        <p:spPr>
          <a:xfrm>
            <a:off x="14728318" y="3659054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889"/>
                </a:lnTo>
              </a:path>
            </a:pathLst>
          </a:custGeom>
          <a:ln w="5135">
            <a:solidFill>
              <a:srgbClr val="5763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5" name="bk object 1765"/>
          <p:cNvSpPr/>
          <p:nvPr/>
        </p:nvSpPr>
        <p:spPr>
          <a:xfrm>
            <a:off x="14728097" y="2608764"/>
            <a:ext cx="0" cy="1050290"/>
          </a:xfrm>
          <a:custGeom>
            <a:avLst/>
            <a:gdLst/>
            <a:ahLst/>
            <a:cxnLst/>
            <a:rect l="l" t="t" r="r" b="b"/>
            <a:pathLst>
              <a:path h="1050289">
                <a:moveTo>
                  <a:pt x="0" y="0"/>
                </a:moveTo>
                <a:lnTo>
                  <a:pt x="0" y="1050290"/>
                </a:lnTo>
              </a:path>
            </a:pathLst>
          </a:custGeom>
          <a:ln w="4693">
            <a:solidFill>
              <a:srgbClr val="5763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6" name="bk object 1766"/>
          <p:cNvSpPr/>
          <p:nvPr/>
        </p:nvSpPr>
        <p:spPr>
          <a:xfrm>
            <a:off x="14725750" y="2589714"/>
            <a:ext cx="1270" cy="19050"/>
          </a:xfrm>
          <a:custGeom>
            <a:avLst/>
            <a:gdLst/>
            <a:ahLst/>
            <a:cxnLst/>
            <a:rect l="l" t="t" r="r" b="b"/>
            <a:pathLst>
              <a:path w="1269" h="19050">
                <a:moveTo>
                  <a:pt x="0" y="19050"/>
                </a:moveTo>
                <a:lnTo>
                  <a:pt x="770" y="19050"/>
                </a:lnTo>
                <a:lnTo>
                  <a:pt x="77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57636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7" name="bk object 1767"/>
          <p:cNvSpPr/>
          <p:nvPr/>
        </p:nvSpPr>
        <p:spPr>
          <a:xfrm>
            <a:off x="14725750" y="2573204"/>
            <a:ext cx="635" cy="16510"/>
          </a:xfrm>
          <a:custGeom>
            <a:avLst/>
            <a:gdLst/>
            <a:ahLst/>
            <a:cxnLst/>
            <a:rect l="l" t="t" r="r" b="b"/>
            <a:pathLst>
              <a:path w="634" h="16510">
                <a:moveTo>
                  <a:pt x="0" y="16509"/>
                </a:moveTo>
                <a:lnTo>
                  <a:pt x="553" y="16509"/>
                </a:lnTo>
                <a:lnTo>
                  <a:pt x="553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57636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8" name="bk object 1768"/>
          <p:cNvSpPr/>
          <p:nvPr/>
        </p:nvSpPr>
        <p:spPr>
          <a:xfrm>
            <a:off x="14725750" y="2559234"/>
            <a:ext cx="635" cy="13970"/>
          </a:xfrm>
          <a:custGeom>
            <a:avLst/>
            <a:gdLst/>
            <a:ahLst/>
            <a:cxnLst/>
            <a:rect l="l" t="t" r="r" b="b"/>
            <a:pathLst>
              <a:path w="634" h="13969">
                <a:moveTo>
                  <a:pt x="0" y="13970"/>
                </a:moveTo>
                <a:lnTo>
                  <a:pt x="337" y="13970"/>
                </a:lnTo>
                <a:lnTo>
                  <a:pt x="337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7636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9" name="bk object 1769"/>
          <p:cNvSpPr/>
          <p:nvPr/>
        </p:nvSpPr>
        <p:spPr>
          <a:xfrm>
            <a:off x="14725750" y="2546534"/>
            <a:ext cx="635" cy="12700"/>
          </a:xfrm>
          <a:custGeom>
            <a:avLst/>
            <a:gdLst/>
            <a:ahLst/>
            <a:cxnLst/>
            <a:rect l="l" t="t" r="r" b="b"/>
            <a:pathLst>
              <a:path w="634" h="12700">
                <a:moveTo>
                  <a:pt x="0" y="12700"/>
                </a:moveTo>
                <a:lnTo>
                  <a:pt x="111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57636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0" name="bk object 1770"/>
          <p:cNvSpPr/>
          <p:nvPr/>
        </p:nvSpPr>
        <p:spPr>
          <a:xfrm>
            <a:off x="14726905" y="6694078"/>
            <a:ext cx="0" cy="373380"/>
          </a:xfrm>
          <a:custGeom>
            <a:avLst/>
            <a:gdLst/>
            <a:ahLst/>
            <a:cxnLst/>
            <a:rect l="l" t="t" r="r" b="b"/>
            <a:pathLst>
              <a:path h="373379">
                <a:moveTo>
                  <a:pt x="0" y="0"/>
                </a:moveTo>
                <a:lnTo>
                  <a:pt x="0" y="373379"/>
                </a:lnTo>
              </a:path>
            </a:pathLst>
          </a:custGeom>
          <a:ln w="3175">
            <a:solidFill>
              <a:srgbClr val="5561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1" name="bk object 1771"/>
          <p:cNvSpPr/>
          <p:nvPr/>
        </p:nvSpPr>
        <p:spPr>
          <a:xfrm>
            <a:off x="14727146" y="6563268"/>
            <a:ext cx="0" cy="130810"/>
          </a:xfrm>
          <a:custGeom>
            <a:avLst/>
            <a:gdLst/>
            <a:ahLst/>
            <a:cxnLst/>
            <a:rect l="l" t="t" r="r" b="b"/>
            <a:pathLst>
              <a:path h="130809">
                <a:moveTo>
                  <a:pt x="0" y="0"/>
                </a:moveTo>
                <a:lnTo>
                  <a:pt x="0" y="130810"/>
                </a:lnTo>
              </a:path>
            </a:pathLst>
          </a:custGeom>
          <a:ln w="3175">
            <a:solidFill>
              <a:srgbClr val="5561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2" name="bk object 1772"/>
          <p:cNvSpPr/>
          <p:nvPr/>
        </p:nvSpPr>
        <p:spPr>
          <a:xfrm>
            <a:off x="14727370" y="6415948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3239">
            <a:solidFill>
              <a:srgbClr val="5561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3" name="bk object 1773"/>
          <p:cNvSpPr/>
          <p:nvPr/>
        </p:nvSpPr>
        <p:spPr>
          <a:xfrm>
            <a:off x="14727608" y="6196238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0"/>
                </a:moveTo>
                <a:lnTo>
                  <a:pt x="0" y="219709"/>
                </a:lnTo>
              </a:path>
            </a:pathLst>
          </a:custGeom>
          <a:ln w="3713">
            <a:solidFill>
              <a:srgbClr val="5561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4" name="bk object 1774"/>
          <p:cNvSpPr/>
          <p:nvPr/>
        </p:nvSpPr>
        <p:spPr>
          <a:xfrm>
            <a:off x="14727845" y="5954938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1300"/>
                </a:lnTo>
              </a:path>
            </a:pathLst>
          </a:custGeom>
          <a:ln w="4188">
            <a:solidFill>
              <a:srgbClr val="5561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5" name="bk object 1775"/>
          <p:cNvSpPr/>
          <p:nvPr/>
        </p:nvSpPr>
        <p:spPr>
          <a:xfrm>
            <a:off x="14728042" y="5692048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890"/>
                </a:lnTo>
              </a:path>
            </a:pathLst>
          </a:custGeom>
          <a:ln w="4583">
            <a:solidFill>
              <a:srgbClr val="5561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6" name="bk object 1776"/>
          <p:cNvSpPr/>
          <p:nvPr/>
        </p:nvSpPr>
        <p:spPr>
          <a:xfrm>
            <a:off x="14728195" y="5411378"/>
            <a:ext cx="0" cy="280670"/>
          </a:xfrm>
          <a:custGeom>
            <a:avLst/>
            <a:gdLst/>
            <a:ahLst/>
            <a:cxnLst/>
            <a:rect l="l" t="t" r="r" b="b"/>
            <a:pathLst>
              <a:path h="280670">
                <a:moveTo>
                  <a:pt x="0" y="0"/>
                </a:moveTo>
                <a:lnTo>
                  <a:pt x="0" y="280670"/>
                </a:lnTo>
              </a:path>
            </a:pathLst>
          </a:custGeom>
          <a:ln w="4890">
            <a:solidFill>
              <a:srgbClr val="5561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7" name="bk object 1777"/>
          <p:cNvSpPr/>
          <p:nvPr/>
        </p:nvSpPr>
        <p:spPr>
          <a:xfrm>
            <a:off x="14728302" y="5115467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09"/>
                </a:lnTo>
              </a:path>
            </a:pathLst>
          </a:custGeom>
          <a:ln w="5102">
            <a:solidFill>
              <a:srgbClr val="5561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8" name="bk object 1778"/>
          <p:cNvSpPr/>
          <p:nvPr/>
        </p:nvSpPr>
        <p:spPr>
          <a:xfrm>
            <a:off x="14728342" y="4499517"/>
            <a:ext cx="0" cy="615950"/>
          </a:xfrm>
          <a:custGeom>
            <a:avLst/>
            <a:gdLst/>
            <a:ahLst/>
            <a:cxnLst/>
            <a:rect l="l" t="t" r="r" b="b"/>
            <a:pathLst>
              <a:path h="615950">
                <a:moveTo>
                  <a:pt x="0" y="0"/>
                </a:moveTo>
                <a:lnTo>
                  <a:pt x="0" y="615950"/>
                </a:lnTo>
              </a:path>
            </a:pathLst>
          </a:custGeom>
          <a:ln w="5183">
            <a:solidFill>
              <a:srgbClr val="5561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9" name="bk object 1779"/>
          <p:cNvSpPr/>
          <p:nvPr/>
        </p:nvSpPr>
        <p:spPr>
          <a:xfrm>
            <a:off x="14728302" y="4203608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5102">
            <a:solidFill>
              <a:srgbClr val="5561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0" name="bk object 1780"/>
          <p:cNvSpPr/>
          <p:nvPr/>
        </p:nvSpPr>
        <p:spPr>
          <a:xfrm>
            <a:off x="14728195" y="3922938"/>
            <a:ext cx="0" cy="280670"/>
          </a:xfrm>
          <a:custGeom>
            <a:avLst/>
            <a:gdLst/>
            <a:ahLst/>
            <a:cxnLst/>
            <a:rect l="l" t="t" r="r" b="b"/>
            <a:pathLst>
              <a:path h="280670">
                <a:moveTo>
                  <a:pt x="0" y="0"/>
                </a:moveTo>
                <a:lnTo>
                  <a:pt x="0" y="280669"/>
                </a:lnTo>
              </a:path>
            </a:pathLst>
          </a:custGeom>
          <a:ln w="4891">
            <a:solidFill>
              <a:srgbClr val="5561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1" name="bk object 1781"/>
          <p:cNvSpPr/>
          <p:nvPr/>
        </p:nvSpPr>
        <p:spPr>
          <a:xfrm>
            <a:off x="14728042" y="3660048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890"/>
                </a:lnTo>
              </a:path>
            </a:pathLst>
          </a:custGeom>
          <a:ln w="4583">
            <a:solidFill>
              <a:srgbClr val="5561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2" name="bk object 1782"/>
          <p:cNvSpPr/>
          <p:nvPr/>
        </p:nvSpPr>
        <p:spPr>
          <a:xfrm>
            <a:off x="14727845" y="2590708"/>
            <a:ext cx="0" cy="1069340"/>
          </a:xfrm>
          <a:custGeom>
            <a:avLst/>
            <a:gdLst/>
            <a:ahLst/>
            <a:cxnLst/>
            <a:rect l="l" t="t" r="r" b="b"/>
            <a:pathLst>
              <a:path h="1069339">
                <a:moveTo>
                  <a:pt x="0" y="0"/>
                </a:moveTo>
                <a:lnTo>
                  <a:pt x="0" y="1069339"/>
                </a:lnTo>
              </a:path>
            </a:pathLst>
          </a:custGeom>
          <a:ln w="4188">
            <a:solidFill>
              <a:srgbClr val="5561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3" name="bk object 1783"/>
          <p:cNvSpPr/>
          <p:nvPr/>
        </p:nvSpPr>
        <p:spPr>
          <a:xfrm>
            <a:off x="14725750" y="2574198"/>
            <a:ext cx="635" cy="16510"/>
          </a:xfrm>
          <a:custGeom>
            <a:avLst/>
            <a:gdLst/>
            <a:ahLst/>
            <a:cxnLst/>
            <a:rect l="l" t="t" r="r" b="b"/>
            <a:pathLst>
              <a:path w="634" h="16510">
                <a:moveTo>
                  <a:pt x="0" y="16510"/>
                </a:moveTo>
                <a:lnTo>
                  <a:pt x="498" y="16510"/>
                </a:lnTo>
                <a:lnTo>
                  <a:pt x="498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55616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4" name="bk object 1784"/>
          <p:cNvSpPr/>
          <p:nvPr/>
        </p:nvSpPr>
        <p:spPr>
          <a:xfrm>
            <a:off x="14725750" y="2558958"/>
            <a:ext cx="635" cy="15240"/>
          </a:xfrm>
          <a:custGeom>
            <a:avLst/>
            <a:gdLst/>
            <a:ahLst/>
            <a:cxnLst/>
            <a:rect l="l" t="t" r="r" b="b"/>
            <a:pathLst>
              <a:path w="634" h="15239">
                <a:moveTo>
                  <a:pt x="0" y="15239"/>
                </a:moveTo>
                <a:lnTo>
                  <a:pt x="299" y="15239"/>
                </a:lnTo>
                <a:lnTo>
                  <a:pt x="299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5616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5" name="bk object 1785"/>
          <p:cNvSpPr/>
          <p:nvPr/>
        </p:nvSpPr>
        <p:spPr>
          <a:xfrm>
            <a:off x="14725750" y="2547528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30">
                <a:moveTo>
                  <a:pt x="0" y="11429"/>
                </a:moveTo>
                <a:lnTo>
                  <a:pt x="99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55616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6" name="bk object 1786"/>
          <p:cNvSpPr/>
          <p:nvPr/>
        </p:nvSpPr>
        <p:spPr>
          <a:xfrm>
            <a:off x="14725750" y="7054456"/>
            <a:ext cx="635" cy="12700"/>
          </a:xfrm>
          <a:custGeom>
            <a:avLst/>
            <a:gdLst/>
            <a:ahLst/>
            <a:cxnLst/>
            <a:rect l="l" t="t" r="r" b="b"/>
            <a:pathLst>
              <a:path w="634" h="12700">
                <a:moveTo>
                  <a:pt x="0" y="12700"/>
                </a:moveTo>
                <a:lnTo>
                  <a:pt x="92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535F6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7" name="bk object 1787"/>
          <p:cNvSpPr/>
          <p:nvPr/>
        </p:nvSpPr>
        <p:spPr>
          <a:xfrm>
            <a:off x="14725750" y="7040486"/>
            <a:ext cx="635" cy="13970"/>
          </a:xfrm>
          <a:custGeom>
            <a:avLst/>
            <a:gdLst/>
            <a:ahLst/>
            <a:cxnLst/>
            <a:rect l="l" t="t" r="r" b="b"/>
            <a:pathLst>
              <a:path w="634" h="13970">
                <a:moveTo>
                  <a:pt x="0" y="13969"/>
                </a:moveTo>
                <a:lnTo>
                  <a:pt x="268" y="13969"/>
                </a:lnTo>
                <a:lnTo>
                  <a:pt x="268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535F6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8" name="bk object 1788"/>
          <p:cNvSpPr/>
          <p:nvPr/>
        </p:nvSpPr>
        <p:spPr>
          <a:xfrm>
            <a:off x="14726699" y="6733146"/>
            <a:ext cx="0" cy="307340"/>
          </a:xfrm>
          <a:custGeom>
            <a:avLst/>
            <a:gdLst/>
            <a:ahLst/>
            <a:cxnLst/>
            <a:rect l="l" t="t" r="r" b="b"/>
            <a:pathLst>
              <a:path h="307340">
                <a:moveTo>
                  <a:pt x="0" y="0"/>
                </a:moveTo>
                <a:lnTo>
                  <a:pt x="0" y="307339"/>
                </a:lnTo>
              </a:path>
            </a:pathLst>
          </a:custGeom>
          <a:ln w="3175">
            <a:solidFill>
              <a:srgbClr val="535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9" name="bk object 1789"/>
          <p:cNvSpPr/>
          <p:nvPr/>
        </p:nvSpPr>
        <p:spPr>
          <a:xfrm>
            <a:off x="14726916" y="6607416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729"/>
                </a:lnTo>
              </a:path>
            </a:pathLst>
          </a:custGeom>
          <a:ln w="3175">
            <a:solidFill>
              <a:srgbClr val="535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0" name="bk object 1790"/>
          <p:cNvSpPr/>
          <p:nvPr/>
        </p:nvSpPr>
        <p:spPr>
          <a:xfrm>
            <a:off x="14727149" y="6414376"/>
            <a:ext cx="0" cy="193040"/>
          </a:xfrm>
          <a:custGeom>
            <a:avLst/>
            <a:gdLst/>
            <a:ahLst/>
            <a:cxnLst/>
            <a:rect l="l" t="t" r="r" b="b"/>
            <a:pathLst>
              <a:path h="193040">
                <a:moveTo>
                  <a:pt x="0" y="0"/>
                </a:moveTo>
                <a:lnTo>
                  <a:pt x="0" y="193040"/>
                </a:lnTo>
              </a:path>
            </a:pathLst>
          </a:custGeom>
          <a:ln w="3175">
            <a:solidFill>
              <a:srgbClr val="535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1" name="bk object 1791"/>
          <p:cNvSpPr/>
          <p:nvPr/>
        </p:nvSpPr>
        <p:spPr>
          <a:xfrm>
            <a:off x="14727389" y="6195936"/>
            <a:ext cx="0" cy="218440"/>
          </a:xfrm>
          <a:custGeom>
            <a:avLst/>
            <a:gdLst/>
            <a:ahLst/>
            <a:cxnLst/>
            <a:rect l="l" t="t" r="r" b="b"/>
            <a:pathLst>
              <a:path h="218439">
                <a:moveTo>
                  <a:pt x="0" y="0"/>
                </a:moveTo>
                <a:lnTo>
                  <a:pt x="0" y="218439"/>
                </a:lnTo>
              </a:path>
            </a:pathLst>
          </a:custGeom>
          <a:ln w="3277">
            <a:solidFill>
              <a:srgbClr val="535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2" name="bk object 1792"/>
          <p:cNvSpPr/>
          <p:nvPr/>
        </p:nvSpPr>
        <p:spPr>
          <a:xfrm>
            <a:off x="14727597" y="5953366"/>
            <a:ext cx="0" cy="242570"/>
          </a:xfrm>
          <a:custGeom>
            <a:avLst/>
            <a:gdLst/>
            <a:ahLst/>
            <a:cxnLst/>
            <a:rect l="l" t="t" r="r" b="b"/>
            <a:pathLst>
              <a:path h="242570">
                <a:moveTo>
                  <a:pt x="0" y="0"/>
                </a:moveTo>
                <a:lnTo>
                  <a:pt x="0" y="242570"/>
                </a:lnTo>
              </a:path>
            </a:pathLst>
          </a:custGeom>
          <a:ln w="3694">
            <a:solidFill>
              <a:srgbClr val="535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3" name="bk object 1793"/>
          <p:cNvSpPr/>
          <p:nvPr/>
        </p:nvSpPr>
        <p:spPr>
          <a:xfrm>
            <a:off x="14727786" y="5623166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30200"/>
                </a:lnTo>
              </a:path>
            </a:pathLst>
          </a:custGeom>
          <a:ln w="4071">
            <a:solidFill>
              <a:srgbClr val="535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4" name="bk object 1794"/>
          <p:cNvSpPr/>
          <p:nvPr/>
        </p:nvSpPr>
        <p:spPr>
          <a:xfrm>
            <a:off x="14727941" y="5265026"/>
            <a:ext cx="0" cy="358140"/>
          </a:xfrm>
          <a:custGeom>
            <a:avLst/>
            <a:gdLst/>
            <a:ahLst/>
            <a:cxnLst/>
            <a:rect l="l" t="t" r="r" b="b"/>
            <a:pathLst>
              <a:path h="358139">
                <a:moveTo>
                  <a:pt x="0" y="0"/>
                </a:moveTo>
                <a:lnTo>
                  <a:pt x="0" y="358140"/>
                </a:lnTo>
              </a:path>
            </a:pathLst>
          </a:custGeom>
          <a:ln w="4380">
            <a:solidFill>
              <a:srgbClr val="535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5" name="bk object 1795"/>
          <p:cNvSpPr/>
          <p:nvPr/>
        </p:nvSpPr>
        <p:spPr>
          <a:xfrm>
            <a:off x="14728017" y="4499216"/>
            <a:ext cx="0" cy="765810"/>
          </a:xfrm>
          <a:custGeom>
            <a:avLst/>
            <a:gdLst/>
            <a:ahLst/>
            <a:cxnLst/>
            <a:rect l="l" t="t" r="r" b="b"/>
            <a:pathLst>
              <a:path h="765810">
                <a:moveTo>
                  <a:pt x="0" y="0"/>
                </a:moveTo>
                <a:lnTo>
                  <a:pt x="0" y="765809"/>
                </a:lnTo>
              </a:path>
            </a:pathLst>
          </a:custGeom>
          <a:ln w="4533">
            <a:solidFill>
              <a:srgbClr val="535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6" name="bk object 1796"/>
          <p:cNvSpPr/>
          <p:nvPr/>
        </p:nvSpPr>
        <p:spPr>
          <a:xfrm>
            <a:off x="14727984" y="4132186"/>
            <a:ext cx="0" cy="367030"/>
          </a:xfrm>
          <a:custGeom>
            <a:avLst/>
            <a:gdLst/>
            <a:ahLst/>
            <a:cxnLst/>
            <a:rect l="l" t="t" r="r" b="b"/>
            <a:pathLst>
              <a:path h="367029">
                <a:moveTo>
                  <a:pt x="0" y="0"/>
                </a:moveTo>
                <a:lnTo>
                  <a:pt x="0" y="367029"/>
                </a:lnTo>
              </a:path>
            </a:pathLst>
          </a:custGeom>
          <a:ln w="4467">
            <a:solidFill>
              <a:srgbClr val="535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7" name="bk object 1797"/>
          <p:cNvSpPr/>
          <p:nvPr/>
        </p:nvSpPr>
        <p:spPr>
          <a:xfrm>
            <a:off x="14727856" y="3789286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4210">
            <a:solidFill>
              <a:srgbClr val="535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8" name="bk object 1798"/>
          <p:cNvSpPr/>
          <p:nvPr/>
        </p:nvSpPr>
        <p:spPr>
          <a:xfrm>
            <a:off x="14727688" y="2591676"/>
            <a:ext cx="0" cy="1197610"/>
          </a:xfrm>
          <a:custGeom>
            <a:avLst/>
            <a:gdLst/>
            <a:ahLst/>
            <a:cxnLst/>
            <a:rect l="l" t="t" r="r" b="b"/>
            <a:pathLst>
              <a:path h="1197610">
                <a:moveTo>
                  <a:pt x="0" y="0"/>
                </a:moveTo>
                <a:lnTo>
                  <a:pt x="0" y="1197610"/>
                </a:lnTo>
              </a:path>
            </a:pathLst>
          </a:custGeom>
          <a:ln w="3875">
            <a:solidFill>
              <a:srgbClr val="535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9" name="bk object 1799"/>
          <p:cNvSpPr/>
          <p:nvPr/>
        </p:nvSpPr>
        <p:spPr>
          <a:xfrm>
            <a:off x="14725750" y="2573896"/>
            <a:ext cx="635" cy="17780"/>
          </a:xfrm>
          <a:custGeom>
            <a:avLst/>
            <a:gdLst/>
            <a:ahLst/>
            <a:cxnLst/>
            <a:rect l="l" t="t" r="r" b="b"/>
            <a:pathLst>
              <a:path w="634" h="17780">
                <a:moveTo>
                  <a:pt x="0" y="17779"/>
                </a:moveTo>
                <a:lnTo>
                  <a:pt x="440" y="17779"/>
                </a:lnTo>
                <a:lnTo>
                  <a:pt x="4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535F6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0" name="bk object 1800"/>
          <p:cNvSpPr/>
          <p:nvPr/>
        </p:nvSpPr>
        <p:spPr>
          <a:xfrm>
            <a:off x="14725750" y="2559926"/>
            <a:ext cx="635" cy="13970"/>
          </a:xfrm>
          <a:custGeom>
            <a:avLst/>
            <a:gdLst/>
            <a:ahLst/>
            <a:cxnLst/>
            <a:rect l="l" t="t" r="r" b="b"/>
            <a:pathLst>
              <a:path w="634" h="13969">
                <a:moveTo>
                  <a:pt x="0" y="13969"/>
                </a:moveTo>
                <a:lnTo>
                  <a:pt x="264" y="13969"/>
                </a:lnTo>
                <a:lnTo>
                  <a:pt x="264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535F6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1" name="bk object 1801"/>
          <p:cNvSpPr/>
          <p:nvPr/>
        </p:nvSpPr>
        <p:spPr>
          <a:xfrm>
            <a:off x="14725750" y="2547226"/>
            <a:ext cx="635" cy="12700"/>
          </a:xfrm>
          <a:custGeom>
            <a:avLst/>
            <a:gdLst/>
            <a:ahLst/>
            <a:cxnLst/>
            <a:rect l="l" t="t" r="r" b="b"/>
            <a:pathLst>
              <a:path w="634" h="12700">
                <a:moveTo>
                  <a:pt x="0" y="12700"/>
                </a:moveTo>
                <a:lnTo>
                  <a:pt x="88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535F6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2" name="bk object 1802"/>
          <p:cNvSpPr/>
          <p:nvPr/>
        </p:nvSpPr>
        <p:spPr>
          <a:xfrm>
            <a:off x="14726369" y="6842077"/>
            <a:ext cx="0" cy="224790"/>
          </a:xfrm>
          <a:custGeom>
            <a:avLst/>
            <a:gdLst/>
            <a:ahLst/>
            <a:cxnLst/>
            <a:rect l="l" t="t" r="r" b="b"/>
            <a:pathLst>
              <a:path h="224790">
                <a:moveTo>
                  <a:pt x="0" y="0"/>
                </a:moveTo>
                <a:lnTo>
                  <a:pt x="0" y="224790"/>
                </a:lnTo>
              </a:path>
            </a:pathLst>
          </a:custGeom>
          <a:ln w="3175">
            <a:solidFill>
              <a:srgbClr val="505D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3" name="bk object 1803"/>
          <p:cNvSpPr/>
          <p:nvPr/>
        </p:nvSpPr>
        <p:spPr>
          <a:xfrm>
            <a:off x="14726569" y="673285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3175">
            <a:solidFill>
              <a:srgbClr val="505D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4" name="bk object 1804"/>
          <p:cNvSpPr/>
          <p:nvPr/>
        </p:nvSpPr>
        <p:spPr>
          <a:xfrm>
            <a:off x="14726786" y="6561407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0"/>
                </a:moveTo>
                <a:lnTo>
                  <a:pt x="0" y="171449"/>
                </a:lnTo>
              </a:path>
            </a:pathLst>
          </a:custGeom>
          <a:ln w="3175">
            <a:solidFill>
              <a:srgbClr val="505D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5" name="bk object 1805"/>
          <p:cNvSpPr/>
          <p:nvPr/>
        </p:nvSpPr>
        <p:spPr>
          <a:xfrm>
            <a:off x="14727014" y="6360747"/>
            <a:ext cx="0" cy="200660"/>
          </a:xfrm>
          <a:custGeom>
            <a:avLst/>
            <a:gdLst/>
            <a:ahLst/>
            <a:cxnLst/>
            <a:rect l="l" t="t" r="r" b="b"/>
            <a:pathLst>
              <a:path h="200659">
                <a:moveTo>
                  <a:pt x="0" y="0"/>
                </a:moveTo>
                <a:lnTo>
                  <a:pt x="0" y="200660"/>
                </a:lnTo>
              </a:path>
            </a:pathLst>
          </a:custGeom>
          <a:ln w="3175">
            <a:solidFill>
              <a:srgbClr val="505D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6" name="bk object 1806"/>
          <p:cNvSpPr/>
          <p:nvPr/>
        </p:nvSpPr>
        <p:spPr>
          <a:xfrm>
            <a:off x="14727235" y="6076267"/>
            <a:ext cx="0" cy="284480"/>
          </a:xfrm>
          <a:custGeom>
            <a:avLst/>
            <a:gdLst/>
            <a:ahLst/>
            <a:cxnLst/>
            <a:rect l="l" t="t" r="r" b="b"/>
            <a:pathLst>
              <a:path h="284479">
                <a:moveTo>
                  <a:pt x="0" y="0"/>
                </a:moveTo>
                <a:lnTo>
                  <a:pt x="0" y="284479"/>
                </a:lnTo>
              </a:path>
            </a:pathLst>
          </a:custGeom>
          <a:ln w="3175">
            <a:solidFill>
              <a:srgbClr val="505D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7" name="bk object 1807"/>
          <p:cNvSpPr/>
          <p:nvPr/>
        </p:nvSpPr>
        <p:spPr>
          <a:xfrm>
            <a:off x="14727442" y="5757497"/>
            <a:ext cx="0" cy="318770"/>
          </a:xfrm>
          <a:custGeom>
            <a:avLst/>
            <a:gdLst/>
            <a:ahLst/>
            <a:cxnLst/>
            <a:rect l="l" t="t" r="r" b="b"/>
            <a:pathLst>
              <a:path h="318770">
                <a:moveTo>
                  <a:pt x="0" y="0"/>
                </a:moveTo>
                <a:lnTo>
                  <a:pt x="0" y="318770"/>
                </a:lnTo>
              </a:path>
            </a:pathLst>
          </a:custGeom>
          <a:ln w="3381">
            <a:solidFill>
              <a:srgbClr val="505D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8" name="bk object 1808"/>
          <p:cNvSpPr/>
          <p:nvPr/>
        </p:nvSpPr>
        <p:spPr>
          <a:xfrm>
            <a:off x="14727595" y="5410787"/>
            <a:ext cx="0" cy="346710"/>
          </a:xfrm>
          <a:custGeom>
            <a:avLst/>
            <a:gdLst/>
            <a:ahLst/>
            <a:cxnLst/>
            <a:rect l="l" t="t" r="r" b="b"/>
            <a:pathLst>
              <a:path h="346710">
                <a:moveTo>
                  <a:pt x="0" y="0"/>
                </a:moveTo>
                <a:lnTo>
                  <a:pt x="0" y="346709"/>
                </a:lnTo>
              </a:path>
            </a:pathLst>
          </a:custGeom>
          <a:ln w="3691">
            <a:solidFill>
              <a:srgbClr val="505D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9" name="bk object 1809"/>
          <p:cNvSpPr/>
          <p:nvPr/>
        </p:nvSpPr>
        <p:spPr>
          <a:xfrm>
            <a:off x="14727694" y="5038677"/>
            <a:ext cx="0" cy="372110"/>
          </a:xfrm>
          <a:custGeom>
            <a:avLst/>
            <a:gdLst/>
            <a:ahLst/>
            <a:cxnLst/>
            <a:rect l="l" t="t" r="r" b="b"/>
            <a:pathLst>
              <a:path h="372110">
                <a:moveTo>
                  <a:pt x="0" y="0"/>
                </a:moveTo>
                <a:lnTo>
                  <a:pt x="0" y="372110"/>
                </a:lnTo>
              </a:path>
            </a:pathLst>
          </a:custGeom>
          <a:ln w="3889">
            <a:solidFill>
              <a:srgbClr val="505D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0" name="bk object 1810"/>
          <p:cNvSpPr/>
          <p:nvPr/>
        </p:nvSpPr>
        <p:spPr>
          <a:xfrm>
            <a:off x="14727704" y="427667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3908">
            <a:solidFill>
              <a:srgbClr val="505D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1" name="bk object 1811"/>
          <p:cNvSpPr/>
          <p:nvPr/>
        </p:nvSpPr>
        <p:spPr>
          <a:xfrm>
            <a:off x="14727620" y="3923617"/>
            <a:ext cx="0" cy="353060"/>
          </a:xfrm>
          <a:custGeom>
            <a:avLst/>
            <a:gdLst/>
            <a:ahLst/>
            <a:cxnLst/>
            <a:rect l="l" t="t" r="r" b="b"/>
            <a:pathLst>
              <a:path h="353060">
                <a:moveTo>
                  <a:pt x="0" y="0"/>
                </a:moveTo>
                <a:lnTo>
                  <a:pt x="0" y="353059"/>
                </a:lnTo>
              </a:path>
            </a:pathLst>
          </a:custGeom>
          <a:ln w="3739">
            <a:solidFill>
              <a:srgbClr val="505D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2" name="bk object 1812"/>
          <p:cNvSpPr/>
          <p:nvPr/>
        </p:nvSpPr>
        <p:spPr>
          <a:xfrm>
            <a:off x="14727476" y="2574878"/>
            <a:ext cx="0" cy="1348740"/>
          </a:xfrm>
          <a:custGeom>
            <a:avLst/>
            <a:gdLst/>
            <a:ahLst/>
            <a:cxnLst/>
            <a:rect l="l" t="t" r="r" b="b"/>
            <a:pathLst>
              <a:path h="1348739">
                <a:moveTo>
                  <a:pt x="0" y="0"/>
                </a:moveTo>
                <a:lnTo>
                  <a:pt x="0" y="1348739"/>
                </a:lnTo>
              </a:path>
            </a:pathLst>
          </a:custGeom>
          <a:ln w="3451">
            <a:solidFill>
              <a:srgbClr val="505D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3" name="bk object 1813"/>
          <p:cNvSpPr/>
          <p:nvPr/>
        </p:nvSpPr>
        <p:spPr>
          <a:xfrm>
            <a:off x="14725750" y="2559637"/>
            <a:ext cx="635" cy="15240"/>
          </a:xfrm>
          <a:custGeom>
            <a:avLst/>
            <a:gdLst/>
            <a:ahLst/>
            <a:cxnLst/>
            <a:rect l="l" t="t" r="r" b="b"/>
            <a:pathLst>
              <a:path w="634" h="15239">
                <a:moveTo>
                  <a:pt x="0" y="15240"/>
                </a:moveTo>
                <a:lnTo>
                  <a:pt x="228" y="15240"/>
                </a:lnTo>
                <a:lnTo>
                  <a:pt x="22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05D6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4" name="bk object 1814"/>
          <p:cNvSpPr/>
          <p:nvPr/>
        </p:nvSpPr>
        <p:spPr>
          <a:xfrm>
            <a:off x="14725750" y="2548207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30">
                <a:moveTo>
                  <a:pt x="0" y="11429"/>
                </a:moveTo>
                <a:lnTo>
                  <a:pt x="76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505D6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5" name="bk object 1815"/>
          <p:cNvSpPr/>
          <p:nvPr/>
        </p:nvSpPr>
        <p:spPr>
          <a:xfrm>
            <a:off x="10601759" y="4351356"/>
            <a:ext cx="4117975" cy="112395"/>
          </a:xfrm>
          <a:custGeom>
            <a:avLst/>
            <a:gdLst/>
            <a:ahLst/>
            <a:cxnLst/>
            <a:rect l="l" t="t" r="r" b="b"/>
            <a:pathLst>
              <a:path w="4117975" h="112395">
                <a:moveTo>
                  <a:pt x="4117520" y="0"/>
                </a:moveTo>
                <a:lnTo>
                  <a:pt x="0" y="0"/>
                </a:lnTo>
                <a:lnTo>
                  <a:pt x="4072" y="4539"/>
                </a:lnTo>
                <a:lnTo>
                  <a:pt x="50396" y="22189"/>
                </a:lnTo>
                <a:lnTo>
                  <a:pt x="90768" y="30663"/>
                </a:lnTo>
                <a:lnTo>
                  <a:pt x="141993" y="38870"/>
                </a:lnTo>
                <a:lnTo>
                  <a:pt x="203607" y="46781"/>
                </a:lnTo>
                <a:lnTo>
                  <a:pt x="314493" y="58039"/>
                </a:lnTo>
                <a:lnTo>
                  <a:pt x="446142" y="68486"/>
                </a:lnTo>
                <a:lnTo>
                  <a:pt x="651266" y="81003"/>
                </a:lnTo>
                <a:lnTo>
                  <a:pt x="950004" y="94085"/>
                </a:lnTo>
                <a:lnTo>
                  <a:pt x="1434256" y="106879"/>
                </a:lnTo>
                <a:lnTo>
                  <a:pt x="2058785" y="112306"/>
                </a:lnTo>
                <a:lnTo>
                  <a:pt x="2140048" y="112217"/>
                </a:lnTo>
                <a:lnTo>
                  <a:pt x="2756548" y="105482"/>
                </a:lnTo>
                <a:lnTo>
                  <a:pt x="3230734" y="91714"/>
                </a:lnTo>
                <a:lnTo>
                  <a:pt x="3520541" y="78035"/>
                </a:lnTo>
                <a:lnTo>
                  <a:pt x="3671385" y="68486"/>
                </a:lnTo>
                <a:lnTo>
                  <a:pt x="3803032" y="58039"/>
                </a:lnTo>
                <a:lnTo>
                  <a:pt x="3879358" y="50618"/>
                </a:lnTo>
                <a:lnTo>
                  <a:pt x="3945992" y="42864"/>
                </a:lnTo>
                <a:lnTo>
                  <a:pt x="4002469" y="34802"/>
                </a:lnTo>
                <a:lnTo>
                  <a:pt x="4048324" y="26458"/>
                </a:lnTo>
                <a:lnTo>
                  <a:pt x="4096177" y="13472"/>
                </a:lnTo>
                <a:lnTo>
                  <a:pt x="4117520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6" name="bk object 1816"/>
          <p:cNvSpPr/>
          <p:nvPr/>
        </p:nvSpPr>
        <p:spPr>
          <a:xfrm>
            <a:off x="10601796" y="4351356"/>
            <a:ext cx="4117975" cy="111760"/>
          </a:xfrm>
          <a:custGeom>
            <a:avLst/>
            <a:gdLst/>
            <a:ahLst/>
            <a:cxnLst/>
            <a:rect l="l" t="t" r="r" b="b"/>
            <a:pathLst>
              <a:path w="4117975" h="111760">
                <a:moveTo>
                  <a:pt x="4117457" y="0"/>
                </a:moveTo>
                <a:lnTo>
                  <a:pt x="0" y="0"/>
                </a:lnTo>
                <a:lnTo>
                  <a:pt x="4096" y="4510"/>
                </a:lnTo>
                <a:lnTo>
                  <a:pt x="50503" y="22050"/>
                </a:lnTo>
                <a:lnTo>
                  <a:pt x="90906" y="30471"/>
                </a:lnTo>
                <a:lnTo>
                  <a:pt x="142156" y="38625"/>
                </a:lnTo>
                <a:lnTo>
                  <a:pt x="203790" y="46486"/>
                </a:lnTo>
                <a:lnTo>
                  <a:pt x="314694" y="57672"/>
                </a:lnTo>
                <a:lnTo>
                  <a:pt x="446350" y="68053"/>
                </a:lnTo>
                <a:lnTo>
                  <a:pt x="651467" y="80490"/>
                </a:lnTo>
                <a:lnTo>
                  <a:pt x="950172" y="93487"/>
                </a:lnTo>
                <a:lnTo>
                  <a:pt x="1434345" y="106198"/>
                </a:lnTo>
                <a:lnTo>
                  <a:pt x="2058747" y="111590"/>
                </a:lnTo>
                <a:lnTo>
                  <a:pt x="2139994" y="111502"/>
                </a:lnTo>
                <a:lnTo>
                  <a:pt x="2756384" y="104810"/>
                </a:lnTo>
                <a:lnTo>
                  <a:pt x="3230500" y="91131"/>
                </a:lnTo>
                <a:lnTo>
                  <a:pt x="3520282" y="77541"/>
                </a:lnTo>
                <a:lnTo>
                  <a:pt x="3671122" y="68053"/>
                </a:lnTo>
                <a:lnTo>
                  <a:pt x="3802776" y="57672"/>
                </a:lnTo>
                <a:lnTo>
                  <a:pt x="3879113" y="50299"/>
                </a:lnTo>
                <a:lnTo>
                  <a:pt x="3945762" y="42594"/>
                </a:lnTo>
                <a:lnTo>
                  <a:pt x="4002260" y="34583"/>
                </a:lnTo>
                <a:lnTo>
                  <a:pt x="4048143" y="26292"/>
                </a:lnTo>
                <a:lnTo>
                  <a:pt x="4096048" y="13388"/>
                </a:lnTo>
                <a:lnTo>
                  <a:pt x="4117457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7" name="bk object 1817"/>
          <p:cNvSpPr/>
          <p:nvPr/>
        </p:nvSpPr>
        <p:spPr>
          <a:xfrm>
            <a:off x="10601821" y="4351356"/>
            <a:ext cx="4117975" cy="111125"/>
          </a:xfrm>
          <a:custGeom>
            <a:avLst/>
            <a:gdLst/>
            <a:ahLst/>
            <a:cxnLst/>
            <a:rect l="l" t="t" r="r" b="b"/>
            <a:pathLst>
              <a:path w="4117975" h="111125">
                <a:moveTo>
                  <a:pt x="4117407" y="0"/>
                </a:moveTo>
                <a:lnTo>
                  <a:pt x="0" y="0"/>
                </a:lnTo>
                <a:lnTo>
                  <a:pt x="4123" y="4481"/>
                </a:lnTo>
                <a:lnTo>
                  <a:pt x="50617" y="21907"/>
                </a:lnTo>
                <a:lnTo>
                  <a:pt x="91053" y="30274"/>
                </a:lnTo>
                <a:lnTo>
                  <a:pt x="142330" y="38375"/>
                </a:lnTo>
                <a:lnTo>
                  <a:pt x="203983" y="46186"/>
                </a:lnTo>
                <a:lnTo>
                  <a:pt x="314907" y="57300"/>
                </a:lnTo>
                <a:lnTo>
                  <a:pt x="446570" y="67614"/>
                </a:lnTo>
                <a:lnTo>
                  <a:pt x="597408" y="77041"/>
                </a:lnTo>
                <a:lnTo>
                  <a:pt x="887167" y="90545"/>
                </a:lnTo>
                <a:lnTo>
                  <a:pt x="1361214" y="104137"/>
                </a:lnTo>
                <a:lnTo>
                  <a:pt x="1977491" y="110786"/>
                </a:lnTo>
                <a:lnTo>
                  <a:pt x="2058722" y="110874"/>
                </a:lnTo>
                <a:lnTo>
                  <a:pt x="2682985" y="105516"/>
                </a:lnTo>
                <a:lnTo>
                  <a:pt x="3167072" y="92886"/>
                </a:lnTo>
                <a:lnTo>
                  <a:pt x="3465742" y="79972"/>
                </a:lnTo>
                <a:lnTo>
                  <a:pt x="3670850" y="67614"/>
                </a:lnTo>
                <a:lnTo>
                  <a:pt x="3802513" y="57300"/>
                </a:lnTo>
                <a:lnTo>
                  <a:pt x="3878862" y="49974"/>
                </a:lnTo>
                <a:lnTo>
                  <a:pt x="3945529" y="42319"/>
                </a:lnTo>
                <a:lnTo>
                  <a:pt x="4002051" y="34359"/>
                </a:lnTo>
                <a:lnTo>
                  <a:pt x="4047964" y="26122"/>
                </a:lnTo>
                <a:lnTo>
                  <a:pt x="4095925" y="13301"/>
                </a:lnTo>
                <a:lnTo>
                  <a:pt x="4117407" y="0"/>
                </a:lnTo>
                <a:close/>
              </a:path>
            </a:pathLst>
          </a:custGeom>
          <a:solidFill>
            <a:srgbClr val="FEFE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8" name="bk object 1818"/>
          <p:cNvSpPr/>
          <p:nvPr/>
        </p:nvSpPr>
        <p:spPr>
          <a:xfrm>
            <a:off x="10601859" y="4351356"/>
            <a:ext cx="4117975" cy="110489"/>
          </a:xfrm>
          <a:custGeom>
            <a:avLst/>
            <a:gdLst/>
            <a:ahLst/>
            <a:cxnLst/>
            <a:rect l="l" t="t" r="r" b="b"/>
            <a:pathLst>
              <a:path w="4117975" h="110489">
                <a:moveTo>
                  <a:pt x="4117357" y="0"/>
                </a:moveTo>
                <a:lnTo>
                  <a:pt x="0" y="0"/>
                </a:lnTo>
                <a:lnTo>
                  <a:pt x="4147" y="4453"/>
                </a:lnTo>
                <a:lnTo>
                  <a:pt x="50721" y="21768"/>
                </a:lnTo>
                <a:lnTo>
                  <a:pt x="91188" y="30082"/>
                </a:lnTo>
                <a:lnTo>
                  <a:pt x="142489" y="38132"/>
                </a:lnTo>
                <a:lnTo>
                  <a:pt x="204163" y="45893"/>
                </a:lnTo>
                <a:lnTo>
                  <a:pt x="315105" y="56937"/>
                </a:lnTo>
                <a:lnTo>
                  <a:pt x="446776" y="67186"/>
                </a:lnTo>
                <a:lnTo>
                  <a:pt x="651879" y="79464"/>
                </a:lnTo>
                <a:lnTo>
                  <a:pt x="950522" y="92297"/>
                </a:lnTo>
                <a:lnTo>
                  <a:pt x="1434536" y="104847"/>
                </a:lnTo>
                <a:lnTo>
                  <a:pt x="2058684" y="110170"/>
                </a:lnTo>
                <a:lnTo>
                  <a:pt x="2682826" y="104847"/>
                </a:lnTo>
                <a:lnTo>
                  <a:pt x="3166834" y="92297"/>
                </a:lnTo>
                <a:lnTo>
                  <a:pt x="3465474" y="79464"/>
                </a:lnTo>
                <a:lnTo>
                  <a:pt x="3670576" y="67186"/>
                </a:lnTo>
                <a:lnTo>
                  <a:pt x="3802246" y="56937"/>
                </a:lnTo>
                <a:lnTo>
                  <a:pt x="3878608" y="49657"/>
                </a:lnTo>
                <a:lnTo>
                  <a:pt x="3945293" y="42050"/>
                </a:lnTo>
                <a:lnTo>
                  <a:pt x="4001838" y="34142"/>
                </a:lnTo>
                <a:lnTo>
                  <a:pt x="4047781" y="25956"/>
                </a:lnTo>
                <a:lnTo>
                  <a:pt x="4095801" y="13217"/>
                </a:lnTo>
                <a:lnTo>
                  <a:pt x="4117357" y="0"/>
                </a:lnTo>
                <a:close/>
              </a:path>
            </a:pathLst>
          </a:custGeom>
          <a:solidFill>
            <a:srgbClr val="FEFEFE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9" name="bk object 1819"/>
          <p:cNvSpPr/>
          <p:nvPr/>
        </p:nvSpPr>
        <p:spPr>
          <a:xfrm>
            <a:off x="10601897" y="4351356"/>
            <a:ext cx="4117340" cy="109855"/>
          </a:xfrm>
          <a:custGeom>
            <a:avLst/>
            <a:gdLst/>
            <a:ahLst/>
            <a:cxnLst/>
            <a:rect l="l" t="t" r="r" b="b"/>
            <a:pathLst>
              <a:path w="4117340" h="109854">
                <a:moveTo>
                  <a:pt x="4117281" y="0"/>
                </a:moveTo>
                <a:lnTo>
                  <a:pt x="0" y="0"/>
                </a:lnTo>
                <a:lnTo>
                  <a:pt x="4171" y="4424"/>
                </a:lnTo>
                <a:lnTo>
                  <a:pt x="50824" y="21629"/>
                </a:lnTo>
                <a:lnTo>
                  <a:pt x="91320" y="29889"/>
                </a:lnTo>
                <a:lnTo>
                  <a:pt x="142645" y="37887"/>
                </a:lnTo>
                <a:lnTo>
                  <a:pt x="204336" y="45598"/>
                </a:lnTo>
                <a:lnTo>
                  <a:pt x="315295" y="56570"/>
                </a:lnTo>
                <a:lnTo>
                  <a:pt x="400874" y="63451"/>
                </a:lnTo>
                <a:lnTo>
                  <a:pt x="597803" y="76058"/>
                </a:lnTo>
                <a:lnTo>
                  <a:pt x="887508" y="89388"/>
                </a:lnTo>
                <a:lnTo>
                  <a:pt x="1361411" y="102804"/>
                </a:lnTo>
                <a:lnTo>
                  <a:pt x="1977449" y="109367"/>
                </a:lnTo>
                <a:lnTo>
                  <a:pt x="2058647" y="109454"/>
                </a:lnTo>
                <a:lnTo>
                  <a:pt x="2682656" y="104166"/>
                </a:lnTo>
                <a:lnTo>
                  <a:pt x="3166582" y="91699"/>
                </a:lnTo>
                <a:lnTo>
                  <a:pt x="3465188" y="78951"/>
                </a:lnTo>
                <a:lnTo>
                  <a:pt x="3670283" y="66752"/>
                </a:lnTo>
                <a:lnTo>
                  <a:pt x="3801961" y="56570"/>
                </a:lnTo>
                <a:lnTo>
                  <a:pt x="3878334" y="49338"/>
                </a:lnTo>
                <a:lnTo>
                  <a:pt x="3945037" y="41780"/>
                </a:lnTo>
                <a:lnTo>
                  <a:pt x="4001605" y="33923"/>
                </a:lnTo>
                <a:lnTo>
                  <a:pt x="4047577" y="25790"/>
                </a:lnTo>
                <a:lnTo>
                  <a:pt x="4095653" y="13132"/>
                </a:lnTo>
                <a:lnTo>
                  <a:pt x="4117281" y="0"/>
                </a:lnTo>
                <a:close/>
              </a:path>
            </a:pathLst>
          </a:custGeom>
          <a:solidFill>
            <a:srgbClr val="FDFEFE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0" name="bk object 1820"/>
          <p:cNvSpPr/>
          <p:nvPr/>
        </p:nvSpPr>
        <p:spPr>
          <a:xfrm>
            <a:off x="10601922" y="4351356"/>
            <a:ext cx="4117340" cy="109220"/>
          </a:xfrm>
          <a:custGeom>
            <a:avLst/>
            <a:gdLst/>
            <a:ahLst/>
            <a:cxnLst/>
            <a:rect l="l" t="t" r="r" b="b"/>
            <a:pathLst>
              <a:path w="4117340" h="109220">
                <a:moveTo>
                  <a:pt x="4117231" y="0"/>
                </a:moveTo>
                <a:lnTo>
                  <a:pt x="0" y="0"/>
                </a:lnTo>
                <a:lnTo>
                  <a:pt x="4199" y="4396"/>
                </a:lnTo>
                <a:lnTo>
                  <a:pt x="50943" y="21490"/>
                </a:lnTo>
                <a:lnTo>
                  <a:pt x="91474" y="29697"/>
                </a:lnTo>
                <a:lnTo>
                  <a:pt x="142828" y="37644"/>
                </a:lnTo>
                <a:lnTo>
                  <a:pt x="204541" y="45306"/>
                </a:lnTo>
                <a:lnTo>
                  <a:pt x="315522" y="56207"/>
                </a:lnTo>
                <a:lnTo>
                  <a:pt x="447208" y="66324"/>
                </a:lnTo>
                <a:lnTo>
                  <a:pt x="652297" y="78444"/>
                </a:lnTo>
                <a:lnTo>
                  <a:pt x="950874" y="91110"/>
                </a:lnTo>
                <a:lnTo>
                  <a:pt x="1434727" y="103496"/>
                </a:lnTo>
                <a:lnTo>
                  <a:pt x="2058622" y="108750"/>
                </a:lnTo>
                <a:lnTo>
                  <a:pt x="2139800" y="108664"/>
                </a:lnTo>
                <a:lnTo>
                  <a:pt x="2755703" y="102143"/>
                </a:lnTo>
                <a:lnTo>
                  <a:pt x="3229524" y="88814"/>
                </a:lnTo>
                <a:lnTo>
                  <a:pt x="3519200" y="75570"/>
                </a:lnTo>
                <a:lnTo>
                  <a:pt x="3716127" y="63044"/>
                </a:lnTo>
                <a:lnTo>
                  <a:pt x="3801712" y="56207"/>
                </a:lnTo>
                <a:lnTo>
                  <a:pt x="3878096" y="49022"/>
                </a:lnTo>
                <a:lnTo>
                  <a:pt x="3944814" y="41512"/>
                </a:lnTo>
                <a:lnTo>
                  <a:pt x="4001405" y="33705"/>
                </a:lnTo>
                <a:lnTo>
                  <a:pt x="4047404" y="25625"/>
                </a:lnTo>
                <a:lnTo>
                  <a:pt x="4095534" y="13048"/>
                </a:lnTo>
                <a:lnTo>
                  <a:pt x="4117231" y="0"/>
                </a:lnTo>
                <a:close/>
              </a:path>
            </a:pathLst>
          </a:custGeom>
          <a:solidFill>
            <a:srgbClr val="FDFDFE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1" name="bk object 1821"/>
          <p:cNvSpPr/>
          <p:nvPr/>
        </p:nvSpPr>
        <p:spPr>
          <a:xfrm>
            <a:off x="10601947" y="4351356"/>
            <a:ext cx="4117340" cy="108585"/>
          </a:xfrm>
          <a:custGeom>
            <a:avLst/>
            <a:gdLst/>
            <a:ahLst/>
            <a:cxnLst/>
            <a:rect l="l" t="t" r="r" b="b"/>
            <a:pathLst>
              <a:path w="4117340" h="108585">
                <a:moveTo>
                  <a:pt x="4117156" y="0"/>
                </a:moveTo>
                <a:lnTo>
                  <a:pt x="0" y="0"/>
                </a:lnTo>
                <a:lnTo>
                  <a:pt x="4223" y="4367"/>
                </a:lnTo>
                <a:lnTo>
                  <a:pt x="51047" y="21348"/>
                </a:lnTo>
                <a:lnTo>
                  <a:pt x="91609" y="29501"/>
                </a:lnTo>
                <a:lnTo>
                  <a:pt x="142988" y="37396"/>
                </a:lnTo>
                <a:lnTo>
                  <a:pt x="204720" y="45008"/>
                </a:lnTo>
                <a:lnTo>
                  <a:pt x="315720" y="55838"/>
                </a:lnTo>
                <a:lnTo>
                  <a:pt x="447414" y="65890"/>
                </a:lnTo>
                <a:lnTo>
                  <a:pt x="652498" y="77932"/>
                </a:lnTo>
                <a:lnTo>
                  <a:pt x="951045" y="90517"/>
                </a:lnTo>
                <a:lnTo>
                  <a:pt x="1434820" y="102825"/>
                </a:lnTo>
                <a:lnTo>
                  <a:pt x="2058584" y="108046"/>
                </a:lnTo>
                <a:lnTo>
                  <a:pt x="2139745" y="107961"/>
                </a:lnTo>
                <a:lnTo>
                  <a:pt x="2755527" y="101481"/>
                </a:lnTo>
                <a:lnTo>
                  <a:pt x="3229275" y="88236"/>
                </a:lnTo>
                <a:lnTo>
                  <a:pt x="3518925" y="75076"/>
                </a:lnTo>
                <a:lnTo>
                  <a:pt x="3715850" y="62631"/>
                </a:lnTo>
                <a:lnTo>
                  <a:pt x="3801441" y="55838"/>
                </a:lnTo>
                <a:lnTo>
                  <a:pt x="3877836" y="48699"/>
                </a:lnTo>
                <a:lnTo>
                  <a:pt x="3944570" y="41239"/>
                </a:lnTo>
                <a:lnTo>
                  <a:pt x="4001182" y="33483"/>
                </a:lnTo>
                <a:lnTo>
                  <a:pt x="4047210" y="25455"/>
                </a:lnTo>
                <a:lnTo>
                  <a:pt x="4095392" y="12961"/>
                </a:lnTo>
                <a:lnTo>
                  <a:pt x="4117156" y="0"/>
                </a:lnTo>
                <a:close/>
              </a:path>
            </a:pathLst>
          </a:custGeom>
          <a:solidFill>
            <a:srgbClr val="FCFDFE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2" name="bk object 1822"/>
          <p:cNvSpPr/>
          <p:nvPr/>
        </p:nvSpPr>
        <p:spPr>
          <a:xfrm>
            <a:off x="10601972" y="4351356"/>
            <a:ext cx="4117340" cy="107950"/>
          </a:xfrm>
          <a:custGeom>
            <a:avLst/>
            <a:gdLst/>
            <a:ahLst/>
            <a:cxnLst/>
            <a:rect l="l" t="t" r="r" b="b"/>
            <a:pathLst>
              <a:path w="4117340" h="107950">
                <a:moveTo>
                  <a:pt x="4117105" y="0"/>
                </a:moveTo>
                <a:lnTo>
                  <a:pt x="0" y="0"/>
                </a:lnTo>
                <a:lnTo>
                  <a:pt x="4248" y="4339"/>
                </a:lnTo>
                <a:lnTo>
                  <a:pt x="51157" y="21209"/>
                </a:lnTo>
                <a:lnTo>
                  <a:pt x="91751" y="29309"/>
                </a:lnTo>
                <a:lnTo>
                  <a:pt x="143155" y="37152"/>
                </a:lnTo>
                <a:lnTo>
                  <a:pt x="204906" y="44713"/>
                </a:lnTo>
                <a:lnTo>
                  <a:pt x="315924" y="55472"/>
                </a:lnTo>
                <a:lnTo>
                  <a:pt x="401523" y="62219"/>
                </a:lnTo>
                <a:lnTo>
                  <a:pt x="598446" y="74582"/>
                </a:lnTo>
                <a:lnTo>
                  <a:pt x="888072" y="87654"/>
                </a:lnTo>
                <a:lnTo>
                  <a:pt x="1361749" y="100809"/>
                </a:lnTo>
                <a:lnTo>
                  <a:pt x="2058559" y="107330"/>
                </a:lnTo>
                <a:lnTo>
                  <a:pt x="2139703" y="107246"/>
                </a:lnTo>
                <a:lnTo>
                  <a:pt x="2755364" y="100809"/>
                </a:lnTo>
                <a:lnTo>
                  <a:pt x="3229043" y="87654"/>
                </a:lnTo>
                <a:lnTo>
                  <a:pt x="3518670" y="74582"/>
                </a:lnTo>
                <a:lnTo>
                  <a:pt x="3715594" y="62219"/>
                </a:lnTo>
                <a:lnTo>
                  <a:pt x="3801192" y="55472"/>
                </a:lnTo>
                <a:lnTo>
                  <a:pt x="3877598" y="48380"/>
                </a:lnTo>
                <a:lnTo>
                  <a:pt x="3944350" y="40969"/>
                </a:lnTo>
                <a:lnTo>
                  <a:pt x="4000984" y="33264"/>
                </a:lnTo>
                <a:lnTo>
                  <a:pt x="4047039" y="25289"/>
                </a:lnTo>
                <a:lnTo>
                  <a:pt x="4095274" y="12877"/>
                </a:lnTo>
                <a:lnTo>
                  <a:pt x="4117105" y="0"/>
                </a:lnTo>
                <a:close/>
              </a:path>
            </a:pathLst>
          </a:custGeom>
          <a:solidFill>
            <a:srgbClr val="FCFCFE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3" name="bk object 1823"/>
          <p:cNvSpPr/>
          <p:nvPr/>
        </p:nvSpPr>
        <p:spPr>
          <a:xfrm>
            <a:off x="10602010" y="4351356"/>
            <a:ext cx="4117340" cy="106680"/>
          </a:xfrm>
          <a:custGeom>
            <a:avLst/>
            <a:gdLst/>
            <a:ahLst/>
            <a:cxnLst/>
            <a:rect l="l" t="t" r="r" b="b"/>
            <a:pathLst>
              <a:path w="4117340" h="106679">
                <a:moveTo>
                  <a:pt x="4117043" y="0"/>
                </a:moveTo>
                <a:lnTo>
                  <a:pt x="0" y="0"/>
                </a:lnTo>
                <a:lnTo>
                  <a:pt x="4274" y="4310"/>
                </a:lnTo>
                <a:lnTo>
                  <a:pt x="51269" y="21070"/>
                </a:lnTo>
                <a:lnTo>
                  <a:pt x="91896" y="29117"/>
                </a:lnTo>
                <a:lnTo>
                  <a:pt x="143326" y="36909"/>
                </a:lnTo>
                <a:lnTo>
                  <a:pt x="205098" y="44420"/>
                </a:lnTo>
                <a:lnTo>
                  <a:pt x="316137" y="55109"/>
                </a:lnTo>
                <a:lnTo>
                  <a:pt x="401742" y="61812"/>
                </a:lnTo>
                <a:lnTo>
                  <a:pt x="598665" y="74093"/>
                </a:lnTo>
                <a:lnTo>
                  <a:pt x="888263" y="87079"/>
                </a:lnTo>
                <a:lnTo>
                  <a:pt x="1361863" y="100149"/>
                </a:lnTo>
                <a:lnTo>
                  <a:pt x="2058521" y="106627"/>
                </a:lnTo>
                <a:lnTo>
                  <a:pt x="2139649" y="106543"/>
                </a:lnTo>
                <a:lnTo>
                  <a:pt x="2755190" y="100149"/>
                </a:lnTo>
                <a:lnTo>
                  <a:pt x="3228793" y="87079"/>
                </a:lnTo>
                <a:lnTo>
                  <a:pt x="3518392" y="74093"/>
                </a:lnTo>
                <a:lnTo>
                  <a:pt x="3715313" y="61812"/>
                </a:lnTo>
                <a:lnTo>
                  <a:pt x="3800917" y="55109"/>
                </a:lnTo>
                <a:lnTo>
                  <a:pt x="3877334" y="48063"/>
                </a:lnTo>
                <a:lnTo>
                  <a:pt x="3944102" y="40701"/>
                </a:lnTo>
                <a:lnTo>
                  <a:pt x="4000760" y="33046"/>
                </a:lnTo>
                <a:lnTo>
                  <a:pt x="4046845" y="25124"/>
                </a:lnTo>
                <a:lnTo>
                  <a:pt x="4095137" y="12793"/>
                </a:lnTo>
                <a:lnTo>
                  <a:pt x="4117043" y="0"/>
                </a:lnTo>
                <a:close/>
              </a:path>
            </a:pathLst>
          </a:custGeom>
          <a:solidFill>
            <a:srgbClr val="FBFCFD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4" name="bk object 1824"/>
          <p:cNvSpPr/>
          <p:nvPr/>
        </p:nvSpPr>
        <p:spPr>
          <a:xfrm>
            <a:off x="10602035" y="4351356"/>
            <a:ext cx="4117340" cy="106045"/>
          </a:xfrm>
          <a:custGeom>
            <a:avLst/>
            <a:gdLst/>
            <a:ahLst/>
            <a:cxnLst/>
            <a:rect l="l" t="t" r="r" b="b"/>
            <a:pathLst>
              <a:path w="4117340" h="106045">
                <a:moveTo>
                  <a:pt x="4116980" y="0"/>
                </a:moveTo>
                <a:lnTo>
                  <a:pt x="0" y="0"/>
                </a:lnTo>
                <a:lnTo>
                  <a:pt x="4299" y="4282"/>
                </a:lnTo>
                <a:lnTo>
                  <a:pt x="51375" y="20931"/>
                </a:lnTo>
                <a:lnTo>
                  <a:pt x="92033" y="28924"/>
                </a:lnTo>
                <a:lnTo>
                  <a:pt x="143488" y="36664"/>
                </a:lnTo>
                <a:lnTo>
                  <a:pt x="205279" y="44125"/>
                </a:lnTo>
                <a:lnTo>
                  <a:pt x="316336" y="54742"/>
                </a:lnTo>
                <a:lnTo>
                  <a:pt x="401946" y="61400"/>
                </a:lnTo>
                <a:lnTo>
                  <a:pt x="598866" y="73599"/>
                </a:lnTo>
                <a:lnTo>
                  <a:pt x="888437" y="86497"/>
                </a:lnTo>
                <a:lnTo>
                  <a:pt x="1361967" y="99477"/>
                </a:lnTo>
                <a:lnTo>
                  <a:pt x="2058496" y="105910"/>
                </a:lnTo>
                <a:lnTo>
                  <a:pt x="2755019" y="99477"/>
                </a:lnTo>
                <a:lnTo>
                  <a:pt x="3228545" y="86497"/>
                </a:lnTo>
                <a:lnTo>
                  <a:pt x="3518115" y="73599"/>
                </a:lnTo>
                <a:lnTo>
                  <a:pt x="3715034" y="61400"/>
                </a:lnTo>
                <a:lnTo>
                  <a:pt x="3800644" y="54742"/>
                </a:lnTo>
                <a:lnTo>
                  <a:pt x="3877073" y="47744"/>
                </a:lnTo>
                <a:lnTo>
                  <a:pt x="3943859" y="40431"/>
                </a:lnTo>
                <a:lnTo>
                  <a:pt x="4000540" y="32827"/>
                </a:lnTo>
                <a:lnTo>
                  <a:pt x="4046654" y="24958"/>
                </a:lnTo>
                <a:lnTo>
                  <a:pt x="4095003" y="12708"/>
                </a:lnTo>
                <a:lnTo>
                  <a:pt x="4116980" y="0"/>
                </a:lnTo>
                <a:close/>
              </a:path>
            </a:pathLst>
          </a:custGeom>
          <a:solidFill>
            <a:srgbClr val="FBFCFD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5" name="bk object 1825"/>
          <p:cNvSpPr/>
          <p:nvPr/>
        </p:nvSpPr>
        <p:spPr>
          <a:xfrm>
            <a:off x="10602060" y="4351356"/>
            <a:ext cx="4117340" cy="105410"/>
          </a:xfrm>
          <a:custGeom>
            <a:avLst/>
            <a:gdLst/>
            <a:ahLst/>
            <a:cxnLst/>
            <a:rect l="l" t="t" r="r" b="b"/>
            <a:pathLst>
              <a:path w="4117340" h="105410">
                <a:moveTo>
                  <a:pt x="4116917" y="0"/>
                </a:moveTo>
                <a:lnTo>
                  <a:pt x="0" y="0"/>
                </a:lnTo>
                <a:lnTo>
                  <a:pt x="4323" y="4253"/>
                </a:lnTo>
                <a:lnTo>
                  <a:pt x="51480" y="20792"/>
                </a:lnTo>
                <a:lnTo>
                  <a:pt x="92169" y="28732"/>
                </a:lnTo>
                <a:lnTo>
                  <a:pt x="143650" y="36421"/>
                </a:lnTo>
                <a:lnTo>
                  <a:pt x="205461" y="43833"/>
                </a:lnTo>
                <a:lnTo>
                  <a:pt x="277140" y="50944"/>
                </a:lnTo>
                <a:lnTo>
                  <a:pt x="402155" y="60993"/>
                </a:lnTo>
                <a:lnTo>
                  <a:pt x="599074" y="73110"/>
                </a:lnTo>
                <a:lnTo>
                  <a:pt x="888622" y="85922"/>
                </a:lnTo>
                <a:lnTo>
                  <a:pt x="1362078" y="98816"/>
                </a:lnTo>
                <a:lnTo>
                  <a:pt x="2058458" y="105207"/>
                </a:lnTo>
                <a:lnTo>
                  <a:pt x="2139551" y="105124"/>
                </a:lnTo>
                <a:lnTo>
                  <a:pt x="2826713" y="97368"/>
                </a:lnTo>
                <a:lnTo>
                  <a:pt x="3289761" y="83584"/>
                </a:lnTo>
                <a:lnTo>
                  <a:pt x="3570142" y="70227"/>
                </a:lnTo>
                <a:lnTo>
                  <a:pt x="3714763" y="60993"/>
                </a:lnTo>
                <a:lnTo>
                  <a:pt x="3839776" y="50944"/>
                </a:lnTo>
                <a:lnTo>
                  <a:pt x="3911454" y="43833"/>
                </a:lnTo>
                <a:lnTo>
                  <a:pt x="3973265" y="36421"/>
                </a:lnTo>
                <a:lnTo>
                  <a:pt x="4024745" y="28732"/>
                </a:lnTo>
                <a:lnTo>
                  <a:pt x="4065434" y="20792"/>
                </a:lnTo>
                <a:lnTo>
                  <a:pt x="4105225" y="8463"/>
                </a:lnTo>
                <a:lnTo>
                  <a:pt x="4116917" y="0"/>
                </a:lnTo>
                <a:close/>
              </a:path>
            </a:pathLst>
          </a:custGeom>
          <a:solidFill>
            <a:srgbClr val="FAFBFD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6" name="bk object 1826"/>
          <p:cNvSpPr/>
          <p:nvPr/>
        </p:nvSpPr>
        <p:spPr>
          <a:xfrm>
            <a:off x="10602097" y="4351356"/>
            <a:ext cx="4117340" cy="104775"/>
          </a:xfrm>
          <a:custGeom>
            <a:avLst/>
            <a:gdLst/>
            <a:ahLst/>
            <a:cxnLst/>
            <a:rect l="l" t="t" r="r" b="b"/>
            <a:pathLst>
              <a:path w="4117340" h="104775">
                <a:moveTo>
                  <a:pt x="4116867" y="0"/>
                </a:moveTo>
                <a:lnTo>
                  <a:pt x="0" y="0"/>
                </a:lnTo>
                <a:lnTo>
                  <a:pt x="4349" y="4225"/>
                </a:lnTo>
                <a:lnTo>
                  <a:pt x="51594" y="20653"/>
                </a:lnTo>
                <a:lnTo>
                  <a:pt x="92316" y="28540"/>
                </a:lnTo>
                <a:lnTo>
                  <a:pt x="143823" y="36176"/>
                </a:lnTo>
                <a:lnTo>
                  <a:pt x="205654" y="43538"/>
                </a:lnTo>
                <a:lnTo>
                  <a:pt x="277348" y="50601"/>
                </a:lnTo>
                <a:lnTo>
                  <a:pt x="402373" y="60581"/>
                </a:lnTo>
                <a:lnTo>
                  <a:pt x="546995" y="69753"/>
                </a:lnTo>
                <a:lnTo>
                  <a:pt x="827354" y="83017"/>
                </a:lnTo>
                <a:lnTo>
                  <a:pt x="1290331" y="96706"/>
                </a:lnTo>
                <a:lnTo>
                  <a:pt x="1977346" y="104408"/>
                </a:lnTo>
                <a:lnTo>
                  <a:pt x="2058421" y="104491"/>
                </a:lnTo>
                <a:lnTo>
                  <a:pt x="2754666" y="98144"/>
                </a:lnTo>
                <a:lnTo>
                  <a:pt x="3228049" y="85340"/>
                </a:lnTo>
                <a:lnTo>
                  <a:pt x="3517571" y="72616"/>
                </a:lnTo>
                <a:lnTo>
                  <a:pt x="3714489" y="60581"/>
                </a:lnTo>
                <a:lnTo>
                  <a:pt x="3839515" y="50601"/>
                </a:lnTo>
                <a:lnTo>
                  <a:pt x="3911210" y="43538"/>
                </a:lnTo>
                <a:lnTo>
                  <a:pt x="3973042" y="36176"/>
                </a:lnTo>
                <a:lnTo>
                  <a:pt x="4024549" y="28540"/>
                </a:lnTo>
                <a:lnTo>
                  <a:pt x="4065272" y="20653"/>
                </a:lnTo>
                <a:lnTo>
                  <a:pt x="4105125" y="8406"/>
                </a:lnTo>
                <a:lnTo>
                  <a:pt x="4116867" y="0"/>
                </a:lnTo>
                <a:close/>
              </a:path>
            </a:pathLst>
          </a:custGeom>
          <a:solidFill>
            <a:srgbClr val="FAFBFD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7" name="bk object 1827"/>
          <p:cNvSpPr/>
          <p:nvPr/>
        </p:nvSpPr>
        <p:spPr>
          <a:xfrm>
            <a:off x="10602123" y="4351356"/>
            <a:ext cx="4117340" cy="104139"/>
          </a:xfrm>
          <a:custGeom>
            <a:avLst/>
            <a:gdLst/>
            <a:ahLst/>
            <a:cxnLst/>
            <a:rect l="l" t="t" r="r" b="b"/>
            <a:pathLst>
              <a:path w="4117340" h="104139">
                <a:moveTo>
                  <a:pt x="4116816" y="0"/>
                </a:moveTo>
                <a:lnTo>
                  <a:pt x="0" y="0"/>
                </a:lnTo>
                <a:lnTo>
                  <a:pt x="4374" y="4196"/>
                </a:lnTo>
                <a:lnTo>
                  <a:pt x="51700" y="20511"/>
                </a:lnTo>
                <a:lnTo>
                  <a:pt x="92453" y="28344"/>
                </a:lnTo>
                <a:lnTo>
                  <a:pt x="143985" y="35928"/>
                </a:lnTo>
                <a:lnTo>
                  <a:pt x="205835" y="43240"/>
                </a:lnTo>
                <a:lnTo>
                  <a:pt x="277542" y="50255"/>
                </a:lnTo>
                <a:lnTo>
                  <a:pt x="402577" y="60169"/>
                </a:lnTo>
                <a:lnTo>
                  <a:pt x="599489" y="72122"/>
                </a:lnTo>
                <a:lnTo>
                  <a:pt x="888980" y="84762"/>
                </a:lnTo>
                <a:lnTo>
                  <a:pt x="1362286" y="97482"/>
                </a:lnTo>
                <a:lnTo>
                  <a:pt x="2058395" y="103787"/>
                </a:lnTo>
                <a:lnTo>
                  <a:pt x="2139455" y="103705"/>
                </a:lnTo>
                <a:lnTo>
                  <a:pt x="2219721" y="103461"/>
                </a:lnTo>
                <a:lnTo>
                  <a:pt x="2896882" y="94490"/>
                </a:lnTo>
                <a:lnTo>
                  <a:pt x="3348999" y="80034"/>
                </a:lnTo>
                <a:lnTo>
                  <a:pt x="3619899" y="66336"/>
                </a:lnTo>
                <a:lnTo>
                  <a:pt x="3758166" y="56949"/>
                </a:lnTo>
                <a:lnTo>
                  <a:pt x="3839271" y="50255"/>
                </a:lnTo>
                <a:lnTo>
                  <a:pt x="3910979" y="43240"/>
                </a:lnTo>
                <a:lnTo>
                  <a:pt x="3972829" y="35928"/>
                </a:lnTo>
                <a:lnTo>
                  <a:pt x="4024362" y="28344"/>
                </a:lnTo>
                <a:lnTo>
                  <a:pt x="4065115" y="20511"/>
                </a:lnTo>
                <a:lnTo>
                  <a:pt x="4105027" y="8348"/>
                </a:lnTo>
                <a:lnTo>
                  <a:pt x="4116816" y="0"/>
                </a:lnTo>
                <a:close/>
              </a:path>
            </a:pathLst>
          </a:custGeom>
          <a:solidFill>
            <a:srgbClr val="F8FBFD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8" name="bk object 1828"/>
          <p:cNvSpPr/>
          <p:nvPr/>
        </p:nvSpPr>
        <p:spPr>
          <a:xfrm>
            <a:off x="10602148" y="4351356"/>
            <a:ext cx="4117340" cy="103505"/>
          </a:xfrm>
          <a:custGeom>
            <a:avLst/>
            <a:gdLst/>
            <a:ahLst/>
            <a:cxnLst/>
            <a:rect l="l" t="t" r="r" b="b"/>
            <a:pathLst>
              <a:path w="4117340" h="103504">
                <a:moveTo>
                  <a:pt x="4116754" y="0"/>
                </a:moveTo>
                <a:lnTo>
                  <a:pt x="0" y="0"/>
                </a:lnTo>
                <a:lnTo>
                  <a:pt x="4399" y="4167"/>
                </a:lnTo>
                <a:lnTo>
                  <a:pt x="51809" y="20371"/>
                </a:lnTo>
                <a:lnTo>
                  <a:pt x="92595" y="28151"/>
                </a:lnTo>
                <a:lnTo>
                  <a:pt x="144153" y="35683"/>
                </a:lnTo>
                <a:lnTo>
                  <a:pt x="206024" y="42945"/>
                </a:lnTo>
                <a:lnTo>
                  <a:pt x="277746" y="49912"/>
                </a:lnTo>
                <a:lnTo>
                  <a:pt x="402795" y="59757"/>
                </a:lnTo>
                <a:lnTo>
                  <a:pt x="547419" y="68804"/>
                </a:lnTo>
                <a:lnTo>
                  <a:pt x="827739" y="81888"/>
                </a:lnTo>
                <a:lnTo>
                  <a:pt x="1290583" y="95392"/>
                </a:lnTo>
                <a:lnTo>
                  <a:pt x="1977331" y="102989"/>
                </a:lnTo>
                <a:lnTo>
                  <a:pt x="2058370" y="103071"/>
                </a:lnTo>
                <a:lnTo>
                  <a:pt x="2754341" y="96810"/>
                </a:lnTo>
                <a:lnTo>
                  <a:pt x="3227576" y="84179"/>
                </a:lnTo>
                <a:lnTo>
                  <a:pt x="3517043" y="71628"/>
                </a:lnTo>
                <a:lnTo>
                  <a:pt x="3713956" y="59757"/>
                </a:lnTo>
                <a:lnTo>
                  <a:pt x="3839003" y="49912"/>
                </a:lnTo>
                <a:lnTo>
                  <a:pt x="3910726" y="42945"/>
                </a:lnTo>
                <a:lnTo>
                  <a:pt x="3972596" y="35683"/>
                </a:lnTo>
                <a:lnTo>
                  <a:pt x="4024155" y="28151"/>
                </a:lnTo>
                <a:lnTo>
                  <a:pt x="4064941" y="20371"/>
                </a:lnTo>
                <a:lnTo>
                  <a:pt x="4104914" y="8291"/>
                </a:lnTo>
                <a:lnTo>
                  <a:pt x="4116754" y="0"/>
                </a:lnTo>
                <a:close/>
              </a:path>
            </a:pathLst>
          </a:custGeom>
          <a:solidFill>
            <a:srgbClr val="F9FAF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9" name="bk object 1829"/>
          <p:cNvSpPr/>
          <p:nvPr/>
        </p:nvSpPr>
        <p:spPr>
          <a:xfrm>
            <a:off x="10602186" y="4351356"/>
            <a:ext cx="4116704" cy="102870"/>
          </a:xfrm>
          <a:custGeom>
            <a:avLst/>
            <a:gdLst/>
            <a:ahLst/>
            <a:cxnLst/>
            <a:rect l="l" t="t" r="r" b="b"/>
            <a:pathLst>
              <a:path w="4116705" h="102870">
                <a:moveTo>
                  <a:pt x="4116691" y="0"/>
                </a:moveTo>
                <a:lnTo>
                  <a:pt x="0" y="0"/>
                </a:lnTo>
                <a:lnTo>
                  <a:pt x="4426" y="4139"/>
                </a:lnTo>
                <a:lnTo>
                  <a:pt x="51922" y="20233"/>
                </a:lnTo>
                <a:lnTo>
                  <a:pt x="92740" y="27959"/>
                </a:lnTo>
                <a:lnTo>
                  <a:pt x="144324" y="35440"/>
                </a:lnTo>
                <a:lnTo>
                  <a:pt x="206213" y="42652"/>
                </a:lnTo>
                <a:lnTo>
                  <a:pt x="277949" y="49572"/>
                </a:lnTo>
                <a:lnTo>
                  <a:pt x="403006" y="59350"/>
                </a:lnTo>
                <a:lnTo>
                  <a:pt x="599913" y="71139"/>
                </a:lnTo>
                <a:lnTo>
                  <a:pt x="889349" y="83605"/>
                </a:lnTo>
                <a:lnTo>
                  <a:pt x="1362505" y="96150"/>
                </a:lnTo>
                <a:lnTo>
                  <a:pt x="2058333" y="102367"/>
                </a:lnTo>
                <a:lnTo>
                  <a:pt x="2139357" y="102286"/>
                </a:lnTo>
                <a:lnTo>
                  <a:pt x="2825983" y="94741"/>
                </a:lnTo>
                <a:lnTo>
                  <a:pt x="3288760" y="81330"/>
                </a:lnTo>
                <a:lnTo>
                  <a:pt x="3569057" y="68335"/>
                </a:lnTo>
                <a:lnTo>
                  <a:pt x="3713680" y="59350"/>
                </a:lnTo>
                <a:lnTo>
                  <a:pt x="3838738" y="49572"/>
                </a:lnTo>
                <a:lnTo>
                  <a:pt x="3910475" y="42652"/>
                </a:lnTo>
                <a:lnTo>
                  <a:pt x="3972365" y="35440"/>
                </a:lnTo>
                <a:lnTo>
                  <a:pt x="4023949" y="27959"/>
                </a:lnTo>
                <a:lnTo>
                  <a:pt x="4064768" y="20233"/>
                </a:lnTo>
                <a:lnTo>
                  <a:pt x="4104802" y="8235"/>
                </a:lnTo>
                <a:lnTo>
                  <a:pt x="4116691" y="0"/>
                </a:lnTo>
                <a:close/>
              </a:path>
            </a:pathLst>
          </a:custGeom>
          <a:solidFill>
            <a:srgbClr val="F8FAF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0" name="bk object 1830"/>
          <p:cNvSpPr/>
          <p:nvPr/>
        </p:nvSpPr>
        <p:spPr>
          <a:xfrm>
            <a:off x="10602210" y="4351356"/>
            <a:ext cx="4116704" cy="102235"/>
          </a:xfrm>
          <a:custGeom>
            <a:avLst/>
            <a:gdLst/>
            <a:ahLst/>
            <a:cxnLst/>
            <a:rect l="l" t="t" r="r" b="b"/>
            <a:pathLst>
              <a:path w="4116705" h="102235">
                <a:moveTo>
                  <a:pt x="4116615" y="0"/>
                </a:moveTo>
                <a:lnTo>
                  <a:pt x="0" y="0"/>
                </a:lnTo>
                <a:lnTo>
                  <a:pt x="4450" y="4111"/>
                </a:lnTo>
                <a:lnTo>
                  <a:pt x="52026" y="20093"/>
                </a:lnTo>
                <a:lnTo>
                  <a:pt x="92875" y="27766"/>
                </a:lnTo>
                <a:lnTo>
                  <a:pt x="144484" y="35196"/>
                </a:lnTo>
                <a:lnTo>
                  <a:pt x="206393" y="42358"/>
                </a:lnTo>
                <a:lnTo>
                  <a:pt x="278142" y="49229"/>
                </a:lnTo>
                <a:lnTo>
                  <a:pt x="403211" y="58938"/>
                </a:lnTo>
                <a:lnTo>
                  <a:pt x="600119" y="70645"/>
                </a:lnTo>
                <a:lnTo>
                  <a:pt x="889531" y="83022"/>
                </a:lnTo>
                <a:lnTo>
                  <a:pt x="1362617" y="95478"/>
                </a:lnTo>
                <a:lnTo>
                  <a:pt x="2058307" y="101651"/>
                </a:lnTo>
                <a:lnTo>
                  <a:pt x="2753998" y="95478"/>
                </a:lnTo>
                <a:lnTo>
                  <a:pt x="3227084" y="83022"/>
                </a:lnTo>
                <a:lnTo>
                  <a:pt x="3516496" y="70645"/>
                </a:lnTo>
                <a:lnTo>
                  <a:pt x="3713404" y="58938"/>
                </a:lnTo>
                <a:lnTo>
                  <a:pt x="3838473" y="49229"/>
                </a:lnTo>
                <a:lnTo>
                  <a:pt x="3910222" y="42358"/>
                </a:lnTo>
                <a:lnTo>
                  <a:pt x="3972131" y="35196"/>
                </a:lnTo>
                <a:lnTo>
                  <a:pt x="4023740" y="27766"/>
                </a:lnTo>
                <a:lnTo>
                  <a:pt x="4064589" y="20093"/>
                </a:lnTo>
                <a:lnTo>
                  <a:pt x="4104680" y="8179"/>
                </a:lnTo>
                <a:lnTo>
                  <a:pt x="4116615" y="0"/>
                </a:lnTo>
                <a:close/>
              </a:path>
            </a:pathLst>
          </a:custGeom>
          <a:solidFill>
            <a:srgbClr val="F8FAF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1" name="bk object 1831"/>
          <p:cNvSpPr/>
          <p:nvPr/>
        </p:nvSpPr>
        <p:spPr>
          <a:xfrm>
            <a:off x="10602236" y="4351356"/>
            <a:ext cx="4116704" cy="100965"/>
          </a:xfrm>
          <a:custGeom>
            <a:avLst/>
            <a:gdLst/>
            <a:ahLst/>
            <a:cxnLst/>
            <a:rect l="l" t="t" r="r" b="b"/>
            <a:pathLst>
              <a:path w="4116705" h="100964">
                <a:moveTo>
                  <a:pt x="4116565" y="0"/>
                </a:moveTo>
                <a:lnTo>
                  <a:pt x="0" y="0"/>
                </a:lnTo>
                <a:lnTo>
                  <a:pt x="4476" y="4081"/>
                </a:lnTo>
                <a:lnTo>
                  <a:pt x="52138" y="19951"/>
                </a:lnTo>
                <a:lnTo>
                  <a:pt x="93020" y="27570"/>
                </a:lnTo>
                <a:lnTo>
                  <a:pt x="144657" y="34948"/>
                </a:lnTo>
                <a:lnTo>
                  <a:pt x="206588" y="42060"/>
                </a:lnTo>
                <a:lnTo>
                  <a:pt x="278353" y="48883"/>
                </a:lnTo>
                <a:lnTo>
                  <a:pt x="403436" y="58525"/>
                </a:lnTo>
                <a:lnTo>
                  <a:pt x="600346" y="70152"/>
                </a:lnTo>
                <a:lnTo>
                  <a:pt x="889737" y="82445"/>
                </a:lnTo>
                <a:lnTo>
                  <a:pt x="1362754" y="94816"/>
                </a:lnTo>
                <a:lnTo>
                  <a:pt x="2058307" y="100947"/>
                </a:lnTo>
                <a:lnTo>
                  <a:pt x="2753858" y="94816"/>
                </a:lnTo>
                <a:lnTo>
                  <a:pt x="3226868" y="82445"/>
                </a:lnTo>
                <a:lnTo>
                  <a:pt x="3516253" y="70152"/>
                </a:lnTo>
                <a:lnTo>
                  <a:pt x="3713156" y="58525"/>
                </a:lnTo>
                <a:lnTo>
                  <a:pt x="3838235" y="48883"/>
                </a:lnTo>
                <a:lnTo>
                  <a:pt x="3909997" y="42060"/>
                </a:lnTo>
                <a:lnTo>
                  <a:pt x="3971924" y="34948"/>
                </a:lnTo>
                <a:lnTo>
                  <a:pt x="4023557" y="27570"/>
                </a:lnTo>
                <a:lnTo>
                  <a:pt x="4064436" y="19951"/>
                </a:lnTo>
                <a:lnTo>
                  <a:pt x="4104583" y="8120"/>
                </a:lnTo>
                <a:lnTo>
                  <a:pt x="4116565" y="0"/>
                </a:lnTo>
                <a:close/>
              </a:path>
            </a:pathLst>
          </a:custGeom>
          <a:solidFill>
            <a:srgbClr val="F7F9F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2" name="bk object 1832"/>
          <p:cNvSpPr/>
          <p:nvPr/>
        </p:nvSpPr>
        <p:spPr>
          <a:xfrm>
            <a:off x="10602273" y="4351356"/>
            <a:ext cx="4116704" cy="100330"/>
          </a:xfrm>
          <a:custGeom>
            <a:avLst/>
            <a:gdLst/>
            <a:ahLst/>
            <a:cxnLst/>
            <a:rect l="l" t="t" r="r" b="b"/>
            <a:pathLst>
              <a:path w="4116705" h="100329">
                <a:moveTo>
                  <a:pt x="4116490" y="0"/>
                </a:moveTo>
                <a:lnTo>
                  <a:pt x="0" y="0"/>
                </a:lnTo>
                <a:lnTo>
                  <a:pt x="4501" y="4054"/>
                </a:lnTo>
                <a:lnTo>
                  <a:pt x="52248" y="19816"/>
                </a:lnTo>
                <a:lnTo>
                  <a:pt x="93161" y="27383"/>
                </a:lnTo>
                <a:lnTo>
                  <a:pt x="144822" y="34709"/>
                </a:lnTo>
                <a:lnTo>
                  <a:pt x="206772" y="41772"/>
                </a:lnTo>
                <a:lnTo>
                  <a:pt x="278550" y="48548"/>
                </a:lnTo>
                <a:lnTo>
                  <a:pt x="403642" y="58123"/>
                </a:lnTo>
                <a:lnTo>
                  <a:pt x="600546" y="69668"/>
                </a:lnTo>
                <a:lnTo>
                  <a:pt x="889906" y="81874"/>
                </a:lnTo>
                <a:lnTo>
                  <a:pt x="1362848" y="94156"/>
                </a:lnTo>
                <a:lnTo>
                  <a:pt x="2058270" y="100244"/>
                </a:lnTo>
                <a:lnTo>
                  <a:pt x="2139240" y="100165"/>
                </a:lnTo>
                <a:lnTo>
                  <a:pt x="2825445" y="92777"/>
                </a:lnTo>
                <a:lnTo>
                  <a:pt x="3288013" y="79646"/>
                </a:lnTo>
                <a:lnTo>
                  <a:pt x="3568244" y="66921"/>
                </a:lnTo>
                <a:lnTo>
                  <a:pt x="3756811" y="55014"/>
                </a:lnTo>
                <a:lnTo>
                  <a:pt x="3837958" y="48548"/>
                </a:lnTo>
                <a:lnTo>
                  <a:pt x="3909735" y="41772"/>
                </a:lnTo>
                <a:lnTo>
                  <a:pt x="3971683" y="34709"/>
                </a:lnTo>
                <a:lnTo>
                  <a:pt x="4023342" y="27383"/>
                </a:lnTo>
                <a:lnTo>
                  <a:pt x="4064252" y="19816"/>
                </a:lnTo>
                <a:lnTo>
                  <a:pt x="4104460" y="8066"/>
                </a:lnTo>
                <a:lnTo>
                  <a:pt x="4116490" y="0"/>
                </a:lnTo>
                <a:close/>
              </a:path>
            </a:pathLst>
          </a:custGeom>
          <a:solidFill>
            <a:srgbClr val="F7F9F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3" name="bk object 1833"/>
          <p:cNvSpPr/>
          <p:nvPr/>
        </p:nvSpPr>
        <p:spPr>
          <a:xfrm>
            <a:off x="10602311" y="4351356"/>
            <a:ext cx="4116704" cy="99695"/>
          </a:xfrm>
          <a:custGeom>
            <a:avLst/>
            <a:gdLst/>
            <a:ahLst/>
            <a:cxnLst/>
            <a:rect l="l" t="t" r="r" b="b"/>
            <a:pathLst>
              <a:path w="4116705" h="99695">
                <a:moveTo>
                  <a:pt x="4116427" y="0"/>
                </a:moveTo>
                <a:lnTo>
                  <a:pt x="0" y="0"/>
                </a:lnTo>
                <a:lnTo>
                  <a:pt x="4526" y="4025"/>
                </a:lnTo>
                <a:lnTo>
                  <a:pt x="52356" y="19673"/>
                </a:lnTo>
                <a:lnTo>
                  <a:pt x="93301" y="27186"/>
                </a:lnTo>
                <a:lnTo>
                  <a:pt x="144989" y="34460"/>
                </a:lnTo>
                <a:lnTo>
                  <a:pt x="206958" y="41472"/>
                </a:lnTo>
                <a:lnTo>
                  <a:pt x="278751" y="48200"/>
                </a:lnTo>
                <a:lnTo>
                  <a:pt x="403856" y="57706"/>
                </a:lnTo>
                <a:lnTo>
                  <a:pt x="600759" y="69169"/>
                </a:lnTo>
                <a:lnTo>
                  <a:pt x="890094" y="81288"/>
                </a:lnTo>
                <a:lnTo>
                  <a:pt x="1362960" y="93483"/>
                </a:lnTo>
                <a:lnTo>
                  <a:pt x="2058232" y="99527"/>
                </a:lnTo>
                <a:lnTo>
                  <a:pt x="2753501" y="93483"/>
                </a:lnTo>
                <a:lnTo>
                  <a:pt x="3226361" y="81288"/>
                </a:lnTo>
                <a:lnTo>
                  <a:pt x="3515690" y="69169"/>
                </a:lnTo>
                <a:lnTo>
                  <a:pt x="3712589" y="57706"/>
                </a:lnTo>
                <a:lnTo>
                  <a:pt x="3837690" y="48200"/>
                </a:lnTo>
                <a:lnTo>
                  <a:pt x="3909480" y="41472"/>
                </a:lnTo>
                <a:lnTo>
                  <a:pt x="3971448" y="34460"/>
                </a:lnTo>
                <a:lnTo>
                  <a:pt x="4023132" y="27186"/>
                </a:lnTo>
                <a:lnTo>
                  <a:pt x="4064076" y="19673"/>
                </a:lnTo>
                <a:lnTo>
                  <a:pt x="4104346" y="8007"/>
                </a:lnTo>
                <a:lnTo>
                  <a:pt x="4116427" y="0"/>
                </a:lnTo>
                <a:close/>
              </a:path>
            </a:pathLst>
          </a:custGeom>
          <a:solidFill>
            <a:srgbClr val="F6F8FB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4" name="bk object 1834"/>
          <p:cNvSpPr/>
          <p:nvPr/>
        </p:nvSpPr>
        <p:spPr>
          <a:xfrm>
            <a:off x="10602336" y="4351356"/>
            <a:ext cx="4116704" cy="99060"/>
          </a:xfrm>
          <a:custGeom>
            <a:avLst/>
            <a:gdLst/>
            <a:ahLst/>
            <a:cxnLst/>
            <a:rect l="l" t="t" r="r" b="b"/>
            <a:pathLst>
              <a:path w="4116705" h="99060">
                <a:moveTo>
                  <a:pt x="4116389" y="0"/>
                </a:moveTo>
                <a:lnTo>
                  <a:pt x="0" y="0"/>
                </a:lnTo>
                <a:lnTo>
                  <a:pt x="4550" y="3996"/>
                </a:lnTo>
                <a:lnTo>
                  <a:pt x="52459" y="19534"/>
                </a:lnTo>
                <a:lnTo>
                  <a:pt x="93434" y="26993"/>
                </a:lnTo>
                <a:lnTo>
                  <a:pt x="145146" y="34215"/>
                </a:lnTo>
                <a:lnTo>
                  <a:pt x="207134" y="41177"/>
                </a:lnTo>
                <a:lnTo>
                  <a:pt x="278940" y="47856"/>
                </a:lnTo>
                <a:lnTo>
                  <a:pt x="404054" y="57294"/>
                </a:lnTo>
                <a:lnTo>
                  <a:pt x="600955" y="68674"/>
                </a:lnTo>
                <a:lnTo>
                  <a:pt x="890265" y="80705"/>
                </a:lnTo>
                <a:lnTo>
                  <a:pt x="1363062" y="92811"/>
                </a:lnTo>
                <a:lnTo>
                  <a:pt x="2058207" y="98811"/>
                </a:lnTo>
                <a:lnTo>
                  <a:pt x="2139143" y="98733"/>
                </a:lnTo>
                <a:lnTo>
                  <a:pt x="2825075" y="91452"/>
                </a:lnTo>
                <a:lnTo>
                  <a:pt x="3287505" y="78509"/>
                </a:lnTo>
                <a:lnTo>
                  <a:pt x="3567693" y="65967"/>
                </a:lnTo>
                <a:lnTo>
                  <a:pt x="3756267" y="54230"/>
                </a:lnTo>
                <a:lnTo>
                  <a:pt x="3837433" y="47856"/>
                </a:lnTo>
                <a:lnTo>
                  <a:pt x="3909241" y="41177"/>
                </a:lnTo>
                <a:lnTo>
                  <a:pt x="3971230" y="34215"/>
                </a:lnTo>
                <a:lnTo>
                  <a:pt x="4022944" y="26993"/>
                </a:lnTo>
                <a:lnTo>
                  <a:pt x="4063922" y="19534"/>
                </a:lnTo>
                <a:lnTo>
                  <a:pt x="4104257" y="7951"/>
                </a:lnTo>
                <a:lnTo>
                  <a:pt x="4116389" y="0"/>
                </a:lnTo>
                <a:close/>
              </a:path>
            </a:pathLst>
          </a:custGeom>
          <a:solidFill>
            <a:srgbClr val="F6F8FB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5" name="bk object 1835"/>
          <p:cNvSpPr/>
          <p:nvPr/>
        </p:nvSpPr>
        <p:spPr>
          <a:xfrm>
            <a:off x="10602362" y="4351356"/>
            <a:ext cx="4116704" cy="98425"/>
          </a:xfrm>
          <a:custGeom>
            <a:avLst/>
            <a:gdLst/>
            <a:ahLst/>
            <a:cxnLst/>
            <a:rect l="l" t="t" r="r" b="b"/>
            <a:pathLst>
              <a:path w="4116705" h="98425">
                <a:moveTo>
                  <a:pt x="4116339" y="0"/>
                </a:moveTo>
                <a:lnTo>
                  <a:pt x="0" y="0"/>
                </a:lnTo>
                <a:lnTo>
                  <a:pt x="4578" y="3968"/>
                </a:lnTo>
                <a:lnTo>
                  <a:pt x="52577" y="19395"/>
                </a:lnTo>
                <a:lnTo>
                  <a:pt x="93587" y="26801"/>
                </a:lnTo>
                <a:lnTo>
                  <a:pt x="145326" y="33972"/>
                </a:lnTo>
                <a:lnTo>
                  <a:pt x="207335" y="40885"/>
                </a:lnTo>
                <a:lnTo>
                  <a:pt x="279156" y="47516"/>
                </a:lnTo>
                <a:lnTo>
                  <a:pt x="404282" y="56887"/>
                </a:lnTo>
                <a:lnTo>
                  <a:pt x="601180" y="68186"/>
                </a:lnTo>
                <a:lnTo>
                  <a:pt x="890461" y="80131"/>
                </a:lnTo>
                <a:lnTo>
                  <a:pt x="1363180" y="92151"/>
                </a:lnTo>
                <a:lnTo>
                  <a:pt x="2058182" y="98108"/>
                </a:lnTo>
                <a:lnTo>
                  <a:pt x="2753171" y="92151"/>
                </a:lnTo>
                <a:lnTo>
                  <a:pt x="3225883" y="80131"/>
                </a:lnTo>
                <a:lnTo>
                  <a:pt x="3515161" y="68186"/>
                </a:lnTo>
                <a:lnTo>
                  <a:pt x="3712058" y="56887"/>
                </a:lnTo>
                <a:lnTo>
                  <a:pt x="3837183" y="47516"/>
                </a:lnTo>
                <a:lnTo>
                  <a:pt x="3909004" y="40885"/>
                </a:lnTo>
                <a:lnTo>
                  <a:pt x="3971013" y="33972"/>
                </a:lnTo>
                <a:lnTo>
                  <a:pt x="4022752" y="26801"/>
                </a:lnTo>
                <a:lnTo>
                  <a:pt x="4063761" y="19395"/>
                </a:lnTo>
                <a:lnTo>
                  <a:pt x="4104157" y="7895"/>
                </a:lnTo>
                <a:lnTo>
                  <a:pt x="4116339" y="0"/>
                </a:lnTo>
                <a:close/>
              </a:path>
            </a:pathLst>
          </a:custGeom>
          <a:solidFill>
            <a:srgbClr val="F4F8FB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6" name="bk object 1836"/>
          <p:cNvSpPr/>
          <p:nvPr/>
        </p:nvSpPr>
        <p:spPr>
          <a:xfrm>
            <a:off x="10602399" y="4351356"/>
            <a:ext cx="4116704" cy="97790"/>
          </a:xfrm>
          <a:custGeom>
            <a:avLst/>
            <a:gdLst/>
            <a:ahLst/>
            <a:cxnLst/>
            <a:rect l="l" t="t" r="r" b="b"/>
            <a:pathLst>
              <a:path w="4116705" h="97789">
                <a:moveTo>
                  <a:pt x="4116276" y="0"/>
                </a:moveTo>
                <a:lnTo>
                  <a:pt x="0" y="0"/>
                </a:lnTo>
                <a:lnTo>
                  <a:pt x="4602" y="3940"/>
                </a:lnTo>
                <a:lnTo>
                  <a:pt x="52685" y="19256"/>
                </a:lnTo>
                <a:lnTo>
                  <a:pt x="93727" y="26609"/>
                </a:lnTo>
                <a:lnTo>
                  <a:pt x="145492" y="33727"/>
                </a:lnTo>
                <a:lnTo>
                  <a:pt x="207521" y="40590"/>
                </a:lnTo>
                <a:lnTo>
                  <a:pt x="279357" y="47173"/>
                </a:lnTo>
                <a:lnTo>
                  <a:pt x="404496" y="56475"/>
                </a:lnTo>
                <a:lnTo>
                  <a:pt x="601393" y="67691"/>
                </a:lnTo>
                <a:lnTo>
                  <a:pt x="890649" y="79548"/>
                </a:lnTo>
                <a:lnTo>
                  <a:pt x="1363292" y="91479"/>
                </a:lnTo>
                <a:lnTo>
                  <a:pt x="2058144" y="97391"/>
                </a:lnTo>
                <a:lnTo>
                  <a:pt x="2139046" y="97315"/>
                </a:lnTo>
                <a:lnTo>
                  <a:pt x="2824716" y="90139"/>
                </a:lnTo>
                <a:lnTo>
                  <a:pt x="3287013" y="77384"/>
                </a:lnTo>
                <a:lnTo>
                  <a:pt x="3567160" y="65023"/>
                </a:lnTo>
                <a:lnTo>
                  <a:pt x="3755740" y="53455"/>
                </a:lnTo>
                <a:lnTo>
                  <a:pt x="3836924" y="47173"/>
                </a:lnTo>
                <a:lnTo>
                  <a:pt x="3908760" y="40590"/>
                </a:lnTo>
                <a:lnTo>
                  <a:pt x="3970789" y="33727"/>
                </a:lnTo>
                <a:lnTo>
                  <a:pt x="4022553" y="26609"/>
                </a:lnTo>
                <a:lnTo>
                  <a:pt x="4063594" y="19256"/>
                </a:lnTo>
                <a:lnTo>
                  <a:pt x="4104048" y="7838"/>
                </a:lnTo>
                <a:lnTo>
                  <a:pt x="4116276" y="0"/>
                </a:lnTo>
                <a:close/>
              </a:path>
            </a:pathLst>
          </a:custGeom>
          <a:solidFill>
            <a:srgbClr val="F5F7FB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7" name="bk object 1837"/>
          <p:cNvSpPr/>
          <p:nvPr/>
        </p:nvSpPr>
        <p:spPr>
          <a:xfrm>
            <a:off x="10602424" y="4351356"/>
            <a:ext cx="4116704" cy="97155"/>
          </a:xfrm>
          <a:custGeom>
            <a:avLst/>
            <a:gdLst/>
            <a:ahLst/>
            <a:cxnLst/>
            <a:rect l="l" t="t" r="r" b="b"/>
            <a:pathLst>
              <a:path w="4116705" h="97154">
                <a:moveTo>
                  <a:pt x="4116213" y="0"/>
                </a:moveTo>
                <a:lnTo>
                  <a:pt x="0" y="0"/>
                </a:lnTo>
                <a:lnTo>
                  <a:pt x="4626" y="3910"/>
                </a:lnTo>
                <a:lnTo>
                  <a:pt x="52788" y="19114"/>
                </a:lnTo>
                <a:lnTo>
                  <a:pt x="93860" y="26413"/>
                </a:lnTo>
                <a:lnTo>
                  <a:pt x="145649" y="33479"/>
                </a:lnTo>
                <a:lnTo>
                  <a:pt x="207697" y="40292"/>
                </a:lnTo>
                <a:lnTo>
                  <a:pt x="279546" y="46827"/>
                </a:lnTo>
                <a:lnTo>
                  <a:pt x="360738" y="53064"/>
                </a:lnTo>
                <a:lnTo>
                  <a:pt x="549320" y="64549"/>
                </a:lnTo>
                <a:lnTo>
                  <a:pt x="829447" y="76821"/>
                </a:lnTo>
                <a:lnTo>
                  <a:pt x="1363394" y="90817"/>
                </a:lnTo>
                <a:lnTo>
                  <a:pt x="2058119" y="96688"/>
                </a:lnTo>
                <a:lnTo>
                  <a:pt x="2139005" y="96611"/>
                </a:lnTo>
                <a:lnTo>
                  <a:pt x="2824543" y="89486"/>
                </a:lnTo>
                <a:lnTo>
                  <a:pt x="3286771" y="76821"/>
                </a:lnTo>
                <a:lnTo>
                  <a:pt x="3566895" y="64549"/>
                </a:lnTo>
                <a:lnTo>
                  <a:pt x="3755476" y="53064"/>
                </a:lnTo>
                <a:lnTo>
                  <a:pt x="3836668" y="46827"/>
                </a:lnTo>
                <a:lnTo>
                  <a:pt x="3908516" y="40292"/>
                </a:lnTo>
                <a:lnTo>
                  <a:pt x="3970564" y="33479"/>
                </a:lnTo>
                <a:lnTo>
                  <a:pt x="4022353" y="26413"/>
                </a:lnTo>
                <a:lnTo>
                  <a:pt x="4063425" y="19114"/>
                </a:lnTo>
                <a:lnTo>
                  <a:pt x="4103937" y="7780"/>
                </a:lnTo>
                <a:lnTo>
                  <a:pt x="4116213" y="0"/>
                </a:lnTo>
                <a:close/>
              </a:path>
            </a:pathLst>
          </a:custGeom>
          <a:solidFill>
            <a:srgbClr val="F3F7FB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8" name="bk object 1838"/>
          <p:cNvSpPr/>
          <p:nvPr/>
        </p:nvSpPr>
        <p:spPr>
          <a:xfrm>
            <a:off x="10602475" y="4351356"/>
            <a:ext cx="4116704" cy="96520"/>
          </a:xfrm>
          <a:custGeom>
            <a:avLst/>
            <a:gdLst/>
            <a:ahLst/>
            <a:cxnLst/>
            <a:rect l="l" t="t" r="r" b="b"/>
            <a:pathLst>
              <a:path w="4116705" h="96520">
                <a:moveTo>
                  <a:pt x="4116138" y="0"/>
                </a:moveTo>
                <a:lnTo>
                  <a:pt x="0" y="0"/>
                </a:lnTo>
                <a:lnTo>
                  <a:pt x="4651" y="3882"/>
                </a:lnTo>
                <a:lnTo>
                  <a:pt x="52895" y="18975"/>
                </a:lnTo>
                <a:lnTo>
                  <a:pt x="93998" y="26221"/>
                </a:lnTo>
                <a:lnTo>
                  <a:pt x="145812" y="33236"/>
                </a:lnTo>
                <a:lnTo>
                  <a:pt x="207879" y="39999"/>
                </a:lnTo>
                <a:lnTo>
                  <a:pt x="279742" y="46487"/>
                </a:lnTo>
                <a:lnTo>
                  <a:pt x="360942" y="52678"/>
                </a:lnTo>
                <a:lnTo>
                  <a:pt x="549525" y="64079"/>
                </a:lnTo>
                <a:lnTo>
                  <a:pt x="829629" y="76263"/>
                </a:lnTo>
                <a:lnTo>
                  <a:pt x="1291791" y="88835"/>
                </a:lnTo>
                <a:lnTo>
                  <a:pt x="1977200" y="95908"/>
                </a:lnTo>
                <a:lnTo>
                  <a:pt x="2058069" y="95984"/>
                </a:lnTo>
                <a:lnTo>
                  <a:pt x="2752635" y="90156"/>
                </a:lnTo>
                <a:lnTo>
                  <a:pt x="3286494" y="76263"/>
                </a:lnTo>
                <a:lnTo>
                  <a:pt x="3566598" y="64079"/>
                </a:lnTo>
                <a:lnTo>
                  <a:pt x="3755184" y="52678"/>
                </a:lnTo>
                <a:lnTo>
                  <a:pt x="3836385" y="46487"/>
                </a:lnTo>
                <a:lnTo>
                  <a:pt x="3908249" y="39999"/>
                </a:lnTo>
                <a:lnTo>
                  <a:pt x="3970317" y="33236"/>
                </a:lnTo>
                <a:lnTo>
                  <a:pt x="4022133" y="26221"/>
                </a:lnTo>
                <a:lnTo>
                  <a:pt x="4063238" y="18975"/>
                </a:lnTo>
                <a:lnTo>
                  <a:pt x="4103812" y="7723"/>
                </a:lnTo>
                <a:lnTo>
                  <a:pt x="4116138" y="0"/>
                </a:lnTo>
                <a:close/>
              </a:path>
            </a:pathLst>
          </a:custGeom>
          <a:solidFill>
            <a:srgbClr val="F3F7FA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9" name="bk object 1839"/>
          <p:cNvSpPr/>
          <p:nvPr/>
        </p:nvSpPr>
        <p:spPr>
          <a:xfrm>
            <a:off x="10602487" y="4351356"/>
            <a:ext cx="4116070" cy="95885"/>
          </a:xfrm>
          <a:custGeom>
            <a:avLst/>
            <a:gdLst/>
            <a:ahLst/>
            <a:cxnLst/>
            <a:rect l="l" t="t" r="r" b="b"/>
            <a:pathLst>
              <a:path w="4116069" h="95885">
                <a:moveTo>
                  <a:pt x="4116075" y="0"/>
                </a:moveTo>
                <a:lnTo>
                  <a:pt x="0" y="0"/>
                </a:lnTo>
                <a:lnTo>
                  <a:pt x="4678" y="3854"/>
                </a:lnTo>
                <a:lnTo>
                  <a:pt x="53010" y="18836"/>
                </a:lnTo>
                <a:lnTo>
                  <a:pt x="94147" y="26028"/>
                </a:lnTo>
                <a:lnTo>
                  <a:pt x="145987" y="32992"/>
                </a:lnTo>
                <a:lnTo>
                  <a:pt x="208075" y="39704"/>
                </a:lnTo>
                <a:lnTo>
                  <a:pt x="279952" y="46144"/>
                </a:lnTo>
                <a:lnTo>
                  <a:pt x="361162" y="52289"/>
                </a:lnTo>
                <a:lnTo>
                  <a:pt x="549748" y="63605"/>
                </a:lnTo>
                <a:lnTo>
                  <a:pt x="829828" y="75696"/>
                </a:lnTo>
                <a:lnTo>
                  <a:pt x="1291920" y="88173"/>
                </a:lnTo>
                <a:lnTo>
                  <a:pt x="2058044" y="95268"/>
                </a:lnTo>
                <a:lnTo>
                  <a:pt x="2824172" y="88173"/>
                </a:lnTo>
                <a:lnTo>
                  <a:pt x="3286263" y="75696"/>
                </a:lnTo>
                <a:lnTo>
                  <a:pt x="3566342" y="63605"/>
                </a:lnTo>
                <a:lnTo>
                  <a:pt x="3754926" y="52289"/>
                </a:lnTo>
                <a:lnTo>
                  <a:pt x="3836134" y="46144"/>
                </a:lnTo>
                <a:lnTo>
                  <a:pt x="3908009" y="39704"/>
                </a:lnTo>
                <a:lnTo>
                  <a:pt x="3970095" y="32992"/>
                </a:lnTo>
                <a:lnTo>
                  <a:pt x="4021934" y="26028"/>
                </a:lnTo>
                <a:lnTo>
                  <a:pt x="4063069" y="18836"/>
                </a:lnTo>
                <a:lnTo>
                  <a:pt x="4103701" y="7667"/>
                </a:lnTo>
                <a:lnTo>
                  <a:pt x="4116075" y="0"/>
                </a:lnTo>
                <a:close/>
              </a:path>
            </a:pathLst>
          </a:custGeom>
          <a:solidFill>
            <a:srgbClr val="F4F6FA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0" name="bk object 1840"/>
          <p:cNvSpPr/>
          <p:nvPr/>
        </p:nvSpPr>
        <p:spPr>
          <a:xfrm>
            <a:off x="10602525" y="4351356"/>
            <a:ext cx="4116070" cy="94615"/>
          </a:xfrm>
          <a:custGeom>
            <a:avLst/>
            <a:gdLst/>
            <a:ahLst/>
            <a:cxnLst/>
            <a:rect l="l" t="t" r="r" b="b"/>
            <a:pathLst>
              <a:path w="4116069" h="94614">
                <a:moveTo>
                  <a:pt x="4116012" y="0"/>
                </a:moveTo>
                <a:lnTo>
                  <a:pt x="0" y="0"/>
                </a:lnTo>
                <a:lnTo>
                  <a:pt x="4702" y="3825"/>
                </a:lnTo>
                <a:lnTo>
                  <a:pt x="53113" y="18697"/>
                </a:lnTo>
                <a:lnTo>
                  <a:pt x="94280" y="25836"/>
                </a:lnTo>
                <a:lnTo>
                  <a:pt x="146146" y="32749"/>
                </a:lnTo>
                <a:lnTo>
                  <a:pt x="208252" y="39412"/>
                </a:lnTo>
                <a:lnTo>
                  <a:pt x="280143" y="45804"/>
                </a:lnTo>
                <a:lnTo>
                  <a:pt x="361361" y="51903"/>
                </a:lnTo>
                <a:lnTo>
                  <a:pt x="549949" y="63135"/>
                </a:lnTo>
                <a:lnTo>
                  <a:pt x="830009" y="75138"/>
                </a:lnTo>
                <a:lnTo>
                  <a:pt x="1292034" y="87522"/>
                </a:lnTo>
                <a:lnTo>
                  <a:pt x="2058006" y="94564"/>
                </a:lnTo>
                <a:lnTo>
                  <a:pt x="2138840" y="94490"/>
                </a:lnTo>
                <a:lnTo>
                  <a:pt x="2823973" y="87522"/>
                </a:lnTo>
                <a:lnTo>
                  <a:pt x="3285998" y="75138"/>
                </a:lnTo>
                <a:lnTo>
                  <a:pt x="3566058" y="63135"/>
                </a:lnTo>
                <a:lnTo>
                  <a:pt x="3754648" y="51903"/>
                </a:lnTo>
                <a:lnTo>
                  <a:pt x="3835866" y="45804"/>
                </a:lnTo>
                <a:lnTo>
                  <a:pt x="3907758" y="39412"/>
                </a:lnTo>
                <a:lnTo>
                  <a:pt x="3969865" y="32749"/>
                </a:lnTo>
                <a:lnTo>
                  <a:pt x="4021730" y="25836"/>
                </a:lnTo>
                <a:lnTo>
                  <a:pt x="4062898" y="18697"/>
                </a:lnTo>
                <a:lnTo>
                  <a:pt x="4103590" y="7610"/>
                </a:lnTo>
                <a:lnTo>
                  <a:pt x="4116012" y="0"/>
                </a:lnTo>
                <a:close/>
              </a:path>
            </a:pathLst>
          </a:custGeom>
          <a:solidFill>
            <a:srgbClr val="F2F6FA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1" name="bk object 1841"/>
          <p:cNvSpPr/>
          <p:nvPr/>
        </p:nvSpPr>
        <p:spPr>
          <a:xfrm>
            <a:off x="10602538" y="4351356"/>
            <a:ext cx="4116070" cy="93980"/>
          </a:xfrm>
          <a:custGeom>
            <a:avLst/>
            <a:gdLst/>
            <a:ahLst/>
            <a:cxnLst/>
            <a:rect l="l" t="t" r="r" b="b"/>
            <a:pathLst>
              <a:path w="4116069" h="93979">
                <a:moveTo>
                  <a:pt x="4115949" y="0"/>
                </a:moveTo>
                <a:lnTo>
                  <a:pt x="0" y="0"/>
                </a:lnTo>
                <a:lnTo>
                  <a:pt x="4727" y="3797"/>
                </a:lnTo>
                <a:lnTo>
                  <a:pt x="53221" y="18558"/>
                </a:lnTo>
                <a:lnTo>
                  <a:pt x="94421" y="25644"/>
                </a:lnTo>
                <a:lnTo>
                  <a:pt x="146312" y="32504"/>
                </a:lnTo>
                <a:lnTo>
                  <a:pt x="243198" y="42324"/>
                </a:lnTo>
                <a:lnTo>
                  <a:pt x="361572" y="51514"/>
                </a:lnTo>
                <a:lnTo>
                  <a:pt x="550166" y="62661"/>
                </a:lnTo>
                <a:lnTo>
                  <a:pt x="830206" y="74571"/>
                </a:lnTo>
                <a:lnTo>
                  <a:pt x="1292165" y="86861"/>
                </a:lnTo>
                <a:lnTo>
                  <a:pt x="2057981" y="93848"/>
                </a:lnTo>
                <a:lnTo>
                  <a:pt x="2138799" y="93774"/>
                </a:lnTo>
                <a:lnTo>
                  <a:pt x="2894166" y="85448"/>
                </a:lnTo>
                <a:lnTo>
                  <a:pt x="3345406" y="72383"/>
                </a:lnTo>
                <a:lnTo>
                  <a:pt x="3616075" y="60001"/>
                </a:lnTo>
                <a:lnTo>
                  <a:pt x="3754392" y="51514"/>
                </a:lnTo>
                <a:lnTo>
                  <a:pt x="3872764" y="42324"/>
                </a:lnTo>
                <a:lnTo>
                  <a:pt x="3939835" y="35843"/>
                </a:lnTo>
                <a:lnTo>
                  <a:pt x="3996899" y="29103"/>
                </a:lnTo>
                <a:lnTo>
                  <a:pt x="4043499" y="22128"/>
                </a:lnTo>
                <a:lnTo>
                  <a:pt x="4092781" y="11268"/>
                </a:lnTo>
                <a:lnTo>
                  <a:pt x="4115949" y="0"/>
                </a:lnTo>
                <a:close/>
              </a:path>
            </a:pathLst>
          </a:custGeom>
          <a:solidFill>
            <a:srgbClr val="F3F5FA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2" name="bk object 1842"/>
          <p:cNvSpPr/>
          <p:nvPr/>
        </p:nvSpPr>
        <p:spPr>
          <a:xfrm>
            <a:off x="10602562" y="4351356"/>
            <a:ext cx="4116070" cy="93345"/>
          </a:xfrm>
          <a:custGeom>
            <a:avLst/>
            <a:gdLst/>
            <a:ahLst/>
            <a:cxnLst/>
            <a:rect l="l" t="t" r="r" b="b"/>
            <a:pathLst>
              <a:path w="4116069" h="93345">
                <a:moveTo>
                  <a:pt x="4115899" y="0"/>
                </a:moveTo>
                <a:lnTo>
                  <a:pt x="0" y="0"/>
                </a:lnTo>
                <a:lnTo>
                  <a:pt x="4754" y="3768"/>
                </a:lnTo>
                <a:lnTo>
                  <a:pt x="53339" y="18419"/>
                </a:lnTo>
                <a:lnTo>
                  <a:pt x="94572" y="25452"/>
                </a:lnTo>
                <a:lnTo>
                  <a:pt x="146491" y="32261"/>
                </a:lnTo>
                <a:lnTo>
                  <a:pt x="243405" y="42007"/>
                </a:lnTo>
                <a:lnTo>
                  <a:pt x="361794" y="51128"/>
                </a:lnTo>
                <a:lnTo>
                  <a:pt x="550389" y="62191"/>
                </a:lnTo>
                <a:lnTo>
                  <a:pt x="830405" y="74012"/>
                </a:lnTo>
                <a:lnTo>
                  <a:pt x="1292291" y="86210"/>
                </a:lnTo>
                <a:lnTo>
                  <a:pt x="2057956" y="93144"/>
                </a:lnTo>
                <a:lnTo>
                  <a:pt x="2138756" y="93071"/>
                </a:lnTo>
                <a:lnTo>
                  <a:pt x="2893973" y="84808"/>
                </a:lnTo>
                <a:lnTo>
                  <a:pt x="3345152" y="71841"/>
                </a:lnTo>
                <a:lnTo>
                  <a:pt x="3615807" y="59551"/>
                </a:lnTo>
                <a:lnTo>
                  <a:pt x="3754131" y="51128"/>
                </a:lnTo>
                <a:lnTo>
                  <a:pt x="3872518" y="42007"/>
                </a:lnTo>
                <a:lnTo>
                  <a:pt x="3939607" y="35574"/>
                </a:lnTo>
                <a:lnTo>
                  <a:pt x="3996695" y="28886"/>
                </a:lnTo>
                <a:lnTo>
                  <a:pt x="4043324" y="21962"/>
                </a:lnTo>
                <a:lnTo>
                  <a:pt x="4092661" y="11184"/>
                </a:lnTo>
                <a:lnTo>
                  <a:pt x="4115899" y="0"/>
                </a:lnTo>
                <a:close/>
              </a:path>
            </a:pathLst>
          </a:custGeom>
          <a:solidFill>
            <a:srgbClr val="F1F5FA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" name="bk object 1843"/>
          <p:cNvSpPr/>
          <p:nvPr/>
        </p:nvSpPr>
        <p:spPr>
          <a:xfrm>
            <a:off x="10602600" y="4351356"/>
            <a:ext cx="4116070" cy="92710"/>
          </a:xfrm>
          <a:custGeom>
            <a:avLst/>
            <a:gdLst/>
            <a:ahLst/>
            <a:cxnLst/>
            <a:rect l="l" t="t" r="r" b="b"/>
            <a:pathLst>
              <a:path w="4116069" h="92710">
                <a:moveTo>
                  <a:pt x="4115849" y="0"/>
                </a:moveTo>
                <a:lnTo>
                  <a:pt x="0" y="0"/>
                </a:lnTo>
                <a:lnTo>
                  <a:pt x="4777" y="3739"/>
                </a:lnTo>
                <a:lnTo>
                  <a:pt x="53440" y="18276"/>
                </a:lnTo>
                <a:lnTo>
                  <a:pt x="94703" y="25255"/>
                </a:lnTo>
                <a:lnTo>
                  <a:pt x="146646" y="32011"/>
                </a:lnTo>
                <a:lnTo>
                  <a:pt x="243587" y="41682"/>
                </a:lnTo>
                <a:lnTo>
                  <a:pt x="361991" y="50733"/>
                </a:lnTo>
                <a:lnTo>
                  <a:pt x="500319" y="59092"/>
                </a:lnTo>
                <a:lnTo>
                  <a:pt x="770958" y="71287"/>
                </a:lnTo>
                <a:lnTo>
                  <a:pt x="1222073" y="84155"/>
                </a:lnTo>
                <a:lnTo>
                  <a:pt x="1977136" y="92355"/>
                </a:lnTo>
                <a:lnTo>
                  <a:pt x="2057918" y="92428"/>
                </a:lnTo>
                <a:lnTo>
                  <a:pt x="2823437" y="85546"/>
                </a:lnTo>
                <a:lnTo>
                  <a:pt x="3344885" y="71287"/>
                </a:lnTo>
                <a:lnTo>
                  <a:pt x="3615522" y="59092"/>
                </a:lnTo>
                <a:lnTo>
                  <a:pt x="3753849" y="50733"/>
                </a:lnTo>
                <a:lnTo>
                  <a:pt x="3872253" y="41682"/>
                </a:lnTo>
                <a:lnTo>
                  <a:pt x="3939360" y="35299"/>
                </a:lnTo>
                <a:lnTo>
                  <a:pt x="3996472" y="28662"/>
                </a:lnTo>
                <a:lnTo>
                  <a:pt x="4043133" y="21792"/>
                </a:lnTo>
                <a:lnTo>
                  <a:pt x="4092532" y="11097"/>
                </a:lnTo>
                <a:lnTo>
                  <a:pt x="4115849" y="0"/>
                </a:lnTo>
                <a:close/>
              </a:path>
            </a:pathLst>
          </a:custGeom>
          <a:solidFill>
            <a:srgbClr val="F1F5F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4" name="bk object 1844"/>
          <p:cNvSpPr/>
          <p:nvPr/>
        </p:nvSpPr>
        <p:spPr>
          <a:xfrm>
            <a:off x="10602625" y="4351356"/>
            <a:ext cx="4116070" cy="92075"/>
          </a:xfrm>
          <a:custGeom>
            <a:avLst/>
            <a:gdLst/>
            <a:ahLst/>
            <a:cxnLst/>
            <a:rect l="l" t="t" r="r" b="b"/>
            <a:pathLst>
              <a:path w="4116069" h="92075">
                <a:moveTo>
                  <a:pt x="4115799" y="0"/>
                </a:moveTo>
                <a:lnTo>
                  <a:pt x="0" y="0"/>
                </a:lnTo>
                <a:lnTo>
                  <a:pt x="4803" y="3711"/>
                </a:lnTo>
                <a:lnTo>
                  <a:pt x="53550" y="18138"/>
                </a:lnTo>
                <a:lnTo>
                  <a:pt x="94845" y="25063"/>
                </a:lnTo>
                <a:lnTo>
                  <a:pt x="146814" y="31768"/>
                </a:lnTo>
                <a:lnTo>
                  <a:pt x="243783" y="41366"/>
                </a:lnTo>
                <a:lnTo>
                  <a:pt x="320440" y="47426"/>
                </a:lnTo>
                <a:lnTo>
                  <a:pt x="500533" y="58643"/>
                </a:lnTo>
                <a:lnTo>
                  <a:pt x="771155" y="70745"/>
                </a:lnTo>
                <a:lnTo>
                  <a:pt x="1292530" y="84895"/>
                </a:lnTo>
                <a:lnTo>
                  <a:pt x="2057893" y="91724"/>
                </a:lnTo>
                <a:lnTo>
                  <a:pt x="2138658" y="91652"/>
                </a:lnTo>
                <a:lnTo>
                  <a:pt x="2893576" y="83515"/>
                </a:lnTo>
                <a:lnTo>
                  <a:pt x="3344627" y="70745"/>
                </a:lnTo>
                <a:lnTo>
                  <a:pt x="3615250" y="58643"/>
                </a:lnTo>
                <a:lnTo>
                  <a:pt x="3795343" y="47426"/>
                </a:lnTo>
                <a:lnTo>
                  <a:pt x="3872002" y="41366"/>
                </a:lnTo>
                <a:lnTo>
                  <a:pt x="3939127" y="35031"/>
                </a:lnTo>
                <a:lnTo>
                  <a:pt x="3996263" y="28444"/>
                </a:lnTo>
                <a:lnTo>
                  <a:pt x="4042954" y="21627"/>
                </a:lnTo>
                <a:lnTo>
                  <a:pt x="4092409" y="11013"/>
                </a:lnTo>
                <a:lnTo>
                  <a:pt x="4115799" y="0"/>
                </a:lnTo>
                <a:close/>
              </a:path>
            </a:pathLst>
          </a:custGeom>
          <a:solidFill>
            <a:srgbClr val="F0F4F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5" name="bk object 1845"/>
          <p:cNvSpPr/>
          <p:nvPr/>
        </p:nvSpPr>
        <p:spPr>
          <a:xfrm>
            <a:off x="10602676" y="4351356"/>
            <a:ext cx="4116070" cy="91440"/>
          </a:xfrm>
          <a:custGeom>
            <a:avLst/>
            <a:gdLst/>
            <a:ahLst/>
            <a:cxnLst/>
            <a:rect l="l" t="t" r="r" b="b"/>
            <a:pathLst>
              <a:path w="4116069" h="91439">
                <a:moveTo>
                  <a:pt x="4115723" y="0"/>
                </a:moveTo>
                <a:lnTo>
                  <a:pt x="0" y="0"/>
                </a:lnTo>
                <a:lnTo>
                  <a:pt x="4829" y="3682"/>
                </a:lnTo>
                <a:lnTo>
                  <a:pt x="53660" y="17999"/>
                </a:lnTo>
                <a:lnTo>
                  <a:pt x="94987" y="24870"/>
                </a:lnTo>
                <a:lnTo>
                  <a:pt x="146981" y="31523"/>
                </a:lnTo>
                <a:lnTo>
                  <a:pt x="243976" y="41046"/>
                </a:lnTo>
                <a:lnTo>
                  <a:pt x="320643" y="47060"/>
                </a:lnTo>
                <a:lnTo>
                  <a:pt x="500741" y="58188"/>
                </a:lnTo>
                <a:lnTo>
                  <a:pt x="771343" y="70196"/>
                </a:lnTo>
                <a:lnTo>
                  <a:pt x="1292636" y="84233"/>
                </a:lnTo>
                <a:lnTo>
                  <a:pt x="2057843" y="91008"/>
                </a:lnTo>
                <a:lnTo>
                  <a:pt x="2138591" y="90937"/>
                </a:lnTo>
                <a:lnTo>
                  <a:pt x="2893369" y="82864"/>
                </a:lnTo>
                <a:lnTo>
                  <a:pt x="3344359" y="70196"/>
                </a:lnTo>
                <a:lnTo>
                  <a:pt x="3614965" y="58188"/>
                </a:lnTo>
                <a:lnTo>
                  <a:pt x="3795066" y="47060"/>
                </a:lnTo>
                <a:lnTo>
                  <a:pt x="3871736" y="41046"/>
                </a:lnTo>
                <a:lnTo>
                  <a:pt x="3938878" y="34761"/>
                </a:lnTo>
                <a:lnTo>
                  <a:pt x="3996036" y="28226"/>
                </a:lnTo>
                <a:lnTo>
                  <a:pt x="4042755" y="21460"/>
                </a:lnTo>
                <a:lnTo>
                  <a:pt x="4092264" y="10929"/>
                </a:lnTo>
                <a:lnTo>
                  <a:pt x="4115723" y="0"/>
                </a:lnTo>
                <a:close/>
              </a:path>
            </a:pathLst>
          </a:custGeom>
          <a:solidFill>
            <a:srgbClr val="F0F4F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6" name="bk object 1846"/>
          <p:cNvSpPr/>
          <p:nvPr/>
        </p:nvSpPr>
        <p:spPr>
          <a:xfrm>
            <a:off x="10602688" y="4351356"/>
            <a:ext cx="4116070" cy="90805"/>
          </a:xfrm>
          <a:custGeom>
            <a:avLst/>
            <a:gdLst/>
            <a:ahLst/>
            <a:cxnLst/>
            <a:rect l="l" t="t" r="r" b="b"/>
            <a:pathLst>
              <a:path w="4116069" h="90804">
                <a:moveTo>
                  <a:pt x="4115673" y="0"/>
                </a:moveTo>
                <a:lnTo>
                  <a:pt x="0" y="0"/>
                </a:lnTo>
                <a:lnTo>
                  <a:pt x="4854" y="3654"/>
                </a:lnTo>
                <a:lnTo>
                  <a:pt x="53769" y="17860"/>
                </a:lnTo>
                <a:lnTo>
                  <a:pt x="95128" y="24679"/>
                </a:lnTo>
                <a:lnTo>
                  <a:pt x="147149" y="31280"/>
                </a:lnTo>
                <a:lnTo>
                  <a:pt x="244173" y="40730"/>
                </a:lnTo>
                <a:lnTo>
                  <a:pt x="320854" y="46697"/>
                </a:lnTo>
                <a:lnTo>
                  <a:pt x="500963" y="57739"/>
                </a:lnTo>
                <a:lnTo>
                  <a:pt x="771554" y="69653"/>
                </a:lnTo>
                <a:lnTo>
                  <a:pt x="1292778" y="83582"/>
                </a:lnTo>
                <a:lnTo>
                  <a:pt x="2057830" y="90305"/>
                </a:lnTo>
                <a:lnTo>
                  <a:pt x="2822889" y="83582"/>
                </a:lnTo>
                <a:lnTo>
                  <a:pt x="3344117" y="69653"/>
                </a:lnTo>
                <a:lnTo>
                  <a:pt x="3614708" y="57739"/>
                </a:lnTo>
                <a:lnTo>
                  <a:pt x="3794818" y="46697"/>
                </a:lnTo>
                <a:lnTo>
                  <a:pt x="3871499" y="40730"/>
                </a:lnTo>
                <a:lnTo>
                  <a:pt x="3938657" y="34493"/>
                </a:lnTo>
                <a:lnTo>
                  <a:pt x="3995838" y="28008"/>
                </a:lnTo>
                <a:lnTo>
                  <a:pt x="4042585" y="21295"/>
                </a:lnTo>
                <a:lnTo>
                  <a:pt x="4092147" y="10845"/>
                </a:lnTo>
                <a:lnTo>
                  <a:pt x="4115673" y="0"/>
                </a:lnTo>
                <a:close/>
              </a:path>
            </a:pathLst>
          </a:custGeom>
          <a:solidFill>
            <a:srgbClr val="EFF4F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7" name="bk object 1847"/>
          <p:cNvSpPr/>
          <p:nvPr/>
        </p:nvSpPr>
        <p:spPr>
          <a:xfrm>
            <a:off x="10602726" y="4351356"/>
            <a:ext cx="4116070" cy="90170"/>
          </a:xfrm>
          <a:custGeom>
            <a:avLst/>
            <a:gdLst/>
            <a:ahLst/>
            <a:cxnLst/>
            <a:rect l="l" t="t" r="r" b="b"/>
            <a:pathLst>
              <a:path w="4116069" h="90170">
                <a:moveTo>
                  <a:pt x="4115598" y="0"/>
                </a:moveTo>
                <a:lnTo>
                  <a:pt x="0" y="0"/>
                </a:lnTo>
                <a:lnTo>
                  <a:pt x="4879" y="3625"/>
                </a:lnTo>
                <a:lnTo>
                  <a:pt x="53875" y="17717"/>
                </a:lnTo>
                <a:lnTo>
                  <a:pt x="95266" y="24482"/>
                </a:lnTo>
                <a:lnTo>
                  <a:pt x="147311" y="31031"/>
                </a:lnTo>
                <a:lnTo>
                  <a:pt x="244361" y="40405"/>
                </a:lnTo>
                <a:lnTo>
                  <a:pt x="321052" y="46325"/>
                </a:lnTo>
                <a:lnTo>
                  <a:pt x="501167" y="57279"/>
                </a:lnTo>
                <a:lnTo>
                  <a:pt x="771739" y="69100"/>
                </a:lnTo>
                <a:lnTo>
                  <a:pt x="1292888" y="82919"/>
                </a:lnTo>
                <a:lnTo>
                  <a:pt x="2057792" y="89588"/>
                </a:lnTo>
                <a:lnTo>
                  <a:pt x="2138508" y="89518"/>
                </a:lnTo>
                <a:lnTo>
                  <a:pt x="2892997" y="81571"/>
                </a:lnTo>
                <a:lnTo>
                  <a:pt x="3343865" y="69100"/>
                </a:lnTo>
                <a:lnTo>
                  <a:pt x="3614439" y="57279"/>
                </a:lnTo>
                <a:lnTo>
                  <a:pt x="3794553" y="46325"/>
                </a:lnTo>
                <a:lnTo>
                  <a:pt x="3871244" y="40405"/>
                </a:lnTo>
                <a:lnTo>
                  <a:pt x="3938417" y="34218"/>
                </a:lnTo>
                <a:lnTo>
                  <a:pt x="3995618" y="27784"/>
                </a:lnTo>
                <a:lnTo>
                  <a:pt x="4042392" y="21125"/>
                </a:lnTo>
                <a:lnTo>
                  <a:pt x="4092005" y="10758"/>
                </a:lnTo>
                <a:lnTo>
                  <a:pt x="4115598" y="0"/>
                </a:lnTo>
                <a:close/>
              </a:path>
            </a:pathLst>
          </a:custGeom>
          <a:solidFill>
            <a:srgbClr val="EFF3F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8" name="bk object 1848"/>
          <p:cNvSpPr/>
          <p:nvPr/>
        </p:nvSpPr>
        <p:spPr>
          <a:xfrm>
            <a:off x="10602751" y="4351356"/>
            <a:ext cx="4116070" cy="88900"/>
          </a:xfrm>
          <a:custGeom>
            <a:avLst/>
            <a:gdLst/>
            <a:ahLst/>
            <a:cxnLst/>
            <a:rect l="l" t="t" r="r" b="b"/>
            <a:pathLst>
              <a:path w="4116069" h="88900">
                <a:moveTo>
                  <a:pt x="4115535" y="0"/>
                </a:moveTo>
                <a:lnTo>
                  <a:pt x="0" y="0"/>
                </a:lnTo>
                <a:lnTo>
                  <a:pt x="4905" y="3596"/>
                </a:lnTo>
                <a:lnTo>
                  <a:pt x="53991" y="17578"/>
                </a:lnTo>
                <a:lnTo>
                  <a:pt x="95415" y="24290"/>
                </a:lnTo>
                <a:lnTo>
                  <a:pt x="147488" y="30788"/>
                </a:lnTo>
                <a:lnTo>
                  <a:pt x="244568" y="40088"/>
                </a:lnTo>
                <a:lnTo>
                  <a:pt x="321272" y="45962"/>
                </a:lnTo>
                <a:lnTo>
                  <a:pt x="501396" y="56830"/>
                </a:lnTo>
                <a:lnTo>
                  <a:pt x="771955" y="68557"/>
                </a:lnTo>
                <a:lnTo>
                  <a:pt x="1222759" y="80930"/>
                </a:lnTo>
                <a:lnTo>
                  <a:pt x="1977095" y="88815"/>
                </a:lnTo>
                <a:lnTo>
                  <a:pt x="2057792" y="88885"/>
                </a:lnTo>
                <a:lnTo>
                  <a:pt x="2822529" y="82268"/>
                </a:lnTo>
                <a:lnTo>
                  <a:pt x="3343597" y="68557"/>
                </a:lnTo>
                <a:lnTo>
                  <a:pt x="3614151" y="56830"/>
                </a:lnTo>
                <a:lnTo>
                  <a:pt x="3794273" y="45962"/>
                </a:lnTo>
                <a:lnTo>
                  <a:pt x="3870976" y="40088"/>
                </a:lnTo>
                <a:lnTo>
                  <a:pt x="3938167" y="33950"/>
                </a:lnTo>
                <a:lnTo>
                  <a:pt x="3995392" y="27567"/>
                </a:lnTo>
                <a:lnTo>
                  <a:pt x="4042196" y="20959"/>
                </a:lnTo>
                <a:lnTo>
                  <a:pt x="4091868" y="10674"/>
                </a:lnTo>
                <a:lnTo>
                  <a:pt x="4115535" y="0"/>
                </a:lnTo>
                <a:close/>
              </a:path>
            </a:pathLst>
          </a:custGeom>
          <a:solidFill>
            <a:srgbClr val="EEF3F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9" name="bk object 1849"/>
          <p:cNvSpPr/>
          <p:nvPr/>
        </p:nvSpPr>
        <p:spPr>
          <a:xfrm>
            <a:off x="10602789" y="4351356"/>
            <a:ext cx="4116070" cy="88265"/>
          </a:xfrm>
          <a:custGeom>
            <a:avLst/>
            <a:gdLst/>
            <a:ahLst/>
            <a:cxnLst/>
            <a:rect l="l" t="t" r="r" b="b"/>
            <a:pathLst>
              <a:path w="4116069" h="88264">
                <a:moveTo>
                  <a:pt x="4115472" y="0"/>
                </a:moveTo>
                <a:lnTo>
                  <a:pt x="0" y="0"/>
                </a:lnTo>
                <a:lnTo>
                  <a:pt x="4929" y="3568"/>
                </a:lnTo>
                <a:lnTo>
                  <a:pt x="54093" y="17440"/>
                </a:lnTo>
                <a:lnTo>
                  <a:pt x="95547" y="24098"/>
                </a:lnTo>
                <a:lnTo>
                  <a:pt x="147643" y="30544"/>
                </a:lnTo>
                <a:lnTo>
                  <a:pt x="244748" y="39772"/>
                </a:lnTo>
                <a:lnTo>
                  <a:pt x="321462" y="45598"/>
                </a:lnTo>
                <a:lnTo>
                  <a:pt x="501591" y="56381"/>
                </a:lnTo>
                <a:lnTo>
                  <a:pt x="772132" y="68015"/>
                </a:lnTo>
                <a:lnTo>
                  <a:pt x="1293137" y="81617"/>
                </a:lnTo>
                <a:lnTo>
                  <a:pt x="2057755" y="88181"/>
                </a:lnTo>
                <a:lnTo>
                  <a:pt x="2138433" y="88112"/>
                </a:lnTo>
                <a:lnTo>
                  <a:pt x="2892612" y="80290"/>
                </a:lnTo>
                <a:lnTo>
                  <a:pt x="3401185" y="65866"/>
                </a:lnTo>
                <a:lnTo>
                  <a:pt x="3662111" y="53801"/>
                </a:lnTo>
                <a:lnTo>
                  <a:pt x="3794011" y="45598"/>
                </a:lnTo>
                <a:lnTo>
                  <a:pt x="3870725" y="39772"/>
                </a:lnTo>
                <a:lnTo>
                  <a:pt x="3937932" y="33682"/>
                </a:lnTo>
                <a:lnTo>
                  <a:pt x="3995178" y="27349"/>
                </a:lnTo>
                <a:lnTo>
                  <a:pt x="4042010" y="20794"/>
                </a:lnTo>
                <a:lnTo>
                  <a:pt x="4091736" y="10589"/>
                </a:lnTo>
                <a:lnTo>
                  <a:pt x="4115472" y="0"/>
                </a:lnTo>
                <a:close/>
              </a:path>
            </a:pathLst>
          </a:custGeom>
          <a:solidFill>
            <a:srgbClr val="EEF3F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0" name="bk object 1850"/>
          <p:cNvSpPr/>
          <p:nvPr/>
        </p:nvSpPr>
        <p:spPr>
          <a:xfrm>
            <a:off x="10602814" y="4351356"/>
            <a:ext cx="4115435" cy="87630"/>
          </a:xfrm>
          <a:custGeom>
            <a:avLst/>
            <a:gdLst/>
            <a:ahLst/>
            <a:cxnLst/>
            <a:rect l="l" t="t" r="r" b="b"/>
            <a:pathLst>
              <a:path w="4115434" h="87629">
                <a:moveTo>
                  <a:pt x="4115409" y="0"/>
                </a:moveTo>
                <a:lnTo>
                  <a:pt x="0" y="0"/>
                </a:lnTo>
                <a:lnTo>
                  <a:pt x="4954" y="3540"/>
                </a:lnTo>
                <a:lnTo>
                  <a:pt x="54201" y="17300"/>
                </a:lnTo>
                <a:lnTo>
                  <a:pt x="95687" y="23905"/>
                </a:lnTo>
                <a:lnTo>
                  <a:pt x="147810" y="30300"/>
                </a:lnTo>
                <a:lnTo>
                  <a:pt x="244943" y="39452"/>
                </a:lnTo>
                <a:lnTo>
                  <a:pt x="321669" y="45232"/>
                </a:lnTo>
                <a:lnTo>
                  <a:pt x="453579" y="53367"/>
                </a:lnTo>
                <a:lnTo>
                  <a:pt x="714501" y="65334"/>
                </a:lnTo>
                <a:lnTo>
                  <a:pt x="1223017" y="79639"/>
                </a:lnTo>
                <a:lnTo>
                  <a:pt x="1977066" y="87396"/>
                </a:lnTo>
                <a:lnTo>
                  <a:pt x="2057729" y="87465"/>
                </a:lnTo>
                <a:lnTo>
                  <a:pt x="2822167" y="80955"/>
                </a:lnTo>
                <a:lnTo>
                  <a:pt x="3343088" y="67466"/>
                </a:lnTo>
                <a:lnTo>
                  <a:pt x="3613609" y="55927"/>
                </a:lnTo>
                <a:lnTo>
                  <a:pt x="3793744" y="45232"/>
                </a:lnTo>
                <a:lnTo>
                  <a:pt x="3870469" y="39452"/>
                </a:lnTo>
                <a:lnTo>
                  <a:pt x="3937694" y="33412"/>
                </a:lnTo>
                <a:lnTo>
                  <a:pt x="3994963" y="27130"/>
                </a:lnTo>
                <a:lnTo>
                  <a:pt x="4041823" y="20628"/>
                </a:lnTo>
                <a:lnTo>
                  <a:pt x="4091604" y="10505"/>
                </a:lnTo>
                <a:lnTo>
                  <a:pt x="4115409" y="0"/>
                </a:lnTo>
                <a:close/>
              </a:path>
            </a:pathLst>
          </a:custGeom>
          <a:solidFill>
            <a:srgbClr val="EDF2F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1" name="bk object 1851"/>
          <p:cNvSpPr/>
          <p:nvPr/>
        </p:nvSpPr>
        <p:spPr>
          <a:xfrm>
            <a:off x="10602852" y="4351356"/>
            <a:ext cx="4115435" cy="86995"/>
          </a:xfrm>
          <a:custGeom>
            <a:avLst/>
            <a:gdLst/>
            <a:ahLst/>
            <a:cxnLst/>
            <a:rect l="l" t="t" r="r" b="b"/>
            <a:pathLst>
              <a:path w="4115434" h="86995">
                <a:moveTo>
                  <a:pt x="4115346" y="0"/>
                </a:moveTo>
                <a:lnTo>
                  <a:pt x="0" y="0"/>
                </a:lnTo>
                <a:lnTo>
                  <a:pt x="4981" y="3511"/>
                </a:lnTo>
                <a:lnTo>
                  <a:pt x="54316" y="17162"/>
                </a:lnTo>
                <a:lnTo>
                  <a:pt x="95835" y="23714"/>
                </a:lnTo>
                <a:lnTo>
                  <a:pt x="147985" y="30057"/>
                </a:lnTo>
                <a:lnTo>
                  <a:pt x="245146" y="39136"/>
                </a:lnTo>
                <a:lnTo>
                  <a:pt x="321884" y="44869"/>
                </a:lnTo>
                <a:lnTo>
                  <a:pt x="502030" y="55477"/>
                </a:lnTo>
                <a:lnTo>
                  <a:pt x="772539" y="66923"/>
                </a:lnTo>
                <a:lnTo>
                  <a:pt x="1293392" y="80304"/>
                </a:lnTo>
                <a:lnTo>
                  <a:pt x="2057692" y="86761"/>
                </a:lnTo>
                <a:lnTo>
                  <a:pt x="2138336" y="86693"/>
                </a:lnTo>
                <a:lnTo>
                  <a:pt x="2892223" y="78999"/>
                </a:lnTo>
                <a:lnTo>
                  <a:pt x="3400664" y="64809"/>
                </a:lnTo>
                <a:lnTo>
                  <a:pt x="3661570" y="52939"/>
                </a:lnTo>
                <a:lnTo>
                  <a:pt x="3793486" y="44869"/>
                </a:lnTo>
                <a:lnTo>
                  <a:pt x="3870222" y="39136"/>
                </a:lnTo>
                <a:lnTo>
                  <a:pt x="3937462" y="33144"/>
                </a:lnTo>
                <a:lnTo>
                  <a:pt x="3994753" y="26913"/>
                </a:lnTo>
                <a:lnTo>
                  <a:pt x="4041641" y="20463"/>
                </a:lnTo>
                <a:lnTo>
                  <a:pt x="4091474" y="10421"/>
                </a:lnTo>
                <a:lnTo>
                  <a:pt x="4115346" y="0"/>
                </a:lnTo>
                <a:close/>
              </a:path>
            </a:pathLst>
          </a:custGeom>
          <a:solidFill>
            <a:srgbClr val="EDF2F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2" name="bk object 1852"/>
          <p:cNvSpPr/>
          <p:nvPr/>
        </p:nvSpPr>
        <p:spPr>
          <a:xfrm>
            <a:off x="10602890" y="4351356"/>
            <a:ext cx="4115435" cy="86360"/>
          </a:xfrm>
          <a:custGeom>
            <a:avLst/>
            <a:gdLst/>
            <a:ahLst/>
            <a:cxnLst/>
            <a:rect l="l" t="t" r="r" b="b"/>
            <a:pathLst>
              <a:path w="4115434" h="86360">
                <a:moveTo>
                  <a:pt x="4115296" y="0"/>
                </a:moveTo>
                <a:lnTo>
                  <a:pt x="0" y="0"/>
                </a:lnTo>
                <a:lnTo>
                  <a:pt x="5005" y="3483"/>
                </a:lnTo>
                <a:lnTo>
                  <a:pt x="54419" y="17022"/>
                </a:lnTo>
                <a:lnTo>
                  <a:pt x="95968" y="23521"/>
                </a:lnTo>
                <a:lnTo>
                  <a:pt x="148142" y="29812"/>
                </a:lnTo>
                <a:lnTo>
                  <a:pt x="245329" y="38816"/>
                </a:lnTo>
                <a:lnTo>
                  <a:pt x="322077" y="44502"/>
                </a:lnTo>
                <a:lnTo>
                  <a:pt x="502229" y="55023"/>
                </a:lnTo>
                <a:lnTo>
                  <a:pt x="772721" y="66374"/>
                </a:lnTo>
                <a:lnTo>
                  <a:pt x="1293500" y="79642"/>
                </a:lnTo>
                <a:lnTo>
                  <a:pt x="2057654" y="86045"/>
                </a:lnTo>
                <a:lnTo>
                  <a:pt x="2138280" y="85977"/>
                </a:lnTo>
                <a:lnTo>
                  <a:pt x="2892016" y="78348"/>
                </a:lnTo>
                <a:lnTo>
                  <a:pt x="3400390" y="64277"/>
                </a:lnTo>
                <a:lnTo>
                  <a:pt x="3661288" y="52505"/>
                </a:lnTo>
                <a:lnTo>
                  <a:pt x="3793213" y="44502"/>
                </a:lnTo>
                <a:lnTo>
                  <a:pt x="3869963" y="38816"/>
                </a:lnTo>
                <a:lnTo>
                  <a:pt x="3937222" y="32874"/>
                </a:lnTo>
                <a:lnTo>
                  <a:pt x="3994538" y="26694"/>
                </a:lnTo>
                <a:lnTo>
                  <a:pt x="4041457" y="20296"/>
                </a:lnTo>
                <a:lnTo>
                  <a:pt x="4091349" y="10336"/>
                </a:lnTo>
                <a:lnTo>
                  <a:pt x="4115296" y="0"/>
                </a:lnTo>
                <a:close/>
              </a:path>
            </a:pathLst>
          </a:custGeom>
          <a:solidFill>
            <a:srgbClr val="ECF1F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3" name="bk object 1853"/>
          <p:cNvSpPr/>
          <p:nvPr/>
        </p:nvSpPr>
        <p:spPr>
          <a:xfrm>
            <a:off x="10602902" y="4351356"/>
            <a:ext cx="4115435" cy="85725"/>
          </a:xfrm>
          <a:custGeom>
            <a:avLst/>
            <a:gdLst/>
            <a:ahLst/>
            <a:cxnLst/>
            <a:rect l="l" t="t" r="r" b="b"/>
            <a:pathLst>
              <a:path w="4115434" h="85725">
                <a:moveTo>
                  <a:pt x="4115258" y="0"/>
                </a:moveTo>
                <a:lnTo>
                  <a:pt x="0" y="0"/>
                </a:lnTo>
                <a:lnTo>
                  <a:pt x="5030" y="3454"/>
                </a:lnTo>
                <a:lnTo>
                  <a:pt x="54531" y="16880"/>
                </a:lnTo>
                <a:lnTo>
                  <a:pt x="96114" y="23325"/>
                </a:lnTo>
                <a:lnTo>
                  <a:pt x="148315" y="29564"/>
                </a:lnTo>
                <a:lnTo>
                  <a:pt x="245532" y="38494"/>
                </a:lnTo>
                <a:lnTo>
                  <a:pt x="322293" y="44133"/>
                </a:lnTo>
                <a:lnTo>
                  <a:pt x="454227" y="52071"/>
                </a:lnTo>
                <a:lnTo>
                  <a:pt x="715117" y="63747"/>
                </a:lnTo>
                <a:lnTo>
                  <a:pt x="1223430" y="77705"/>
                </a:lnTo>
                <a:lnTo>
                  <a:pt x="2057642" y="85341"/>
                </a:lnTo>
                <a:lnTo>
                  <a:pt x="2138251" y="85274"/>
                </a:lnTo>
                <a:lnTo>
                  <a:pt x="2891840" y="77705"/>
                </a:lnTo>
                <a:lnTo>
                  <a:pt x="3400141" y="63747"/>
                </a:lnTo>
                <a:lnTo>
                  <a:pt x="3661026" y="52071"/>
                </a:lnTo>
                <a:lnTo>
                  <a:pt x="3792957" y="44133"/>
                </a:lnTo>
                <a:lnTo>
                  <a:pt x="3869718" y="38494"/>
                </a:lnTo>
                <a:lnTo>
                  <a:pt x="3936995" y="32600"/>
                </a:lnTo>
                <a:lnTo>
                  <a:pt x="3994334" y="26471"/>
                </a:lnTo>
                <a:lnTo>
                  <a:pt x="4041284" y="20127"/>
                </a:lnTo>
                <a:lnTo>
                  <a:pt x="4091235" y="10250"/>
                </a:lnTo>
                <a:lnTo>
                  <a:pt x="4115258" y="0"/>
                </a:lnTo>
                <a:close/>
              </a:path>
            </a:pathLst>
          </a:custGeom>
          <a:solidFill>
            <a:srgbClr val="ECF1F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4" name="bk object 1854"/>
          <p:cNvSpPr/>
          <p:nvPr/>
        </p:nvSpPr>
        <p:spPr>
          <a:xfrm>
            <a:off x="10602940" y="4351356"/>
            <a:ext cx="4115435" cy="85090"/>
          </a:xfrm>
          <a:custGeom>
            <a:avLst/>
            <a:gdLst/>
            <a:ahLst/>
            <a:cxnLst/>
            <a:rect l="l" t="t" r="r" b="b"/>
            <a:pathLst>
              <a:path w="4115434" h="85089">
                <a:moveTo>
                  <a:pt x="4115196" y="0"/>
                </a:moveTo>
                <a:lnTo>
                  <a:pt x="0" y="0"/>
                </a:lnTo>
                <a:lnTo>
                  <a:pt x="5057" y="3425"/>
                </a:lnTo>
                <a:lnTo>
                  <a:pt x="54644" y="16741"/>
                </a:lnTo>
                <a:lnTo>
                  <a:pt x="96259" y="23132"/>
                </a:lnTo>
                <a:lnTo>
                  <a:pt x="148485" y="29319"/>
                </a:lnTo>
                <a:lnTo>
                  <a:pt x="245729" y="38175"/>
                </a:lnTo>
                <a:lnTo>
                  <a:pt x="322500" y="43767"/>
                </a:lnTo>
                <a:lnTo>
                  <a:pt x="454438" y="51638"/>
                </a:lnTo>
                <a:lnTo>
                  <a:pt x="715312" y="63215"/>
                </a:lnTo>
                <a:lnTo>
                  <a:pt x="1223550" y="77055"/>
                </a:lnTo>
                <a:lnTo>
                  <a:pt x="2057604" y="84625"/>
                </a:lnTo>
                <a:lnTo>
                  <a:pt x="2138195" y="84559"/>
                </a:lnTo>
                <a:lnTo>
                  <a:pt x="2891634" y="77055"/>
                </a:lnTo>
                <a:lnTo>
                  <a:pt x="3399870" y="63215"/>
                </a:lnTo>
                <a:lnTo>
                  <a:pt x="3660746" y="51638"/>
                </a:lnTo>
                <a:lnTo>
                  <a:pt x="3792687" y="43767"/>
                </a:lnTo>
                <a:lnTo>
                  <a:pt x="3869460" y="38175"/>
                </a:lnTo>
                <a:lnTo>
                  <a:pt x="3936754" y="32330"/>
                </a:lnTo>
                <a:lnTo>
                  <a:pt x="3994117" y="26252"/>
                </a:lnTo>
                <a:lnTo>
                  <a:pt x="4041096" y="19961"/>
                </a:lnTo>
                <a:lnTo>
                  <a:pt x="4091102" y="10166"/>
                </a:lnTo>
                <a:lnTo>
                  <a:pt x="4115196" y="0"/>
                </a:lnTo>
                <a:close/>
              </a:path>
            </a:pathLst>
          </a:custGeom>
          <a:solidFill>
            <a:srgbClr val="EAF1F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5" name="bk object 1855"/>
          <p:cNvSpPr/>
          <p:nvPr/>
        </p:nvSpPr>
        <p:spPr>
          <a:xfrm>
            <a:off x="10602965" y="4351356"/>
            <a:ext cx="4115435" cy="84455"/>
          </a:xfrm>
          <a:custGeom>
            <a:avLst/>
            <a:gdLst/>
            <a:ahLst/>
            <a:cxnLst/>
            <a:rect l="l" t="t" r="r" b="b"/>
            <a:pathLst>
              <a:path w="4115434" h="84454">
                <a:moveTo>
                  <a:pt x="4115133" y="0"/>
                </a:moveTo>
                <a:lnTo>
                  <a:pt x="0" y="0"/>
                </a:lnTo>
                <a:lnTo>
                  <a:pt x="5082" y="3397"/>
                </a:lnTo>
                <a:lnTo>
                  <a:pt x="54752" y="16602"/>
                </a:lnTo>
                <a:lnTo>
                  <a:pt x="96399" y="22940"/>
                </a:lnTo>
                <a:lnTo>
                  <a:pt x="148652" y="29076"/>
                </a:lnTo>
                <a:lnTo>
                  <a:pt x="245924" y="37858"/>
                </a:lnTo>
                <a:lnTo>
                  <a:pt x="322707" y="43404"/>
                </a:lnTo>
                <a:lnTo>
                  <a:pt x="454655" y="51209"/>
                </a:lnTo>
                <a:lnTo>
                  <a:pt x="715521" y="62690"/>
                </a:lnTo>
                <a:lnTo>
                  <a:pt x="1223693" y="76414"/>
                </a:lnTo>
                <a:lnTo>
                  <a:pt x="1977002" y="83855"/>
                </a:lnTo>
                <a:lnTo>
                  <a:pt x="2057579" y="83922"/>
                </a:lnTo>
                <a:lnTo>
                  <a:pt x="2891454" y="76414"/>
                </a:lnTo>
                <a:lnTo>
                  <a:pt x="3399621" y="62690"/>
                </a:lnTo>
                <a:lnTo>
                  <a:pt x="3660483" y="51209"/>
                </a:lnTo>
                <a:lnTo>
                  <a:pt x="3792429" y="43404"/>
                </a:lnTo>
                <a:lnTo>
                  <a:pt x="3869212" y="37858"/>
                </a:lnTo>
                <a:lnTo>
                  <a:pt x="3936521" y="32062"/>
                </a:lnTo>
                <a:lnTo>
                  <a:pt x="3993905" y="26035"/>
                </a:lnTo>
                <a:lnTo>
                  <a:pt x="4040911" y="19795"/>
                </a:lnTo>
                <a:lnTo>
                  <a:pt x="4090970" y="10081"/>
                </a:lnTo>
                <a:lnTo>
                  <a:pt x="4115133" y="0"/>
                </a:lnTo>
                <a:close/>
              </a:path>
            </a:pathLst>
          </a:custGeom>
          <a:solidFill>
            <a:srgbClr val="EBF0F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6" name="bk object 1856"/>
          <p:cNvSpPr/>
          <p:nvPr/>
        </p:nvSpPr>
        <p:spPr>
          <a:xfrm>
            <a:off x="10603003" y="4351356"/>
            <a:ext cx="4115435" cy="83820"/>
          </a:xfrm>
          <a:custGeom>
            <a:avLst/>
            <a:gdLst/>
            <a:ahLst/>
            <a:cxnLst/>
            <a:rect l="l" t="t" r="r" b="b"/>
            <a:pathLst>
              <a:path w="4115434" h="83820">
                <a:moveTo>
                  <a:pt x="4115057" y="0"/>
                </a:moveTo>
                <a:lnTo>
                  <a:pt x="0" y="0"/>
                </a:lnTo>
                <a:lnTo>
                  <a:pt x="5106" y="3369"/>
                </a:lnTo>
                <a:lnTo>
                  <a:pt x="54856" y="16463"/>
                </a:lnTo>
                <a:lnTo>
                  <a:pt x="96534" y="22748"/>
                </a:lnTo>
                <a:lnTo>
                  <a:pt x="148811" y="28832"/>
                </a:lnTo>
                <a:lnTo>
                  <a:pt x="211235" y="34696"/>
                </a:lnTo>
                <a:lnTo>
                  <a:pt x="322905" y="43037"/>
                </a:lnTo>
                <a:lnTo>
                  <a:pt x="454860" y="50776"/>
                </a:lnTo>
                <a:lnTo>
                  <a:pt x="715716" y="62158"/>
                </a:lnTo>
                <a:lnTo>
                  <a:pt x="1223819" y="75763"/>
                </a:lnTo>
                <a:lnTo>
                  <a:pt x="2057528" y="83205"/>
                </a:lnTo>
                <a:lnTo>
                  <a:pt x="2891240" y="75763"/>
                </a:lnTo>
                <a:lnTo>
                  <a:pt x="3399346" y="62158"/>
                </a:lnTo>
                <a:lnTo>
                  <a:pt x="3660202" y="50776"/>
                </a:lnTo>
                <a:lnTo>
                  <a:pt x="3792157" y="43037"/>
                </a:lnTo>
                <a:lnTo>
                  <a:pt x="3903827" y="34696"/>
                </a:lnTo>
                <a:lnTo>
                  <a:pt x="3966251" y="28832"/>
                </a:lnTo>
                <a:lnTo>
                  <a:pt x="4018527" y="22748"/>
                </a:lnTo>
                <a:lnTo>
                  <a:pt x="4060204" y="16463"/>
                </a:lnTo>
                <a:lnTo>
                  <a:pt x="4101857" y="6702"/>
                </a:lnTo>
                <a:lnTo>
                  <a:pt x="4115057" y="0"/>
                </a:lnTo>
                <a:close/>
              </a:path>
            </a:pathLst>
          </a:custGeom>
          <a:solidFill>
            <a:srgbClr val="EAF0F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7" name="bk object 1857"/>
          <p:cNvSpPr/>
          <p:nvPr/>
        </p:nvSpPr>
        <p:spPr>
          <a:xfrm>
            <a:off x="10603027" y="4351356"/>
            <a:ext cx="4115435" cy="82550"/>
          </a:xfrm>
          <a:custGeom>
            <a:avLst/>
            <a:gdLst/>
            <a:ahLst/>
            <a:cxnLst/>
            <a:rect l="l" t="t" r="r" b="b"/>
            <a:pathLst>
              <a:path w="4115434" h="82550">
                <a:moveTo>
                  <a:pt x="4114995" y="0"/>
                </a:moveTo>
                <a:lnTo>
                  <a:pt x="0" y="0"/>
                </a:lnTo>
                <a:lnTo>
                  <a:pt x="5132" y="3339"/>
                </a:lnTo>
                <a:lnTo>
                  <a:pt x="54970" y="16321"/>
                </a:lnTo>
                <a:lnTo>
                  <a:pt x="96681" y="22552"/>
                </a:lnTo>
                <a:lnTo>
                  <a:pt x="148983" y="28583"/>
                </a:lnTo>
                <a:lnTo>
                  <a:pt x="211427" y="34398"/>
                </a:lnTo>
                <a:lnTo>
                  <a:pt x="283558" y="39975"/>
                </a:lnTo>
                <a:lnTo>
                  <a:pt x="455076" y="50342"/>
                </a:lnTo>
                <a:lnTo>
                  <a:pt x="715917" y="61629"/>
                </a:lnTo>
                <a:lnTo>
                  <a:pt x="1223950" y="75121"/>
                </a:lnTo>
                <a:lnTo>
                  <a:pt x="2057503" y="82502"/>
                </a:lnTo>
                <a:lnTo>
                  <a:pt x="2138045" y="82437"/>
                </a:lnTo>
                <a:lnTo>
                  <a:pt x="2959878" y="73775"/>
                </a:lnTo>
                <a:lnTo>
                  <a:pt x="3455092" y="59533"/>
                </a:lnTo>
                <a:lnTo>
                  <a:pt x="3706084" y="47855"/>
                </a:lnTo>
                <a:lnTo>
                  <a:pt x="3831456" y="39975"/>
                </a:lnTo>
                <a:lnTo>
                  <a:pt x="3903586" y="34398"/>
                </a:lnTo>
                <a:lnTo>
                  <a:pt x="3966027" y="28583"/>
                </a:lnTo>
                <a:lnTo>
                  <a:pt x="4018328" y="22552"/>
                </a:lnTo>
                <a:lnTo>
                  <a:pt x="4060036" y="16321"/>
                </a:lnTo>
                <a:lnTo>
                  <a:pt x="4101747" y="6644"/>
                </a:lnTo>
                <a:lnTo>
                  <a:pt x="4114995" y="0"/>
                </a:lnTo>
                <a:close/>
              </a:path>
            </a:pathLst>
          </a:custGeom>
          <a:solidFill>
            <a:srgbClr val="EAF0F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8" name="bk object 1858"/>
          <p:cNvSpPr/>
          <p:nvPr/>
        </p:nvSpPr>
        <p:spPr>
          <a:xfrm>
            <a:off x="10603052" y="4351356"/>
            <a:ext cx="4115435" cy="81915"/>
          </a:xfrm>
          <a:custGeom>
            <a:avLst/>
            <a:gdLst/>
            <a:ahLst/>
            <a:cxnLst/>
            <a:rect l="l" t="t" r="r" b="b"/>
            <a:pathLst>
              <a:path w="4115434" h="81914">
                <a:moveTo>
                  <a:pt x="4114932" y="0"/>
                </a:moveTo>
                <a:lnTo>
                  <a:pt x="0" y="0"/>
                </a:lnTo>
                <a:lnTo>
                  <a:pt x="5157" y="3312"/>
                </a:lnTo>
                <a:lnTo>
                  <a:pt x="55078" y="16185"/>
                </a:lnTo>
                <a:lnTo>
                  <a:pt x="96821" y="22363"/>
                </a:lnTo>
                <a:lnTo>
                  <a:pt x="149150" y="28344"/>
                </a:lnTo>
                <a:lnTo>
                  <a:pt x="211613" y="34108"/>
                </a:lnTo>
                <a:lnTo>
                  <a:pt x="283759" y="39637"/>
                </a:lnTo>
                <a:lnTo>
                  <a:pt x="455292" y="49914"/>
                </a:lnTo>
                <a:lnTo>
                  <a:pt x="716124" y="61101"/>
                </a:lnTo>
                <a:lnTo>
                  <a:pt x="1224089" y="74472"/>
                </a:lnTo>
                <a:lnTo>
                  <a:pt x="2057466" y="81785"/>
                </a:lnTo>
                <a:lnTo>
                  <a:pt x="2890850" y="74472"/>
                </a:lnTo>
                <a:lnTo>
                  <a:pt x="3398817" y="61101"/>
                </a:lnTo>
                <a:lnTo>
                  <a:pt x="3659649" y="49914"/>
                </a:lnTo>
                <a:lnTo>
                  <a:pt x="3831180" y="39637"/>
                </a:lnTo>
                <a:lnTo>
                  <a:pt x="3903325" y="34108"/>
                </a:lnTo>
                <a:lnTo>
                  <a:pt x="3965788" y="28344"/>
                </a:lnTo>
                <a:lnTo>
                  <a:pt x="4018116" y="22363"/>
                </a:lnTo>
                <a:lnTo>
                  <a:pt x="4059858" y="16185"/>
                </a:lnTo>
                <a:lnTo>
                  <a:pt x="4101632" y="6589"/>
                </a:lnTo>
                <a:lnTo>
                  <a:pt x="4114932" y="0"/>
                </a:lnTo>
                <a:close/>
              </a:path>
            </a:pathLst>
          </a:custGeom>
          <a:solidFill>
            <a:srgbClr val="E9EFF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9" name="bk object 1859"/>
          <p:cNvSpPr/>
          <p:nvPr/>
        </p:nvSpPr>
        <p:spPr>
          <a:xfrm>
            <a:off x="10603090" y="4351356"/>
            <a:ext cx="4115435" cy="81280"/>
          </a:xfrm>
          <a:custGeom>
            <a:avLst/>
            <a:gdLst/>
            <a:ahLst/>
            <a:cxnLst/>
            <a:rect l="l" t="t" r="r" b="b"/>
            <a:pathLst>
              <a:path w="4115434" h="81279">
                <a:moveTo>
                  <a:pt x="4114856" y="0"/>
                </a:moveTo>
                <a:lnTo>
                  <a:pt x="0" y="0"/>
                </a:lnTo>
                <a:lnTo>
                  <a:pt x="5180" y="3283"/>
                </a:lnTo>
                <a:lnTo>
                  <a:pt x="55177" y="16043"/>
                </a:lnTo>
                <a:lnTo>
                  <a:pt x="96948" y="22167"/>
                </a:lnTo>
                <a:lnTo>
                  <a:pt x="149300" y="28096"/>
                </a:lnTo>
                <a:lnTo>
                  <a:pt x="211781" y="33810"/>
                </a:lnTo>
                <a:lnTo>
                  <a:pt x="283939" y="39291"/>
                </a:lnTo>
                <a:lnTo>
                  <a:pt x="409334" y="47036"/>
                </a:lnTo>
                <a:lnTo>
                  <a:pt x="660315" y="58512"/>
                </a:lnTo>
                <a:lnTo>
                  <a:pt x="1155407" y="72508"/>
                </a:lnTo>
                <a:lnTo>
                  <a:pt x="1976920" y="81018"/>
                </a:lnTo>
                <a:lnTo>
                  <a:pt x="2057428" y="81082"/>
                </a:lnTo>
                <a:lnTo>
                  <a:pt x="2890653" y="73830"/>
                </a:lnTo>
                <a:lnTo>
                  <a:pt x="3398550" y="60572"/>
                </a:lnTo>
                <a:lnTo>
                  <a:pt x="3659369" y="49480"/>
                </a:lnTo>
                <a:lnTo>
                  <a:pt x="3830911" y="39291"/>
                </a:lnTo>
                <a:lnTo>
                  <a:pt x="3903069" y="33810"/>
                </a:lnTo>
                <a:lnTo>
                  <a:pt x="3965551" y="28096"/>
                </a:lnTo>
                <a:lnTo>
                  <a:pt x="4017903" y="22167"/>
                </a:lnTo>
                <a:lnTo>
                  <a:pt x="4059676" y="16043"/>
                </a:lnTo>
                <a:lnTo>
                  <a:pt x="4101509" y="6531"/>
                </a:lnTo>
                <a:lnTo>
                  <a:pt x="4114856" y="0"/>
                </a:lnTo>
                <a:close/>
              </a:path>
            </a:pathLst>
          </a:custGeom>
          <a:solidFill>
            <a:srgbClr val="E9EFF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0" name="bk object 1860"/>
          <p:cNvSpPr/>
          <p:nvPr/>
        </p:nvSpPr>
        <p:spPr>
          <a:xfrm>
            <a:off x="10603115" y="4351356"/>
            <a:ext cx="4115435" cy="80645"/>
          </a:xfrm>
          <a:custGeom>
            <a:avLst/>
            <a:gdLst/>
            <a:ahLst/>
            <a:cxnLst/>
            <a:rect l="l" t="t" r="r" b="b"/>
            <a:pathLst>
              <a:path w="4115434" h="80645">
                <a:moveTo>
                  <a:pt x="4114819" y="0"/>
                </a:moveTo>
                <a:lnTo>
                  <a:pt x="0" y="0"/>
                </a:lnTo>
                <a:lnTo>
                  <a:pt x="5206" y="3254"/>
                </a:lnTo>
                <a:lnTo>
                  <a:pt x="55288" y="15904"/>
                </a:lnTo>
                <a:lnTo>
                  <a:pt x="97092" y="21974"/>
                </a:lnTo>
                <a:lnTo>
                  <a:pt x="149470" y="27851"/>
                </a:lnTo>
                <a:lnTo>
                  <a:pt x="211971" y="33515"/>
                </a:lnTo>
                <a:lnTo>
                  <a:pt x="284144" y="38948"/>
                </a:lnTo>
                <a:lnTo>
                  <a:pt x="455699" y="49047"/>
                </a:lnTo>
                <a:lnTo>
                  <a:pt x="716509" y="60040"/>
                </a:lnTo>
                <a:lnTo>
                  <a:pt x="1224341" y="73179"/>
                </a:lnTo>
                <a:lnTo>
                  <a:pt x="2057403" y="80366"/>
                </a:lnTo>
                <a:lnTo>
                  <a:pt x="2137892" y="80302"/>
                </a:lnTo>
                <a:lnTo>
                  <a:pt x="2959243" y="71869"/>
                </a:lnTo>
                <a:lnTo>
                  <a:pt x="3454276" y="57999"/>
                </a:lnTo>
                <a:lnTo>
                  <a:pt x="3705255" y="46624"/>
                </a:lnTo>
                <a:lnTo>
                  <a:pt x="3830663" y="38948"/>
                </a:lnTo>
                <a:lnTo>
                  <a:pt x="3902837" y="33515"/>
                </a:lnTo>
                <a:lnTo>
                  <a:pt x="3965340" y="27851"/>
                </a:lnTo>
                <a:lnTo>
                  <a:pt x="4017720" y="21974"/>
                </a:lnTo>
                <a:lnTo>
                  <a:pt x="4059526" y="15904"/>
                </a:lnTo>
                <a:lnTo>
                  <a:pt x="4101422" y="6474"/>
                </a:lnTo>
                <a:lnTo>
                  <a:pt x="4114819" y="0"/>
                </a:lnTo>
                <a:close/>
              </a:path>
            </a:pathLst>
          </a:custGeom>
          <a:solidFill>
            <a:srgbClr val="E7EFF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1" name="bk object 1861"/>
          <p:cNvSpPr/>
          <p:nvPr/>
        </p:nvSpPr>
        <p:spPr>
          <a:xfrm>
            <a:off x="10603141" y="4351356"/>
            <a:ext cx="4114800" cy="80010"/>
          </a:xfrm>
          <a:custGeom>
            <a:avLst/>
            <a:gdLst/>
            <a:ahLst/>
            <a:cxnLst/>
            <a:rect l="l" t="t" r="r" b="b"/>
            <a:pathLst>
              <a:path w="4114800" h="80010">
                <a:moveTo>
                  <a:pt x="4114768" y="0"/>
                </a:moveTo>
                <a:lnTo>
                  <a:pt x="0" y="0"/>
                </a:lnTo>
                <a:lnTo>
                  <a:pt x="5233" y="3226"/>
                </a:lnTo>
                <a:lnTo>
                  <a:pt x="55403" y="15765"/>
                </a:lnTo>
                <a:lnTo>
                  <a:pt x="97242" y="21783"/>
                </a:lnTo>
                <a:lnTo>
                  <a:pt x="149648" y="27608"/>
                </a:lnTo>
                <a:lnTo>
                  <a:pt x="212171" y="33223"/>
                </a:lnTo>
                <a:lnTo>
                  <a:pt x="284360" y="38608"/>
                </a:lnTo>
                <a:lnTo>
                  <a:pt x="455930" y="48618"/>
                </a:lnTo>
                <a:lnTo>
                  <a:pt x="716731" y="59515"/>
                </a:lnTo>
                <a:lnTo>
                  <a:pt x="1224494" y="72539"/>
                </a:lnTo>
                <a:lnTo>
                  <a:pt x="2057378" y="79662"/>
                </a:lnTo>
                <a:lnTo>
                  <a:pt x="2137851" y="79599"/>
                </a:lnTo>
                <a:lnTo>
                  <a:pt x="2959049" y="71240"/>
                </a:lnTo>
                <a:lnTo>
                  <a:pt x="3454023" y="57492"/>
                </a:lnTo>
                <a:lnTo>
                  <a:pt x="3704997" y="46217"/>
                </a:lnTo>
                <a:lnTo>
                  <a:pt x="3830416" y="38608"/>
                </a:lnTo>
                <a:lnTo>
                  <a:pt x="3902604" y="33223"/>
                </a:lnTo>
                <a:lnTo>
                  <a:pt x="3965126" y="27608"/>
                </a:lnTo>
                <a:lnTo>
                  <a:pt x="4017531" y="21783"/>
                </a:lnTo>
                <a:lnTo>
                  <a:pt x="4059368" y="15765"/>
                </a:lnTo>
                <a:lnTo>
                  <a:pt x="4101323" y="6418"/>
                </a:lnTo>
                <a:lnTo>
                  <a:pt x="4114768" y="0"/>
                </a:lnTo>
                <a:close/>
              </a:path>
            </a:pathLst>
          </a:custGeom>
          <a:solidFill>
            <a:srgbClr val="E8EEF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2" name="bk object 1862"/>
          <p:cNvSpPr/>
          <p:nvPr/>
        </p:nvSpPr>
        <p:spPr>
          <a:xfrm>
            <a:off x="10603165" y="4351356"/>
            <a:ext cx="4114800" cy="79375"/>
          </a:xfrm>
          <a:custGeom>
            <a:avLst/>
            <a:gdLst/>
            <a:ahLst/>
            <a:cxnLst/>
            <a:rect l="l" t="t" r="r" b="b"/>
            <a:pathLst>
              <a:path w="4114800" h="79375">
                <a:moveTo>
                  <a:pt x="4114718" y="0"/>
                </a:moveTo>
                <a:lnTo>
                  <a:pt x="0" y="0"/>
                </a:lnTo>
                <a:lnTo>
                  <a:pt x="5258" y="3197"/>
                </a:lnTo>
                <a:lnTo>
                  <a:pt x="55510" y="15626"/>
                </a:lnTo>
                <a:lnTo>
                  <a:pt x="97379" y="21590"/>
                </a:lnTo>
                <a:lnTo>
                  <a:pt x="149810" y="27363"/>
                </a:lnTo>
                <a:lnTo>
                  <a:pt x="212352" y="32928"/>
                </a:lnTo>
                <a:lnTo>
                  <a:pt x="284554" y="38265"/>
                </a:lnTo>
                <a:lnTo>
                  <a:pt x="456135" y="48185"/>
                </a:lnTo>
                <a:lnTo>
                  <a:pt x="716924" y="58983"/>
                </a:lnTo>
                <a:lnTo>
                  <a:pt x="1224621" y="71888"/>
                </a:lnTo>
                <a:lnTo>
                  <a:pt x="2057353" y="78946"/>
                </a:lnTo>
                <a:lnTo>
                  <a:pt x="2890081" y="71888"/>
                </a:lnTo>
                <a:lnTo>
                  <a:pt x="3397782" y="58983"/>
                </a:lnTo>
                <a:lnTo>
                  <a:pt x="3658574" y="48185"/>
                </a:lnTo>
                <a:lnTo>
                  <a:pt x="3830158" y="38265"/>
                </a:lnTo>
                <a:lnTo>
                  <a:pt x="3902362" y="32928"/>
                </a:lnTo>
                <a:lnTo>
                  <a:pt x="3964904" y="27363"/>
                </a:lnTo>
                <a:lnTo>
                  <a:pt x="4017336" y="21590"/>
                </a:lnTo>
                <a:lnTo>
                  <a:pt x="4059207" y="15626"/>
                </a:lnTo>
                <a:lnTo>
                  <a:pt x="4101223" y="6361"/>
                </a:lnTo>
                <a:lnTo>
                  <a:pt x="4114718" y="0"/>
                </a:lnTo>
                <a:close/>
              </a:path>
            </a:pathLst>
          </a:custGeom>
          <a:solidFill>
            <a:srgbClr val="E6EEF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3" name="bk object 1863"/>
          <p:cNvSpPr/>
          <p:nvPr/>
        </p:nvSpPr>
        <p:spPr>
          <a:xfrm>
            <a:off x="10603203" y="4351356"/>
            <a:ext cx="4114800" cy="78740"/>
          </a:xfrm>
          <a:custGeom>
            <a:avLst/>
            <a:gdLst/>
            <a:ahLst/>
            <a:cxnLst/>
            <a:rect l="l" t="t" r="r" b="b"/>
            <a:pathLst>
              <a:path w="4114800" h="78739">
                <a:moveTo>
                  <a:pt x="4114643" y="0"/>
                </a:moveTo>
                <a:lnTo>
                  <a:pt x="0" y="0"/>
                </a:lnTo>
                <a:lnTo>
                  <a:pt x="5283" y="3168"/>
                </a:lnTo>
                <a:lnTo>
                  <a:pt x="55618" y="15483"/>
                </a:lnTo>
                <a:lnTo>
                  <a:pt x="97520" y="21394"/>
                </a:lnTo>
                <a:lnTo>
                  <a:pt x="149977" y="27115"/>
                </a:lnTo>
                <a:lnTo>
                  <a:pt x="212539" y="32630"/>
                </a:lnTo>
                <a:lnTo>
                  <a:pt x="284755" y="37919"/>
                </a:lnTo>
                <a:lnTo>
                  <a:pt x="456351" y="47751"/>
                </a:lnTo>
                <a:lnTo>
                  <a:pt x="717130" y="58454"/>
                </a:lnTo>
                <a:lnTo>
                  <a:pt x="1224759" y="71246"/>
                </a:lnTo>
                <a:lnTo>
                  <a:pt x="2057315" y="78242"/>
                </a:lnTo>
                <a:lnTo>
                  <a:pt x="2889887" y="71246"/>
                </a:lnTo>
                <a:lnTo>
                  <a:pt x="3397516" y="58454"/>
                </a:lnTo>
                <a:lnTo>
                  <a:pt x="3658293" y="47751"/>
                </a:lnTo>
                <a:lnTo>
                  <a:pt x="3829886" y="37919"/>
                </a:lnTo>
                <a:lnTo>
                  <a:pt x="3902102" y="32630"/>
                </a:lnTo>
                <a:lnTo>
                  <a:pt x="3964663" y="27115"/>
                </a:lnTo>
                <a:lnTo>
                  <a:pt x="4017120" y="21394"/>
                </a:lnTo>
                <a:lnTo>
                  <a:pt x="4059022" y="15483"/>
                </a:lnTo>
                <a:lnTo>
                  <a:pt x="4101099" y="6303"/>
                </a:lnTo>
                <a:lnTo>
                  <a:pt x="4114643" y="0"/>
                </a:lnTo>
                <a:close/>
              </a:path>
            </a:pathLst>
          </a:custGeom>
          <a:solidFill>
            <a:srgbClr val="E7EDF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4" name="bk object 1864"/>
          <p:cNvSpPr/>
          <p:nvPr/>
        </p:nvSpPr>
        <p:spPr>
          <a:xfrm>
            <a:off x="10603228" y="4351356"/>
            <a:ext cx="4114800" cy="78105"/>
          </a:xfrm>
          <a:custGeom>
            <a:avLst/>
            <a:gdLst/>
            <a:ahLst/>
            <a:cxnLst/>
            <a:rect l="l" t="t" r="r" b="b"/>
            <a:pathLst>
              <a:path w="4114800" h="78104">
                <a:moveTo>
                  <a:pt x="4114592" y="0"/>
                </a:moveTo>
                <a:lnTo>
                  <a:pt x="0" y="0"/>
                </a:lnTo>
                <a:lnTo>
                  <a:pt x="5309" y="3140"/>
                </a:lnTo>
                <a:lnTo>
                  <a:pt x="55732" y="15344"/>
                </a:lnTo>
                <a:lnTo>
                  <a:pt x="97666" y="21201"/>
                </a:lnTo>
                <a:lnTo>
                  <a:pt x="150149" y="26871"/>
                </a:lnTo>
                <a:lnTo>
                  <a:pt x="212730" y="32335"/>
                </a:lnTo>
                <a:lnTo>
                  <a:pt x="284960" y="37576"/>
                </a:lnTo>
                <a:lnTo>
                  <a:pt x="410412" y="44980"/>
                </a:lnTo>
                <a:lnTo>
                  <a:pt x="717332" y="57922"/>
                </a:lnTo>
                <a:lnTo>
                  <a:pt x="1224890" y="70595"/>
                </a:lnTo>
                <a:lnTo>
                  <a:pt x="2057290" y="77526"/>
                </a:lnTo>
                <a:lnTo>
                  <a:pt x="2889692" y="70595"/>
                </a:lnTo>
                <a:lnTo>
                  <a:pt x="3397253" y="57922"/>
                </a:lnTo>
                <a:lnTo>
                  <a:pt x="3704175" y="44980"/>
                </a:lnTo>
                <a:lnTo>
                  <a:pt x="3829629" y="37576"/>
                </a:lnTo>
                <a:lnTo>
                  <a:pt x="3901859" y="32335"/>
                </a:lnTo>
                <a:lnTo>
                  <a:pt x="3964442" y="26871"/>
                </a:lnTo>
                <a:lnTo>
                  <a:pt x="4016925" y="21201"/>
                </a:lnTo>
                <a:lnTo>
                  <a:pt x="4058860" y="15344"/>
                </a:lnTo>
                <a:lnTo>
                  <a:pt x="4100998" y="6247"/>
                </a:lnTo>
                <a:lnTo>
                  <a:pt x="4114592" y="0"/>
                </a:lnTo>
                <a:close/>
              </a:path>
            </a:pathLst>
          </a:custGeom>
          <a:solidFill>
            <a:srgbClr val="E7EDF6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5" name="bk object 1865"/>
          <p:cNvSpPr/>
          <p:nvPr/>
        </p:nvSpPr>
        <p:spPr>
          <a:xfrm>
            <a:off x="10603266" y="4351356"/>
            <a:ext cx="4114800" cy="76835"/>
          </a:xfrm>
          <a:custGeom>
            <a:avLst/>
            <a:gdLst/>
            <a:ahLst/>
            <a:cxnLst/>
            <a:rect l="l" t="t" r="r" b="b"/>
            <a:pathLst>
              <a:path w="4114800" h="76835">
                <a:moveTo>
                  <a:pt x="4114517" y="0"/>
                </a:moveTo>
                <a:lnTo>
                  <a:pt x="0" y="0"/>
                </a:lnTo>
                <a:lnTo>
                  <a:pt x="5333" y="3111"/>
                </a:lnTo>
                <a:lnTo>
                  <a:pt x="55835" y="15206"/>
                </a:lnTo>
                <a:lnTo>
                  <a:pt x="97800" y="21009"/>
                </a:lnTo>
                <a:lnTo>
                  <a:pt x="150307" y="26628"/>
                </a:lnTo>
                <a:lnTo>
                  <a:pt x="212908" y="32042"/>
                </a:lnTo>
                <a:lnTo>
                  <a:pt x="285151" y="37236"/>
                </a:lnTo>
                <a:lnTo>
                  <a:pt x="410615" y="44573"/>
                </a:lnTo>
                <a:lnTo>
                  <a:pt x="661565" y="55446"/>
                </a:lnTo>
                <a:lnTo>
                  <a:pt x="1156294" y="68702"/>
                </a:lnTo>
                <a:lnTo>
                  <a:pt x="2057265" y="76822"/>
                </a:lnTo>
                <a:lnTo>
                  <a:pt x="2958222" y="68702"/>
                </a:lnTo>
                <a:lnTo>
                  <a:pt x="3452948" y="55446"/>
                </a:lnTo>
                <a:lnTo>
                  <a:pt x="3703899" y="44573"/>
                </a:lnTo>
                <a:lnTo>
                  <a:pt x="3829363" y="37236"/>
                </a:lnTo>
                <a:lnTo>
                  <a:pt x="3901607" y="32042"/>
                </a:lnTo>
                <a:lnTo>
                  <a:pt x="3964208" y="26628"/>
                </a:lnTo>
                <a:lnTo>
                  <a:pt x="4016716" y="21009"/>
                </a:lnTo>
                <a:lnTo>
                  <a:pt x="4058681" y="15206"/>
                </a:lnTo>
                <a:lnTo>
                  <a:pt x="4100877" y="6190"/>
                </a:lnTo>
                <a:lnTo>
                  <a:pt x="4114517" y="0"/>
                </a:lnTo>
                <a:close/>
              </a:path>
            </a:pathLst>
          </a:custGeom>
          <a:solidFill>
            <a:srgbClr val="E5EDF6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6" name="bk object 1866"/>
          <p:cNvSpPr/>
          <p:nvPr/>
        </p:nvSpPr>
        <p:spPr>
          <a:xfrm>
            <a:off x="10603304" y="4351356"/>
            <a:ext cx="4114800" cy="76200"/>
          </a:xfrm>
          <a:custGeom>
            <a:avLst/>
            <a:gdLst/>
            <a:ahLst/>
            <a:cxnLst/>
            <a:rect l="l" t="t" r="r" b="b"/>
            <a:pathLst>
              <a:path w="4114800" h="76200">
                <a:moveTo>
                  <a:pt x="4114442" y="0"/>
                </a:moveTo>
                <a:lnTo>
                  <a:pt x="0" y="0"/>
                </a:lnTo>
                <a:lnTo>
                  <a:pt x="5357" y="3083"/>
                </a:lnTo>
                <a:lnTo>
                  <a:pt x="55940" y="15067"/>
                </a:lnTo>
                <a:lnTo>
                  <a:pt x="97936" y="20818"/>
                </a:lnTo>
                <a:lnTo>
                  <a:pt x="150469" y="26384"/>
                </a:lnTo>
                <a:lnTo>
                  <a:pt x="213089" y="31750"/>
                </a:lnTo>
                <a:lnTo>
                  <a:pt x="285348" y="36896"/>
                </a:lnTo>
                <a:lnTo>
                  <a:pt x="410824" y="44166"/>
                </a:lnTo>
                <a:lnTo>
                  <a:pt x="661773" y="54938"/>
                </a:lnTo>
                <a:lnTo>
                  <a:pt x="1156446" y="68073"/>
                </a:lnTo>
                <a:lnTo>
                  <a:pt x="2057239" y="76119"/>
                </a:lnTo>
                <a:lnTo>
                  <a:pt x="2137625" y="76059"/>
                </a:lnTo>
                <a:lnTo>
                  <a:pt x="2958020" y="68073"/>
                </a:lnTo>
                <a:lnTo>
                  <a:pt x="3452683" y="54938"/>
                </a:lnTo>
                <a:lnTo>
                  <a:pt x="3703627" y="44166"/>
                </a:lnTo>
                <a:lnTo>
                  <a:pt x="3829100" y="36896"/>
                </a:lnTo>
                <a:lnTo>
                  <a:pt x="3901357" y="31750"/>
                </a:lnTo>
                <a:lnTo>
                  <a:pt x="3963976" y="26384"/>
                </a:lnTo>
                <a:lnTo>
                  <a:pt x="4016508" y="20818"/>
                </a:lnTo>
                <a:lnTo>
                  <a:pt x="4058503" y="15067"/>
                </a:lnTo>
                <a:lnTo>
                  <a:pt x="4100755" y="6134"/>
                </a:lnTo>
                <a:lnTo>
                  <a:pt x="4114442" y="0"/>
                </a:lnTo>
                <a:close/>
              </a:path>
            </a:pathLst>
          </a:custGeom>
          <a:solidFill>
            <a:srgbClr val="E6ECF6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7" name="bk object 1867"/>
          <p:cNvSpPr/>
          <p:nvPr/>
        </p:nvSpPr>
        <p:spPr>
          <a:xfrm>
            <a:off x="10603329" y="4351356"/>
            <a:ext cx="4114800" cy="75565"/>
          </a:xfrm>
          <a:custGeom>
            <a:avLst/>
            <a:gdLst/>
            <a:ahLst/>
            <a:cxnLst/>
            <a:rect l="l" t="t" r="r" b="b"/>
            <a:pathLst>
              <a:path w="4114800" h="75564">
                <a:moveTo>
                  <a:pt x="4114391" y="0"/>
                </a:moveTo>
                <a:lnTo>
                  <a:pt x="0" y="0"/>
                </a:lnTo>
                <a:lnTo>
                  <a:pt x="5385" y="3055"/>
                </a:lnTo>
                <a:lnTo>
                  <a:pt x="56057" y="14928"/>
                </a:lnTo>
                <a:lnTo>
                  <a:pt x="98086" y="20625"/>
                </a:lnTo>
                <a:lnTo>
                  <a:pt x="150646" y="26140"/>
                </a:lnTo>
                <a:lnTo>
                  <a:pt x="213286" y="31455"/>
                </a:lnTo>
                <a:lnTo>
                  <a:pt x="285559" y="36553"/>
                </a:lnTo>
                <a:lnTo>
                  <a:pt x="411044" y="43754"/>
                </a:lnTo>
                <a:lnTo>
                  <a:pt x="661984" y="54425"/>
                </a:lnTo>
                <a:lnTo>
                  <a:pt x="1156590" y="67434"/>
                </a:lnTo>
                <a:lnTo>
                  <a:pt x="1976843" y="75343"/>
                </a:lnTo>
                <a:lnTo>
                  <a:pt x="2057214" y="75402"/>
                </a:lnTo>
                <a:lnTo>
                  <a:pt x="2957815" y="67434"/>
                </a:lnTo>
                <a:lnTo>
                  <a:pt x="3452421" y="54425"/>
                </a:lnTo>
                <a:lnTo>
                  <a:pt x="3703362" y="43754"/>
                </a:lnTo>
                <a:lnTo>
                  <a:pt x="3828848" y="36553"/>
                </a:lnTo>
                <a:lnTo>
                  <a:pt x="3901120" y="31455"/>
                </a:lnTo>
                <a:lnTo>
                  <a:pt x="3963759" y="26140"/>
                </a:lnTo>
                <a:lnTo>
                  <a:pt x="4016317" y="20625"/>
                </a:lnTo>
                <a:lnTo>
                  <a:pt x="4058344" y="14928"/>
                </a:lnTo>
                <a:lnTo>
                  <a:pt x="4100657" y="6077"/>
                </a:lnTo>
                <a:lnTo>
                  <a:pt x="4114391" y="0"/>
                </a:lnTo>
                <a:close/>
              </a:path>
            </a:pathLst>
          </a:custGeom>
          <a:solidFill>
            <a:srgbClr val="E4ECF6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8" name="bk object 1868"/>
          <p:cNvSpPr/>
          <p:nvPr/>
        </p:nvSpPr>
        <p:spPr>
          <a:xfrm>
            <a:off x="10603354" y="4351356"/>
            <a:ext cx="4114800" cy="74930"/>
          </a:xfrm>
          <a:custGeom>
            <a:avLst/>
            <a:gdLst/>
            <a:ahLst/>
            <a:cxnLst/>
            <a:rect l="l" t="t" r="r" b="b"/>
            <a:pathLst>
              <a:path w="4114800" h="74929">
                <a:moveTo>
                  <a:pt x="4114329" y="0"/>
                </a:moveTo>
                <a:lnTo>
                  <a:pt x="0" y="0"/>
                </a:lnTo>
                <a:lnTo>
                  <a:pt x="5409" y="3026"/>
                </a:lnTo>
                <a:lnTo>
                  <a:pt x="56161" y="14789"/>
                </a:lnTo>
                <a:lnTo>
                  <a:pt x="98221" y="20433"/>
                </a:lnTo>
                <a:lnTo>
                  <a:pt x="150806" y="25897"/>
                </a:lnTo>
                <a:lnTo>
                  <a:pt x="213466" y="31162"/>
                </a:lnTo>
                <a:lnTo>
                  <a:pt x="285752" y="36212"/>
                </a:lnTo>
                <a:lnTo>
                  <a:pt x="411250" y="43347"/>
                </a:lnTo>
                <a:lnTo>
                  <a:pt x="662187" y="53918"/>
                </a:lnTo>
                <a:lnTo>
                  <a:pt x="1156737" y="66805"/>
                </a:lnTo>
                <a:lnTo>
                  <a:pt x="2057189" y="74699"/>
                </a:lnTo>
                <a:lnTo>
                  <a:pt x="2137540" y="74640"/>
                </a:lnTo>
                <a:lnTo>
                  <a:pt x="3024909" y="65495"/>
                </a:lnTo>
                <a:lnTo>
                  <a:pt x="3506255" y="51945"/>
                </a:lnTo>
                <a:lnTo>
                  <a:pt x="3747117" y="41030"/>
                </a:lnTo>
                <a:lnTo>
                  <a:pt x="3865898" y="33715"/>
                </a:lnTo>
                <a:lnTo>
                  <a:pt x="3933426" y="28555"/>
                </a:lnTo>
                <a:lnTo>
                  <a:pt x="3991104" y="23189"/>
                </a:lnTo>
                <a:lnTo>
                  <a:pt x="4038481" y="17633"/>
                </a:lnTo>
                <a:lnTo>
                  <a:pt x="4089255" y="8981"/>
                </a:lnTo>
                <a:lnTo>
                  <a:pt x="4114329" y="0"/>
                </a:lnTo>
                <a:close/>
              </a:path>
            </a:pathLst>
          </a:custGeom>
          <a:solidFill>
            <a:srgbClr val="E4ECF6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9" name="bk object 1869"/>
          <p:cNvSpPr/>
          <p:nvPr/>
        </p:nvSpPr>
        <p:spPr>
          <a:xfrm>
            <a:off x="10603392" y="4351356"/>
            <a:ext cx="4114800" cy="74295"/>
          </a:xfrm>
          <a:custGeom>
            <a:avLst/>
            <a:gdLst/>
            <a:ahLst/>
            <a:cxnLst/>
            <a:rect l="l" t="t" r="r" b="b"/>
            <a:pathLst>
              <a:path w="4114800" h="74295">
                <a:moveTo>
                  <a:pt x="4114278" y="0"/>
                </a:moveTo>
                <a:lnTo>
                  <a:pt x="0" y="0"/>
                </a:lnTo>
                <a:lnTo>
                  <a:pt x="5433" y="2997"/>
                </a:lnTo>
                <a:lnTo>
                  <a:pt x="56268" y="14646"/>
                </a:lnTo>
                <a:lnTo>
                  <a:pt x="98360" y="20236"/>
                </a:lnTo>
                <a:lnTo>
                  <a:pt x="181080" y="28280"/>
                </a:lnTo>
                <a:lnTo>
                  <a:pt x="248626" y="33390"/>
                </a:lnTo>
                <a:lnTo>
                  <a:pt x="411460" y="42930"/>
                </a:lnTo>
                <a:lnTo>
                  <a:pt x="662392" y="53399"/>
                </a:lnTo>
                <a:lnTo>
                  <a:pt x="1156882" y="66164"/>
                </a:lnTo>
                <a:lnTo>
                  <a:pt x="2057151" y="73983"/>
                </a:lnTo>
                <a:lnTo>
                  <a:pt x="2137485" y="73924"/>
                </a:lnTo>
                <a:lnTo>
                  <a:pt x="3024687" y="64867"/>
                </a:lnTo>
                <a:lnTo>
                  <a:pt x="3505983" y="51446"/>
                </a:lnTo>
                <a:lnTo>
                  <a:pt x="3746849" y="40635"/>
                </a:lnTo>
                <a:lnTo>
                  <a:pt x="3865647" y="33390"/>
                </a:lnTo>
                <a:lnTo>
                  <a:pt x="3933193" y="28280"/>
                </a:lnTo>
                <a:lnTo>
                  <a:pt x="3990894" y="22965"/>
                </a:lnTo>
                <a:lnTo>
                  <a:pt x="4038302" y="17462"/>
                </a:lnTo>
                <a:lnTo>
                  <a:pt x="4089132" y="8894"/>
                </a:lnTo>
                <a:lnTo>
                  <a:pt x="4114278" y="0"/>
                </a:lnTo>
                <a:close/>
              </a:path>
            </a:pathLst>
          </a:custGeom>
          <a:solidFill>
            <a:srgbClr val="E3ECF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0" name="bk object 1870"/>
          <p:cNvSpPr/>
          <p:nvPr/>
        </p:nvSpPr>
        <p:spPr>
          <a:xfrm>
            <a:off x="10603417" y="4351356"/>
            <a:ext cx="4114800" cy="73660"/>
          </a:xfrm>
          <a:custGeom>
            <a:avLst/>
            <a:gdLst/>
            <a:ahLst/>
            <a:cxnLst/>
            <a:rect l="l" t="t" r="r" b="b"/>
            <a:pathLst>
              <a:path w="4114800" h="73660">
                <a:moveTo>
                  <a:pt x="4114228" y="0"/>
                </a:moveTo>
                <a:lnTo>
                  <a:pt x="0" y="0"/>
                </a:lnTo>
                <a:lnTo>
                  <a:pt x="5460" y="2969"/>
                </a:lnTo>
                <a:lnTo>
                  <a:pt x="56383" y="14507"/>
                </a:lnTo>
                <a:lnTo>
                  <a:pt x="98508" y="20044"/>
                </a:lnTo>
                <a:lnTo>
                  <a:pt x="181264" y="28012"/>
                </a:lnTo>
                <a:lnTo>
                  <a:pt x="248828" y="33074"/>
                </a:lnTo>
                <a:lnTo>
                  <a:pt x="411679" y="42522"/>
                </a:lnTo>
                <a:lnTo>
                  <a:pt x="662604" y="52892"/>
                </a:lnTo>
                <a:lnTo>
                  <a:pt x="1157029" y="65535"/>
                </a:lnTo>
                <a:lnTo>
                  <a:pt x="2057126" y="73279"/>
                </a:lnTo>
                <a:lnTo>
                  <a:pt x="2957204" y="65535"/>
                </a:lnTo>
                <a:lnTo>
                  <a:pt x="3451627" y="52892"/>
                </a:lnTo>
                <a:lnTo>
                  <a:pt x="3702552" y="42522"/>
                </a:lnTo>
                <a:lnTo>
                  <a:pt x="3865404" y="33074"/>
                </a:lnTo>
                <a:lnTo>
                  <a:pt x="3932967" y="28012"/>
                </a:lnTo>
                <a:lnTo>
                  <a:pt x="3990691" y="22747"/>
                </a:lnTo>
                <a:lnTo>
                  <a:pt x="4038128" y="17297"/>
                </a:lnTo>
                <a:lnTo>
                  <a:pt x="4089012" y="8810"/>
                </a:lnTo>
                <a:lnTo>
                  <a:pt x="4114228" y="0"/>
                </a:lnTo>
                <a:close/>
              </a:path>
            </a:pathLst>
          </a:custGeom>
          <a:solidFill>
            <a:srgbClr val="E3ECF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1" name="bk object 1871"/>
          <p:cNvSpPr/>
          <p:nvPr/>
        </p:nvSpPr>
        <p:spPr>
          <a:xfrm>
            <a:off x="10603467" y="4351356"/>
            <a:ext cx="4114165" cy="73025"/>
          </a:xfrm>
          <a:custGeom>
            <a:avLst/>
            <a:gdLst/>
            <a:ahLst/>
            <a:cxnLst/>
            <a:rect l="l" t="t" r="r" b="b"/>
            <a:pathLst>
              <a:path w="4114165" h="73025">
                <a:moveTo>
                  <a:pt x="4114153" y="0"/>
                </a:moveTo>
                <a:lnTo>
                  <a:pt x="0" y="0"/>
                </a:lnTo>
                <a:lnTo>
                  <a:pt x="5484" y="2940"/>
                </a:lnTo>
                <a:lnTo>
                  <a:pt x="56487" y="14368"/>
                </a:lnTo>
                <a:lnTo>
                  <a:pt x="98642" y="19852"/>
                </a:lnTo>
                <a:lnTo>
                  <a:pt x="181434" y="27742"/>
                </a:lnTo>
                <a:lnTo>
                  <a:pt x="249014" y="32755"/>
                </a:lnTo>
                <a:lnTo>
                  <a:pt x="367842" y="39860"/>
                </a:lnTo>
                <a:lnTo>
                  <a:pt x="608710" y="50463"/>
                </a:lnTo>
                <a:lnTo>
                  <a:pt x="1089903" y="63624"/>
                </a:lnTo>
                <a:lnTo>
                  <a:pt x="1976776" y="72506"/>
                </a:lnTo>
                <a:lnTo>
                  <a:pt x="2057076" y="72563"/>
                </a:lnTo>
                <a:lnTo>
                  <a:pt x="2956977" y="64896"/>
                </a:lnTo>
                <a:lnTo>
                  <a:pt x="3451340" y="52379"/>
                </a:lnTo>
                <a:lnTo>
                  <a:pt x="3702260" y="42111"/>
                </a:lnTo>
                <a:lnTo>
                  <a:pt x="3865130" y="32755"/>
                </a:lnTo>
                <a:lnTo>
                  <a:pt x="3932711" y="27742"/>
                </a:lnTo>
                <a:lnTo>
                  <a:pt x="3990458" y="22528"/>
                </a:lnTo>
                <a:lnTo>
                  <a:pt x="4037924" y="17131"/>
                </a:lnTo>
                <a:lnTo>
                  <a:pt x="4088865" y="8725"/>
                </a:lnTo>
                <a:lnTo>
                  <a:pt x="4114153" y="0"/>
                </a:lnTo>
                <a:close/>
              </a:path>
            </a:pathLst>
          </a:custGeom>
          <a:solidFill>
            <a:srgbClr val="E2EBF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2" name="bk object 1872"/>
          <p:cNvSpPr/>
          <p:nvPr/>
        </p:nvSpPr>
        <p:spPr>
          <a:xfrm>
            <a:off x="10603480" y="4351356"/>
            <a:ext cx="4114165" cy="72390"/>
          </a:xfrm>
          <a:custGeom>
            <a:avLst/>
            <a:gdLst/>
            <a:ahLst/>
            <a:cxnLst/>
            <a:rect l="l" t="t" r="r" b="b"/>
            <a:pathLst>
              <a:path w="4114165" h="72389">
                <a:moveTo>
                  <a:pt x="4114102" y="0"/>
                </a:moveTo>
                <a:lnTo>
                  <a:pt x="0" y="0"/>
                </a:lnTo>
                <a:lnTo>
                  <a:pt x="5509" y="2912"/>
                </a:lnTo>
                <a:lnTo>
                  <a:pt x="56594" y="14229"/>
                </a:lnTo>
                <a:lnTo>
                  <a:pt x="98781" y="19660"/>
                </a:lnTo>
                <a:lnTo>
                  <a:pt x="181608" y="27474"/>
                </a:lnTo>
                <a:lnTo>
                  <a:pt x="249205" y="32438"/>
                </a:lnTo>
                <a:lnTo>
                  <a:pt x="368048" y="39475"/>
                </a:lnTo>
                <a:lnTo>
                  <a:pt x="608918" y="49975"/>
                </a:lnTo>
                <a:lnTo>
                  <a:pt x="1157315" y="64267"/>
                </a:lnTo>
                <a:lnTo>
                  <a:pt x="2057064" y="71859"/>
                </a:lnTo>
                <a:lnTo>
                  <a:pt x="2956796" y="64267"/>
                </a:lnTo>
                <a:lnTo>
                  <a:pt x="3505187" y="49975"/>
                </a:lnTo>
                <a:lnTo>
                  <a:pt x="3746055" y="39475"/>
                </a:lnTo>
                <a:lnTo>
                  <a:pt x="3864897" y="32438"/>
                </a:lnTo>
                <a:lnTo>
                  <a:pt x="3932494" y="27474"/>
                </a:lnTo>
                <a:lnTo>
                  <a:pt x="3990262" y="22311"/>
                </a:lnTo>
                <a:lnTo>
                  <a:pt x="4037755" y="16965"/>
                </a:lnTo>
                <a:lnTo>
                  <a:pt x="4088748" y="8641"/>
                </a:lnTo>
                <a:lnTo>
                  <a:pt x="4114102" y="0"/>
                </a:lnTo>
                <a:close/>
              </a:path>
            </a:pathLst>
          </a:custGeom>
          <a:solidFill>
            <a:srgbClr val="E2EBF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3" name="bk object 1873"/>
          <p:cNvSpPr/>
          <p:nvPr/>
        </p:nvSpPr>
        <p:spPr>
          <a:xfrm>
            <a:off x="10603517" y="4351356"/>
            <a:ext cx="4114165" cy="71755"/>
          </a:xfrm>
          <a:custGeom>
            <a:avLst/>
            <a:gdLst/>
            <a:ahLst/>
            <a:cxnLst/>
            <a:rect l="l" t="t" r="r" b="b"/>
            <a:pathLst>
              <a:path w="4114165" h="71754">
                <a:moveTo>
                  <a:pt x="4114040" y="0"/>
                </a:moveTo>
                <a:lnTo>
                  <a:pt x="0" y="0"/>
                </a:lnTo>
                <a:lnTo>
                  <a:pt x="5536" y="2883"/>
                </a:lnTo>
                <a:lnTo>
                  <a:pt x="56708" y="14087"/>
                </a:lnTo>
                <a:lnTo>
                  <a:pt x="98929" y="19463"/>
                </a:lnTo>
                <a:lnTo>
                  <a:pt x="181794" y="27199"/>
                </a:lnTo>
                <a:lnTo>
                  <a:pt x="249409" y="32113"/>
                </a:lnTo>
                <a:lnTo>
                  <a:pt x="368267" y="39080"/>
                </a:lnTo>
                <a:lnTo>
                  <a:pt x="609136" y="49475"/>
                </a:lnTo>
                <a:lnTo>
                  <a:pt x="1157464" y="63626"/>
                </a:lnTo>
                <a:lnTo>
                  <a:pt x="2057026" y="71143"/>
                </a:lnTo>
                <a:lnTo>
                  <a:pt x="2956572" y="63626"/>
                </a:lnTo>
                <a:lnTo>
                  <a:pt x="3504895" y="49475"/>
                </a:lnTo>
                <a:lnTo>
                  <a:pt x="3745764" y="39080"/>
                </a:lnTo>
                <a:lnTo>
                  <a:pt x="3864623" y="32113"/>
                </a:lnTo>
                <a:lnTo>
                  <a:pt x="3932238" y="27199"/>
                </a:lnTo>
                <a:lnTo>
                  <a:pt x="3990031" y="22087"/>
                </a:lnTo>
                <a:lnTo>
                  <a:pt x="4037555" y="16795"/>
                </a:lnTo>
                <a:lnTo>
                  <a:pt x="4088609" y="8555"/>
                </a:lnTo>
                <a:lnTo>
                  <a:pt x="4114040" y="0"/>
                </a:lnTo>
                <a:close/>
              </a:path>
            </a:pathLst>
          </a:custGeom>
          <a:solidFill>
            <a:srgbClr val="E1EBF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4" name="bk object 1874"/>
          <p:cNvSpPr/>
          <p:nvPr/>
        </p:nvSpPr>
        <p:spPr>
          <a:xfrm>
            <a:off x="10603543" y="4351356"/>
            <a:ext cx="4114165" cy="70485"/>
          </a:xfrm>
          <a:custGeom>
            <a:avLst/>
            <a:gdLst/>
            <a:ahLst/>
            <a:cxnLst/>
            <a:rect l="l" t="t" r="r" b="b"/>
            <a:pathLst>
              <a:path w="4114165" h="70485">
                <a:moveTo>
                  <a:pt x="4113977" y="0"/>
                </a:moveTo>
                <a:lnTo>
                  <a:pt x="0" y="0"/>
                </a:lnTo>
                <a:lnTo>
                  <a:pt x="5561" y="2854"/>
                </a:lnTo>
                <a:lnTo>
                  <a:pt x="56819" y="13948"/>
                </a:lnTo>
                <a:lnTo>
                  <a:pt x="99073" y="19271"/>
                </a:lnTo>
                <a:lnTo>
                  <a:pt x="181975" y="26931"/>
                </a:lnTo>
                <a:lnTo>
                  <a:pt x="249607" y="31796"/>
                </a:lnTo>
                <a:lnTo>
                  <a:pt x="368481" y="38694"/>
                </a:lnTo>
                <a:lnTo>
                  <a:pt x="609350" y="48987"/>
                </a:lnTo>
                <a:lnTo>
                  <a:pt x="1157611" y="62997"/>
                </a:lnTo>
                <a:lnTo>
                  <a:pt x="2056988" y="70439"/>
                </a:lnTo>
                <a:lnTo>
                  <a:pt x="2137238" y="70384"/>
                </a:lnTo>
                <a:lnTo>
                  <a:pt x="3023611" y="61762"/>
                </a:lnTo>
                <a:lnTo>
                  <a:pt x="3504641" y="48987"/>
                </a:lnTo>
                <a:lnTo>
                  <a:pt x="3745508" y="38694"/>
                </a:lnTo>
                <a:lnTo>
                  <a:pt x="3864380" y="31796"/>
                </a:lnTo>
                <a:lnTo>
                  <a:pt x="3932010" y="26931"/>
                </a:lnTo>
                <a:lnTo>
                  <a:pt x="3989824" y="21870"/>
                </a:lnTo>
                <a:lnTo>
                  <a:pt x="4037374" y="16630"/>
                </a:lnTo>
                <a:lnTo>
                  <a:pt x="4088479" y="8470"/>
                </a:lnTo>
                <a:lnTo>
                  <a:pt x="4113977" y="0"/>
                </a:lnTo>
                <a:close/>
              </a:path>
            </a:pathLst>
          </a:custGeom>
          <a:solidFill>
            <a:srgbClr val="E1EAF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5" name="bk object 1875"/>
          <p:cNvSpPr/>
          <p:nvPr/>
        </p:nvSpPr>
        <p:spPr>
          <a:xfrm>
            <a:off x="10603568" y="4351356"/>
            <a:ext cx="4114165" cy="69850"/>
          </a:xfrm>
          <a:custGeom>
            <a:avLst/>
            <a:gdLst/>
            <a:ahLst/>
            <a:cxnLst/>
            <a:rect l="l" t="t" r="r" b="b"/>
            <a:pathLst>
              <a:path w="4114165" h="69850">
                <a:moveTo>
                  <a:pt x="4113914" y="0"/>
                </a:moveTo>
                <a:lnTo>
                  <a:pt x="0" y="0"/>
                </a:lnTo>
                <a:lnTo>
                  <a:pt x="5585" y="2826"/>
                </a:lnTo>
                <a:lnTo>
                  <a:pt x="56923" y="13809"/>
                </a:lnTo>
                <a:lnTo>
                  <a:pt x="99207" y="19078"/>
                </a:lnTo>
                <a:lnTo>
                  <a:pt x="151971" y="24179"/>
                </a:lnTo>
                <a:lnTo>
                  <a:pt x="214769" y="29094"/>
                </a:lnTo>
                <a:lnTo>
                  <a:pt x="326803" y="36085"/>
                </a:lnTo>
                <a:lnTo>
                  <a:pt x="557365" y="46583"/>
                </a:lnTo>
                <a:lnTo>
                  <a:pt x="1024756" y="59830"/>
                </a:lnTo>
                <a:lnTo>
                  <a:pt x="1897277" y="69505"/>
                </a:lnTo>
                <a:lnTo>
                  <a:pt x="1976731" y="69668"/>
                </a:lnTo>
                <a:lnTo>
                  <a:pt x="2056963" y="69723"/>
                </a:lnTo>
                <a:lnTo>
                  <a:pt x="3023387" y="61136"/>
                </a:lnTo>
                <a:lnTo>
                  <a:pt x="3504364" y="48492"/>
                </a:lnTo>
                <a:lnTo>
                  <a:pt x="3745234" y="38305"/>
                </a:lnTo>
                <a:lnTo>
                  <a:pt x="3864122" y="31477"/>
                </a:lnTo>
                <a:lnTo>
                  <a:pt x="3931770" y="26661"/>
                </a:lnTo>
                <a:lnTo>
                  <a:pt x="3989607" y="21651"/>
                </a:lnTo>
                <a:lnTo>
                  <a:pt x="4037187" y="16464"/>
                </a:lnTo>
                <a:lnTo>
                  <a:pt x="4088347" y="8386"/>
                </a:lnTo>
                <a:lnTo>
                  <a:pt x="4113914" y="0"/>
                </a:lnTo>
                <a:close/>
              </a:path>
            </a:pathLst>
          </a:custGeom>
          <a:solidFill>
            <a:srgbClr val="E0EAF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6" name="bk object 1876"/>
          <p:cNvSpPr/>
          <p:nvPr/>
        </p:nvSpPr>
        <p:spPr>
          <a:xfrm>
            <a:off x="10603593" y="4351356"/>
            <a:ext cx="4114165" cy="69215"/>
          </a:xfrm>
          <a:custGeom>
            <a:avLst/>
            <a:gdLst/>
            <a:ahLst/>
            <a:cxnLst/>
            <a:rect l="l" t="t" r="r" b="b"/>
            <a:pathLst>
              <a:path w="4114165" h="69214">
                <a:moveTo>
                  <a:pt x="4113851" y="0"/>
                </a:moveTo>
                <a:lnTo>
                  <a:pt x="0" y="0"/>
                </a:lnTo>
                <a:lnTo>
                  <a:pt x="5612" y="2798"/>
                </a:lnTo>
                <a:lnTo>
                  <a:pt x="57038" y="13670"/>
                </a:lnTo>
                <a:lnTo>
                  <a:pt x="99355" y="18887"/>
                </a:lnTo>
                <a:lnTo>
                  <a:pt x="182330" y="26392"/>
                </a:lnTo>
                <a:lnTo>
                  <a:pt x="249995" y="31161"/>
                </a:lnTo>
                <a:lnTo>
                  <a:pt x="368899" y="37919"/>
                </a:lnTo>
                <a:lnTo>
                  <a:pt x="609769" y="48004"/>
                </a:lnTo>
                <a:lnTo>
                  <a:pt x="1090691" y="60520"/>
                </a:lnTo>
                <a:lnTo>
                  <a:pt x="2056925" y="69019"/>
                </a:lnTo>
                <a:lnTo>
                  <a:pt x="2137141" y="68965"/>
                </a:lnTo>
                <a:lnTo>
                  <a:pt x="3023179" y="60520"/>
                </a:lnTo>
                <a:lnTo>
                  <a:pt x="3504105" y="48004"/>
                </a:lnTo>
                <a:lnTo>
                  <a:pt x="3744974" y="37919"/>
                </a:lnTo>
                <a:lnTo>
                  <a:pt x="3863877" y="31161"/>
                </a:lnTo>
                <a:lnTo>
                  <a:pt x="3931540" y="26392"/>
                </a:lnTo>
                <a:lnTo>
                  <a:pt x="3989398" y="21433"/>
                </a:lnTo>
                <a:lnTo>
                  <a:pt x="4037005" y="16298"/>
                </a:lnTo>
                <a:lnTo>
                  <a:pt x="4088217" y="8302"/>
                </a:lnTo>
                <a:lnTo>
                  <a:pt x="4113851" y="0"/>
                </a:lnTo>
                <a:close/>
              </a:path>
            </a:pathLst>
          </a:custGeom>
          <a:solidFill>
            <a:srgbClr val="E0EAF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7" name="bk object 1877"/>
          <p:cNvSpPr/>
          <p:nvPr/>
        </p:nvSpPr>
        <p:spPr>
          <a:xfrm>
            <a:off x="10603618" y="4351356"/>
            <a:ext cx="4114165" cy="68580"/>
          </a:xfrm>
          <a:custGeom>
            <a:avLst/>
            <a:gdLst/>
            <a:ahLst/>
            <a:cxnLst/>
            <a:rect l="l" t="t" r="r" b="b"/>
            <a:pathLst>
              <a:path w="4114165" h="68579">
                <a:moveTo>
                  <a:pt x="4113788" y="0"/>
                </a:moveTo>
                <a:lnTo>
                  <a:pt x="0" y="0"/>
                </a:lnTo>
                <a:lnTo>
                  <a:pt x="5637" y="2769"/>
                </a:lnTo>
                <a:lnTo>
                  <a:pt x="57145" y="13531"/>
                </a:lnTo>
                <a:lnTo>
                  <a:pt x="99493" y="18695"/>
                </a:lnTo>
                <a:lnTo>
                  <a:pt x="182504" y="26124"/>
                </a:lnTo>
                <a:lnTo>
                  <a:pt x="250185" y="30844"/>
                </a:lnTo>
                <a:lnTo>
                  <a:pt x="369104" y="37534"/>
                </a:lnTo>
                <a:lnTo>
                  <a:pt x="609975" y="47515"/>
                </a:lnTo>
                <a:lnTo>
                  <a:pt x="1090844" y="59903"/>
                </a:lnTo>
                <a:lnTo>
                  <a:pt x="2056900" y="68316"/>
                </a:lnTo>
                <a:lnTo>
                  <a:pt x="3022961" y="59903"/>
                </a:lnTo>
                <a:lnTo>
                  <a:pt x="3503834" y="47515"/>
                </a:lnTo>
                <a:lnTo>
                  <a:pt x="3744704" y="37534"/>
                </a:lnTo>
                <a:lnTo>
                  <a:pt x="3863622" y="30844"/>
                </a:lnTo>
                <a:lnTo>
                  <a:pt x="3931302" y="26124"/>
                </a:lnTo>
                <a:lnTo>
                  <a:pt x="3989183" y="21215"/>
                </a:lnTo>
                <a:lnTo>
                  <a:pt x="4036818" y="16133"/>
                </a:lnTo>
                <a:lnTo>
                  <a:pt x="4088085" y="8218"/>
                </a:lnTo>
                <a:lnTo>
                  <a:pt x="4113788" y="0"/>
                </a:lnTo>
                <a:close/>
              </a:path>
            </a:pathLst>
          </a:custGeom>
          <a:solidFill>
            <a:srgbClr val="DFE9F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8" name="bk object 1878"/>
          <p:cNvSpPr/>
          <p:nvPr/>
        </p:nvSpPr>
        <p:spPr>
          <a:xfrm>
            <a:off x="10603669" y="4351356"/>
            <a:ext cx="4114165" cy="67945"/>
          </a:xfrm>
          <a:custGeom>
            <a:avLst/>
            <a:gdLst/>
            <a:ahLst/>
            <a:cxnLst/>
            <a:rect l="l" t="t" r="r" b="b"/>
            <a:pathLst>
              <a:path w="4114165" h="67945">
                <a:moveTo>
                  <a:pt x="4113738" y="0"/>
                </a:moveTo>
                <a:lnTo>
                  <a:pt x="0" y="0"/>
                </a:lnTo>
                <a:lnTo>
                  <a:pt x="5660" y="2741"/>
                </a:lnTo>
                <a:lnTo>
                  <a:pt x="57245" y="13392"/>
                </a:lnTo>
                <a:lnTo>
                  <a:pt x="99622" y="18502"/>
                </a:lnTo>
                <a:lnTo>
                  <a:pt x="152463" y="23448"/>
                </a:lnTo>
                <a:lnTo>
                  <a:pt x="215319" y="28214"/>
                </a:lnTo>
                <a:lnTo>
                  <a:pt x="327409" y="34992"/>
                </a:lnTo>
                <a:lnTo>
                  <a:pt x="557989" y="45170"/>
                </a:lnTo>
                <a:lnTo>
                  <a:pt x="1090985" y="59277"/>
                </a:lnTo>
                <a:lnTo>
                  <a:pt x="2056850" y="67600"/>
                </a:lnTo>
                <a:lnTo>
                  <a:pt x="2137031" y="67546"/>
                </a:lnTo>
                <a:lnTo>
                  <a:pt x="3088472" y="58011"/>
                </a:lnTo>
                <a:lnTo>
                  <a:pt x="3555725" y="45170"/>
                </a:lnTo>
                <a:lnTo>
                  <a:pt x="3786307" y="34992"/>
                </a:lnTo>
                <a:lnTo>
                  <a:pt x="3898399" y="28214"/>
                </a:lnTo>
                <a:lnTo>
                  <a:pt x="3961258" y="23448"/>
                </a:lnTo>
                <a:lnTo>
                  <a:pt x="4014101" y="18502"/>
                </a:lnTo>
                <a:lnTo>
                  <a:pt x="4056482" y="13392"/>
                </a:lnTo>
                <a:lnTo>
                  <a:pt x="4099462" y="5453"/>
                </a:lnTo>
                <a:lnTo>
                  <a:pt x="4113738" y="0"/>
                </a:lnTo>
                <a:close/>
              </a:path>
            </a:pathLst>
          </a:custGeom>
          <a:solidFill>
            <a:srgbClr val="DFE9F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9" name="bk object 1879"/>
          <p:cNvSpPr/>
          <p:nvPr/>
        </p:nvSpPr>
        <p:spPr>
          <a:xfrm>
            <a:off x="10603681" y="4351356"/>
            <a:ext cx="4114165" cy="67310"/>
          </a:xfrm>
          <a:custGeom>
            <a:avLst/>
            <a:gdLst/>
            <a:ahLst/>
            <a:cxnLst/>
            <a:rect l="l" t="t" r="r" b="b"/>
            <a:pathLst>
              <a:path w="4114165" h="67310">
                <a:moveTo>
                  <a:pt x="4113688" y="0"/>
                </a:moveTo>
                <a:lnTo>
                  <a:pt x="0" y="0"/>
                </a:lnTo>
                <a:lnTo>
                  <a:pt x="5686" y="2712"/>
                </a:lnTo>
                <a:lnTo>
                  <a:pt x="57360" y="13249"/>
                </a:lnTo>
                <a:lnTo>
                  <a:pt x="99771" y="18305"/>
                </a:lnTo>
                <a:lnTo>
                  <a:pt x="152639" y="23198"/>
                </a:lnTo>
                <a:lnTo>
                  <a:pt x="215517" y="27914"/>
                </a:lnTo>
                <a:lnTo>
                  <a:pt x="327628" y="34620"/>
                </a:lnTo>
                <a:lnTo>
                  <a:pt x="558217" y="44690"/>
                </a:lnTo>
                <a:lnTo>
                  <a:pt x="1091159" y="58649"/>
                </a:lnTo>
                <a:lnTo>
                  <a:pt x="2056837" y="66883"/>
                </a:lnTo>
                <a:lnTo>
                  <a:pt x="2137000" y="66831"/>
                </a:lnTo>
                <a:lnTo>
                  <a:pt x="3088257" y="57396"/>
                </a:lnTo>
                <a:lnTo>
                  <a:pt x="3555464" y="44690"/>
                </a:lnTo>
                <a:lnTo>
                  <a:pt x="3786053" y="34620"/>
                </a:lnTo>
                <a:lnTo>
                  <a:pt x="3898165" y="27914"/>
                </a:lnTo>
                <a:lnTo>
                  <a:pt x="3961043" y="23198"/>
                </a:lnTo>
                <a:lnTo>
                  <a:pt x="4013911" y="18305"/>
                </a:lnTo>
                <a:lnTo>
                  <a:pt x="4056324" y="13249"/>
                </a:lnTo>
                <a:lnTo>
                  <a:pt x="4099364" y="5395"/>
                </a:lnTo>
                <a:lnTo>
                  <a:pt x="4113688" y="0"/>
                </a:lnTo>
                <a:close/>
              </a:path>
            </a:pathLst>
          </a:custGeom>
          <a:solidFill>
            <a:srgbClr val="DDE9F3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0" name="bk object 1880"/>
          <p:cNvSpPr/>
          <p:nvPr/>
        </p:nvSpPr>
        <p:spPr>
          <a:xfrm>
            <a:off x="10603719" y="4351356"/>
            <a:ext cx="4114165" cy="66675"/>
          </a:xfrm>
          <a:custGeom>
            <a:avLst/>
            <a:gdLst/>
            <a:ahLst/>
            <a:cxnLst/>
            <a:rect l="l" t="t" r="r" b="b"/>
            <a:pathLst>
              <a:path w="4114165" h="66675">
                <a:moveTo>
                  <a:pt x="4113625" y="0"/>
                </a:moveTo>
                <a:lnTo>
                  <a:pt x="0" y="0"/>
                </a:lnTo>
                <a:lnTo>
                  <a:pt x="5712" y="2683"/>
                </a:lnTo>
                <a:lnTo>
                  <a:pt x="57470" y="13111"/>
                </a:lnTo>
                <a:lnTo>
                  <a:pt x="99913" y="18113"/>
                </a:lnTo>
                <a:lnTo>
                  <a:pt x="152806" y="22955"/>
                </a:lnTo>
                <a:lnTo>
                  <a:pt x="215703" y="27621"/>
                </a:lnTo>
                <a:lnTo>
                  <a:pt x="327832" y="34257"/>
                </a:lnTo>
                <a:lnTo>
                  <a:pt x="558424" y="44221"/>
                </a:lnTo>
                <a:lnTo>
                  <a:pt x="1091305" y="58032"/>
                </a:lnTo>
                <a:lnTo>
                  <a:pt x="2056800" y="66180"/>
                </a:lnTo>
                <a:lnTo>
                  <a:pt x="3022308" y="58032"/>
                </a:lnTo>
                <a:lnTo>
                  <a:pt x="3555193" y="44221"/>
                </a:lnTo>
                <a:lnTo>
                  <a:pt x="3785786" y="34257"/>
                </a:lnTo>
                <a:lnTo>
                  <a:pt x="3897915" y="27621"/>
                </a:lnTo>
                <a:lnTo>
                  <a:pt x="3960813" y="22955"/>
                </a:lnTo>
                <a:lnTo>
                  <a:pt x="4013707" y="18113"/>
                </a:lnTo>
                <a:lnTo>
                  <a:pt x="4056151" y="13111"/>
                </a:lnTo>
                <a:lnTo>
                  <a:pt x="4099252" y="5338"/>
                </a:lnTo>
                <a:lnTo>
                  <a:pt x="4113625" y="0"/>
                </a:lnTo>
                <a:close/>
              </a:path>
            </a:pathLst>
          </a:custGeom>
          <a:solidFill>
            <a:srgbClr val="DEE8F3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1" name="bk object 1881"/>
          <p:cNvSpPr/>
          <p:nvPr/>
        </p:nvSpPr>
        <p:spPr>
          <a:xfrm>
            <a:off x="10603744" y="4351356"/>
            <a:ext cx="4114165" cy="66040"/>
          </a:xfrm>
          <a:custGeom>
            <a:avLst/>
            <a:gdLst/>
            <a:ahLst/>
            <a:cxnLst/>
            <a:rect l="l" t="t" r="r" b="b"/>
            <a:pathLst>
              <a:path w="4114165" h="66039">
                <a:moveTo>
                  <a:pt x="4113562" y="0"/>
                </a:moveTo>
                <a:lnTo>
                  <a:pt x="0" y="0"/>
                </a:lnTo>
                <a:lnTo>
                  <a:pt x="5736" y="2655"/>
                </a:lnTo>
                <a:lnTo>
                  <a:pt x="57574" y="12971"/>
                </a:lnTo>
                <a:lnTo>
                  <a:pt x="100049" y="17921"/>
                </a:lnTo>
                <a:lnTo>
                  <a:pt x="152968" y="22711"/>
                </a:lnTo>
                <a:lnTo>
                  <a:pt x="215885" y="27326"/>
                </a:lnTo>
                <a:lnTo>
                  <a:pt x="328034" y="33890"/>
                </a:lnTo>
                <a:lnTo>
                  <a:pt x="558636" y="43746"/>
                </a:lnTo>
                <a:lnTo>
                  <a:pt x="1091468" y="57406"/>
                </a:lnTo>
                <a:lnTo>
                  <a:pt x="2056775" y="65463"/>
                </a:lnTo>
                <a:lnTo>
                  <a:pt x="2136902" y="65412"/>
                </a:lnTo>
                <a:lnTo>
                  <a:pt x="3087806" y="56180"/>
                </a:lnTo>
                <a:lnTo>
                  <a:pt x="3554925" y="43746"/>
                </a:lnTo>
                <a:lnTo>
                  <a:pt x="3785527" y="33890"/>
                </a:lnTo>
                <a:lnTo>
                  <a:pt x="3897677" y="27326"/>
                </a:lnTo>
                <a:lnTo>
                  <a:pt x="3960594" y="22711"/>
                </a:lnTo>
                <a:lnTo>
                  <a:pt x="4013512" y="17921"/>
                </a:lnTo>
                <a:lnTo>
                  <a:pt x="4055987" y="12971"/>
                </a:lnTo>
                <a:lnTo>
                  <a:pt x="4099144" y="5282"/>
                </a:lnTo>
                <a:lnTo>
                  <a:pt x="4113562" y="0"/>
                </a:lnTo>
                <a:close/>
              </a:path>
            </a:pathLst>
          </a:custGeom>
          <a:solidFill>
            <a:srgbClr val="DDE8F3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2" name="bk object 1882"/>
          <p:cNvSpPr/>
          <p:nvPr/>
        </p:nvSpPr>
        <p:spPr>
          <a:xfrm>
            <a:off x="10603769" y="4351356"/>
            <a:ext cx="4113529" cy="64769"/>
          </a:xfrm>
          <a:custGeom>
            <a:avLst/>
            <a:gdLst/>
            <a:ahLst/>
            <a:cxnLst/>
            <a:rect l="l" t="t" r="r" b="b"/>
            <a:pathLst>
              <a:path w="4113530" h="64770">
                <a:moveTo>
                  <a:pt x="4113499" y="0"/>
                </a:moveTo>
                <a:lnTo>
                  <a:pt x="0" y="0"/>
                </a:lnTo>
                <a:lnTo>
                  <a:pt x="5762" y="2626"/>
                </a:lnTo>
                <a:lnTo>
                  <a:pt x="57685" y="12833"/>
                </a:lnTo>
                <a:lnTo>
                  <a:pt x="100192" y="17729"/>
                </a:lnTo>
                <a:lnTo>
                  <a:pt x="153136" y="22467"/>
                </a:lnTo>
                <a:lnTo>
                  <a:pt x="216073" y="27034"/>
                </a:lnTo>
                <a:lnTo>
                  <a:pt x="328241" y="33527"/>
                </a:lnTo>
                <a:lnTo>
                  <a:pt x="558848" y="43277"/>
                </a:lnTo>
                <a:lnTo>
                  <a:pt x="1091624" y="56789"/>
                </a:lnTo>
                <a:lnTo>
                  <a:pt x="2056749" y="64760"/>
                </a:lnTo>
                <a:lnTo>
                  <a:pt x="2136862" y="64709"/>
                </a:lnTo>
                <a:lnTo>
                  <a:pt x="3087591" y="55577"/>
                </a:lnTo>
                <a:lnTo>
                  <a:pt x="3554659" y="43277"/>
                </a:lnTo>
                <a:lnTo>
                  <a:pt x="3785264" y="33527"/>
                </a:lnTo>
                <a:lnTo>
                  <a:pt x="3897430" y="27034"/>
                </a:lnTo>
                <a:lnTo>
                  <a:pt x="3960365" y="22467"/>
                </a:lnTo>
                <a:lnTo>
                  <a:pt x="4013309" y="17729"/>
                </a:lnTo>
                <a:lnTo>
                  <a:pt x="4055815" y="12833"/>
                </a:lnTo>
                <a:lnTo>
                  <a:pt x="4099032" y="5225"/>
                </a:lnTo>
                <a:lnTo>
                  <a:pt x="4113499" y="0"/>
                </a:lnTo>
                <a:close/>
              </a:path>
            </a:pathLst>
          </a:custGeom>
          <a:solidFill>
            <a:srgbClr val="DDE7F3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3" name="bk object 1883"/>
          <p:cNvSpPr/>
          <p:nvPr/>
        </p:nvSpPr>
        <p:spPr>
          <a:xfrm>
            <a:off x="10603807" y="4351356"/>
            <a:ext cx="4113529" cy="64135"/>
          </a:xfrm>
          <a:custGeom>
            <a:avLst/>
            <a:gdLst/>
            <a:ahLst/>
            <a:cxnLst/>
            <a:rect l="l" t="t" r="r" b="b"/>
            <a:pathLst>
              <a:path w="4113530" h="64135">
                <a:moveTo>
                  <a:pt x="4113424" y="0"/>
                </a:moveTo>
                <a:lnTo>
                  <a:pt x="0" y="0"/>
                </a:lnTo>
                <a:lnTo>
                  <a:pt x="5789" y="2597"/>
                </a:lnTo>
                <a:lnTo>
                  <a:pt x="57799" y="12690"/>
                </a:lnTo>
                <a:lnTo>
                  <a:pt x="100339" y="17533"/>
                </a:lnTo>
                <a:lnTo>
                  <a:pt x="153310" y="22219"/>
                </a:lnTo>
                <a:lnTo>
                  <a:pt x="216267" y="26736"/>
                </a:lnTo>
                <a:lnTo>
                  <a:pt x="328454" y="33158"/>
                </a:lnTo>
                <a:lnTo>
                  <a:pt x="559068" y="42803"/>
                </a:lnTo>
                <a:lnTo>
                  <a:pt x="1091787" y="56170"/>
                </a:lnTo>
                <a:lnTo>
                  <a:pt x="2056737" y="64056"/>
                </a:lnTo>
                <a:lnTo>
                  <a:pt x="2136828" y="64006"/>
                </a:lnTo>
                <a:lnTo>
                  <a:pt x="3087352" y="54970"/>
                </a:lnTo>
                <a:lnTo>
                  <a:pt x="3554371" y="42803"/>
                </a:lnTo>
                <a:lnTo>
                  <a:pt x="3784982" y="33158"/>
                </a:lnTo>
                <a:lnTo>
                  <a:pt x="3897168" y="26736"/>
                </a:lnTo>
                <a:lnTo>
                  <a:pt x="3960124" y="22219"/>
                </a:lnTo>
                <a:lnTo>
                  <a:pt x="4013093" y="17533"/>
                </a:lnTo>
                <a:lnTo>
                  <a:pt x="4055632" y="12690"/>
                </a:lnTo>
                <a:lnTo>
                  <a:pt x="4098908" y="5167"/>
                </a:lnTo>
                <a:lnTo>
                  <a:pt x="4113424" y="0"/>
                </a:lnTo>
                <a:close/>
              </a:path>
            </a:pathLst>
          </a:custGeom>
          <a:solidFill>
            <a:srgbClr val="DCE7F3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4" name="bk object 1884"/>
          <p:cNvSpPr/>
          <p:nvPr/>
        </p:nvSpPr>
        <p:spPr>
          <a:xfrm>
            <a:off x="10603831" y="4351356"/>
            <a:ext cx="4113529" cy="63500"/>
          </a:xfrm>
          <a:custGeom>
            <a:avLst/>
            <a:gdLst/>
            <a:ahLst/>
            <a:cxnLst/>
            <a:rect l="l" t="t" r="r" b="b"/>
            <a:pathLst>
              <a:path w="4113530" h="63500">
                <a:moveTo>
                  <a:pt x="4113374" y="0"/>
                </a:moveTo>
                <a:lnTo>
                  <a:pt x="0" y="0"/>
                </a:lnTo>
                <a:lnTo>
                  <a:pt x="5813" y="2570"/>
                </a:lnTo>
                <a:lnTo>
                  <a:pt x="57904" y="12555"/>
                </a:lnTo>
                <a:lnTo>
                  <a:pt x="100475" y="17344"/>
                </a:lnTo>
                <a:lnTo>
                  <a:pt x="183740" y="24235"/>
                </a:lnTo>
                <a:lnTo>
                  <a:pt x="288962" y="30729"/>
                </a:lnTo>
                <a:lnTo>
                  <a:pt x="509053" y="40539"/>
                </a:lnTo>
                <a:lnTo>
                  <a:pt x="1026263" y="54361"/>
                </a:lnTo>
                <a:lnTo>
                  <a:pt x="2056712" y="63340"/>
                </a:lnTo>
                <a:lnTo>
                  <a:pt x="2136788" y="63290"/>
                </a:lnTo>
                <a:lnTo>
                  <a:pt x="3087142" y="54361"/>
                </a:lnTo>
                <a:lnTo>
                  <a:pt x="3604337" y="40539"/>
                </a:lnTo>
                <a:lnTo>
                  <a:pt x="3824421" y="30729"/>
                </a:lnTo>
                <a:lnTo>
                  <a:pt x="3929639" y="24235"/>
                </a:lnTo>
                <a:lnTo>
                  <a:pt x="3987679" y="19682"/>
                </a:lnTo>
                <a:lnTo>
                  <a:pt x="4035517" y="14968"/>
                </a:lnTo>
                <a:lnTo>
                  <a:pt x="4087172" y="7625"/>
                </a:lnTo>
                <a:lnTo>
                  <a:pt x="4113374" y="0"/>
                </a:lnTo>
                <a:close/>
              </a:path>
            </a:pathLst>
          </a:custGeom>
          <a:solidFill>
            <a:srgbClr val="DCE7F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5" name="bk object 1885"/>
          <p:cNvSpPr/>
          <p:nvPr/>
        </p:nvSpPr>
        <p:spPr>
          <a:xfrm>
            <a:off x="10603882" y="4351356"/>
            <a:ext cx="4113529" cy="62865"/>
          </a:xfrm>
          <a:custGeom>
            <a:avLst/>
            <a:gdLst/>
            <a:ahLst/>
            <a:cxnLst/>
            <a:rect l="l" t="t" r="r" b="b"/>
            <a:pathLst>
              <a:path w="4113530" h="62864">
                <a:moveTo>
                  <a:pt x="4113298" y="0"/>
                </a:moveTo>
                <a:lnTo>
                  <a:pt x="0" y="0"/>
                </a:lnTo>
                <a:lnTo>
                  <a:pt x="5836" y="2540"/>
                </a:lnTo>
                <a:lnTo>
                  <a:pt x="58006" y="12413"/>
                </a:lnTo>
                <a:lnTo>
                  <a:pt x="100607" y="17148"/>
                </a:lnTo>
                <a:lnTo>
                  <a:pt x="183905" y="23962"/>
                </a:lnTo>
                <a:lnTo>
                  <a:pt x="289147" y="30383"/>
                </a:lnTo>
                <a:lnTo>
                  <a:pt x="509246" y="40085"/>
                </a:lnTo>
                <a:lnTo>
                  <a:pt x="1026404" y="53755"/>
                </a:lnTo>
                <a:lnTo>
                  <a:pt x="2056661" y="62636"/>
                </a:lnTo>
                <a:lnTo>
                  <a:pt x="2136719" y="62587"/>
                </a:lnTo>
                <a:lnTo>
                  <a:pt x="3086895" y="53755"/>
                </a:lnTo>
                <a:lnTo>
                  <a:pt x="3604050" y="40085"/>
                </a:lnTo>
                <a:lnTo>
                  <a:pt x="3824149" y="30383"/>
                </a:lnTo>
                <a:lnTo>
                  <a:pt x="3929392" y="23962"/>
                </a:lnTo>
                <a:lnTo>
                  <a:pt x="3987455" y="19460"/>
                </a:lnTo>
                <a:lnTo>
                  <a:pt x="4035321" y="14799"/>
                </a:lnTo>
                <a:lnTo>
                  <a:pt x="4087030" y="7538"/>
                </a:lnTo>
                <a:lnTo>
                  <a:pt x="4113298" y="0"/>
                </a:lnTo>
                <a:close/>
              </a:path>
            </a:pathLst>
          </a:custGeom>
          <a:solidFill>
            <a:srgbClr val="DBE6F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6" name="bk object 1886"/>
          <p:cNvSpPr/>
          <p:nvPr/>
        </p:nvSpPr>
        <p:spPr>
          <a:xfrm>
            <a:off x="10603894" y="4351356"/>
            <a:ext cx="4113529" cy="62230"/>
          </a:xfrm>
          <a:custGeom>
            <a:avLst/>
            <a:gdLst/>
            <a:ahLst/>
            <a:cxnLst/>
            <a:rect l="l" t="t" r="r" b="b"/>
            <a:pathLst>
              <a:path w="4113530" h="62229">
                <a:moveTo>
                  <a:pt x="4113261" y="0"/>
                </a:moveTo>
                <a:lnTo>
                  <a:pt x="0" y="0"/>
                </a:lnTo>
                <a:lnTo>
                  <a:pt x="5864" y="2512"/>
                </a:lnTo>
                <a:lnTo>
                  <a:pt x="58125" y="12273"/>
                </a:lnTo>
                <a:lnTo>
                  <a:pt x="100761" y="16956"/>
                </a:lnTo>
                <a:lnTo>
                  <a:pt x="184100" y="23692"/>
                </a:lnTo>
                <a:lnTo>
                  <a:pt x="289369" y="30040"/>
                </a:lnTo>
                <a:lnTo>
                  <a:pt x="509484" y="39631"/>
                </a:lnTo>
                <a:lnTo>
                  <a:pt x="1026597" y="53142"/>
                </a:lnTo>
                <a:lnTo>
                  <a:pt x="1976607" y="61872"/>
                </a:lnTo>
                <a:lnTo>
                  <a:pt x="2056649" y="61920"/>
                </a:lnTo>
                <a:lnTo>
                  <a:pt x="3086691" y="53142"/>
                </a:lnTo>
                <a:lnTo>
                  <a:pt x="3603798" y="39631"/>
                </a:lnTo>
                <a:lnTo>
                  <a:pt x="3823909" y="30040"/>
                </a:lnTo>
                <a:lnTo>
                  <a:pt x="3929175" y="23692"/>
                </a:lnTo>
                <a:lnTo>
                  <a:pt x="3987260" y="19241"/>
                </a:lnTo>
                <a:lnTo>
                  <a:pt x="4035156" y="14632"/>
                </a:lnTo>
                <a:lnTo>
                  <a:pt x="4086920" y="7454"/>
                </a:lnTo>
                <a:lnTo>
                  <a:pt x="4113261" y="0"/>
                </a:lnTo>
                <a:close/>
              </a:path>
            </a:pathLst>
          </a:custGeom>
          <a:solidFill>
            <a:srgbClr val="DBE6F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7" name="bk object 1887"/>
          <p:cNvSpPr/>
          <p:nvPr/>
        </p:nvSpPr>
        <p:spPr>
          <a:xfrm>
            <a:off x="10604158" y="4351356"/>
            <a:ext cx="4112895" cy="61594"/>
          </a:xfrm>
          <a:custGeom>
            <a:avLst/>
            <a:gdLst/>
            <a:ahLst/>
            <a:cxnLst/>
            <a:rect l="l" t="t" r="r" b="b"/>
            <a:pathLst>
              <a:path w="4112894" h="61595">
                <a:moveTo>
                  <a:pt x="4112733" y="0"/>
                </a:moveTo>
                <a:lnTo>
                  <a:pt x="0" y="0"/>
                </a:lnTo>
                <a:lnTo>
                  <a:pt x="5947" y="2479"/>
                </a:lnTo>
                <a:lnTo>
                  <a:pt x="58482" y="12113"/>
                </a:lnTo>
                <a:lnTo>
                  <a:pt x="101222" y="16735"/>
                </a:lnTo>
                <a:lnTo>
                  <a:pt x="184675" y="23384"/>
                </a:lnTo>
                <a:lnTo>
                  <a:pt x="290013" y="29651"/>
                </a:lnTo>
                <a:lnTo>
                  <a:pt x="510153" y="39119"/>
                </a:lnTo>
                <a:lnTo>
                  <a:pt x="1027065" y="52460"/>
                </a:lnTo>
                <a:lnTo>
                  <a:pt x="2056360" y="61129"/>
                </a:lnTo>
                <a:lnTo>
                  <a:pt x="2136338" y="61081"/>
                </a:lnTo>
                <a:lnTo>
                  <a:pt x="3149808" y="51243"/>
                </a:lnTo>
                <a:lnTo>
                  <a:pt x="3602582" y="39119"/>
                </a:lnTo>
                <a:lnTo>
                  <a:pt x="3822719" y="29651"/>
                </a:lnTo>
                <a:lnTo>
                  <a:pt x="3928056" y="23384"/>
                </a:lnTo>
                <a:lnTo>
                  <a:pt x="3986215" y="18991"/>
                </a:lnTo>
                <a:lnTo>
                  <a:pt x="4034204" y="14442"/>
                </a:lnTo>
                <a:lnTo>
                  <a:pt x="4086153" y="7357"/>
                </a:lnTo>
                <a:lnTo>
                  <a:pt x="4112733" y="0"/>
                </a:lnTo>
                <a:close/>
              </a:path>
            </a:pathLst>
          </a:custGeom>
          <a:solidFill>
            <a:srgbClr val="D9E4F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8" name="bk object 1888"/>
          <p:cNvSpPr/>
          <p:nvPr/>
        </p:nvSpPr>
        <p:spPr>
          <a:xfrm>
            <a:off x="10604422" y="4351356"/>
            <a:ext cx="4112260" cy="60325"/>
          </a:xfrm>
          <a:custGeom>
            <a:avLst/>
            <a:gdLst/>
            <a:ahLst/>
            <a:cxnLst/>
            <a:rect l="l" t="t" r="r" b="b"/>
            <a:pathLst>
              <a:path w="4112259" h="60325">
                <a:moveTo>
                  <a:pt x="4112205" y="0"/>
                </a:moveTo>
                <a:lnTo>
                  <a:pt x="0" y="0"/>
                </a:lnTo>
                <a:lnTo>
                  <a:pt x="6032" y="2447"/>
                </a:lnTo>
                <a:lnTo>
                  <a:pt x="58846" y="11956"/>
                </a:lnTo>
                <a:lnTo>
                  <a:pt x="101689" y="16518"/>
                </a:lnTo>
                <a:lnTo>
                  <a:pt x="185257" y="23080"/>
                </a:lnTo>
                <a:lnTo>
                  <a:pt x="290665" y="29265"/>
                </a:lnTo>
                <a:lnTo>
                  <a:pt x="510828" y="38608"/>
                </a:lnTo>
                <a:lnTo>
                  <a:pt x="1027543" y="51772"/>
                </a:lnTo>
                <a:lnTo>
                  <a:pt x="2056121" y="60324"/>
                </a:lnTo>
                <a:lnTo>
                  <a:pt x="2136032" y="60277"/>
                </a:lnTo>
                <a:lnTo>
                  <a:pt x="3148764" y="50571"/>
                </a:lnTo>
                <a:lnTo>
                  <a:pt x="3601370" y="38608"/>
                </a:lnTo>
                <a:lnTo>
                  <a:pt x="3821533" y="29265"/>
                </a:lnTo>
                <a:lnTo>
                  <a:pt x="3926941" y="23080"/>
                </a:lnTo>
                <a:lnTo>
                  <a:pt x="3985173" y="18744"/>
                </a:lnTo>
                <a:lnTo>
                  <a:pt x="4033256" y="14255"/>
                </a:lnTo>
                <a:lnTo>
                  <a:pt x="4085389" y="7261"/>
                </a:lnTo>
                <a:lnTo>
                  <a:pt x="4112205" y="0"/>
                </a:lnTo>
                <a:close/>
              </a:path>
            </a:pathLst>
          </a:custGeom>
          <a:solidFill>
            <a:srgbClr val="D7E2EE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9" name="bk object 1889"/>
          <p:cNvSpPr/>
          <p:nvPr/>
        </p:nvSpPr>
        <p:spPr>
          <a:xfrm>
            <a:off x="10604673" y="4351356"/>
            <a:ext cx="4112260" cy="59690"/>
          </a:xfrm>
          <a:custGeom>
            <a:avLst/>
            <a:gdLst/>
            <a:ahLst/>
            <a:cxnLst/>
            <a:rect l="l" t="t" r="r" b="b"/>
            <a:pathLst>
              <a:path w="4112259" h="59689">
                <a:moveTo>
                  <a:pt x="4111690" y="0"/>
                </a:moveTo>
                <a:lnTo>
                  <a:pt x="0" y="0"/>
                </a:lnTo>
                <a:lnTo>
                  <a:pt x="6119" y="2415"/>
                </a:lnTo>
                <a:lnTo>
                  <a:pt x="59218" y="11799"/>
                </a:lnTo>
                <a:lnTo>
                  <a:pt x="102168" y="16301"/>
                </a:lnTo>
                <a:lnTo>
                  <a:pt x="185855" y="22776"/>
                </a:lnTo>
                <a:lnTo>
                  <a:pt x="291334" y="28878"/>
                </a:lnTo>
                <a:lnTo>
                  <a:pt x="511523" y="38097"/>
                </a:lnTo>
                <a:lnTo>
                  <a:pt x="1028032" y="51084"/>
                </a:lnTo>
                <a:lnTo>
                  <a:pt x="2055845" y="59520"/>
                </a:lnTo>
                <a:lnTo>
                  <a:pt x="3083660" y="51084"/>
                </a:lnTo>
                <a:lnTo>
                  <a:pt x="3600178" y="38097"/>
                </a:lnTo>
                <a:lnTo>
                  <a:pt x="3820370" y="28878"/>
                </a:lnTo>
                <a:lnTo>
                  <a:pt x="3925849" y="22776"/>
                </a:lnTo>
                <a:lnTo>
                  <a:pt x="3984152" y="18498"/>
                </a:lnTo>
                <a:lnTo>
                  <a:pt x="4032329" y="14067"/>
                </a:lnTo>
                <a:lnTo>
                  <a:pt x="4084642" y="7166"/>
                </a:lnTo>
                <a:lnTo>
                  <a:pt x="4111690" y="0"/>
                </a:lnTo>
                <a:close/>
              </a:path>
            </a:pathLst>
          </a:custGeom>
          <a:solidFill>
            <a:srgbClr val="D5E0E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0" name="bk object 1890"/>
          <p:cNvSpPr/>
          <p:nvPr/>
        </p:nvSpPr>
        <p:spPr>
          <a:xfrm>
            <a:off x="10604950" y="4351356"/>
            <a:ext cx="4111625" cy="59055"/>
          </a:xfrm>
          <a:custGeom>
            <a:avLst/>
            <a:gdLst/>
            <a:ahLst/>
            <a:cxnLst/>
            <a:rect l="l" t="t" r="r" b="b"/>
            <a:pathLst>
              <a:path w="4111625" h="59054">
                <a:moveTo>
                  <a:pt x="4111162" y="0"/>
                </a:moveTo>
                <a:lnTo>
                  <a:pt x="0" y="0"/>
                </a:lnTo>
                <a:lnTo>
                  <a:pt x="6204" y="2382"/>
                </a:lnTo>
                <a:lnTo>
                  <a:pt x="59579" y="11639"/>
                </a:lnTo>
                <a:lnTo>
                  <a:pt x="102633" y="16079"/>
                </a:lnTo>
                <a:lnTo>
                  <a:pt x="186435" y="22466"/>
                </a:lnTo>
                <a:lnTo>
                  <a:pt x="291985" y="28487"/>
                </a:lnTo>
                <a:lnTo>
                  <a:pt x="512200" y="37581"/>
                </a:lnTo>
                <a:lnTo>
                  <a:pt x="1028515" y="50393"/>
                </a:lnTo>
                <a:lnTo>
                  <a:pt x="2055593" y="58716"/>
                </a:lnTo>
                <a:lnTo>
                  <a:pt x="3082657" y="50393"/>
                </a:lnTo>
                <a:lnTo>
                  <a:pt x="3598969" y="37581"/>
                </a:lnTo>
                <a:lnTo>
                  <a:pt x="3819183" y="28487"/>
                </a:lnTo>
                <a:lnTo>
                  <a:pt x="3924732" y="22466"/>
                </a:lnTo>
                <a:lnTo>
                  <a:pt x="3983108" y="18246"/>
                </a:lnTo>
                <a:lnTo>
                  <a:pt x="4031378" y="13876"/>
                </a:lnTo>
                <a:lnTo>
                  <a:pt x="4083875" y="7069"/>
                </a:lnTo>
                <a:lnTo>
                  <a:pt x="4111162" y="0"/>
                </a:lnTo>
                <a:close/>
              </a:path>
            </a:pathLst>
          </a:custGeom>
          <a:solidFill>
            <a:srgbClr val="D3DEEA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1" name="bk object 1891"/>
          <p:cNvSpPr/>
          <p:nvPr/>
        </p:nvSpPr>
        <p:spPr>
          <a:xfrm>
            <a:off x="10605201" y="4351356"/>
            <a:ext cx="4110990" cy="58419"/>
          </a:xfrm>
          <a:custGeom>
            <a:avLst/>
            <a:gdLst/>
            <a:ahLst/>
            <a:cxnLst/>
            <a:rect l="l" t="t" r="r" b="b"/>
            <a:pathLst>
              <a:path w="4110990" h="58420">
                <a:moveTo>
                  <a:pt x="4110634" y="0"/>
                </a:moveTo>
                <a:lnTo>
                  <a:pt x="0" y="0"/>
                </a:lnTo>
                <a:lnTo>
                  <a:pt x="6288" y="2350"/>
                </a:lnTo>
                <a:lnTo>
                  <a:pt x="59940" y="11482"/>
                </a:lnTo>
                <a:lnTo>
                  <a:pt x="103098" y="15863"/>
                </a:lnTo>
                <a:lnTo>
                  <a:pt x="187017" y="22164"/>
                </a:lnTo>
                <a:lnTo>
                  <a:pt x="292638" y="28103"/>
                </a:lnTo>
                <a:lnTo>
                  <a:pt x="512879" y="37075"/>
                </a:lnTo>
                <a:lnTo>
                  <a:pt x="1028995" y="49714"/>
                </a:lnTo>
                <a:lnTo>
                  <a:pt x="2055317" y="57924"/>
                </a:lnTo>
                <a:lnTo>
                  <a:pt x="2135037" y="57879"/>
                </a:lnTo>
                <a:lnTo>
                  <a:pt x="3145641" y="48561"/>
                </a:lnTo>
                <a:lnTo>
                  <a:pt x="3645970" y="35381"/>
                </a:lnTo>
                <a:lnTo>
                  <a:pt x="3855522" y="26167"/>
                </a:lnTo>
                <a:lnTo>
                  <a:pt x="3954072" y="20102"/>
                </a:lnTo>
                <a:lnTo>
                  <a:pt x="4007533" y="15863"/>
                </a:lnTo>
                <a:lnTo>
                  <a:pt x="4050691" y="11482"/>
                </a:lnTo>
                <a:lnTo>
                  <a:pt x="4095152" y="4675"/>
                </a:lnTo>
                <a:lnTo>
                  <a:pt x="4110634" y="0"/>
                </a:lnTo>
                <a:close/>
              </a:path>
            </a:pathLst>
          </a:custGeom>
          <a:solidFill>
            <a:srgbClr val="D1DCE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2" name="bk object 1892"/>
          <p:cNvSpPr/>
          <p:nvPr/>
        </p:nvSpPr>
        <p:spPr>
          <a:xfrm>
            <a:off x="10605465" y="4408075"/>
            <a:ext cx="4110354" cy="0"/>
          </a:xfrm>
          <a:custGeom>
            <a:avLst/>
            <a:gdLst/>
            <a:ahLst/>
            <a:cxnLst/>
            <a:rect l="l" t="t" r="r" b="b"/>
            <a:pathLst>
              <a:path w="4110355">
                <a:moveTo>
                  <a:pt x="0" y="0"/>
                </a:moveTo>
                <a:lnTo>
                  <a:pt x="4110119" y="0"/>
                </a:lnTo>
              </a:path>
            </a:pathLst>
          </a:custGeom>
          <a:ln w="3175">
            <a:solidFill>
              <a:srgbClr val="D0DB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3" name="bk object 1893"/>
          <p:cNvSpPr/>
          <p:nvPr/>
        </p:nvSpPr>
        <p:spPr>
          <a:xfrm>
            <a:off x="10605729" y="4407277"/>
            <a:ext cx="4109720" cy="0"/>
          </a:xfrm>
          <a:custGeom>
            <a:avLst/>
            <a:gdLst/>
            <a:ahLst/>
            <a:cxnLst/>
            <a:rect l="l" t="t" r="r" b="b"/>
            <a:pathLst>
              <a:path w="4109719">
                <a:moveTo>
                  <a:pt x="0" y="0"/>
                </a:moveTo>
                <a:lnTo>
                  <a:pt x="4109592" y="0"/>
                </a:lnTo>
              </a:path>
            </a:pathLst>
          </a:custGeom>
          <a:ln w="3175">
            <a:solidFill>
              <a:srgbClr val="CED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4" name="bk object 1894"/>
          <p:cNvSpPr/>
          <p:nvPr/>
        </p:nvSpPr>
        <p:spPr>
          <a:xfrm>
            <a:off x="10605993" y="4406479"/>
            <a:ext cx="4109085" cy="0"/>
          </a:xfrm>
          <a:custGeom>
            <a:avLst/>
            <a:gdLst/>
            <a:ahLst/>
            <a:cxnLst/>
            <a:rect l="l" t="t" r="r" b="b"/>
            <a:pathLst>
              <a:path w="4109084">
                <a:moveTo>
                  <a:pt x="0" y="0"/>
                </a:moveTo>
                <a:lnTo>
                  <a:pt x="4109064" y="0"/>
                </a:lnTo>
              </a:path>
            </a:pathLst>
          </a:custGeom>
          <a:ln w="3175">
            <a:solidFill>
              <a:srgbClr val="CCD7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5" name="bk object 1895"/>
          <p:cNvSpPr/>
          <p:nvPr/>
        </p:nvSpPr>
        <p:spPr>
          <a:xfrm>
            <a:off x="10606244" y="4405681"/>
            <a:ext cx="4109085" cy="0"/>
          </a:xfrm>
          <a:custGeom>
            <a:avLst/>
            <a:gdLst/>
            <a:ahLst/>
            <a:cxnLst/>
            <a:rect l="l" t="t" r="r" b="b"/>
            <a:pathLst>
              <a:path w="4109084">
                <a:moveTo>
                  <a:pt x="0" y="0"/>
                </a:moveTo>
                <a:lnTo>
                  <a:pt x="4108549" y="0"/>
                </a:lnTo>
              </a:path>
            </a:pathLst>
          </a:custGeom>
          <a:ln w="3175">
            <a:solidFill>
              <a:srgbClr val="CAD5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6" name="bk object 1896"/>
          <p:cNvSpPr/>
          <p:nvPr/>
        </p:nvSpPr>
        <p:spPr>
          <a:xfrm>
            <a:off x="10606520" y="4404883"/>
            <a:ext cx="4108450" cy="0"/>
          </a:xfrm>
          <a:custGeom>
            <a:avLst/>
            <a:gdLst/>
            <a:ahLst/>
            <a:cxnLst/>
            <a:rect l="l" t="t" r="r" b="b"/>
            <a:pathLst>
              <a:path w="4108450">
                <a:moveTo>
                  <a:pt x="0" y="0"/>
                </a:moveTo>
                <a:lnTo>
                  <a:pt x="4108021" y="0"/>
                </a:lnTo>
              </a:path>
            </a:pathLst>
          </a:custGeom>
          <a:ln w="3175">
            <a:solidFill>
              <a:srgbClr val="C8D3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7" name="bk object 1897"/>
          <p:cNvSpPr/>
          <p:nvPr/>
        </p:nvSpPr>
        <p:spPr>
          <a:xfrm>
            <a:off x="10606772" y="4404079"/>
            <a:ext cx="4107815" cy="0"/>
          </a:xfrm>
          <a:custGeom>
            <a:avLst/>
            <a:gdLst/>
            <a:ahLst/>
            <a:cxnLst/>
            <a:rect l="l" t="t" r="r" b="b"/>
            <a:pathLst>
              <a:path w="4107815">
                <a:moveTo>
                  <a:pt x="0" y="0"/>
                </a:moveTo>
                <a:lnTo>
                  <a:pt x="4107493" y="0"/>
                </a:lnTo>
              </a:path>
            </a:pathLst>
          </a:custGeom>
          <a:ln w="3175">
            <a:solidFill>
              <a:srgbClr val="C6D1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8" name="bk object 1898"/>
          <p:cNvSpPr/>
          <p:nvPr/>
        </p:nvSpPr>
        <p:spPr>
          <a:xfrm>
            <a:off x="10607036" y="4403281"/>
            <a:ext cx="4107179" cy="0"/>
          </a:xfrm>
          <a:custGeom>
            <a:avLst/>
            <a:gdLst/>
            <a:ahLst/>
            <a:cxnLst/>
            <a:rect l="l" t="t" r="r" b="b"/>
            <a:pathLst>
              <a:path w="4107180">
                <a:moveTo>
                  <a:pt x="0" y="0"/>
                </a:moveTo>
                <a:lnTo>
                  <a:pt x="4106978" y="0"/>
                </a:lnTo>
              </a:path>
            </a:pathLst>
          </a:custGeom>
          <a:ln w="3175">
            <a:solidFill>
              <a:srgbClr val="C4CF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9" name="bk object 1899"/>
          <p:cNvSpPr/>
          <p:nvPr/>
        </p:nvSpPr>
        <p:spPr>
          <a:xfrm>
            <a:off x="10607299" y="4351356"/>
            <a:ext cx="4106545" cy="52069"/>
          </a:xfrm>
          <a:custGeom>
            <a:avLst/>
            <a:gdLst/>
            <a:ahLst/>
            <a:cxnLst/>
            <a:rect l="l" t="t" r="r" b="b"/>
            <a:pathLst>
              <a:path w="4106544" h="52070">
                <a:moveTo>
                  <a:pt x="0" y="51529"/>
                </a:moveTo>
                <a:lnTo>
                  <a:pt x="4106450" y="51529"/>
                </a:lnTo>
                <a:lnTo>
                  <a:pt x="4106450" y="0"/>
                </a:lnTo>
                <a:lnTo>
                  <a:pt x="0" y="0"/>
                </a:lnTo>
                <a:lnTo>
                  <a:pt x="0" y="51529"/>
                </a:lnTo>
                <a:close/>
              </a:path>
            </a:pathLst>
          </a:custGeom>
          <a:solidFill>
            <a:srgbClr val="C2CDD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0" name="bk object 1900"/>
          <p:cNvSpPr/>
          <p:nvPr/>
        </p:nvSpPr>
        <p:spPr>
          <a:xfrm>
            <a:off x="10607564" y="4351356"/>
            <a:ext cx="4106545" cy="50800"/>
          </a:xfrm>
          <a:custGeom>
            <a:avLst/>
            <a:gdLst/>
            <a:ahLst/>
            <a:cxnLst/>
            <a:rect l="l" t="t" r="r" b="b"/>
            <a:pathLst>
              <a:path w="4106544" h="50800">
                <a:moveTo>
                  <a:pt x="0" y="50725"/>
                </a:moveTo>
                <a:lnTo>
                  <a:pt x="4105923" y="50725"/>
                </a:lnTo>
                <a:lnTo>
                  <a:pt x="4105923" y="0"/>
                </a:lnTo>
                <a:lnTo>
                  <a:pt x="0" y="0"/>
                </a:lnTo>
                <a:lnTo>
                  <a:pt x="0" y="50725"/>
                </a:lnTo>
                <a:close/>
              </a:path>
            </a:pathLst>
          </a:custGeom>
          <a:solidFill>
            <a:srgbClr val="C0CBD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1" name="bk object 1901"/>
          <p:cNvSpPr/>
          <p:nvPr/>
        </p:nvSpPr>
        <p:spPr>
          <a:xfrm>
            <a:off x="10607815" y="4351356"/>
            <a:ext cx="4105910" cy="50165"/>
          </a:xfrm>
          <a:custGeom>
            <a:avLst/>
            <a:gdLst/>
            <a:ahLst/>
            <a:cxnLst/>
            <a:rect l="l" t="t" r="r" b="b"/>
            <a:pathLst>
              <a:path w="4105909" h="50164">
                <a:moveTo>
                  <a:pt x="0" y="49920"/>
                </a:moveTo>
                <a:lnTo>
                  <a:pt x="4105407" y="49920"/>
                </a:lnTo>
                <a:lnTo>
                  <a:pt x="4105407" y="0"/>
                </a:lnTo>
                <a:lnTo>
                  <a:pt x="0" y="0"/>
                </a:lnTo>
                <a:lnTo>
                  <a:pt x="0" y="49920"/>
                </a:lnTo>
                <a:close/>
              </a:path>
            </a:pathLst>
          </a:custGeom>
          <a:solidFill>
            <a:srgbClr val="BEC9D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2" name="bk object 1902"/>
          <p:cNvSpPr/>
          <p:nvPr/>
        </p:nvSpPr>
        <p:spPr>
          <a:xfrm>
            <a:off x="10608092" y="4351356"/>
            <a:ext cx="4105275" cy="49530"/>
          </a:xfrm>
          <a:custGeom>
            <a:avLst/>
            <a:gdLst/>
            <a:ahLst/>
            <a:cxnLst/>
            <a:rect l="l" t="t" r="r" b="b"/>
            <a:pathLst>
              <a:path w="4105275" h="49529">
                <a:moveTo>
                  <a:pt x="0" y="49116"/>
                </a:moveTo>
                <a:lnTo>
                  <a:pt x="4104880" y="49116"/>
                </a:lnTo>
                <a:lnTo>
                  <a:pt x="4104880" y="0"/>
                </a:lnTo>
                <a:lnTo>
                  <a:pt x="0" y="0"/>
                </a:lnTo>
                <a:lnTo>
                  <a:pt x="0" y="49116"/>
                </a:lnTo>
                <a:close/>
              </a:path>
            </a:pathLst>
          </a:custGeom>
          <a:solidFill>
            <a:srgbClr val="BCC7D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3" name="bk object 1903"/>
          <p:cNvSpPr/>
          <p:nvPr/>
        </p:nvSpPr>
        <p:spPr>
          <a:xfrm>
            <a:off x="10608343" y="4351356"/>
            <a:ext cx="4104640" cy="48895"/>
          </a:xfrm>
          <a:custGeom>
            <a:avLst/>
            <a:gdLst/>
            <a:ahLst/>
            <a:cxnLst/>
            <a:rect l="l" t="t" r="r" b="b"/>
            <a:pathLst>
              <a:path w="4104640" h="48895">
                <a:moveTo>
                  <a:pt x="0" y="48325"/>
                </a:moveTo>
                <a:lnTo>
                  <a:pt x="4104352" y="48325"/>
                </a:lnTo>
                <a:lnTo>
                  <a:pt x="4104352" y="0"/>
                </a:lnTo>
                <a:lnTo>
                  <a:pt x="0" y="0"/>
                </a:lnTo>
                <a:lnTo>
                  <a:pt x="0" y="48325"/>
                </a:lnTo>
                <a:close/>
              </a:path>
            </a:pathLst>
          </a:custGeom>
          <a:solidFill>
            <a:srgbClr val="BAC5D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4" name="bk object 1904"/>
          <p:cNvSpPr/>
          <p:nvPr/>
        </p:nvSpPr>
        <p:spPr>
          <a:xfrm>
            <a:off x="10608606" y="4351356"/>
            <a:ext cx="4104004" cy="47625"/>
          </a:xfrm>
          <a:custGeom>
            <a:avLst/>
            <a:gdLst/>
            <a:ahLst/>
            <a:cxnLst/>
            <a:rect l="l" t="t" r="r" b="b"/>
            <a:pathLst>
              <a:path w="4104005" h="47625">
                <a:moveTo>
                  <a:pt x="0" y="47521"/>
                </a:moveTo>
                <a:lnTo>
                  <a:pt x="4103837" y="47521"/>
                </a:lnTo>
                <a:lnTo>
                  <a:pt x="4103837" y="0"/>
                </a:lnTo>
                <a:lnTo>
                  <a:pt x="0" y="0"/>
                </a:lnTo>
                <a:lnTo>
                  <a:pt x="0" y="47521"/>
                </a:lnTo>
                <a:close/>
              </a:path>
            </a:pathLst>
          </a:custGeom>
          <a:solidFill>
            <a:srgbClr val="B9C4D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5" name="bk object 1905"/>
          <p:cNvSpPr/>
          <p:nvPr/>
        </p:nvSpPr>
        <p:spPr>
          <a:xfrm>
            <a:off x="10608871" y="4351356"/>
            <a:ext cx="4103370" cy="46990"/>
          </a:xfrm>
          <a:custGeom>
            <a:avLst/>
            <a:gdLst/>
            <a:ahLst/>
            <a:cxnLst/>
            <a:rect l="l" t="t" r="r" b="b"/>
            <a:pathLst>
              <a:path w="4103369" h="46989">
                <a:moveTo>
                  <a:pt x="0" y="46716"/>
                </a:moveTo>
                <a:lnTo>
                  <a:pt x="4103309" y="46716"/>
                </a:lnTo>
                <a:lnTo>
                  <a:pt x="4103309" y="0"/>
                </a:lnTo>
                <a:lnTo>
                  <a:pt x="0" y="0"/>
                </a:lnTo>
                <a:lnTo>
                  <a:pt x="0" y="46716"/>
                </a:lnTo>
                <a:close/>
              </a:path>
            </a:pathLst>
          </a:custGeom>
          <a:solidFill>
            <a:srgbClr val="B7C2CE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6" name="bk object 1906"/>
          <p:cNvSpPr/>
          <p:nvPr/>
        </p:nvSpPr>
        <p:spPr>
          <a:xfrm>
            <a:off x="10609134" y="4351356"/>
            <a:ext cx="4103370" cy="46355"/>
          </a:xfrm>
          <a:custGeom>
            <a:avLst/>
            <a:gdLst/>
            <a:ahLst/>
            <a:cxnLst/>
            <a:rect l="l" t="t" r="r" b="b"/>
            <a:pathLst>
              <a:path w="4103369" h="46354">
                <a:moveTo>
                  <a:pt x="0" y="45925"/>
                </a:moveTo>
                <a:lnTo>
                  <a:pt x="4102781" y="45925"/>
                </a:lnTo>
                <a:lnTo>
                  <a:pt x="4102781" y="0"/>
                </a:lnTo>
                <a:lnTo>
                  <a:pt x="0" y="0"/>
                </a:lnTo>
                <a:lnTo>
                  <a:pt x="0" y="45925"/>
                </a:lnTo>
                <a:close/>
              </a:path>
            </a:pathLst>
          </a:custGeom>
          <a:solidFill>
            <a:srgbClr val="B5C0C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7" name="bk object 1907"/>
          <p:cNvSpPr/>
          <p:nvPr/>
        </p:nvSpPr>
        <p:spPr>
          <a:xfrm>
            <a:off x="10609385" y="4351356"/>
            <a:ext cx="4102735" cy="45720"/>
          </a:xfrm>
          <a:custGeom>
            <a:avLst/>
            <a:gdLst/>
            <a:ahLst/>
            <a:cxnLst/>
            <a:rect l="l" t="t" r="r" b="b"/>
            <a:pathLst>
              <a:path w="4102734" h="45720">
                <a:moveTo>
                  <a:pt x="0" y="45121"/>
                </a:moveTo>
                <a:lnTo>
                  <a:pt x="4102266" y="45121"/>
                </a:lnTo>
                <a:lnTo>
                  <a:pt x="4102266" y="0"/>
                </a:lnTo>
                <a:lnTo>
                  <a:pt x="0" y="0"/>
                </a:lnTo>
                <a:lnTo>
                  <a:pt x="0" y="45121"/>
                </a:lnTo>
                <a:close/>
              </a:path>
            </a:pathLst>
          </a:custGeom>
          <a:solidFill>
            <a:srgbClr val="B3BECA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8" name="bk object 1908"/>
          <p:cNvSpPr/>
          <p:nvPr/>
        </p:nvSpPr>
        <p:spPr>
          <a:xfrm>
            <a:off x="10609662" y="4351356"/>
            <a:ext cx="4102100" cy="44450"/>
          </a:xfrm>
          <a:custGeom>
            <a:avLst/>
            <a:gdLst/>
            <a:ahLst/>
            <a:cxnLst/>
            <a:rect l="l" t="t" r="r" b="b"/>
            <a:pathLst>
              <a:path w="4102100" h="44450">
                <a:moveTo>
                  <a:pt x="0" y="44316"/>
                </a:moveTo>
                <a:lnTo>
                  <a:pt x="4101738" y="44316"/>
                </a:lnTo>
                <a:lnTo>
                  <a:pt x="4101738" y="0"/>
                </a:lnTo>
                <a:lnTo>
                  <a:pt x="0" y="0"/>
                </a:lnTo>
                <a:lnTo>
                  <a:pt x="0" y="44316"/>
                </a:lnTo>
                <a:close/>
              </a:path>
            </a:pathLst>
          </a:custGeom>
          <a:solidFill>
            <a:srgbClr val="B1BCC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9" name="bk object 1909"/>
          <p:cNvSpPr/>
          <p:nvPr/>
        </p:nvSpPr>
        <p:spPr>
          <a:xfrm>
            <a:off x="10609913" y="4351356"/>
            <a:ext cx="4101465" cy="43815"/>
          </a:xfrm>
          <a:custGeom>
            <a:avLst/>
            <a:gdLst/>
            <a:ahLst/>
            <a:cxnLst/>
            <a:rect l="l" t="t" r="r" b="b"/>
            <a:pathLst>
              <a:path w="4101465" h="43814">
                <a:moveTo>
                  <a:pt x="0" y="43525"/>
                </a:moveTo>
                <a:lnTo>
                  <a:pt x="4101211" y="43525"/>
                </a:lnTo>
                <a:lnTo>
                  <a:pt x="4101211" y="0"/>
                </a:lnTo>
                <a:lnTo>
                  <a:pt x="0" y="0"/>
                </a:lnTo>
                <a:lnTo>
                  <a:pt x="0" y="43525"/>
                </a:lnTo>
                <a:close/>
              </a:path>
            </a:pathLst>
          </a:custGeom>
          <a:solidFill>
            <a:srgbClr val="AFBAC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0" name="bk object 1910"/>
          <p:cNvSpPr/>
          <p:nvPr/>
        </p:nvSpPr>
        <p:spPr>
          <a:xfrm>
            <a:off x="10610177" y="4351356"/>
            <a:ext cx="4100829" cy="43180"/>
          </a:xfrm>
          <a:custGeom>
            <a:avLst/>
            <a:gdLst/>
            <a:ahLst/>
            <a:cxnLst/>
            <a:rect l="l" t="t" r="r" b="b"/>
            <a:pathLst>
              <a:path w="4100830" h="43179">
                <a:moveTo>
                  <a:pt x="0" y="42721"/>
                </a:moveTo>
                <a:lnTo>
                  <a:pt x="4100696" y="42721"/>
                </a:lnTo>
                <a:lnTo>
                  <a:pt x="4100696" y="0"/>
                </a:lnTo>
                <a:lnTo>
                  <a:pt x="0" y="0"/>
                </a:lnTo>
                <a:lnTo>
                  <a:pt x="0" y="42721"/>
                </a:lnTo>
                <a:close/>
              </a:path>
            </a:pathLst>
          </a:custGeom>
          <a:solidFill>
            <a:srgbClr val="ADB9C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1" name="bk object 1911"/>
          <p:cNvSpPr/>
          <p:nvPr/>
        </p:nvSpPr>
        <p:spPr>
          <a:xfrm>
            <a:off x="10610441" y="4351356"/>
            <a:ext cx="4100195" cy="42545"/>
          </a:xfrm>
          <a:custGeom>
            <a:avLst/>
            <a:gdLst/>
            <a:ahLst/>
            <a:cxnLst/>
            <a:rect l="l" t="t" r="r" b="b"/>
            <a:pathLst>
              <a:path w="4100194" h="42545">
                <a:moveTo>
                  <a:pt x="0" y="41917"/>
                </a:moveTo>
                <a:lnTo>
                  <a:pt x="4100168" y="41917"/>
                </a:lnTo>
                <a:lnTo>
                  <a:pt x="4100168" y="0"/>
                </a:lnTo>
                <a:lnTo>
                  <a:pt x="0" y="0"/>
                </a:lnTo>
                <a:lnTo>
                  <a:pt x="0" y="41917"/>
                </a:lnTo>
                <a:close/>
              </a:path>
            </a:pathLst>
          </a:custGeom>
          <a:solidFill>
            <a:srgbClr val="ABB7C3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2" name="bk object 1912"/>
          <p:cNvSpPr/>
          <p:nvPr/>
        </p:nvSpPr>
        <p:spPr>
          <a:xfrm>
            <a:off x="10610705" y="4351356"/>
            <a:ext cx="4100195" cy="41275"/>
          </a:xfrm>
          <a:custGeom>
            <a:avLst/>
            <a:gdLst/>
            <a:ahLst/>
            <a:cxnLst/>
            <a:rect l="l" t="t" r="r" b="b"/>
            <a:pathLst>
              <a:path w="4100194" h="41275">
                <a:moveTo>
                  <a:pt x="0" y="41112"/>
                </a:moveTo>
                <a:lnTo>
                  <a:pt x="4099640" y="41112"/>
                </a:lnTo>
                <a:lnTo>
                  <a:pt x="4099640" y="0"/>
                </a:lnTo>
                <a:lnTo>
                  <a:pt x="0" y="0"/>
                </a:lnTo>
                <a:lnTo>
                  <a:pt x="0" y="41112"/>
                </a:lnTo>
                <a:close/>
              </a:path>
            </a:pathLst>
          </a:custGeom>
          <a:solidFill>
            <a:srgbClr val="A9B5C1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3" name="bk object 1913"/>
          <p:cNvSpPr/>
          <p:nvPr/>
        </p:nvSpPr>
        <p:spPr>
          <a:xfrm>
            <a:off x="10610956" y="4351356"/>
            <a:ext cx="4099560" cy="40640"/>
          </a:xfrm>
          <a:custGeom>
            <a:avLst/>
            <a:gdLst/>
            <a:ahLst/>
            <a:cxnLst/>
            <a:rect l="l" t="t" r="r" b="b"/>
            <a:pathLst>
              <a:path w="4099559" h="40639">
                <a:moveTo>
                  <a:pt x="0" y="40321"/>
                </a:moveTo>
                <a:lnTo>
                  <a:pt x="4099125" y="40321"/>
                </a:lnTo>
                <a:lnTo>
                  <a:pt x="4099125" y="0"/>
                </a:lnTo>
                <a:lnTo>
                  <a:pt x="0" y="0"/>
                </a:lnTo>
                <a:lnTo>
                  <a:pt x="0" y="40321"/>
                </a:lnTo>
                <a:close/>
              </a:path>
            </a:pathLst>
          </a:custGeom>
          <a:solidFill>
            <a:srgbClr val="A7B2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4" name="bk object 1914"/>
          <p:cNvSpPr/>
          <p:nvPr/>
        </p:nvSpPr>
        <p:spPr>
          <a:xfrm>
            <a:off x="10611232" y="4351356"/>
            <a:ext cx="4098925" cy="40005"/>
          </a:xfrm>
          <a:custGeom>
            <a:avLst/>
            <a:gdLst/>
            <a:ahLst/>
            <a:cxnLst/>
            <a:rect l="l" t="t" r="r" b="b"/>
            <a:pathLst>
              <a:path w="4098925" h="40004">
                <a:moveTo>
                  <a:pt x="0" y="39517"/>
                </a:moveTo>
                <a:lnTo>
                  <a:pt x="4098597" y="39517"/>
                </a:lnTo>
                <a:lnTo>
                  <a:pt x="4098597" y="0"/>
                </a:lnTo>
                <a:lnTo>
                  <a:pt x="0" y="0"/>
                </a:lnTo>
                <a:lnTo>
                  <a:pt x="0" y="39517"/>
                </a:lnTo>
                <a:close/>
              </a:path>
            </a:pathLst>
          </a:custGeom>
          <a:solidFill>
            <a:srgbClr val="A5B0BD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5" name="bk object 1915"/>
          <p:cNvSpPr/>
          <p:nvPr/>
        </p:nvSpPr>
        <p:spPr>
          <a:xfrm>
            <a:off x="10611484" y="4351356"/>
            <a:ext cx="4098290" cy="38735"/>
          </a:xfrm>
          <a:custGeom>
            <a:avLst/>
            <a:gdLst/>
            <a:ahLst/>
            <a:cxnLst/>
            <a:rect l="l" t="t" r="r" b="b"/>
            <a:pathLst>
              <a:path w="4098290" h="38735">
                <a:moveTo>
                  <a:pt x="0" y="38725"/>
                </a:moveTo>
                <a:lnTo>
                  <a:pt x="4098069" y="38725"/>
                </a:lnTo>
                <a:lnTo>
                  <a:pt x="4098069" y="0"/>
                </a:lnTo>
                <a:lnTo>
                  <a:pt x="0" y="0"/>
                </a:lnTo>
                <a:lnTo>
                  <a:pt x="0" y="38725"/>
                </a:lnTo>
                <a:close/>
              </a:path>
            </a:pathLst>
          </a:custGeom>
          <a:solidFill>
            <a:srgbClr val="A3AEBB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6" name="bk object 1916"/>
          <p:cNvSpPr/>
          <p:nvPr/>
        </p:nvSpPr>
        <p:spPr>
          <a:xfrm>
            <a:off x="10611748" y="4351356"/>
            <a:ext cx="4097654" cy="38100"/>
          </a:xfrm>
          <a:custGeom>
            <a:avLst/>
            <a:gdLst/>
            <a:ahLst/>
            <a:cxnLst/>
            <a:rect l="l" t="t" r="r" b="b"/>
            <a:pathLst>
              <a:path w="4097655" h="38100">
                <a:moveTo>
                  <a:pt x="0" y="37921"/>
                </a:moveTo>
                <a:lnTo>
                  <a:pt x="4097554" y="37921"/>
                </a:lnTo>
                <a:lnTo>
                  <a:pt x="4097554" y="0"/>
                </a:lnTo>
                <a:lnTo>
                  <a:pt x="0" y="0"/>
                </a:lnTo>
                <a:lnTo>
                  <a:pt x="0" y="37921"/>
                </a:lnTo>
                <a:close/>
              </a:path>
            </a:pathLst>
          </a:custGeom>
          <a:solidFill>
            <a:srgbClr val="A2AEB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7" name="bk object 1917"/>
          <p:cNvSpPr/>
          <p:nvPr/>
        </p:nvSpPr>
        <p:spPr>
          <a:xfrm>
            <a:off x="10612011" y="4351356"/>
            <a:ext cx="4097654" cy="37465"/>
          </a:xfrm>
          <a:custGeom>
            <a:avLst/>
            <a:gdLst/>
            <a:ahLst/>
            <a:cxnLst/>
            <a:rect l="l" t="t" r="r" b="b"/>
            <a:pathLst>
              <a:path w="4097655" h="37464">
                <a:moveTo>
                  <a:pt x="0" y="37117"/>
                </a:moveTo>
                <a:lnTo>
                  <a:pt x="4097027" y="37117"/>
                </a:lnTo>
                <a:lnTo>
                  <a:pt x="4097027" y="0"/>
                </a:lnTo>
                <a:lnTo>
                  <a:pt x="0" y="0"/>
                </a:lnTo>
                <a:lnTo>
                  <a:pt x="0" y="37117"/>
                </a:lnTo>
                <a:close/>
              </a:path>
            </a:pathLst>
          </a:custGeom>
          <a:solidFill>
            <a:srgbClr val="A0ACB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8" name="bk object 1918"/>
          <p:cNvSpPr/>
          <p:nvPr/>
        </p:nvSpPr>
        <p:spPr>
          <a:xfrm>
            <a:off x="10612275" y="4351356"/>
            <a:ext cx="4097020" cy="36830"/>
          </a:xfrm>
          <a:custGeom>
            <a:avLst/>
            <a:gdLst/>
            <a:ahLst/>
            <a:cxnLst/>
            <a:rect l="l" t="t" r="r" b="b"/>
            <a:pathLst>
              <a:path w="4097019" h="36829">
                <a:moveTo>
                  <a:pt x="0" y="36325"/>
                </a:moveTo>
                <a:lnTo>
                  <a:pt x="4096499" y="36325"/>
                </a:lnTo>
                <a:lnTo>
                  <a:pt x="4096499" y="0"/>
                </a:lnTo>
                <a:lnTo>
                  <a:pt x="0" y="0"/>
                </a:lnTo>
                <a:lnTo>
                  <a:pt x="0" y="36325"/>
                </a:lnTo>
                <a:close/>
              </a:path>
            </a:pathLst>
          </a:custGeom>
          <a:solidFill>
            <a:srgbClr val="9EAAB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9" name="bk object 1919"/>
          <p:cNvSpPr/>
          <p:nvPr/>
        </p:nvSpPr>
        <p:spPr>
          <a:xfrm>
            <a:off x="10612527" y="4351356"/>
            <a:ext cx="4096385" cy="35560"/>
          </a:xfrm>
          <a:custGeom>
            <a:avLst/>
            <a:gdLst/>
            <a:ahLst/>
            <a:cxnLst/>
            <a:rect l="l" t="t" r="r" b="b"/>
            <a:pathLst>
              <a:path w="4096384" h="35560">
                <a:moveTo>
                  <a:pt x="0" y="35521"/>
                </a:moveTo>
                <a:lnTo>
                  <a:pt x="4095984" y="35521"/>
                </a:lnTo>
                <a:lnTo>
                  <a:pt x="4095984" y="0"/>
                </a:lnTo>
                <a:lnTo>
                  <a:pt x="0" y="0"/>
                </a:lnTo>
                <a:lnTo>
                  <a:pt x="0" y="35521"/>
                </a:lnTo>
                <a:close/>
              </a:path>
            </a:pathLst>
          </a:custGeom>
          <a:solidFill>
            <a:srgbClr val="9CA8B3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0" name="bk object 1920"/>
          <p:cNvSpPr/>
          <p:nvPr/>
        </p:nvSpPr>
        <p:spPr>
          <a:xfrm>
            <a:off x="10612803" y="4351356"/>
            <a:ext cx="4095750" cy="34925"/>
          </a:xfrm>
          <a:custGeom>
            <a:avLst/>
            <a:gdLst/>
            <a:ahLst/>
            <a:cxnLst/>
            <a:rect l="l" t="t" r="r" b="b"/>
            <a:pathLst>
              <a:path w="4095750" h="34925">
                <a:moveTo>
                  <a:pt x="0" y="34717"/>
                </a:moveTo>
                <a:lnTo>
                  <a:pt x="4095456" y="34717"/>
                </a:lnTo>
                <a:lnTo>
                  <a:pt x="4095456" y="0"/>
                </a:lnTo>
                <a:lnTo>
                  <a:pt x="0" y="0"/>
                </a:lnTo>
                <a:lnTo>
                  <a:pt x="0" y="34717"/>
                </a:lnTo>
                <a:close/>
              </a:path>
            </a:pathLst>
          </a:custGeom>
          <a:solidFill>
            <a:srgbClr val="9AA5B1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1" name="bk object 1921"/>
          <p:cNvSpPr/>
          <p:nvPr/>
        </p:nvSpPr>
        <p:spPr>
          <a:xfrm>
            <a:off x="10613055" y="4351356"/>
            <a:ext cx="4095115" cy="34290"/>
          </a:xfrm>
          <a:custGeom>
            <a:avLst/>
            <a:gdLst/>
            <a:ahLst/>
            <a:cxnLst/>
            <a:rect l="l" t="t" r="r" b="b"/>
            <a:pathLst>
              <a:path w="4095115" h="34289">
                <a:moveTo>
                  <a:pt x="0" y="33925"/>
                </a:moveTo>
                <a:lnTo>
                  <a:pt x="4094928" y="33925"/>
                </a:lnTo>
                <a:lnTo>
                  <a:pt x="4094928" y="0"/>
                </a:lnTo>
                <a:lnTo>
                  <a:pt x="0" y="0"/>
                </a:lnTo>
                <a:lnTo>
                  <a:pt x="0" y="33925"/>
                </a:lnTo>
                <a:close/>
              </a:path>
            </a:pathLst>
          </a:custGeom>
          <a:solidFill>
            <a:srgbClr val="98A3A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2" name="bk object 1922"/>
          <p:cNvSpPr/>
          <p:nvPr/>
        </p:nvSpPr>
        <p:spPr>
          <a:xfrm>
            <a:off x="10613318" y="4351356"/>
            <a:ext cx="4094479" cy="33655"/>
          </a:xfrm>
          <a:custGeom>
            <a:avLst/>
            <a:gdLst/>
            <a:ahLst/>
            <a:cxnLst/>
            <a:rect l="l" t="t" r="r" b="b"/>
            <a:pathLst>
              <a:path w="4094480" h="33654">
                <a:moveTo>
                  <a:pt x="0" y="33121"/>
                </a:moveTo>
                <a:lnTo>
                  <a:pt x="4094413" y="33121"/>
                </a:lnTo>
                <a:lnTo>
                  <a:pt x="4094413" y="0"/>
                </a:lnTo>
                <a:lnTo>
                  <a:pt x="0" y="0"/>
                </a:lnTo>
                <a:lnTo>
                  <a:pt x="0" y="33121"/>
                </a:lnTo>
                <a:close/>
              </a:path>
            </a:pathLst>
          </a:custGeom>
          <a:solidFill>
            <a:srgbClr val="96A1AE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3" name="bk object 1923"/>
          <p:cNvSpPr/>
          <p:nvPr/>
        </p:nvSpPr>
        <p:spPr>
          <a:xfrm>
            <a:off x="10613582" y="4351356"/>
            <a:ext cx="4094479" cy="32384"/>
          </a:xfrm>
          <a:custGeom>
            <a:avLst/>
            <a:gdLst/>
            <a:ahLst/>
            <a:cxnLst/>
            <a:rect l="l" t="t" r="r" b="b"/>
            <a:pathLst>
              <a:path w="4094480" h="32385">
                <a:moveTo>
                  <a:pt x="0" y="32317"/>
                </a:moveTo>
                <a:lnTo>
                  <a:pt x="4093885" y="32317"/>
                </a:lnTo>
                <a:lnTo>
                  <a:pt x="4093885" y="0"/>
                </a:lnTo>
                <a:lnTo>
                  <a:pt x="0" y="0"/>
                </a:lnTo>
                <a:lnTo>
                  <a:pt x="0" y="32317"/>
                </a:lnTo>
                <a:close/>
              </a:path>
            </a:pathLst>
          </a:custGeom>
          <a:solidFill>
            <a:srgbClr val="94A0A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4" name="bk object 1924"/>
          <p:cNvSpPr/>
          <p:nvPr/>
        </p:nvSpPr>
        <p:spPr>
          <a:xfrm>
            <a:off x="10613846" y="4351356"/>
            <a:ext cx="4093845" cy="31750"/>
          </a:xfrm>
          <a:custGeom>
            <a:avLst/>
            <a:gdLst/>
            <a:ahLst/>
            <a:cxnLst/>
            <a:rect l="l" t="t" r="r" b="b"/>
            <a:pathLst>
              <a:path w="4093844" h="31750">
                <a:moveTo>
                  <a:pt x="0" y="31513"/>
                </a:moveTo>
                <a:lnTo>
                  <a:pt x="4093358" y="31513"/>
                </a:lnTo>
                <a:lnTo>
                  <a:pt x="4093358" y="0"/>
                </a:lnTo>
                <a:lnTo>
                  <a:pt x="0" y="0"/>
                </a:lnTo>
                <a:lnTo>
                  <a:pt x="0" y="31513"/>
                </a:lnTo>
                <a:close/>
              </a:path>
            </a:pathLst>
          </a:custGeom>
          <a:solidFill>
            <a:srgbClr val="929EAA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5" name="bk object 1925"/>
          <p:cNvSpPr/>
          <p:nvPr/>
        </p:nvSpPr>
        <p:spPr>
          <a:xfrm>
            <a:off x="10614097" y="4351356"/>
            <a:ext cx="4093210" cy="31115"/>
          </a:xfrm>
          <a:custGeom>
            <a:avLst/>
            <a:gdLst/>
            <a:ahLst/>
            <a:cxnLst/>
            <a:rect l="l" t="t" r="r" b="b"/>
            <a:pathLst>
              <a:path w="4093209" h="31114">
                <a:moveTo>
                  <a:pt x="0" y="30721"/>
                </a:moveTo>
                <a:lnTo>
                  <a:pt x="4092842" y="30721"/>
                </a:lnTo>
                <a:lnTo>
                  <a:pt x="4092842" y="0"/>
                </a:lnTo>
                <a:lnTo>
                  <a:pt x="0" y="0"/>
                </a:lnTo>
                <a:lnTo>
                  <a:pt x="0" y="30721"/>
                </a:lnTo>
                <a:close/>
              </a:path>
            </a:pathLst>
          </a:custGeom>
          <a:solidFill>
            <a:srgbClr val="909BA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6" name="bk object 1926"/>
          <p:cNvSpPr/>
          <p:nvPr/>
        </p:nvSpPr>
        <p:spPr>
          <a:xfrm>
            <a:off x="10614374" y="4351356"/>
            <a:ext cx="4092575" cy="30480"/>
          </a:xfrm>
          <a:custGeom>
            <a:avLst/>
            <a:gdLst/>
            <a:ahLst/>
            <a:cxnLst/>
            <a:rect l="l" t="t" r="r" b="b"/>
            <a:pathLst>
              <a:path w="4092575" h="30479">
                <a:moveTo>
                  <a:pt x="0" y="29917"/>
                </a:moveTo>
                <a:lnTo>
                  <a:pt x="4092315" y="29917"/>
                </a:lnTo>
                <a:lnTo>
                  <a:pt x="4092315" y="0"/>
                </a:lnTo>
                <a:lnTo>
                  <a:pt x="0" y="0"/>
                </a:lnTo>
                <a:lnTo>
                  <a:pt x="0" y="29917"/>
                </a:lnTo>
                <a:close/>
              </a:path>
            </a:pathLst>
          </a:custGeom>
          <a:solidFill>
            <a:srgbClr val="8E99A6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7" name="bk object 1927"/>
          <p:cNvSpPr/>
          <p:nvPr/>
        </p:nvSpPr>
        <p:spPr>
          <a:xfrm>
            <a:off x="10614625" y="4351356"/>
            <a:ext cx="4091940" cy="29209"/>
          </a:xfrm>
          <a:custGeom>
            <a:avLst/>
            <a:gdLst/>
            <a:ahLst/>
            <a:cxnLst/>
            <a:rect l="l" t="t" r="r" b="b"/>
            <a:pathLst>
              <a:path w="4091940" h="29210">
                <a:moveTo>
                  <a:pt x="0" y="29113"/>
                </a:moveTo>
                <a:lnTo>
                  <a:pt x="4091787" y="29113"/>
                </a:lnTo>
                <a:lnTo>
                  <a:pt x="4091787" y="0"/>
                </a:lnTo>
                <a:lnTo>
                  <a:pt x="0" y="0"/>
                </a:lnTo>
                <a:lnTo>
                  <a:pt x="0" y="29113"/>
                </a:lnTo>
                <a:close/>
              </a:path>
            </a:pathLst>
          </a:custGeom>
          <a:solidFill>
            <a:srgbClr val="8C97A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8" name="bk object 1928"/>
          <p:cNvSpPr/>
          <p:nvPr/>
        </p:nvSpPr>
        <p:spPr>
          <a:xfrm>
            <a:off x="10614889" y="4351356"/>
            <a:ext cx="4091304" cy="28575"/>
          </a:xfrm>
          <a:custGeom>
            <a:avLst/>
            <a:gdLst/>
            <a:ahLst/>
            <a:cxnLst/>
            <a:rect l="l" t="t" r="r" b="b"/>
            <a:pathLst>
              <a:path w="4091305" h="28575">
                <a:moveTo>
                  <a:pt x="0" y="28321"/>
                </a:moveTo>
                <a:lnTo>
                  <a:pt x="4091272" y="28321"/>
                </a:lnTo>
                <a:lnTo>
                  <a:pt x="4091272" y="0"/>
                </a:lnTo>
                <a:lnTo>
                  <a:pt x="0" y="0"/>
                </a:lnTo>
                <a:lnTo>
                  <a:pt x="0" y="28321"/>
                </a:lnTo>
                <a:close/>
              </a:path>
            </a:pathLst>
          </a:custGeom>
          <a:solidFill>
            <a:srgbClr val="8B96A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9" name="bk object 1929"/>
          <p:cNvSpPr/>
          <p:nvPr/>
        </p:nvSpPr>
        <p:spPr>
          <a:xfrm>
            <a:off x="10615153" y="4351356"/>
            <a:ext cx="4091304" cy="27940"/>
          </a:xfrm>
          <a:custGeom>
            <a:avLst/>
            <a:gdLst/>
            <a:ahLst/>
            <a:cxnLst/>
            <a:rect l="l" t="t" r="r" b="b"/>
            <a:pathLst>
              <a:path w="4091305" h="27939">
                <a:moveTo>
                  <a:pt x="0" y="27517"/>
                </a:moveTo>
                <a:lnTo>
                  <a:pt x="4090744" y="27517"/>
                </a:lnTo>
                <a:lnTo>
                  <a:pt x="4090744" y="0"/>
                </a:lnTo>
                <a:lnTo>
                  <a:pt x="0" y="0"/>
                </a:lnTo>
                <a:lnTo>
                  <a:pt x="0" y="27517"/>
                </a:lnTo>
                <a:close/>
              </a:path>
            </a:pathLst>
          </a:custGeom>
          <a:solidFill>
            <a:srgbClr val="8994A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0" name="bk object 1930"/>
          <p:cNvSpPr/>
          <p:nvPr/>
        </p:nvSpPr>
        <p:spPr>
          <a:xfrm>
            <a:off x="10615417" y="4351356"/>
            <a:ext cx="4090670" cy="27305"/>
          </a:xfrm>
          <a:custGeom>
            <a:avLst/>
            <a:gdLst/>
            <a:ahLst/>
            <a:cxnLst/>
            <a:rect l="l" t="t" r="r" b="b"/>
            <a:pathLst>
              <a:path w="4090669" h="27304">
                <a:moveTo>
                  <a:pt x="0" y="26713"/>
                </a:moveTo>
                <a:lnTo>
                  <a:pt x="4090216" y="26713"/>
                </a:lnTo>
                <a:lnTo>
                  <a:pt x="4090216" y="0"/>
                </a:lnTo>
                <a:lnTo>
                  <a:pt x="0" y="0"/>
                </a:lnTo>
                <a:lnTo>
                  <a:pt x="0" y="26713"/>
                </a:lnTo>
                <a:close/>
              </a:path>
            </a:pathLst>
          </a:custGeom>
          <a:solidFill>
            <a:srgbClr val="87929E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1" name="bk object 1931"/>
          <p:cNvSpPr/>
          <p:nvPr/>
        </p:nvSpPr>
        <p:spPr>
          <a:xfrm>
            <a:off x="10615668" y="4351356"/>
            <a:ext cx="4090035" cy="26034"/>
          </a:xfrm>
          <a:custGeom>
            <a:avLst/>
            <a:gdLst/>
            <a:ahLst/>
            <a:cxnLst/>
            <a:rect l="l" t="t" r="r" b="b"/>
            <a:pathLst>
              <a:path w="4090034" h="26035">
                <a:moveTo>
                  <a:pt x="0" y="25921"/>
                </a:moveTo>
                <a:lnTo>
                  <a:pt x="4089701" y="25921"/>
                </a:lnTo>
                <a:lnTo>
                  <a:pt x="4089701" y="0"/>
                </a:lnTo>
                <a:lnTo>
                  <a:pt x="0" y="0"/>
                </a:lnTo>
                <a:lnTo>
                  <a:pt x="0" y="25921"/>
                </a:lnTo>
                <a:close/>
              </a:path>
            </a:pathLst>
          </a:custGeom>
          <a:solidFill>
            <a:srgbClr val="85909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2" name="bk object 1932"/>
          <p:cNvSpPr/>
          <p:nvPr/>
        </p:nvSpPr>
        <p:spPr>
          <a:xfrm>
            <a:off x="10615945" y="4351356"/>
            <a:ext cx="4089400" cy="25400"/>
          </a:xfrm>
          <a:custGeom>
            <a:avLst/>
            <a:gdLst/>
            <a:ahLst/>
            <a:cxnLst/>
            <a:rect l="l" t="t" r="r" b="b"/>
            <a:pathLst>
              <a:path w="4089400" h="25400">
                <a:moveTo>
                  <a:pt x="0" y="25117"/>
                </a:moveTo>
                <a:lnTo>
                  <a:pt x="4089173" y="25117"/>
                </a:lnTo>
                <a:lnTo>
                  <a:pt x="4089173" y="0"/>
                </a:lnTo>
                <a:lnTo>
                  <a:pt x="0" y="0"/>
                </a:lnTo>
                <a:lnTo>
                  <a:pt x="0" y="25117"/>
                </a:lnTo>
                <a:close/>
              </a:path>
            </a:pathLst>
          </a:custGeom>
          <a:solidFill>
            <a:srgbClr val="838E9A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3" name="bk object 1933"/>
          <p:cNvSpPr/>
          <p:nvPr/>
        </p:nvSpPr>
        <p:spPr>
          <a:xfrm>
            <a:off x="10616196" y="4351356"/>
            <a:ext cx="4088765" cy="24765"/>
          </a:xfrm>
          <a:custGeom>
            <a:avLst/>
            <a:gdLst/>
            <a:ahLst/>
            <a:cxnLst/>
            <a:rect l="l" t="t" r="r" b="b"/>
            <a:pathLst>
              <a:path w="4088765" h="24764">
                <a:moveTo>
                  <a:pt x="0" y="24325"/>
                </a:moveTo>
                <a:lnTo>
                  <a:pt x="4088646" y="24325"/>
                </a:lnTo>
                <a:lnTo>
                  <a:pt x="4088646" y="0"/>
                </a:lnTo>
                <a:lnTo>
                  <a:pt x="0" y="0"/>
                </a:lnTo>
                <a:lnTo>
                  <a:pt x="0" y="24325"/>
                </a:lnTo>
                <a:close/>
              </a:path>
            </a:pathLst>
          </a:custGeom>
          <a:solidFill>
            <a:srgbClr val="818C9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4" name="bk object 1934"/>
          <p:cNvSpPr/>
          <p:nvPr/>
        </p:nvSpPr>
        <p:spPr>
          <a:xfrm>
            <a:off x="10616459" y="4351356"/>
            <a:ext cx="4088129" cy="24130"/>
          </a:xfrm>
          <a:custGeom>
            <a:avLst/>
            <a:gdLst/>
            <a:ahLst/>
            <a:cxnLst/>
            <a:rect l="l" t="t" r="r" b="b"/>
            <a:pathLst>
              <a:path w="4088130" h="24129">
                <a:moveTo>
                  <a:pt x="0" y="23521"/>
                </a:moveTo>
                <a:lnTo>
                  <a:pt x="4088130" y="23521"/>
                </a:lnTo>
                <a:lnTo>
                  <a:pt x="4088130" y="0"/>
                </a:lnTo>
                <a:lnTo>
                  <a:pt x="0" y="0"/>
                </a:lnTo>
                <a:lnTo>
                  <a:pt x="0" y="23521"/>
                </a:lnTo>
                <a:close/>
              </a:path>
            </a:pathLst>
          </a:custGeom>
          <a:solidFill>
            <a:srgbClr val="7F8A96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5" name="bk object 1935"/>
          <p:cNvSpPr/>
          <p:nvPr/>
        </p:nvSpPr>
        <p:spPr>
          <a:xfrm>
            <a:off x="10616724" y="4351356"/>
            <a:ext cx="4088129" cy="22860"/>
          </a:xfrm>
          <a:custGeom>
            <a:avLst/>
            <a:gdLst/>
            <a:ahLst/>
            <a:cxnLst/>
            <a:rect l="l" t="t" r="r" b="b"/>
            <a:pathLst>
              <a:path w="4088130" h="22860">
                <a:moveTo>
                  <a:pt x="0" y="22717"/>
                </a:moveTo>
                <a:lnTo>
                  <a:pt x="4087603" y="22717"/>
                </a:lnTo>
                <a:lnTo>
                  <a:pt x="4087603" y="0"/>
                </a:lnTo>
                <a:lnTo>
                  <a:pt x="0" y="0"/>
                </a:lnTo>
                <a:lnTo>
                  <a:pt x="0" y="22717"/>
                </a:lnTo>
                <a:close/>
              </a:path>
            </a:pathLst>
          </a:custGeom>
          <a:solidFill>
            <a:srgbClr val="7D889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6" name="bk object 1936"/>
          <p:cNvSpPr/>
          <p:nvPr/>
        </p:nvSpPr>
        <p:spPr>
          <a:xfrm>
            <a:off x="10616987" y="4351356"/>
            <a:ext cx="4087495" cy="22225"/>
          </a:xfrm>
          <a:custGeom>
            <a:avLst/>
            <a:gdLst/>
            <a:ahLst/>
            <a:cxnLst/>
            <a:rect l="l" t="t" r="r" b="b"/>
            <a:pathLst>
              <a:path w="4087494" h="22225">
                <a:moveTo>
                  <a:pt x="0" y="21913"/>
                </a:moveTo>
                <a:lnTo>
                  <a:pt x="4087075" y="21913"/>
                </a:lnTo>
                <a:lnTo>
                  <a:pt x="4087075" y="0"/>
                </a:lnTo>
                <a:lnTo>
                  <a:pt x="0" y="0"/>
                </a:lnTo>
                <a:lnTo>
                  <a:pt x="0" y="21913"/>
                </a:lnTo>
                <a:close/>
              </a:path>
            </a:pathLst>
          </a:custGeom>
          <a:solidFill>
            <a:srgbClr val="7A8693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7" name="bk object 1937"/>
          <p:cNvSpPr/>
          <p:nvPr/>
        </p:nvSpPr>
        <p:spPr>
          <a:xfrm>
            <a:off x="10617238" y="4351356"/>
            <a:ext cx="4086860" cy="21590"/>
          </a:xfrm>
          <a:custGeom>
            <a:avLst/>
            <a:gdLst/>
            <a:ahLst/>
            <a:cxnLst/>
            <a:rect l="l" t="t" r="r" b="b"/>
            <a:pathLst>
              <a:path w="4086859" h="21589">
                <a:moveTo>
                  <a:pt x="0" y="21121"/>
                </a:moveTo>
                <a:lnTo>
                  <a:pt x="4086560" y="21121"/>
                </a:lnTo>
                <a:lnTo>
                  <a:pt x="4086560" y="0"/>
                </a:lnTo>
                <a:lnTo>
                  <a:pt x="0" y="0"/>
                </a:lnTo>
                <a:lnTo>
                  <a:pt x="0" y="21121"/>
                </a:lnTo>
                <a:close/>
              </a:path>
            </a:pathLst>
          </a:custGeom>
          <a:solidFill>
            <a:srgbClr val="788491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8" name="bk object 1938"/>
          <p:cNvSpPr/>
          <p:nvPr/>
        </p:nvSpPr>
        <p:spPr>
          <a:xfrm>
            <a:off x="10617515" y="4351356"/>
            <a:ext cx="4086225" cy="20320"/>
          </a:xfrm>
          <a:custGeom>
            <a:avLst/>
            <a:gdLst/>
            <a:ahLst/>
            <a:cxnLst/>
            <a:rect l="l" t="t" r="r" b="b"/>
            <a:pathLst>
              <a:path w="4086225" h="20320">
                <a:moveTo>
                  <a:pt x="0" y="20317"/>
                </a:moveTo>
                <a:lnTo>
                  <a:pt x="4086032" y="20317"/>
                </a:lnTo>
                <a:lnTo>
                  <a:pt x="4086032" y="0"/>
                </a:lnTo>
                <a:lnTo>
                  <a:pt x="0" y="0"/>
                </a:lnTo>
                <a:lnTo>
                  <a:pt x="0" y="20317"/>
                </a:lnTo>
                <a:close/>
              </a:path>
            </a:pathLst>
          </a:custGeom>
          <a:solidFill>
            <a:srgbClr val="77828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9" name="bk object 1939"/>
          <p:cNvSpPr/>
          <p:nvPr/>
        </p:nvSpPr>
        <p:spPr>
          <a:xfrm>
            <a:off x="10617766" y="4351356"/>
            <a:ext cx="4085590" cy="19685"/>
          </a:xfrm>
          <a:custGeom>
            <a:avLst/>
            <a:gdLst/>
            <a:ahLst/>
            <a:cxnLst/>
            <a:rect l="l" t="t" r="r" b="b"/>
            <a:pathLst>
              <a:path w="4085590" h="19685">
                <a:moveTo>
                  <a:pt x="0" y="19513"/>
                </a:moveTo>
                <a:lnTo>
                  <a:pt x="4085504" y="19513"/>
                </a:lnTo>
                <a:lnTo>
                  <a:pt x="4085504" y="0"/>
                </a:lnTo>
                <a:lnTo>
                  <a:pt x="0" y="0"/>
                </a:lnTo>
                <a:lnTo>
                  <a:pt x="0" y="19513"/>
                </a:lnTo>
                <a:close/>
              </a:path>
            </a:pathLst>
          </a:custGeom>
          <a:solidFill>
            <a:srgbClr val="74808D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0" name="bk object 1940"/>
          <p:cNvSpPr/>
          <p:nvPr/>
        </p:nvSpPr>
        <p:spPr>
          <a:xfrm>
            <a:off x="10618030" y="4351356"/>
            <a:ext cx="4085590" cy="19050"/>
          </a:xfrm>
          <a:custGeom>
            <a:avLst/>
            <a:gdLst/>
            <a:ahLst/>
            <a:cxnLst/>
            <a:rect l="l" t="t" r="r" b="b"/>
            <a:pathLst>
              <a:path w="4085590" h="19050">
                <a:moveTo>
                  <a:pt x="0" y="18721"/>
                </a:moveTo>
                <a:lnTo>
                  <a:pt x="4084989" y="18721"/>
                </a:lnTo>
                <a:lnTo>
                  <a:pt x="4084989" y="0"/>
                </a:lnTo>
                <a:lnTo>
                  <a:pt x="0" y="0"/>
                </a:lnTo>
                <a:lnTo>
                  <a:pt x="0" y="18721"/>
                </a:lnTo>
                <a:close/>
              </a:path>
            </a:pathLst>
          </a:custGeom>
          <a:solidFill>
            <a:srgbClr val="737F8B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1" name="bk object 1941"/>
          <p:cNvSpPr/>
          <p:nvPr/>
        </p:nvSpPr>
        <p:spPr>
          <a:xfrm>
            <a:off x="10618294" y="4351356"/>
            <a:ext cx="4084954" cy="18415"/>
          </a:xfrm>
          <a:custGeom>
            <a:avLst/>
            <a:gdLst/>
            <a:ahLst/>
            <a:cxnLst/>
            <a:rect l="l" t="t" r="r" b="b"/>
            <a:pathLst>
              <a:path w="4084955" h="18414">
                <a:moveTo>
                  <a:pt x="0" y="17917"/>
                </a:moveTo>
                <a:lnTo>
                  <a:pt x="4084461" y="17917"/>
                </a:lnTo>
                <a:lnTo>
                  <a:pt x="4084461" y="0"/>
                </a:lnTo>
                <a:lnTo>
                  <a:pt x="0" y="0"/>
                </a:lnTo>
                <a:lnTo>
                  <a:pt x="0" y="17917"/>
                </a:lnTo>
                <a:close/>
              </a:path>
            </a:pathLst>
          </a:custGeom>
          <a:solidFill>
            <a:srgbClr val="717D8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2" name="bk object 1942"/>
          <p:cNvSpPr/>
          <p:nvPr/>
        </p:nvSpPr>
        <p:spPr>
          <a:xfrm>
            <a:off x="10618558" y="4351356"/>
            <a:ext cx="4084320" cy="17145"/>
          </a:xfrm>
          <a:custGeom>
            <a:avLst/>
            <a:gdLst/>
            <a:ahLst/>
            <a:cxnLst/>
            <a:rect l="l" t="t" r="r" b="b"/>
            <a:pathLst>
              <a:path w="4084319" h="17145">
                <a:moveTo>
                  <a:pt x="0" y="17113"/>
                </a:moveTo>
                <a:lnTo>
                  <a:pt x="4083934" y="17113"/>
                </a:lnTo>
                <a:lnTo>
                  <a:pt x="4083934" y="0"/>
                </a:lnTo>
                <a:lnTo>
                  <a:pt x="0" y="0"/>
                </a:lnTo>
                <a:lnTo>
                  <a:pt x="0" y="17113"/>
                </a:lnTo>
                <a:close/>
              </a:path>
            </a:pathLst>
          </a:custGeom>
          <a:solidFill>
            <a:srgbClr val="6F7B8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3" name="bk object 1943"/>
          <p:cNvSpPr/>
          <p:nvPr/>
        </p:nvSpPr>
        <p:spPr>
          <a:xfrm>
            <a:off x="10618809" y="4351356"/>
            <a:ext cx="4083685" cy="16510"/>
          </a:xfrm>
          <a:custGeom>
            <a:avLst/>
            <a:gdLst/>
            <a:ahLst/>
            <a:cxnLst/>
            <a:rect l="l" t="t" r="r" b="b"/>
            <a:pathLst>
              <a:path w="4083684" h="16510">
                <a:moveTo>
                  <a:pt x="0" y="16322"/>
                </a:moveTo>
                <a:lnTo>
                  <a:pt x="4083419" y="16322"/>
                </a:lnTo>
                <a:lnTo>
                  <a:pt x="4083419" y="0"/>
                </a:lnTo>
                <a:lnTo>
                  <a:pt x="0" y="0"/>
                </a:lnTo>
                <a:lnTo>
                  <a:pt x="0" y="16322"/>
                </a:lnTo>
                <a:close/>
              </a:path>
            </a:pathLst>
          </a:custGeom>
          <a:solidFill>
            <a:srgbClr val="6D798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4" name="bk object 1944"/>
          <p:cNvSpPr/>
          <p:nvPr/>
        </p:nvSpPr>
        <p:spPr>
          <a:xfrm>
            <a:off x="10619085" y="4351356"/>
            <a:ext cx="4083050" cy="15875"/>
          </a:xfrm>
          <a:custGeom>
            <a:avLst/>
            <a:gdLst/>
            <a:ahLst/>
            <a:cxnLst/>
            <a:rect l="l" t="t" r="r" b="b"/>
            <a:pathLst>
              <a:path w="4083050" h="15875">
                <a:moveTo>
                  <a:pt x="0" y="15517"/>
                </a:moveTo>
                <a:lnTo>
                  <a:pt x="4082891" y="15517"/>
                </a:lnTo>
                <a:lnTo>
                  <a:pt x="4082891" y="0"/>
                </a:lnTo>
                <a:lnTo>
                  <a:pt x="0" y="0"/>
                </a:lnTo>
                <a:lnTo>
                  <a:pt x="0" y="15517"/>
                </a:lnTo>
                <a:close/>
              </a:path>
            </a:pathLst>
          </a:custGeom>
          <a:solidFill>
            <a:srgbClr val="6B7783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5" name="bk object 1945"/>
          <p:cNvSpPr/>
          <p:nvPr/>
        </p:nvSpPr>
        <p:spPr>
          <a:xfrm>
            <a:off x="10619337" y="4351356"/>
            <a:ext cx="4082415" cy="15240"/>
          </a:xfrm>
          <a:custGeom>
            <a:avLst/>
            <a:gdLst/>
            <a:ahLst/>
            <a:cxnLst/>
            <a:rect l="l" t="t" r="r" b="b"/>
            <a:pathLst>
              <a:path w="4082415" h="15239">
                <a:moveTo>
                  <a:pt x="0" y="14713"/>
                </a:moveTo>
                <a:lnTo>
                  <a:pt x="4082363" y="14713"/>
                </a:lnTo>
                <a:lnTo>
                  <a:pt x="4082363" y="0"/>
                </a:lnTo>
                <a:lnTo>
                  <a:pt x="0" y="0"/>
                </a:lnTo>
                <a:lnTo>
                  <a:pt x="0" y="14713"/>
                </a:lnTo>
                <a:close/>
              </a:path>
            </a:pathLst>
          </a:custGeom>
          <a:solidFill>
            <a:srgbClr val="69758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6" name="bk object 1946"/>
          <p:cNvSpPr/>
          <p:nvPr/>
        </p:nvSpPr>
        <p:spPr>
          <a:xfrm>
            <a:off x="10619601" y="4351356"/>
            <a:ext cx="4082415" cy="13970"/>
          </a:xfrm>
          <a:custGeom>
            <a:avLst/>
            <a:gdLst/>
            <a:ahLst/>
            <a:cxnLst/>
            <a:rect l="l" t="t" r="r" b="b"/>
            <a:pathLst>
              <a:path w="4082415" h="13970">
                <a:moveTo>
                  <a:pt x="0" y="13898"/>
                </a:moveTo>
                <a:lnTo>
                  <a:pt x="4081848" y="13898"/>
                </a:lnTo>
                <a:lnTo>
                  <a:pt x="4081848" y="0"/>
                </a:lnTo>
                <a:lnTo>
                  <a:pt x="0" y="0"/>
                </a:lnTo>
                <a:lnTo>
                  <a:pt x="0" y="13898"/>
                </a:lnTo>
                <a:close/>
              </a:path>
            </a:pathLst>
          </a:custGeom>
          <a:solidFill>
            <a:srgbClr val="67737E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7" name="bk object 1947"/>
          <p:cNvSpPr/>
          <p:nvPr/>
        </p:nvSpPr>
        <p:spPr>
          <a:xfrm>
            <a:off x="10619864" y="4351356"/>
            <a:ext cx="4081779" cy="13335"/>
          </a:xfrm>
          <a:custGeom>
            <a:avLst/>
            <a:gdLst/>
            <a:ahLst/>
            <a:cxnLst/>
            <a:rect l="l" t="t" r="r" b="b"/>
            <a:pathLst>
              <a:path w="4081780" h="13335">
                <a:moveTo>
                  <a:pt x="0" y="13107"/>
                </a:moveTo>
                <a:lnTo>
                  <a:pt x="4081320" y="13107"/>
                </a:lnTo>
                <a:lnTo>
                  <a:pt x="4081320" y="0"/>
                </a:lnTo>
                <a:lnTo>
                  <a:pt x="0" y="0"/>
                </a:lnTo>
                <a:lnTo>
                  <a:pt x="0" y="13107"/>
                </a:lnTo>
                <a:close/>
              </a:path>
            </a:pathLst>
          </a:custGeom>
          <a:solidFill>
            <a:srgbClr val="65717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8" name="bk object 1948"/>
          <p:cNvSpPr/>
          <p:nvPr/>
        </p:nvSpPr>
        <p:spPr>
          <a:xfrm>
            <a:off x="10620129" y="4351356"/>
            <a:ext cx="4081145" cy="12700"/>
          </a:xfrm>
          <a:custGeom>
            <a:avLst/>
            <a:gdLst/>
            <a:ahLst/>
            <a:cxnLst/>
            <a:rect l="l" t="t" r="r" b="b"/>
            <a:pathLst>
              <a:path w="4081144" h="12700">
                <a:moveTo>
                  <a:pt x="0" y="12303"/>
                </a:moveTo>
                <a:lnTo>
                  <a:pt x="4080792" y="12303"/>
                </a:lnTo>
                <a:lnTo>
                  <a:pt x="4080792" y="0"/>
                </a:lnTo>
                <a:lnTo>
                  <a:pt x="0" y="0"/>
                </a:lnTo>
                <a:lnTo>
                  <a:pt x="0" y="12303"/>
                </a:lnTo>
                <a:close/>
              </a:path>
            </a:pathLst>
          </a:custGeom>
          <a:solidFill>
            <a:srgbClr val="636E7A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9" name="bk object 1949"/>
          <p:cNvSpPr/>
          <p:nvPr/>
        </p:nvSpPr>
        <p:spPr>
          <a:xfrm>
            <a:off x="10620380" y="4351356"/>
            <a:ext cx="4080510" cy="12065"/>
          </a:xfrm>
          <a:custGeom>
            <a:avLst/>
            <a:gdLst/>
            <a:ahLst/>
            <a:cxnLst/>
            <a:rect l="l" t="t" r="r" b="b"/>
            <a:pathLst>
              <a:path w="4080509" h="12064">
                <a:moveTo>
                  <a:pt x="0" y="11512"/>
                </a:moveTo>
                <a:lnTo>
                  <a:pt x="4080277" y="11512"/>
                </a:lnTo>
                <a:lnTo>
                  <a:pt x="4080277" y="0"/>
                </a:lnTo>
                <a:lnTo>
                  <a:pt x="0" y="0"/>
                </a:lnTo>
                <a:lnTo>
                  <a:pt x="0" y="11512"/>
                </a:lnTo>
                <a:close/>
              </a:path>
            </a:pathLst>
          </a:custGeom>
          <a:solidFill>
            <a:srgbClr val="606D7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0" name="bk object 1950"/>
          <p:cNvSpPr/>
          <p:nvPr/>
        </p:nvSpPr>
        <p:spPr>
          <a:xfrm>
            <a:off x="10620657" y="4356715"/>
            <a:ext cx="4079875" cy="0"/>
          </a:xfrm>
          <a:custGeom>
            <a:avLst/>
            <a:gdLst/>
            <a:ahLst/>
            <a:cxnLst/>
            <a:rect l="l" t="t" r="r" b="b"/>
            <a:pathLst>
              <a:path w="4079875">
                <a:moveTo>
                  <a:pt x="0" y="0"/>
                </a:moveTo>
                <a:lnTo>
                  <a:pt x="4079750" y="0"/>
                </a:lnTo>
              </a:path>
            </a:pathLst>
          </a:custGeom>
          <a:ln w="10717">
            <a:solidFill>
              <a:srgbClr val="5E6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1" name="bk object 1951"/>
          <p:cNvSpPr/>
          <p:nvPr/>
        </p:nvSpPr>
        <p:spPr>
          <a:xfrm>
            <a:off x="10620908" y="4356313"/>
            <a:ext cx="4079240" cy="0"/>
          </a:xfrm>
          <a:custGeom>
            <a:avLst/>
            <a:gdLst/>
            <a:ahLst/>
            <a:cxnLst/>
            <a:rect l="l" t="t" r="r" b="b"/>
            <a:pathLst>
              <a:path w="4079240">
                <a:moveTo>
                  <a:pt x="0" y="0"/>
                </a:moveTo>
                <a:lnTo>
                  <a:pt x="4079222" y="0"/>
                </a:lnTo>
              </a:path>
            </a:pathLst>
          </a:custGeom>
          <a:ln w="9913">
            <a:solidFill>
              <a:srgbClr val="5C6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2" name="bk object 1952"/>
          <p:cNvSpPr/>
          <p:nvPr/>
        </p:nvSpPr>
        <p:spPr>
          <a:xfrm>
            <a:off x="10621171" y="4355913"/>
            <a:ext cx="4079240" cy="0"/>
          </a:xfrm>
          <a:custGeom>
            <a:avLst/>
            <a:gdLst/>
            <a:ahLst/>
            <a:cxnLst/>
            <a:rect l="l" t="t" r="r" b="b"/>
            <a:pathLst>
              <a:path w="4079240">
                <a:moveTo>
                  <a:pt x="0" y="0"/>
                </a:moveTo>
                <a:lnTo>
                  <a:pt x="4078707" y="0"/>
                </a:lnTo>
              </a:path>
            </a:pathLst>
          </a:custGeom>
          <a:ln w="9114">
            <a:solidFill>
              <a:srgbClr val="5B67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3" name="bk object 1953"/>
          <p:cNvSpPr/>
          <p:nvPr/>
        </p:nvSpPr>
        <p:spPr>
          <a:xfrm>
            <a:off x="10621436" y="4355512"/>
            <a:ext cx="4078604" cy="0"/>
          </a:xfrm>
          <a:custGeom>
            <a:avLst/>
            <a:gdLst/>
            <a:ahLst/>
            <a:cxnLst/>
            <a:rect l="l" t="t" r="r" b="b"/>
            <a:pathLst>
              <a:path w="4078605">
                <a:moveTo>
                  <a:pt x="0" y="0"/>
                </a:moveTo>
                <a:lnTo>
                  <a:pt x="4078179" y="0"/>
                </a:lnTo>
              </a:path>
            </a:pathLst>
          </a:custGeom>
          <a:ln w="8311">
            <a:solidFill>
              <a:srgbClr val="5965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4" name="bk object 1954"/>
          <p:cNvSpPr/>
          <p:nvPr/>
        </p:nvSpPr>
        <p:spPr>
          <a:xfrm>
            <a:off x="10621699" y="4355110"/>
            <a:ext cx="4077970" cy="0"/>
          </a:xfrm>
          <a:custGeom>
            <a:avLst/>
            <a:gdLst/>
            <a:ahLst/>
            <a:cxnLst/>
            <a:rect l="l" t="t" r="r" b="b"/>
            <a:pathLst>
              <a:path w="4077969">
                <a:moveTo>
                  <a:pt x="0" y="0"/>
                </a:moveTo>
                <a:lnTo>
                  <a:pt x="4077651" y="0"/>
                </a:lnTo>
              </a:path>
            </a:pathLst>
          </a:custGeom>
          <a:ln w="7507">
            <a:solidFill>
              <a:srgbClr val="5763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5" name="bk object 1955"/>
          <p:cNvSpPr/>
          <p:nvPr/>
        </p:nvSpPr>
        <p:spPr>
          <a:xfrm>
            <a:off x="10621950" y="4354717"/>
            <a:ext cx="4077335" cy="0"/>
          </a:xfrm>
          <a:custGeom>
            <a:avLst/>
            <a:gdLst/>
            <a:ahLst/>
            <a:cxnLst/>
            <a:rect l="l" t="t" r="r" b="b"/>
            <a:pathLst>
              <a:path w="4077334">
                <a:moveTo>
                  <a:pt x="0" y="0"/>
                </a:moveTo>
                <a:lnTo>
                  <a:pt x="4077136" y="0"/>
                </a:lnTo>
              </a:path>
            </a:pathLst>
          </a:custGeom>
          <a:ln w="6722">
            <a:solidFill>
              <a:srgbClr val="5561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6" name="bk object 1956"/>
          <p:cNvSpPr/>
          <p:nvPr/>
        </p:nvSpPr>
        <p:spPr>
          <a:xfrm>
            <a:off x="10622227" y="4354313"/>
            <a:ext cx="4076700" cy="0"/>
          </a:xfrm>
          <a:custGeom>
            <a:avLst/>
            <a:gdLst/>
            <a:ahLst/>
            <a:cxnLst/>
            <a:rect l="l" t="t" r="r" b="b"/>
            <a:pathLst>
              <a:path w="4076700">
                <a:moveTo>
                  <a:pt x="0" y="0"/>
                </a:moveTo>
                <a:lnTo>
                  <a:pt x="4076608" y="0"/>
                </a:lnTo>
              </a:path>
            </a:pathLst>
          </a:custGeom>
          <a:ln w="5913">
            <a:solidFill>
              <a:srgbClr val="535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7" name="bk object 1957"/>
          <p:cNvSpPr/>
          <p:nvPr/>
        </p:nvSpPr>
        <p:spPr>
          <a:xfrm>
            <a:off x="10622478" y="4353911"/>
            <a:ext cx="4076700" cy="0"/>
          </a:xfrm>
          <a:custGeom>
            <a:avLst/>
            <a:gdLst/>
            <a:ahLst/>
            <a:cxnLst/>
            <a:rect l="l" t="t" r="r" b="b"/>
            <a:pathLst>
              <a:path w="4076700">
                <a:moveTo>
                  <a:pt x="0" y="0"/>
                </a:moveTo>
                <a:lnTo>
                  <a:pt x="4076081" y="0"/>
                </a:lnTo>
              </a:path>
            </a:pathLst>
          </a:custGeom>
          <a:ln w="5109">
            <a:solidFill>
              <a:srgbClr val="505D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8" name="bk object 1958"/>
          <p:cNvSpPr/>
          <p:nvPr/>
        </p:nvSpPr>
        <p:spPr>
          <a:xfrm>
            <a:off x="2331472" y="2273773"/>
            <a:ext cx="16836153" cy="7931067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9" name="bk object 1959"/>
          <p:cNvSpPr/>
          <p:nvPr/>
        </p:nvSpPr>
        <p:spPr>
          <a:xfrm>
            <a:off x="2710409" y="2527889"/>
            <a:ext cx="16077565" cy="7174230"/>
          </a:xfrm>
          <a:custGeom>
            <a:avLst/>
            <a:gdLst/>
            <a:ahLst/>
            <a:cxnLst/>
            <a:rect l="l" t="t" r="r" b="b"/>
            <a:pathLst>
              <a:path w="16077565" h="7174230">
                <a:moveTo>
                  <a:pt x="16025229" y="0"/>
                </a:moveTo>
                <a:lnTo>
                  <a:pt x="52270" y="0"/>
                </a:lnTo>
                <a:lnTo>
                  <a:pt x="31911" y="4106"/>
                </a:lnTo>
                <a:lnTo>
                  <a:pt x="15297" y="15305"/>
                </a:lnTo>
                <a:lnTo>
                  <a:pt x="4103" y="31916"/>
                </a:lnTo>
                <a:lnTo>
                  <a:pt x="0" y="52258"/>
                </a:lnTo>
                <a:lnTo>
                  <a:pt x="0" y="7121902"/>
                </a:lnTo>
                <a:lnTo>
                  <a:pt x="4103" y="7142243"/>
                </a:lnTo>
                <a:lnTo>
                  <a:pt x="15297" y="7158854"/>
                </a:lnTo>
                <a:lnTo>
                  <a:pt x="31911" y="7170053"/>
                </a:lnTo>
                <a:lnTo>
                  <a:pt x="52270" y="7174160"/>
                </a:lnTo>
                <a:lnTo>
                  <a:pt x="16025229" y="7174160"/>
                </a:lnTo>
                <a:lnTo>
                  <a:pt x="16045570" y="7170053"/>
                </a:lnTo>
                <a:lnTo>
                  <a:pt x="16062181" y="7158854"/>
                </a:lnTo>
                <a:lnTo>
                  <a:pt x="16073380" y="7142243"/>
                </a:lnTo>
                <a:lnTo>
                  <a:pt x="16077487" y="7121902"/>
                </a:lnTo>
                <a:lnTo>
                  <a:pt x="16077487" y="52258"/>
                </a:lnTo>
                <a:lnTo>
                  <a:pt x="16073380" y="31916"/>
                </a:lnTo>
                <a:lnTo>
                  <a:pt x="16062181" y="15305"/>
                </a:lnTo>
                <a:lnTo>
                  <a:pt x="16045570" y="4106"/>
                </a:lnTo>
                <a:lnTo>
                  <a:pt x="16025229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0" name="bk object 1960"/>
          <p:cNvSpPr/>
          <p:nvPr/>
        </p:nvSpPr>
        <p:spPr>
          <a:xfrm>
            <a:off x="14716200" y="1610162"/>
            <a:ext cx="4071708" cy="548240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1" name="bk object 1961"/>
          <p:cNvSpPr/>
          <p:nvPr/>
        </p:nvSpPr>
        <p:spPr>
          <a:xfrm>
            <a:off x="2710384" y="1606506"/>
            <a:ext cx="12015366" cy="5486383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2" name="bk object 1962"/>
          <p:cNvSpPr/>
          <p:nvPr/>
        </p:nvSpPr>
        <p:spPr>
          <a:xfrm>
            <a:off x="0" y="0"/>
            <a:ext cx="1471295" cy="11308715"/>
          </a:xfrm>
          <a:custGeom>
            <a:avLst/>
            <a:gdLst/>
            <a:ahLst/>
            <a:cxnLst/>
            <a:rect l="l" t="t" r="r" b="b"/>
            <a:pathLst>
              <a:path w="1471295" h="11308715">
                <a:moveTo>
                  <a:pt x="1471092" y="11308555"/>
                </a:moveTo>
                <a:lnTo>
                  <a:pt x="0" y="11308555"/>
                </a:lnTo>
                <a:lnTo>
                  <a:pt x="0" y="0"/>
                </a:lnTo>
                <a:lnTo>
                  <a:pt x="1471092" y="0"/>
                </a:lnTo>
                <a:lnTo>
                  <a:pt x="1471092" y="11308555"/>
                </a:lnTo>
                <a:close/>
              </a:path>
            </a:pathLst>
          </a:custGeom>
          <a:solidFill>
            <a:srgbClr val="F14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3" name="bk object 1963"/>
          <p:cNvSpPr/>
          <p:nvPr/>
        </p:nvSpPr>
        <p:spPr>
          <a:xfrm>
            <a:off x="0" y="1104481"/>
            <a:ext cx="1251585" cy="579120"/>
          </a:xfrm>
          <a:custGeom>
            <a:avLst/>
            <a:gdLst/>
            <a:ahLst/>
            <a:cxnLst/>
            <a:rect l="l" t="t" r="r" b="b"/>
            <a:pathLst>
              <a:path w="1251585" h="579119">
                <a:moveTo>
                  <a:pt x="1244849" y="0"/>
                </a:moveTo>
                <a:lnTo>
                  <a:pt x="0" y="0"/>
                </a:lnTo>
                <a:lnTo>
                  <a:pt x="0" y="578884"/>
                </a:lnTo>
                <a:lnTo>
                  <a:pt x="1244849" y="578884"/>
                </a:lnTo>
                <a:lnTo>
                  <a:pt x="1251006" y="572728"/>
                </a:lnTo>
                <a:lnTo>
                  <a:pt x="1251006" y="6144"/>
                </a:lnTo>
                <a:lnTo>
                  <a:pt x="12448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4" name="bk object 1964"/>
          <p:cNvSpPr/>
          <p:nvPr/>
        </p:nvSpPr>
        <p:spPr>
          <a:xfrm>
            <a:off x="632274" y="4753312"/>
            <a:ext cx="208064" cy="234939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5" name="bk object 1965"/>
          <p:cNvSpPr/>
          <p:nvPr/>
        </p:nvSpPr>
        <p:spPr>
          <a:xfrm>
            <a:off x="597523" y="5520585"/>
            <a:ext cx="276225" cy="88265"/>
          </a:xfrm>
          <a:custGeom>
            <a:avLst/>
            <a:gdLst/>
            <a:ahLst/>
            <a:cxnLst/>
            <a:rect l="l" t="t" r="r" b="b"/>
            <a:pathLst>
              <a:path w="276225" h="88264">
                <a:moveTo>
                  <a:pt x="276041" y="0"/>
                </a:moveTo>
                <a:lnTo>
                  <a:pt x="0" y="0"/>
                </a:lnTo>
                <a:lnTo>
                  <a:pt x="138027" y="88068"/>
                </a:lnTo>
                <a:lnTo>
                  <a:pt x="2760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6" name="bk object 1966"/>
          <p:cNvSpPr/>
          <p:nvPr/>
        </p:nvSpPr>
        <p:spPr>
          <a:xfrm>
            <a:off x="594397" y="5564626"/>
            <a:ext cx="282575" cy="154305"/>
          </a:xfrm>
          <a:custGeom>
            <a:avLst/>
            <a:gdLst/>
            <a:ahLst/>
            <a:cxnLst/>
            <a:rect l="l" t="t" r="r" b="b"/>
            <a:pathLst>
              <a:path w="282575" h="154304">
                <a:moveTo>
                  <a:pt x="0" y="0"/>
                </a:moveTo>
                <a:lnTo>
                  <a:pt x="0" y="153834"/>
                </a:lnTo>
                <a:lnTo>
                  <a:pt x="282286" y="153834"/>
                </a:lnTo>
                <a:lnTo>
                  <a:pt x="282286" y="90066"/>
                </a:lnTo>
                <a:lnTo>
                  <a:pt x="141143" y="90066"/>
                </a:lnTo>
                <a:lnTo>
                  <a:pt x="0" y="0"/>
                </a:lnTo>
                <a:close/>
              </a:path>
              <a:path w="282575" h="154304">
                <a:moveTo>
                  <a:pt x="282286" y="0"/>
                </a:moveTo>
                <a:lnTo>
                  <a:pt x="141143" y="90066"/>
                </a:lnTo>
                <a:lnTo>
                  <a:pt x="282286" y="90066"/>
                </a:lnTo>
                <a:lnTo>
                  <a:pt x="2822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7" name="bk object 1967"/>
          <p:cNvSpPr/>
          <p:nvPr/>
        </p:nvSpPr>
        <p:spPr>
          <a:xfrm>
            <a:off x="630183" y="6261811"/>
            <a:ext cx="210820" cy="292100"/>
          </a:xfrm>
          <a:custGeom>
            <a:avLst/>
            <a:gdLst/>
            <a:ahLst/>
            <a:cxnLst/>
            <a:rect l="l" t="t" r="r" b="b"/>
            <a:pathLst>
              <a:path w="210819" h="292100">
                <a:moveTo>
                  <a:pt x="105358" y="0"/>
                </a:moveTo>
                <a:lnTo>
                  <a:pt x="64347" y="8277"/>
                </a:lnTo>
                <a:lnTo>
                  <a:pt x="30858" y="30851"/>
                </a:lnTo>
                <a:lnTo>
                  <a:pt x="8279" y="64336"/>
                </a:lnTo>
                <a:lnTo>
                  <a:pt x="0" y="105345"/>
                </a:lnTo>
                <a:lnTo>
                  <a:pt x="16462" y="172078"/>
                </a:lnTo>
                <a:lnTo>
                  <a:pt x="52679" y="231971"/>
                </a:lnTo>
                <a:lnTo>
                  <a:pt x="88895" y="275148"/>
                </a:lnTo>
                <a:lnTo>
                  <a:pt x="105358" y="291735"/>
                </a:lnTo>
                <a:lnTo>
                  <a:pt x="166268" y="234125"/>
                </a:lnTo>
                <a:lnTo>
                  <a:pt x="197546" y="195506"/>
                </a:lnTo>
                <a:lnTo>
                  <a:pt x="209069" y="158404"/>
                </a:lnTo>
                <a:lnTo>
                  <a:pt x="209232" y="153155"/>
                </a:lnTo>
                <a:lnTo>
                  <a:pt x="105358" y="153155"/>
                </a:lnTo>
                <a:lnTo>
                  <a:pt x="86717" y="149381"/>
                </a:lnTo>
                <a:lnTo>
                  <a:pt x="71529" y="139136"/>
                </a:lnTo>
                <a:lnTo>
                  <a:pt x="61291" y="123947"/>
                </a:lnTo>
                <a:lnTo>
                  <a:pt x="57535" y="105345"/>
                </a:lnTo>
                <a:lnTo>
                  <a:pt x="61293" y="86737"/>
                </a:lnTo>
                <a:lnTo>
                  <a:pt x="71542" y="71540"/>
                </a:lnTo>
                <a:lnTo>
                  <a:pt x="86743" y="61293"/>
                </a:lnTo>
                <a:lnTo>
                  <a:pt x="105358" y="57535"/>
                </a:lnTo>
                <a:lnTo>
                  <a:pt x="197850" y="57535"/>
                </a:lnTo>
                <a:lnTo>
                  <a:pt x="179857" y="30851"/>
                </a:lnTo>
                <a:lnTo>
                  <a:pt x="146368" y="8277"/>
                </a:lnTo>
                <a:lnTo>
                  <a:pt x="105358" y="0"/>
                </a:lnTo>
                <a:close/>
              </a:path>
              <a:path w="210819" h="292100">
                <a:moveTo>
                  <a:pt x="197850" y="57535"/>
                </a:moveTo>
                <a:lnTo>
                  <a:pt x="105358" y="57535"/>
                </a:lnTo>
                <a:lnTo>
                  <a:pt x="123972" y="61293"/>
                </a:lnTo>
                <a:lnTo>
                  <a:pt x="139173" y="71540"/>
                </a:lnTo>
                <a:lnTo>
                  <a:pt x="149422" y="86737"/>
                </a:lnTo>
                <a:lnTo>
                  <a:pt x="153180" y="105345"/>
                </a:lnTo>
                <a:lnTo>
                  <a:pt x="149397" y="123958"/>
                </a:lnTo>
                <a:lnTo>
                  <a:pt x="139126" y="139154"/>
                </a:lnTo>
                <a:lnTo>
                  <a:pt x="123962" y="149381"/>
                </a:lnTo>
                <a:lnTo>
                  <a:pt x="105358" y="153155"/>
                </a:lnTo>
                <a:lnTo>
                  <a:pt x="209232" y="153155"/>
                </a:lnTo>
                <a:lnTo>
                  <a:pt x="210716" y="105345"/>
                </a:lnTo>
                <a:lnTo>
                  <a:pt x="202436" y="64336"/>
                </a:lnTo>
                <a:lnTo>
                  <a:pt x="197850" y="575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8" name="bk object 1968"/>
          <p:cNvSpPr/>
          <p:nvPr/>
        </p:nvSpPr>
        <p:spPr>
          <a:xfrm>
            <a:off x="273922" y="1155257"/>
            <a:ext cx="923290" cy="477520"/>
          </a:xfrm>
          <a:custGeom>
            <a:avLst/>
            <a:gdLst/>
            <a:ahLst/>
            <a:cxnLst/>
            <a:rect l="l" t="t" r="r" b="b"/>
            <a:pathLst>
              <a:path w="923290" h="477519">
                <a:moveTo>
                  <a:pt x="86975" y="0"/>
                </a:moveTo>
                <a:lnTo>
                  <a:pt x="6282" y="0"/>
                </a:lnTo>
                <a:lnTo>
                  <a:pt x="0" y="6282"/>
                </a:lnTo>
                <a:lnTo>
                  <a:pt x="0" y="471051"/>
                </a:lnTo>
                <a:lnTo>
                  <a:pt x="6282" y="477334"/>
                </a:lnTo>
                <a:lnTo>
                  <a:pt x="480374" y="477334"/>
                </a:lnTo>
                <a:lnTo>
                  <a:pt x="486657" y="471051"/>
                </a:lnTo>
                <a:lnTo>
                  <a:pt x="486657" y="393462"/>
                </a:lnTo>
                <a:lnTo>
                  <a:pt x="99552" y="393462"/>
                </a:lnTo>
                <a:lnTo>
                  <a:pt x="93257" y="387192"/>
                </a:lnTo>
                <a:lnTo>
                  <a:pt x="93257" y="6282"/>
                </a:lnTo>
                <a:lnTo>
                  <a:pt x="86975" y="0"/>
                </a:lnTo>
                <a:close/>
              </a:path>
              <a:path w="923290" h="477519">
                <a:moveTo>
                  <a:pt x="583182" y="251854"/>
                </a:moveTo>
                <a:lnTo>
                  <a:pt x="578734" y="253688"/>
                </a:lnTo>
                <a:lnTo>
                  <a:pt x="578734" y="471051"/>
                </a:lnTo>
                <a:lnTo>
                  <a:pt x="585004" y="477334"/>
                </a:lnTo>
                <a:lnTo>
                  <a:pt x="916960" y="477334"/>
                </a:lnTo>
                <a:lnTo>
                  <a:pt x="923243" y="471051"/>
                </a:lnTo>
                <a:lnTo>
                  <a:pt x="923243" y="393487"/>
                </a:lnTo>
                <a:lnTo>
                  <a:pt x="848732" y="393487"/>
                </a:lnTo>
                <a:lnTo>
                  <a:pt x="738649" y="393374"/>
                </a:lnTo>
                <a:lnTo>
                  <a:pt x="730686" y="393172"/>
                </a:lnTo>
                <a:lnTo>
                  <a:pt x="725351" y="392012"/>
                </a:lnTo>
                <a:lnTo>
                  <a:pt x="720692" y="389052"/>
                </a:lnTo>
                <a:lnTo>
                  <a:pt x="714813" y="383498"/>
                </a:lnTo>
                <a:lnTo>
                  <a:pt x="583182" y="251854"/>
                </a:lnTo>
                <a:close/>
              </a:path>
              <a:path w="923290" h="477519">
                <a:moveTo>
                  <a:pt x="923243" y="87251"/>
                </a:moveTo>
                <a:lnTo>
                  <a:pt x="786510" y="87251"/>
                </a:lnTo>
                <a:lnTo>
                  <a:pt x="792780" y="93521"/>
                </a:lnTo>
                <a:lnTo>
                  <a:pt x="792780" y="173033"/>
                </a:lnTo>
                <a:lnTo>
                  <a:pt x="786510" y="179316"/>
                </a:lnTo>
                <a:lnTo>
                  <a:pt x="647125" y="179316"/>
                </a:lnTo>
                <a:lnTo>
                  <a:pt x="645291" y="183764"/>
                </a:lnTo>
                <a:lnTo>
                  <a:pt x="850579" y="389052"/>
                </a:lnTo>
                <a:lnTo>
                  <a:pt x="848732" y="393487"/>
                </a:lnTo>
                <a:lnTo>
                  <a:pt x="923243" y="393487"/>
                </a:lnTo>
                <a:lnTo>
                  <a:pt x="923243" y="87251"/>
                </a:lnTo>
                <a:close/>
              </a:path>
              <a:path w="923290" h="477519">
                <a:moveTo>
                  <a:pt x="923243" y="87226"/>
                </a:moveTo>
                <a:lnTo>
                  <a:pt x="455345" y="87226"/>
                </a:lnTo>
                <a:lnTo>
                  <a:pt x="457179" y="91674"/>
                </a:lnTo>
                <a:lnTo>
                  <a:pt x="251891" y="296950"/>
                </a:lnTo>
                <a:lnTo>
                  <a:pt x="253738" y="301385"/>
                </a:lnTo>
                <a:lnTo>
                  <a:pt x="393123" y="301385"/>
                </a:lnTo>
                <a:lnTo>
                  <a:pt x="399405" y="307680"/>
                </a:lnTo>
                <a:lnTo>
                  <a:pt x="399405" y="387192"/>
                </a:lnTo>
                <a:lnTo>
                  <a:pt x="393123" y="393462"/>
                </a:lnTo>
                <a:lnTo>
                  <a:pt x="486657" y="393462"/>
                </a:lnTo>
                <a:lnTo>
                  <a:pt x="486657" y="93521"/>
                </a:lnTo>
                <a:lnTo>
                  <a:pt x="492939" y="87251"/>
                </a:lnTo>
                <a:lnTo>
                  <a:pt x="923243" y="87251"/>
                </a:lnTo>
                <a:close/>
              </a:path>
              <a:path w="923290" h="477519">
                <a:moveTo>
                  <a:pt x="916960" y="0"/>
                </a:moveTo>
                <a:lnTo>
                  <a:pt x="191617" y="0"/>
                </a:lnTo>
                <a:lnTo>
                  <a:pt x="185334" y="6282"/>
                </a:lnTo>
                <a:lnTo>
                  <a:pt x="185334" y="227025"/>
                </a:lnTo>
                <a:lnTo>
                  <a:pt x="189795" y="228860"/>
                </a:lnTo>
                <a:lnTo>
                  <a:pt x="321426" y="97203"/>
                </a:lnTo>
                <a:lnTo>
                  <a:pt x="327238" y="91626"/>
                </a:lnTo>
                <a:lnTo>
                  <a:pt x="331719" y="88679"/>
                </a:lnTo>
                <a:lnTo>
                  <a:pt x="337013" y="87525"/>
                </a:lnTo>
                <a:lnTo>
                  <a:pt x="345262" y="87327"/>
                </a:lnTo>
                <a:lnTo>
                  <a:pt x="923243" y="87226"/>
                </a:lnTo>
                <a:lnTo>
                  <a:pt x="923243" y="6282"/>
                </a:lnTo>
                <a:lnTo>
                  <a:pt x="916960" y="0"/>
                </a:lnTo>
                <a:close/>
              </a:path>
            </a:pathLst>
          </a:custGeom>
          <a:solidFill>
            <a:srgbClr val="F14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9" name="bk object 1969"/>
          <p:cNvSpPr/>
          <p:nvPr/>
        </p:nvSpPr>
        <p:spPr>
          <a:xfrm>
            <a:off x="4269683" y="7803745"/>
            <a:ext cx="2411730" cy="1247140"/>
          </a:xfrm>
          <a:custGeom>
            <a:avLst/>
            <a:gdLst/>
            <a:ahLst/>
            <a:cxnLst/>
            <a:rect l="l" t="t" r="r" b="b"/>
            <a:pathLst>
              <a:path w="2411729" h="1247140">
                <a:moveTo>
                  <a:pt x="207109" y="0"/>
                </a:moveTo>
                <a:lnTo>
                  <a:pt x="36451" y="0"/>
                </a:lnTo>
                <a:lnTo>
                  <a:pt x="22292" y="2877"/>
                </a:lnTo>
                <a:lnTo>
                  <a:pt x="10702" y="10711"/>
                </a:lnTo>
                <a:lnTo>
                  <a:pt x="2874" y="22306"/>
                </a:lnTo>
                <a:lnTo>
                  <a:pt x="0" y="36463"/>
                </a:lnTo>
                <a:lnTo>
                  <a:pt x="0" y="1210191"/>
                </a:lnTo>
                <a:lnTo>
                  <a:pt x="2875" y="1224347"/>
                </a:lnTo>
                <a:lnTo>
                  <a:pt x="10705" y="1235937"/>
                </a:lnTo>
                <a:lnTo>
                  <a:pt x="22295" y="1243767"/>
                </a:lnTo>
                <a:lnTo>
                  <a:pt x="36451" y="1246642"/>
                </a:lnTo>
                <a:lnTo>
                  <a:pt x="1234517" y="1246642"/>
                </a:lnTo>
                <a:lnTo>
                  <a:pt x="1248673" y="1243767"/>
                </a:lnTo>
                <a:lnTo>
                  <a:pt x="1260263" y="1235937"/>
                </a:lnTo>
                <a:lnTo>
                  <a:pt x="1268093" y="1224347"/>
                </a:lnTo>
                <a:lnTo>
                  <a:pt x="1270968" y="1210191"/>
                </a:lnTo>
                <a:lnTo>
                  <a:pt x="1270968" y="1027608"/>
                </a:lnTo>
                <a:lnTo>
                  <a:pt x="280012" y="1027608"/>
                </a:lnTo>
                <a:lnTo>
                  <a:pt x="265865" y="1024733"/>
                </a:lnTo>
                <a:lnTo>
                  <a:pt x="254269" y="1016904"/>
                </a:lnTo>
                <a:lnTo>
                  <a:pt x="246429" y="1005318"/>
                </a:lnTo>
                <a:lnTo>
                  <a:pt x="243548" y="991169"/>
                </a:lnTo>
                <a:lnTo>
                  <a:pt x="243548" y="36463"/>
                </a:lnTo>
                <a:lnTo>
                  <a:pt x="240673" y="22300"/>
                </a:lnTo>
                <a:lnTo>
                  <a:pt x="232844" y="10707"/>
                </a:lnTo>
                <a:lnTo>
                  <a:pt x="221258" y="2875"/>
                </a:lnTo>
                <a:lnTo>
                  <a:pt x="207109" y="0"/>
                </a:lnTo>
                <a:close/>
              </a:path>
              <a:path w="2411729" h="1247140">
                <a:moveTo>
                  <a:pt x="1519012" y="664438"/>
                </a:moveTo>
                <a:lnTo>
                  <a:pt x="1513473" y="670492"/>
                </a:lnTo>
                <a:lnTo>
                  <a:pt x="1511438" y="682609"/>
                </a:lnTo>
                <a:lnTo>
                  <a:pt x="1511438" y="1210191"/>
                </a:lnTo>
                <a:lnTo>
                  <a:pt x="1514315" y="1224347"/>
                </a:lnTo>
                <a:lnTo>
                  <a:pt x="1522148" y="1235937"/>
                </a:lnTo>
                <a:lnTo>
                  <a:pt x="1533739" y="1243767"/>
                </a:lnTo>
                <a:lnTo>
                  <a:pt x="1547890" y="1246642"/>
                </a:lnTo>
                <a:lnTo>
                  <a:pt x="2374759" y="1246642"/>
                </a:lnTo>
                <a:lnTo>
                  <a:pt x="2388909" y="1243767"/>
                </a:lnTo>
                <a:lnTo>
                  <a:pt x="2400500" y="1235937"/>
                </a:lnTo>
                <a:lnTo>
                  <a:pt x="2408333" y="1224347"/>
                </a:lnTo>
                <a:lnTo>
                  <a:pt x="2411210" y="1210191"/>
                </a:lnTo>
                <a:lnTo>
                  <a:pt x="2411210" y="1027633"/>
                </a:lnTo>
                <a:lnTo>
                  <a:pt x="2196561" y="1027633"/>
                </a:lnTo>
                <a:lnTo>
                  <a:pt x="1929088" y="1027382"/>
                </a:lnTo>
                <a:lnTo>
                  <a:pt x="1882243" y="1016117"/>
                </a:lnTo>
                <a:lnTo>
                  <a:pt x="1537197" y="671929"/>
                </a:lnTo>
                <a:lnTo>
                  <a:pt x="1527203" y="664800"/>
                </a:lnTo>
                <a:lnTo>
                  <a:pt x="1519012" y="664438"/>
                </a:lnTo>
                <a:close/>
              </a:path>
              <a:path w="2411729" h="1247140">
                <a:moveTo>
                  <a:pt x="2411210" y="227854"/>
                </a:moveTo>
                <a:lnTo>
                  <a:pt x="2034032" y="227854"/>
                </a:lnTo>
                <a:lnTo>
                  <a:pt x="2048193" y="230730"/>
                </a:lnTo>
                <a:lnTo>
                  <a:pt x="2059782" y="238560"/>
                </a:lnTo>
                <a:lnTo>
                  <a:pt x="2067609" y="250150"/>
                </a:lnTo>
                <a:lnTo>
                  <a:pt x="2070483" y="264306"/>
                </a:lnTo>
                <a:lnTo>
                  <a:pt x="2070483" y="431873"/>
                </a:lnTo>
                <a:lnTo>
                  <a:pt x="2067609" y="446024"/>
                </a:lnTo>
                <a:lnTo>
                  <a:pt x="2059782" y="457614"/>
                </a:lnTo>
                <a:lnTo>
                  <a:pt x="2048193" y="465447"/>
                </a:lnTo>
                <a:lnTo>
                  <a:pt x="2034032" y="468324"/>
                </a:lnTo>
                <a:lnTo>
                  <a:pt x="1710130" y="468324"/>
                </a:lnTo>
                <a:lnTo>
                  <a:pt x="1698005" y="470358"/>
                </a:lnTo>
                <a:lnTo>
                  <a:pt x="1691948" y="475895"/>
                </a:lnTo>
                <a:lnTo>
                  <a:pt x="1692308" y="484089"/>
                </a:lnTo>
                <a:lnTo>
                  <a:pt x="1699437" y="494095"/>
                </a:lnTo>
                <a:lnTo>
                  <a:pt x="2207241" y="1001900"/>
                </a:lnTo>
                <a:lnTo>
                  <a:pt x="2214377" y="1011898"/>
                </a:lnTo>
                <a:lnTo>
                  <a:pt x="2214741" y="1020086"/>
                </a:lnTo>
                <a:lnTo>
                  <a:pt x="2208685" y="1025614"/>
                </a:lnTo>
                <a:lnTo>
                  <a:pt x="2196561" y="1027633"/>
                </a:lnTo>
                <a:lnTo>
                  <a:pt x="2411210" y="1027633"/>
                </a:lnTo>
                <a:lnTo>
                  <a:pt x="2411210" y="227854"/>
                </a:lnTo>
                <a:close/>
              </a:path>
              <a:path w="2411729" h="1247140">
                <a:moveTo>
                  <a:pt x="2411210" y="227842"/>
                </a:moveTo>
                <a:lnTo>
                  <a:pt x="1169153" y="227842"/>
                </a:lnTo>
                <a:lnTo>
                  <a:pt x="1181268" y="229855"/>
                </a:lnTo>
                <a:lnTo>
                  <a:pt x="1187319" y="235384"/>
                </a:lnTo>
                <a:lnTo>
                  <a:pt x="1186957" y="243575"/>
                </a:lnTo>
                <a:lnTo>
                  <a:pt x="1179834" y="253575"/>
                </a:lnTo>
                <a:lnTo>
                  <a:pt x="672042" y="761379"/>
                </a:lnTo>
                <a:lnTo>
                  <a:pt x="664906" y="771380"/>
                </a:lnTo>
                <a:lnTo>
                  <a:pt x="664542" y="779575"/>
                </a:lnTo>
                <a:lnTo>
                  <a:pt x="670598" y="785115"/>
                </a:lnTo>
                <a:lnTo>
                  <a:pt x="682722" y="787150"/>
                </a:lnTo>
                <a:lnTo>
                  <a:pt x="1006624" y="787150"/>
                </a:lnTo>
                <a:lnTo>
                  <a:pt x="1020782" y="790028"/>
                </a:lnTo>
                <a:lnTo>
                  <a:pt x="1032376" y="797861"/>
                </a:lnTo>
                <a:lnTo>
                  <a:pt x="1040211" y="809451"/>
                </a:lnTo>
                <a:lnTo>
                  <a:pt x="1043088" y="823602"/>
                </a:lnTo>
                <a:lnTo>
                  <a:pt x="1043088" y="991169"/>
                </a:lnTo>
                <a:lnTo>
                  <a:pt x="1040211" y="1005318"/>
                </a:lnTo>
                <a:lnTo>
                  <a:pt x="1032376" y="1016904"/>
                </a:lnTo>
                <a:lnTo>
                  <a:pt x="1020782" y="1024733"/>
                </a:lnTo>
                <a:lnTo>
                  <a:pt x="1006624" y="1027608"/>
                </a:lnTo>
                <a:lnTo>
                  <a:pt x="1270968" y="1027608"/>
                </a:lnTo>
                <a:lnTo>
                  <a:pt x="1270968" y="264306"/>
                </a:lnTo>
                <a:lnTo>
                  <a:pt x="1273846" y="250150"/>
                </a:lnTo>
                <a:lnTo>
                  <a:pt x="1281680" y="238560"/>
                </a:lnTo>
                <a:lnTo>
                  <a:pt x="1293274" y="230730"/>
                </a:lnTo>
                <a:lnTo>
                  <a:pt x="1307432" y="227854"/>
                </a:lnTo>
                <a:lnTo>
                  <a:pt x="2411210" y="227854"/>
                </a:lnTo>
                <a:close/>
              </a:path>
              <a:path w="2411729" h="1247140">
                <a:moveTo>
                  <a:pt x="2374759" y="0"/>
                </a:moveTo>
                <a:lnTo>
                  <a:pt x="520482" y="0"/>
                </a:lnTo>
                <a:lnTo>
                  <a:pt x="506332" y="2877"/>
                </a:lnTo>
                <a:lnTo>
                  <a:pt x="494741" y="10711"/>
                </a:lnTo>
                <a:lnTo>
                  <a:pt x="486908" y="22306"/>
                </a:lnTo>
                <a:lnTo>
                  <a:pt x="484031" y="36463"/>
                </a:lnTo>
                <a:lnTo>
                  <a:pt x="484031" y="572853"/>
                </a:lnTo>
                <a:lnTo>
                  <a:pt x="486066" y="584983"/>
                </a:lnTo>
                <a:lnTo>
                  <a:pt x="491604" y="591040"/>
                </a:lnTo>
                <a:lnTo>
                  <a:pt x="499796" y="590677"/>
                </a:lnTo>
                <a:lnTo>
                  <a:pt x="509789" y="583546"/>
                </a:lnTo>
                <a:lnTo>
                  <a:pt x="839471" y="253864"/>
                </a:lnTo>
                <a:lnTo>
                  <a:pt x="854634" y="239290"/>
                </a:lnTo>
                <a:lnTo>
                  <a:pt x="866328" y="231594"/>
                </a:lnTo>
                <a:lnTo>
                  <a:pt x="880149" y="228584"/>
                </a:lnTo>
                <a:lnTo>
                  <a:pt x="901693" y="228068"/>
                </a:lnTo>
                <a:lnTo>
                  <a:pt x="2411210" y="227842"/>
                </a:lnTo>
                <a:lnTo>
                  <a:pt x="2411210" y="36463"/>
                </a:lnTo>
                <a:lnTo>
                  <a:pt x="2408333" y="22300"/>
                </a:lnTo>
                <a:lnTo>
                  <a:pt x="2400500" y="10707"/>
                </a:lnTo>
                <a:lnTo>
                  <a:pt x="2388909" y="2875"/>
                </a:lnTo>
                <a:lnTo>
                  <a:pt x="2374759" y="0"/>
                </a:lnTo>
                <a:close/>
              </a:path>
            </a:pathLst>
          </a:custGeom>
          <a:solidFill>
            <a:srgbClr val="F14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0" name="bk object 1970"/>
          <p:cNvSpPr/>
          <p:nvPr/>
        </p:nvSpPr>
        <p:spPr>
          <a:xfrm>
            <a:off x="6990208" y="7951523"/>
            <a:ext cx="179705" cy="255270"/>
          </a:xfrm>
          <a:custGeom>
            <a:avLst/>
            <a:gdLst/>
            <a:ahLst/>
            <a:cxnLst/>
            <a:rect l="l" t="t" r="r" b="b"/>
            <a:pathLst>
              <a:path w="179704" h="255270">
                <a:moveTo>
                  <a:pt x="50536" y="0"/>
                </a:moveTo>
                <a:lnTo>
                  <a:pt x="5465" y="0"/>
                </a:lnTo>
                <a:lnTo>
                  <a:pt x="3329" y="540"/>
                </a:lnTo>
                <a:lnTo>
                  <a:pt x="678" y="2714"/>
                </a:lnTo>
                <a:lnTo>
                  <a:pt x="80" y="4485"/>
                </a:lnTo>
                <a:lnTo>
                  <a:pt x="0" y="196190"/>
                </a:lnTo>
                <a:lnTo>
                  <a:pt x="967" y="204307"/>
                </a:lnTo>
                <a:lnTo>
                  <a:pt x="22405" y="242295"/>
                </a:lnTo>
                <a:lnTo>
                  <a:pt x="67260" y="254832"/>
                </a:lnTo>
                <a:lnTo>
                  <a:pt x="176928" y="254832"/>
                </a:lnTo>
                <a:lnTo>
                  <a:pt x="179240" y="252293"/>
                </a:lnTo>
                <a:lnTo>
                  <a:pt x="179240" y="211457"/>
                </a:lnTo>
                <a:lnTo>
                  <a:pt x="178750" y="209333"/>
                </a:lnTo>
                <a:lnTo>
                  <a:pt x="176815" y="207650"/>
                </a:lnTo>
                <a:lnTo>
                  <a:pt x="174993" y="207210"/>
                </a:lnTo>
                <a:lnTo>
                  <a:pt x="72714" y="207210"/>
                </a:lnTo>
                <a:lnTo>
                  <a:pt x="66833" y="205639"/>
                </a:lnTo>
                <a:lnTo>
                  <a:pt x="57862" y="199332"/>
                </a:lnTo>
                <a:lnTo>
                  <a:pt x="55638" y="193162"/>
                </a:lnTo>
                <a:lnTo>
                  <a:pt x="55638" y="4485"/>
                </a:lnTo>
                <a:lnTo>
                  <a:pt x="55085" y="2412"/>
                </a:lnTo>
                <a:lnTo>
                  <a:pt x="52886" y="477"/>
                </a:lnTo>
                <a:lnTo>
                  <a:pt x="50536" y="0"/>
                </a:lnTo>
                <a:close/>
              </a:path>
            </a:pathLst>
          </a:custGeom>
          <a:solidFill>
            <a:srgbClr val="F14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1" name="bk object 1971"/>
          <p:cNvSpPr/>
          <p:nvPr/>
        </p:nvSpPr>
        <p:spPr>
          <a:xfrm>
            <a:off x="7191249" y="7951875"/>
            <a:ext cx="218440" cy="254635"/>
          </a:xfrm>
          <a:custGeom>
            <a:avLst/>
            <a:gdLst/>
            <a:ahLst/>
            <a:cxnLst/>
            <a:rect l="l" t="t" r="r" b="b"/>
            <a:pathLst>
              <a:path w="218440" h="254634">
                <a:moveTo>
                  <a:pt x="50172" y="0"/>
                </a:moveTo>
                <a:lnTo>
                  <a:pt x="5440" y="0"/>
                </a:lnTo>
                <a:lnTo>
                  <a:pt x="3329" y="552"/>
                </a:lnTo>
                <a:lnTo>
                  <a:pt x="653" y="2726"/>
                </a:lnTo>
                <a:lnTo>
                  <a:pt x="0" y="4724"/>
                </a:lnTo>
                <a:lnTo>
                  <a:pt x="0" y="249755"/>
                </a:lnTo>
                <a:lnTo>
                  <a:pt x="653" y="251753"/>
                </a:lnTo>
                <a:lnTo>
                  <a:pt x="3329" y="253927"/>
                </a:lnTo>
                <a:lnTo>
                  <a:pt x="5440" y="254467"/>
                </a:lnTo>
                <a:lnTo>
                  <a:pt x="50172" y="254467"/>
                </a:lnTo>
                <a:lnTo>
                  <a:pt x="52471" y="254065"/>
                </a:lnTo>
                <a:lnTo>
                  <a:pt x="54394" y="252356"/>
                </a:lnTo>
                <a:lnTo>
                  <a:pt x="54829" y="250471"/>
                </a:lnTo>
                <a:lnTo>
                  <a:pt x="54884" y="183575"/>
                </a:lnTo>
                <a:lnTo>
                  <a:pt x="93421" y="137411"/>
                </a:lnTo>
                <a:lnTo>
                  <a:pt x="156171" y="137411"/>
                </a:lnTo>
                <a:lnTo>
                  <a:pt x="138676" y="105797"/>
                </a:lnTo>
                <a:lnTo>
                  <a:pt x="56341" y="105797"/>
                </a:lnTo>
                <a:lnTo>
                  <a:pt x="54884" y="105056"/>
                </a:lnTo>
                <a:lnTo>
                  <a:pt x="54884" y="4246"/>
                </a:lnTo>
                <a:lnTo>
                  <a:pt x="54394" y="2123"/>
                </a:lnTo>
                <a:lnTo>
                  <a:pt x="52471" y="414"/>
                </a:lnTo>
                <a:lnTo>
                  <a:pt x="50172" y="0"/>
                </a:lnTo>
                <a:close/>
              </a:path>
              <a:path w="218440" h="254634">
                <a:moveTo>
                  <a:pt x="156171" y="137411"/>
                </a:moveTo>
                <a:lnTo>
                  <a:pt x="93421" y="137411"/>
                </a:lnTo>
                <a:lnTo>
                  <a:pt x="151949" y="246111"/>
                </a:lnTo>
                <a:lnTo>
                  <a:pt x="154386" y="250471"/>
                </a:lnTo>
                <a:lnTo>
                  <a:pt x="156736" y="252959"/>
                </a:lnTo>
                <a:lnTo>
                  <a:pt x="161335" y="254178"/>
                </a:lnTo>
                <a:lnTo>
                  <a:pt x="165029" y="254467"/>
                </a:lnTo>
                <a:lnTo>
                  <a:pt x="214963" y="254467"/>
                </a:lnTo>
                <a:lnTo>
                  <a:pt x="216646" y="253638"/>
                </a:lnTo>
                <a:lnTo>
                  <a:pt x="218013" y="250471"/>
                </a:lnTo>
                <a:lnTo>
                  <a:pt x="218009" y="249755"/>
                </a:lnTo>
                <a:lnTo>
                  <a:pt x="217626" y="248059"/>
                </a:lnTo>
                <a:lnTo>
                  <a:pt x="215930" y="245395"/>
                </a:lnTo>
                <a:lnTo>
                  <a:pt x="156171" y="137411"/>
                </a:lnTo>
                <a:close/>
              </a:path>
              <a:path w="218440" h="254634">
                <a:moveTo>
                  <a:pt x="202121" y="0"/>
                </a:moveTo>
                <a:lnTo>
                  <a:pt x="148179" y="0"/>
                </a:lnTo>
                <a:lnTo>
                  <a:pt x="144674" y="364"/>
                </a:lnTo>
                <a:lnTo>
                  <a:pt x="90518" y="62523"/>
                </a:lnTo>
                <a:lnTo>
                  <a:pt x="56341" y="105797"/>
                </a:lnTo>
                <a:lnTo>
                  <a:pt x="138676" y="105797"/>
                </a:lnTo>
                <a:lnTo>
                  <a:pt x="131229" y="92340"/>
                </a:lnTo>
                <a:lnTo>
                  <a:pt x="203202" y="6910"/>
                </a:lnTo>
                <a:lnTo>
                  <a:pt x="204898" y="4963"/>
                </a:lnTo>
                <a:lnTo>
                  <a:pt x="205313" y="3329"/>
                </a:lnTo>
                <a:lnTo>
                  <a:pt x="203641" y="665"/>
                </a:lnTo>
                <a:lnTo>
                  <a:pt x="202121" y="0"/>
                </a:lnTo>
                <a:close/>
              </a:path>
            </a:pathLst>
          </a:custGeom>
          <a:solidFill>
            <a:srgbClr val="F14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2" name="bk object 1972"/>
          <p:cNvSpPr/>
          <p:nvPr/>
        </p:nvSpPr>
        <p:spPr>
          <a:xfrm>
            <a:off x="7407556" y="7951887"/>
            <a:ext cx="200660" cy="254635"/>
          </a:xfrm>
          <a:custGeom>
            <a:avLst/>
            <a:gdLst/>
            <a:ahLst/>
            <a:cxnLst/>
            <a:rect l="l" t="t" r="r" b="b"/>
            <a:pathLst>
              <a:path w="200659" h="254634">
                <a:moveTo>
                  <a:pt x="127221" y="47257"/>
                </a:moveTo>
                <a:lnTo>
                  <a:pt x="71243" y="47257"/>
                </a:lnTo>
                <a:lnTo>
                  <a:pt x="71327" y="249994"/>
                </a:lnTo>
                <a:lnTo>
                  <a:pt x="71909" y="251741"/>
                </a:lnTo>
                <a:lnTo>
                  <a:pt x="74561" y="253914"/>
                </a:lnTo>
                <a:lnTo>
                  <a:pt x="76709" y="254467"/>
                </a:lnTo>
                <a:lnTo>
                  <a:pt x="122119" y="254467"/>
                </a:lnTo>
                <a:lnTo>
                  <a:pt x="124494" y="253990"/>
                </a:lnTo>
                <a:lnTo>
                  <a:pt x="126680" y="252055"/>
                </a:lnTo>
                <a:lnTo>
                  <a:pt x="127221" y="249994"/>
                </a:lnTo>
                <a:lnTo>
                  <a:pt x="127221" y="47257"/>
                </a:lnTo>
                <a:close/>
              </a:path>
              <a:path w="200659" h="254634">
                <a:moveTo>
                  <a:pt x="195927" y="0"/>
                </a:moveTo>
                <a:lnTo>
                  <a:pt x="4234" y="0"/>
                </a:lnTo>
                <a:lnTo>
                  <a:pt x="2412" y="490"/>
                </a:lnTo>
                <a:lnTo>
                  <a:pt x="464" y="2425"/>
                </a:lnTo>
                <a:lnTo>
                  <a:pt x="0" y="4485"/>
                </a:lnTo>
                <a:lnTo>
                  <a:pt x="0" y="44844"/>
                </a:lnTo>
                <a:lnTo>
                  <a:pt x="2299" y="47257"/>
                </a:lnTo>
                <a:lnTo>
                  <a:pt x="197887" y="47257"/>
                </a:lnTo>
                <a:lnTo>
                  <a:pt x="200299" y="44844"/>
                </a:lnTo>
                <a:lnTo>
                  <a:pt x="200299" y="4485"/>
                </a:lnTo>
                <a:lnTo>
                  <a:pt x="199809" y="2425"/>
                </a:lnTo>
                <a:lnTo>
                  <a:pt x="197887" y="490"/>
                </a:lnTo>
                <a:lnTo>
                  <a:pt x="195927" y="0"/>
                </a:lnTo>
                <a:close/>
              </a:path>
            </a:pathLst>
          </a:custGeom>
          <a:solidFill>
            <a:srgbClr val="F14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3" name="bk object 1973"/>
          <p:cNvSpPr/>
          <p:nvPr/>
        </p:nvSpPr>
        <p:spPr>
          <a:xfrm>
            <a:off x="7630033" y="7951875"/>
            <a:ext cx="218440" cy="254635"/>
          </a:xfrm>
          <a:custGeom>
            <a:avLst/>
            <a:gdLst/>
            <a:ahLst/>
            <a:cxnLst/>
            <a:rect l="l" t="t" r="r" b="b"/>
            <a:pathLst>
              <a:path w="218440" h="254634">
                <a:moveTo>
                  <a:pt x="50159" y="0"/>
                </a:moveTo>
                <a:lnTo>
                  <a:pt x="5440" y="0"/>
                </a:lnTo>
                <a:lnTo>
                  <a:pt x="3317" y="552"/>
                </a:lnTo>
                <a:lnTo>
                  <a:pt x="653" y="2726"/>
                </a:lnTo>
                <a:lnTo>
                  <a:pt x="0" y="4724"/>
                </a:lnTo>
                <a:lnTo>
                  <a:pt x="0" y="249755"/>
                </a:lnTo>
                <a:lnTo>
                  <a:pt x="653" y="251753"/>
                </a:lnTo>
                <a:lnTo>
                  <a:pt x="1997" y="252834"/>
                </a:lnTo>
                <a:lnTo>
                  <a:pt x="3317" y="253927"/>
                </a:lnTo>
                <a:lnTo>
                  <a:pt x="5440" y="254467"/>
                </a:lnTo>
                <a:lnTo>
                  <a:pt x="50159" y="254467"/>
                </a:lnTo>
                <a:lnTo>
                  <a:pt x="52459" y="254065"/>
                </a:lnTo>
                <a:lnTo>
                  <a:pt x="54381" y="252356"/>
                </a:lnTo>
                <a:lnTo>
                  <a:pt x="54827" y="250471"/>
                </a:lnTo>
                <a:lnTo>
                  <a:pt x="54884" y="183575"/>
                </a:lnTo>
                <a:lnTo>
                  <a:pt x="93408" y="137411"/>
                </a:lnTo>
                <a:lnTo>
                  <a:pt x="156166" y="137411"/>
                </a:lnTo>
                <a:lnTo>
                  <a:pt x="138666" y="105797"/>
                </a:lnTo>
                <a:lnTo>
                  <a:pt x="56329" y="105797"/>
                </a:lnTo>
                <a:lnTo>
                  <a:pt x="54884" y="105056"/>
                </a:lnTo>
                <a:lnTo>
                  <a:pt x="54884" y="4246"/>
                </a:lnTo>
                <a:lnTo>
                  <a:pt x="54381" y="2123"/>
                </a:lnTo>
                <a:lnTo>
                  <a:pt x="52459" y="414"/>
                </a:lnTo>
                <a:lnTo>
                  <a:pt x="50159" y="0"/>
                </a:lnTo>
                <a:close/>
              </a:path>
              <a:path w="218440" h="254634">
                <a:moveTo>
                  <a:pt x="156166" y="137411"/>
                </a:moveTo>
                <a:lnTo>
                  <a:pt x="93408" y="137411"/>
                </a:lnTo>
                <a:lnTo>
                  <a:pt x="151949" y="246111"/>
                </a:lnTo>
                <a:lnTo>
                  <a:pt x="154361" y="250471"/>
                </a:lnTo>
                <a:lnTo>
                  <a:pt x="156724" y="252959"/>
                </a:lnTo>
                <a:lnTo>
                  <a:pt x="161335" y="254178"/>
                </a:lnTo>
                <a:lnTo>
                  <a:pt x="165042" y="254467"/>
                </a:lnTo>
                <a:lnTo>
                  <a:pt x="214963" y="254467"/>
                </a:lnTo>
                <a:lnTo>
                  <a:pt x="216659" y="253638"/>
                </a:lnTo>
                <a:lnTo>
                  <a:pt x="218003" y="250471"/>
                </a:lnTo>
                <a:lnTo>
                  <a:pt x="217996" y="249755"/>
                </a:lnTo>
                <a:lnTo>
                  <a:pt x="217614" y="248059"/>
                </a:lnTo>
                <a:lnTo>
                  <a:pt x="215943" y="245395"/>
                </a:lnTo>
                <a:lnTo>
                  <a:pt x="156166" y="137411"/>
                </a:lnTo>
                <a:close/>
              </a:path>
              <a:path w="218440" h="254634">
                <a:moveTo>
                  <a:pt x="202134" y="0"/>
                </a:moveTo>
                <a:lnTo>
                  <a:pt x="148192" y="0"/>
                </a:lnTo>
                <a:lnTo>
                  <a:pt x="144686" y="364"/>
                </a:lnTo>
                <a:lnTo>
                  <a:pt x="90506" y="62523"/>
                </a:lnTo>
                <a:lnTo>
                  <a:pt x="56329" y="105797"/>
                </a:lnTo>
                <a:lnTo>
                  <a:pt x="138666" y="105797"/>
                </a:lnTo>
                <a:lnTo>
                  <a:pt x="131216" y="92340"/>
                </a:lnTo>
                <a:lnTo>
                  <a:pt x="203202" y="6910"/>
                </a:lnTo>
                <a:lnTo>
                  <a:pt x="204885" y="4963"/>
                </a:lnTo>
                <a:lnTo>
                  <a:pt x="205313" y="3329"/>
                </a:lnTo>
                <a:lnTo>
                  <a:pt x="203629" y="665"/>
                </a:lnTo>
                <a:lnTo>
                  <a:pt x="202134" y="0"/>
                </a:lnTo>
                <a:close/>
              </a:path>
            </a:pathLst>
          </a:custGeom>
          <a:solidFill>
            <a:srgbClr val="F14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4" name="bk object 1974"/>
          <p:cNvSpPr/>
          <p:nvPr/>
        </p:nvSpPr>
        <p:spPr>
          <a:xfrm>
            <a:off x="6990208" y="8277573"/>
            <a:ext cx="1744947" cy="685775"/>
          </a:xfrm>
          <a:prstGeom prst="rect">
            <a:avLst/>
          </a:prstGeom>
          <a:blipFill>
            <a:blip r:embed="rId8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-215" dirty="0"/>
              <a:pPr marL="25400">
                <a:lnSpc>
                  <a:spcPct val="100000"/>
                </a:lnSpc>
                <a:spcBef>
                  <a:spcPts val="85"/>
                </a:spcBef>
              </a:pPr>
              <a:t>‹#›</a:t>
            </a:fld>
            <a:endParaRPr spc="-21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71092" y="0"/>
            <a:ext cx="18633440" cy="11308715"/>
          </a:xfrm>
          <a:custGeom>
            <a:avLst/>
            <a:gdLst/>
            <a:ahLst/>
            <a:cxnLst/>
            <a:rect l="l" t="t" r="r" b="b"/>
            <a:pathLst>
              <a:path w="18633440" h="11308715">
                <a:moveTo>
                  <a:pt x="0" y="11308555"/>
                </a:moveTo>
                <a:lnTo>
                  <a:pt x="18632982" y="11308555"/>
                </a:lnTo>
                <a:lnTo>
                  <a:pt x="18632982" y="0"/>
                </a:lnTo>
                <a:lnTo>
                  <a:pt x="0" y="0"/>
                </a:lnTo>
                <a:lnTo>
                  <a:pt x="0" y="11308555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8495" y="953955"/>
            <a:ext cx="14767108" cy="77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1255A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0095" y="9921905"/>
            <a:ext cx="182244" cy="30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-215" dirty="0"/>
              <a:pPr marL="25400">
                <a:lnSpc>
                  <a:spcPct val="100000"/>
                </a:lnSpc>
                <a:spcBef>
                  <a:spcPts val="85"/>
                </a:spcBef>
              </a:pPr>
              <a:t>‹#›</a:t>
            </a:fld>
            <a:endParaRPr spc="-21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11.jpeg"/><Relationship Id="rId7" Type="http://schemas.openxmlformats.org/officeDocument/2006/relationships/image" Target="../media/image22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1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10.png"/><Relationship Id="rId5" Type="http://schemas.openxmlformats.org/officeDocument/2006/relationships/image" Target="../media/image32.png"/><Relationship Id="rId10" Type="http://schemas.openxmlformats.org/officeDocument/2006/relationships/image" Target="../media/image12.png"/><Relationship Id="rId4" Type="http://schemas.openxmlformats.org/officeDocument/2006/relationships/image" Target="../media/image31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cid:image008.jpg@01D64300.CE24AF60" TargetMode="External"/><Relationship Id="rId18" Type="http://schemas.openxmlformats.org/officeDocument/2006/relationships/image" Target="../media/image49.png"/><Relationship Id="rId3" Type="http://schemas.openxmlformats.org/officeDocument/2006/relationships/image" Target="../media/image40.jpeg"/><Relationship Id="rId21" Type="http://schemas.openxmlformats.org/officeDocument/2006/relationships/image" Target="../media/image52.png"/><Relationship Id="rId7" Type="http://schemas.openxmlformats.org/officeDocument/2006/relationships/image" Target="cid:image009.jpg@01D64300.CE24AF60" TargetMode="External"/><Relationship Id="rId12" Type="http://schemas.openxmlformats.org/officeDocument/2006/relationships/image" Target="../media/image44.jpe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cid:image007.jpg@01D64300.CE24AF60" TargetMode="External"/><Relationship Id="rId24" Type="http://schemas.openxmlformats.org/officeDocument/2006/relationships/image" Target="../media/image55.png"/><Relationship Id="rId5" Type="http://schemas.openxmlformats.org/officeDocument/2006/relationships/image" Target="../media/image10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3.jpeg"/><Relationship Id="rId19" Type="http://schemas.openxmlformats.org/officeDocument/2006/relationships/image" Target="../media/image50.png"/><Relationship Id="rId4" Type="http://schemas.openxmlformats.org/officeDocument/2006/relationships/image" Target="../media/image12.png"/><Relationship Id="rId9" Type="http://schemas.openxmlformats.org/officeDocument/2006/relationships/image" Target="cid:image006.jpg@01D64300.CE24AF60" TargetMode="External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0650"/>
            <a:ext cx="20181355" cy="11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9"/>
          <p:cNvSpPr txBox="1">
            <a:spLocks/>
          </p:cNvSpPr>
          <p:nvPr/>
        </p:nvSpPr>
        <p:spPr>
          <a:xfrm>
            <a:off x="5775024" y="3825875"/>
            <a:ext cx="6324600" cy="27308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50" b="1" i="0">
                <a:solidFill>
                  <a:srgbClr val="1255A4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7000"/>
              </a:lnSpc>
              <a:spcBef>
                <a:spcPts val="95"/>
              </a:spcBef>
            </a:pPr>
            <a:r>
              <a:rPr lang="ru-RU" sz="3600" b="0" kern="0" spc="-150" dirty="0">
                <a:solidFill>
                  <a:srgbClr val="01496E"/>
                </a:solidFill>
                <a:latin typeface="Panton SemiBold" pitchFamily="50" charset="-52"/>
                <a:ea typeface="Segoe UI Emoji" panose="020B0502040204020203" pitchFamily="34" charset="0"/>
              </a:rPr>
              <a:t>ВАШ НАДЕЖНЫЙ</a:t>
            </a:r>
          </a:p>
          <a:p>
            <a:pPr marL="12700">
              <a:lnSpc>
                <a:spcPts val="7000"/>
              </a:lnSpc>
              <a:spcBef>
                <a:spcPts val="95"/>
              </a:spcBef>
            </a:pPr>
            <a:r>
              <a:rPr lang="ru-RU" sz="3600" b="0" kern="0" spc="-150" dirty="0">
                <a:solidFill>
                  <a:srgbClr val="01496E"/>
                </a:solidFill>
                <a:latin typeface="Panton SemiBold" pitchFamily="50" charset="-52"/>
                <a:ea typeface="Segoe UI Emoji" panose="020B0502040204020203" pitchFamily="34" charset="0"/>
              </a:rPr>
              <a:t>ЛОГИСТИЧЕСКИЙ </a:t>
            </a:r>
          </a:p>
          <a:p>
            <a:pPr marL="12700">
              <a:lnSpc>
                <a:spcPts val="7000"/>
              </a:lnSpc>
              <a:spcBef>
                <a:spcPts val="95"/>
              </a:spcBef>
            </a:pPr>
            <a:r>
              <a:rPr lang="en-US" sz="3600" kern="0" spc="-150" dirty="0">
                <a:solidFill>
                  <a:srgbClr val="01496E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3PL</a:t>
            </a:r>
            <a:r>
              <a:rPr lang="en-US" sz="3600" b="0" kern="0" spc="-150" dirty="0">
                <a:solidFill>
                  <a:srgbClr val="01496E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3600" b="0" kern="0" spc="-150" dirty="0" smtClean="0">
                <a:solidFill>
                  <a:srgbClr val="01496E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-</a:t>
            </a:r>
            <a:r>
              <a:rPr lang="ru-RU" sz="3600" b="0" kern="0" spc="-150" dirty="0" smtClean="0">
                <a:solidFill>
                  <a:srgbClr val="01496E"/>
                </a:solidFill>
                <a:latin typeface="Panton SemiBold" pitchFamily="50" charset="-52"/>
                <a:ea typeface="Segoe UI Emoji" panose="020B0502040204020203" pitchFamily="34" charset="0"/>
              </a:rPr>
              <a:t>ОПЕРАТОР</a:t>
            </a:r>
            <a:endParaRPr lang="ru-RU" sz="3600" b="0" kern="0" spc="-145" dirty="0">
              <a:solidFill>
                <a:srgbClr val="01496E"/>
              </a:solidFill>
              <a:latin typeface="Panton SemiBold" pitchFamily="50" charset="-52"/>
              <a:ea typeface="Segoe UI Emoji" panose="020B0502040204020203" pitchFamily="34" charset="0"/>
            </a:endParaRPr>
          </a:p>
        </p:txBody>
      </p:sp>
      <p:pic>
        <p:nvPicPr>
          <p:cNvPr id="4" name="Picture 2" descr="C:\Users\Nata\Desktop\LKTK\варианты нанесения лого (3)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024" y="979179"/>
            <a:ext cx="451205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17">
            <a:extLst>
              <a:ext uri="{FF2B5EF4-FFF2-40B4-BE49-F238E27FC236}">
                <a16:creationId xmlns:a16="http://schemas.microsoft.com/office/drawing/2014/main" id="{FB00A4BE-B9BA-42C7-9169-1CF5E2E7A558}"/>
              </a:ext>
            </a:extLst>
          </p:cNvPr>
          <p:cNvSpPr txBox="1"/>
          <p:nvPr/>
        </p:nvSpPr>
        <p:spPr>
          <a:xfrm>
            <a:off x="5835759" y="6645275"/>
            <a:ext cx="3812959" cy="10163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ts val="2600"/>
              </a:lnSpc>
              <a:spcBef>
                <a:spcPts val="125"/>
              </a:spcBef>
            </a:pPr>
            <a:r>
              <a:rPr lang="en-US" spc="-5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WWW.</a:t>
            </a:r>
            <a:r>
              <a:rPr spc="-5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LKTK.GROUP</a:t>
            </a:r>
            <a:endParaRPr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>
              <a:lnSpc>
                <a:spcPts val="2600"/>
              </a:lnSpc>
            </a:pPr>
            <a:r>
              <a:rPr lang="ru-RU" spc="6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+7</a:t>
            </a:r>
            <a:r>
              <a:rPr spc="6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 </a:t>
            </a:r>
            <a:r>
              <a:rPr spc="5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(495)</a:t>
            </a:r>
            <a:r>
              <a:rPr spc="-24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 </a:t>
            </a:r>
            <a:r>
              <a:rPr spc="4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120-24-32</a:t>
            </a:r>
            <a:endParaRPr lang="ru-RU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>
              <a:lnSpc>
                <a:spcPts val="2600"/>
              </a:lnSpc>
            </a:pPr>
            <a:r>
              <a:rPr lang="en-US" spc="-4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zakaz@lktk.group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"/>
    </mc:Choice>
    <mc:Fallback xmlns="">
      <p:transition spd="slow" advTm="136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384114"/>
            <a:ext cx="20104100" cy="1129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Nata\Desktop\LKTK\4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2" r="10808"/>
          <a:stretch/>
        </p:blipFill>
        <p:spPr bwMode="auto">
          <a:xfrm>
            <a:off x="-71314" y="10178506"/>
            <a:ext cx="20175414" cy="134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14"/>
          <p:cNvSpPr txBox="1"/>
          <p:nvPr/>
        </p:nvSpPr>
        <p:spPr>
          <a:xfrm>
            <a:off x="1056573" y="7457163"/>
            <a:ext cx="5618953" cy="288540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ru-RU" sz="2300" cap="all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Сеть филиалов</a:t>
            </a:r>
          </a:p>
          <a:p>
            <a:pPr>
              <a:lnSpc>
                <a:spcPts val="2700"/>
              </a:lnSpc>
            </a:pPr>
            <a:r>
              <a:rPr lang="ru-RU" sz="2300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Москва</a:t>
            </a:r>
          </a:p>
          <a:p>
            <a:pPr>
              <a:lnSpc>
                <a:spcPts val="2700"/>
              </a:lnSpc>
            </a:pPr>
            <a:r>
              <a:rPr lang="ru-RU" sz="2300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Казань</a:t>
            </a:r>
          </a:p>
          <a:p>
            <a:pPr>
              <a:lnSpc>
                <a:spcPts val="2700"/>
              </a:lnSpc>
            </a:pPr>
            <a:r>
              <a:rPr lang="ru-RU" sz="2300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Санкт-Петербург</a:t>
            </a:r>
          </a:p>
          <a:p>
            <a:pPr>
              <a:lnSpc>
                <a:spcPts val="2700"/>
              </a:lnSpc>
            </a:pPr>
            <a:r>
              <a:rPr lang="ru-RU" sz="2300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Владивосток </a:t>
            </a:r>
          </a:p>
          <a:p>
            <a:pPr>
              <a:lnSpc>
                <a:spcPts val="2700"/>
              </a:lnSpc>
            </a:pPr>
            <a:r>
              <a:rPr lang="ru-RU" sz="2300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Новосибирск</a:t>
            </a:r>
          </a:p>
          <a:p>
            <a:pPr>
              <a:lnSpc>
                <a:spcPts val="2700"/>
              </a:lnSpc>
            </a:pPr>
            <a:r>
              <a:rPr lang="ru-RU" sz="2300" spc="50" dirty="0" err="1">
                <a:solidFill>
                  <a:srgbClr val="01496E"/>
                </a:solidFill>
                <a:latin typeface="Panton SemiBold" pitchFamily="50" charset="-52"/>
                <a:cs typeface="Arial"/>
              </a:rPr>
              <a:t>Ростов</a:t>
            </a:r>
            <a:r>
              <a:rPr lang="ru-RU" sz="2300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-на-Дону</a:t>
            </a:r>
          </a:p>
          <a:p>
            <a:pPr>
              <a:lnSpc>
                <a:spcPts val="2700"/>
              </a:lnSpc>
            </a:pPr>
            <a:r>
              <a:rPr lang="ru-RU" sz="2300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Стамбул / Турция </a:t>
            </a:r>
          </a:p>
        </p:txBody>
      </p:sp>
      <p:sp>
        <p:nvSpPr>
          <p:cNvPr id="29" name="object 9"/>
          <p:cNvSpPr txBox="1">
            <a:spLocks/>
          </p:cNvSpPr>
          <p:nvPr/>
        </p:nvSpPr>
        <p:spPr>
          <a:xfrm>
            <a:off x="984250" y="1921690"/>
            <a:ext cx="9690735" cy="663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50" b="1" i="0">
                <a:solidFill>
                  <a:srgbClr val="1255A4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5000"/>
              </a:lnSpc>
              <a:spcBef>
                <a:spcPts val="95"/>
              </a:spcBef>
            </a:pPr>
            <a:r>
              <a:rPr lang="ru-RU" b="0" kern="0" spc="-150" dirty="0">
                <a:solidFill>
                  <a:srgbClr val="ED1C24"/>
                </a:solidFill>
                <a:latin typeface="Panton SemiBold" pitchFamily="50" charset="-52"/>
              </a:rPr>
              <a:t>Почему МЫ</a:t>
            </a:r>
            <a:endParaRPr lang="ru-RU" b="0" kern="0" spc="-145" dirty="0">
              <a:solidFill>
                <a:srgbClr val="ED1C24"/>
              </a:solidFill>
              <a:latin typeface="Panton SemiBold" pitchFamily="50" charset="-52"/>
            </a:endParaRPr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26767" y="3298150"/>
            <a:ext cx="7581601" cy="37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5"/>
          <p:cNvSpPr txBox="1"/>
          <p:nvPr/>
        </p:nvSpPr>
        <p:spPr>
          <a:xfrm>
            <a:off x="7457875" y="7639349"/>
            <a:ext cx="5718375" cy="1118383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ru-RU" sz="2300" cap="all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БОЛЕЕ 13 ЛЕТ ОПЫТА</a:t>
            </a:r>
          </a:p>
          <a:p>
            <a:pPr>
              <a:lnSpc>
                <a:spcPts val="2700"/>
              </a:lnSpc>
            </a:pPr>
            <a:endParaRPr lang="ru-RU" sz="2300" cap="all" spc="50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>
              <a:lnSpc>
                <a:spcPts val="2700"/>
              </a:lnSpc>
            </a:pPr>
            <a:r>
              <a:rPr lang="en-US" sz="1500" cap="all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Since 2011 </a:t>
            </a:r>
            <a:endParaRPr lang="ru-RU" sz="1500" cap="all" spc="50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6692908" y="3298150"/>
            <a:ext cx="6880780" cy="37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Прямая соединительная линия 41"/>
          <p:cNvCxnSpPr/>
          <p:nvPr/>
        </p:nvCxnSpPr>
        <p:spPr>
          <a:xfrm>
            <a:off x="6675526" y="6260709"/>
            <a:ext cx="0" cy="2952572"/>
          </a:xfrm>
          <a:prstGeom prst="line">
            <a:avLst/>
          </a:prstGeom>
          <a:ln w="19050">
            <a:solidFill>
              <a:srgbClr val="014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bject 25"/>
          <p:cNvSpPr txBox="1"/>
          <p:nvPr/>
        </p:nvSpPr>
        <p:spPr>
          <a:xfrm>
            <a:off x="14167486" y="7639349"/>
            <a:ext cx="5936615" cy="181088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ru-RU" sz="2300" cap="all" spc="-2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таможенный </a:t>
            </a:r>
          </a:p>
          <a:p>
            <a:pPr>
              <a:lnSpc>
                <a:spcPts val="2700"/>
              </a:lnSpc>
            </a:pPr>
            <a:r>
              <a:rPr lang="ru-RU" sz="2300" cap="all" spc="-2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Представитель</a:t>
            </a:r>
          </a:p>
          <a:p>
            <a:pPr>
              <a:lnSpc>
                <a:spcPts val="2700"/>
              </a:lnSpc>
            </a:pPr>
            <a:endParaRPr lang="ru-RU" sz="2300" cap="all" spc="-25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>
              <a:lnSpc>
                <a:spcPts val="2700"/>
              </a:lnSpc>
            </a:pPr>
            <a:r>
              <a:rPr lang="ru-RU" sz="1500" cap="all" spc="-2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Свидетельство о включении в Реестр таможенных представителей № 1258 </a:t>
            </a:r>
            <a:endParaRPr sz="1500" cap="all" spc="-25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494949" y="3285680"/>
            <a:ext cx="6626535" cy="38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13477565" y="6311591"/>
            <a:ext cx="0" cy="2952572"/>
          </a:xfrm>
          <a:prstGeom prst="line">
            <a:avLst/>
          </a:prstGeom>
          <a:ln w="19050">
            <a:solidFill>
              <a:srgbClr val="014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Nata\Desktop\LKTK\варианты нанесения лого (3)-0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28" y="682407"/>
            <a:ext cx="2711822" cy="87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"/>
    </mc:Choice>
    <mc:Fallback xmlns="">
      <p:transition spd="slow" advTm="12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3086"/>
            <a:ext cx="20104100" cy="1129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25400" y="3978275"/>
            <a:ext cx="7581601" cy="37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5"/>
          <p:cNvSpPr txBox="1"/>
          <p:nvPr/>
        </p:nvSpPr>
        <p:spPr>
          <a:xfrm>
            <a:off x="7457874" y="8049630"/>
            <a:ext cx="5718375" cy="184665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ru-RU" sz="2300" cap="all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Страхование </a:t>
            </a:r>
          </a:p>
          <a:p>
            <a:pPr>
              <a:lnSpc>
                <a:spcPts val="2700"/>
              </a:lnSpc>
            </a:pPr>
            <a:r>
              <a:rPr lang="ru-RU" sz="2300" cap="all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ответственности </a:t>
            </a:r>
          </a:p>
          <a:p>
            <a:pPr>
              <a:lnSpc>
                <a:spcPts val="2700"/>
              </a:lnSpc>
            </a:pPr>
            <a:r>
              <a:rPr lang="ru-RU" sz="2300" cap="all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Экспедитора</a:t>
            </a:r>
          </a:p>
          <a:p>
            <a:pPr>
              <a:lnSpc>
                <a:spcPts val="2700"/>
              </a:lnSpc>
            </a:pPr>
            <a:endParaRPr lang="ru-RU" sz="2300" cap="all" spc="50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>
              <a:lnSpc>
                <a:spcPts val="2700"/>
              </a:lnSpc>
            </a:pPr>
            <a:r>
              <a:rPr lang="ru-RU" sz="2300" cap="all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ГАРАНТИИ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56572" y="8049630"/>
            <a:ext cx="5618953" cy="1500411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ru-RU" sz="2300" cap="all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квалифицированный </a:t>
            </a:r>
            <a:endParaRPr lang="en-US" sz="2300" cap="all" spc="50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>
              <a:lnSpc>
                <a:spcPts val="2700"/>
              </a:lnSpc>
            </a:pPr>
            <a:r>
              <a:rPr lang="ru-RU" sz="2300" cap="all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Персонал</a:t>
            </a:r>
          </a:p>
          <a:p>
            <a:pPr>
              <a:lnSpc>
                <a:spcPts val="2700"/>
              </a:lnSpc>
            </a:pPr>
            <a:endParaRPr lang="ru-RU" sz="2300" cap="all" spc="50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>
              <a:lnSpc>
                <a:spcPts val="2700"/>
              </a:lnSpc>
            </a:pPr>
            <a:r>
              <a:rPr lang="ru-RU" sz="2300" cap="all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24/7/365</a:t>
            </a:r>
            <a:endParaRPr sz="2300" cap="all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167485" y="8049630"/>
            <a:ext cx="5936615" cy="184665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ru-RU" sz="2300" cap="all" spc="-2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Гибкость </a:t>
            </a:r>
          </a:p>
          <a:p>
            <a:pPr>
              <a:lnSpc>
                <a:spcPts val="2700"/>
              </a:lnSpc>
            </a:pPr>
            <a:r>
              <a:rPr lang="ru-RU" sz="2300" cap="all" spc="-2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и индивидуальный </a:t>
            </a:r>
          </a:p>
          <a:p>
            <a:pPr>
              <a:lnSpc>
                <a:spcPts val="2700"/>
              </a:lnSpc>
            </a:pPr>
            <a:r>
              <a:rPr lang="ru-RU" sz="2300" cap="all" spc="-2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Подход</a:t>
            </a:r>
          </a:p>
          <a:p>
            <a:pPr>
              <a:lnSpc>
                <a:spcPts val="2700"/>
              </a:lnSpc>
            </a:pPr>
            <a:endParaRPr lang="ru-RU" sz="2300" cap="all" spc="-25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>
              <a:lnSpc>
                <a:spcPts val="2700"/>
              </a:lnSpc>
            </a:pPr>
            <a:r>
              <a:rPr lang="ru-RU" sz="2300" cap="all" spc="-2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Система благодарности </a:t>
            </a:r>
          </a:p>
        </p:txBody>
      </p:sp>
      <p:sp>
        <p:nvSpPr>
          <p:cNvPr id="29" name="object 9"/>
          <p:cNvSpPr txBox="1">
            <a:spLocks/>
          </p:cNvSpPr>
          <p:nvPr/>
        </p:nvSpPr>
        <p:spPr>
          <a:xfrm>
            <a:off x="984250" y="1921690"/>
            <a:ext cx="9690735" cy="663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50" b="1" i="0">
                <a:solidFill>
                  <a:srgbClr val="1255A4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5000"/>
              </a:lnSpc>
              <a:spcBef>
                <a:spcPts val="95"/>
              </a:spcBef>
            </a:pPr>
            <a:r>
              <a:rPr lang="ru-RU" b="0" kern="0" spc="-150" dirty="0">
                <a:solidFill>
                  <a:srgbClr val="ED1C24"/>
                </a:solidFill>
                <a:latin typeface="Panton SemiBold" pitchFamily="50" charset="-52"/>
              </a:rPr>
              <a:t>Почему МЫ</a:t>
            </a:r>
            <a:endParaRPr lang="ru-RU" b="0" kern="0" spc="-145" dirty="0">
              <a:solidFill>
                <a:srgbClr val="ED1C24"/>
              </a:solidFill>
              <a:latin typeface="Panton SemiBold" pitchFamily="50" charset="-52"/>
            </a:endParaRPr>
          </a:p>
        </p:txBody>
      </p:sp>
      <p:pic>
        <p:nvPicPr>
          <p:cNvPr id="8198" name="Picture 6" descr="C:\Users\Nata\Desktop\LKTK\ClipArt2\shutterstock_55244558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46033" y="3978275"/>
            <a:ext cx="6664417" cy="38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75526" y="3978275"/>
            <a:ext cx="6802040" cy="378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13477565" y="6311591"/>
            <a:ext cx="0" cy="2952572"/>
          </a:xfrm>
          <a:prstGeom prst="line">
            <a:avLst/>
          </a:prstGeom>
          <a:ln w="19050">
            <a:solidFill>
              <a:srgbClr val="014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675526" y="6260709"/>
            <a:ext cx="0" cy="2952572"/>
          </a:xfrm>
          <a:prstGeom prst="line">
            <a:avLst/>
          </a:prstGeom>
          <a:ln w="19050">
            <a:solidFill>
              <a:srgbClr val="014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C:\Users\Nata\Desktop\LKTK\4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2" r="10808"/>
          <a:stretch/>
        </p:blipFill>
        <p:spPr bwMode="auto">
          <a:xfrm>
            <a:off x="-71314" y="10178506"/>
            <a:ext cx="20175414" cy="134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Nata\Desktop\LKTK\варианты нанесения лого (3)-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28" y="682407"/>
            <a:ext cx="2711822" cy="87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59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2"/>
    </mc:Choice>
    <mc:Fallback xmlns="">
      <p:transition spd="slow" advTm="107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657" y="-460981"/>
            <a:ext cx="20104100" cy="1122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Nata\Desktop\LKTK\4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2" r="10808"/>
          <a:stretch/>
        </p:blipFill>
        <p:spPr bwMode="auto">
          <a:xfrm>
            <a:off x="-71314" y="10531475"/>
            <a:ext cx="2017541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14"/>
          <p:cNvSpPr txBox="1"/>
          <p:nvPr/>
        </p:nvSpPr>
        <p:spPr>
          <a:xfrm>
            <a:off x="528287" y="7293101"/>
            <a:ext cx="5618953" cy="288540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ru-RU" sz="2300" cap="all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КОМПЛЕКСНАЯ ЛОГИСТИКА «Под ключ»</a:t>
            </a:r>
          </a:p>
          <a:p>
            <a:pPr marR="534670" algn="ctr">
              <a:lnSpc>
                <a:spcPts val="2760"/>
              </a:lnSpc>
            </a:pPr>
            <a:r>
              <a:rPr lang="en-US" sz="2300" cap="all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FTL, LTL</a:t>
            </a:r>
            <a:r>
              <a:rPr lang="ru-RU" sz="2300" cap="all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, </a:t>
            </a:r>
            <a:r>
              <a:rPr lang="en-US" sz="2300" cap="all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LCL, FCL, AF</a:t>
            </a:r>
            <a:endParaRPr lang="ru-RU" sz="2300" spc="45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>
              <a:lnSpc>
                <a:spcPts val="2700"/>
              </a:lnSpc>
            </a:pPr>
            <a:r>
              <a:rPr lang="ru-RU" sz="2300" cap="all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АВТО</a:t>
            </a:r>
          </a:p>
          <a:p>
            <a:pPr>
              <a:lnSpc>
                <a:spcPts val="2700"/>
              </a:lnSpc>
            </a:pPr>
            <a:r>
              <a:rPr lang="ru-RU" sz="2300" cap="all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АВИА</a:t>
            </a:r>
          </a:p>
          <a:p>
            <a:pPr>
              <a:lnSpc>
                <a:spcPts val="2700"/>
              </a:lnSpc>
            </a:pPr>
            <a:r>
              <a:rPr lang="ru-RU" sz="2300" cap="all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ЖД</a:t>
            </a:r>
          </a:p>
          <a:p>
            <a:pPr>
              <a:lnSpc>
                <a:spcPts val="2700"/>
              </a:lnSpc>
            </a:pPr>
            <a:r>
              <a:rPr lang="ru-RU" sz="2300" cap="all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МОРЕ</a:t>
            </a:r>
          </a:p>
          <a:p>
            <a:pPr>
              <a:lnSpc>
                <a:spcPts val="2700"/>
              </a:lnSpc>
            </a:pPr>
            <a:r>
              <a:rPr lang="ru-RU" sz="2300" cap="all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НЕГАБАРИТНЫЕ/ПРОЕКТНЫЕ</a:t>
            </a:r>
          </a:p>
          <a:p>
            <a:pPr>
              <a:lnSpc>
                <a:spcPts val="2700"/>
              </a:lnSpc>
            </a:pPr>
            <a:r>
              <a:rPr lang="ru-RU" sz="2300" cap="all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ОПАСНЫЕ</a:t>
            </a:r>
            <a:endParaRPr lang="ru-RU" sz="2300" spc="50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</p:txBody>
      </p:sp>
      <p:sp>
        <p:nvSpPr>
          <p:cNvPr id="29" name="object 9"/>
          <p:cNvSpPr txBox="1">
            <a:spLocks/>
          </p:cNvSpPr>
          <p:nvPr/>
        </p:nvSpPr>
        <p:spPr>
          <a:xfrm>
            <a:off x="984250" y="1921690"/>
            <a:ext cx="9690735" cy="663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50" b="1" i="0">
                <a:solidFill>
                  <a:srgbClr val="1255A4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5000"/>
              </a:lnSpc>
              <a:spcBef>
                <a:spcPts val="95"/>
              </a:spcBef>
            </a:pPr>
            <a:r>
              <a:rPr lang="ru-RU" b="0" kern="0" spc="-150" dirty="0">
                <a:solidFill>
                  <a:srgbClr val="ED1C24"/>
                </a:solidFill>
                <a:latin typeface="Panton SemiBold" pitchFamily="50" charset="-52"/>
              </a:rPr>
              <a:t>Почему МЫ СЕЙЧАС</a:t>
            </a:r>
            <a:endParaRPr lang="ru-RU" b="0" kern="0" spc="-145" dirty="0">
              <a:solidFill>
                <a:srgbClr val="ED1C24"/>
              </a:solidFill>
              <a:latin typeface="Panton SemiBold" pitchFamily="50" charset="-52"/>
            </a:endParaRPr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26767" y="3298150"/>
            <a:ext cx="7581601" cy="37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5"/>
          <p:cNvSpPr txBox="1"/>
          <p:nvPr/>
        </p:nvSpPr>
        <p:spPr>
          <a:xfrm>
            <a:off x="7035691" y="7199191"/>
            <a:ext cx="6567147" cy="288540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300" cap="all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НАПРАВЛЕНИЯ перевозки</a:t>
            </a:r>
          </a:p>
          <a:p>
            <a:pPr algn="ctr">
              <a:lnSpc>
                <a:spcPts val="2700"/>
              </a:lnSpc>
            </a:pPr>
            <a:endParaRPr lang="ru-RU" sz="2300" cap="all" spc="50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>
              <a:lnSpc>
                <a:spcPts val="2700"/>
              </a:lnSpc>
            </a:pPr>
            <a:r>
              <a:rPr lang="ru-RU" sz="2300" cap="all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ВСЯ РОССИЯ / ВЕСЬ МИР</a:t>
            </a:r>
          </a:p>
          <a:p>
            <a:pPr>
              <a:lnSpc>
                <a:spcPts val="2700"/>
              </a:lnSpc>
            </a:pPr>
            <a:endParaRPr lang="ru-RU" sz="2300" cap="all" spc="50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>
              <a:lnSpc>
                <a:spcPts val="2700"/>
              </a:lnSpc>
            </a:pPr>
            <a:r>
              <a:rPr lang="ru-RU" sz="2300" cap="all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Китай/Турция/Индия/СНГ/ США и др. страны.</a:t>
            </a:r>
          </a:p>
          <a:p>
            <a:pPr>
              <a:lnSpc>
                <a:spcPts val="2700"/>
              </a:lnSpc>
            </a:pPr>
            <a:r>
              <a:rPr lang="ru-RU" sz="2300" cap="all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Организация транзита Ваших грузов из США/Европы/Азии - через Турцию, Гонконг, Казахстан, ОАЭ, СЕРБИЮ и др. страны. 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6692908" y="3298150"/>
            <a:ext cx="6880780" cy="37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Прямая соединительная линия 41"/>
          <p:cNvCxnSpPr/>
          <p:nvPr/>
        </p:nvCxnSpPr>
        <p:spPr>
          <a:xfrm>
            <a:off x="6675526" y="6260709"/>
            <a:ext cx="0" cy="2952572"/>
          </a:xfrm>
          <a:prstGeom prst="line">
            <a:avLst/>
          </a:prstGeom>
          <a:ln w="19050">
            <a:solidFill>
              <a:srgbClr val="014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bject 25"/>
          <p:cNvSpPr txBox="1"/>
          <p:nvPr/>
        </p:nvSpPr>
        <p:spPr>
          <a:xfrm>
            <a:off x="13865851" y="7270276"/>
            <a:ext cx="5936615" cy="288540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300" cap="all" spc="-2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Параллельный импорт</a:t>
            </a:r>
            <a:endParaRPr lang="en-US" sz="2300" cap="all" spc="-25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 algn="ctr">
              <a:lnSpc>
                <a:spcPts val="2700"/>
              </a:lnSpc>
            </a:pPr>
            <a:endParaRPr lang="ru-RU" sz="2300" cap="all" spc="-25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>
              <a:lnSpc>
                <a:spcPts val="2700"/>
              </a:lnSpc>
            </a:pPr>
            <a:r>
              <a:rPr lang="ru-RU" sz="2300" cap="all" spc="-2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Используем Торговые предприятия для проведения международных сделок:</a:t>
            </a:r>
          </a:p>
          <a:p>
            <a:pPr>
              <a:lnSpc>
                <a:spcPts val="2700"/>
              </a:lnSpc>
            </a:pPr>
            <a:endParaRPr lang="ru-RU" sz="2300" cap="all" spc="-25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>
              <a:lnSpc>
                <a:spcPts val="2700"/>
              </a:lnSpc>
            </a:pPr>
            <a:r>
              <a:rPr lang="ru-RU" sz="2300" cap="all" spc="-2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оплата за Ваш товар</a:t>
            </a:r>
          </a:p>
          <a:p>
            <a:pPr>
              <a:lnSpc>
                <a:spcPts val="2700"/>
              </a:lnSpc>
            </a:pPr>
            <a:r>
              <a:rPr lang="ru-RU" sz="2300" cap="all" spc="-2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закупка товара</a:t>
            </a:r>
          </a:p>
          <a:p>
            <a:pPr>
              <a:lnSpc>
                <a:spcPts val="2700"/>
              </a:lnSpc>
            </a:pPr>
            <a:r>
              <a:rPr lang="ru-RU" sz="2300" cap="all" spc="-2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Отработанные логистические маршруты</a:t>
            </a:r>
            <a:endParaRPr sz="1500" cap="all" spc="-25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494949" y="3285680"/>
            <a:ext cx="6626535" cy="38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13477565" y="6311591"/>
            <a:ext cx="0" cy="2952572"/>
          </a:xfrm>
          <a:prstGeom prst="line">
            <a:avLst/>
          </a:prstGeom>
          <a:ln w="19050">
            <a:solidFill>
              <a:srgbClr val="014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Nata\Desktop\LKTK\варианты нанесения лого (3)-0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28" y="682407"/>
            <a:ext cx="2711822" cy="87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11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8"/>
    </mc:Choice>
    <mc:Fallback xmlns="">
      <p:transition spd="slow" advTm="221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314" y="-50468"/>
            <a:ext cx="20413005" cy="1135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object 9"/>
          <p:cNvSpPr txBox="1">
            <a:spLocks/>
          </p:cNvSpPr>
          <p:nvPr/>
        </p:nvSpPr>
        <p:spPr>
          <a:xfrm>
            <a:off x="984250" y="1921690"/>
            <a:ext cx="9690735" cy="663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50" b="1" i="0">
                <a:solidFill>
                  <a:srgbClr val="1255A4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5000"/>
              </a:lnSpc>
              <a:spcBef>
                <a:spcPts val="95"/>
              </a:spcBef>
            </a:pPr>
            <a:r>
              <a:rPr lang="ru-RU" b="0" kern="0" spc="-150" dirty="0">
                <a:solidFill>
                  <a:srgbClr val="ED1C24"/>
                </a:solidFill>
                <a:latin typeface="Panton SemiBold" pitchFamily="50" charset="-52"/>
              </a:rPr>
              <a:t>Наши</a:t>
            </a:r>
            <a:r>
              <a:rPr lang="en-US" b="0" kern="0" spc="-150" dirty="0">
                <a:solidFill>
                  <a:srgbClr val="ED1C24"/>
                </a:solidFill>
                <a:latin typeface="Panton SemiBold" pitchFamily="50" charset="-52"/>
              </a:rPr>
              <a:t> </a:t>
            </a:r>
            <a:r>
              <a:rPr lang="ru-RU" b="0" kern="0" spc="-150" dirty="0">
                <a:solidFill>
                  <a:srgbClr val="ED1C24"/>
                </a:solidFill>
                <a:latin typeface="Panton SemiBold" pitchFamily="50" charset="-52"/>
              </a:rPr>
              <a:t>услуги</a:t>
            </a:r>
            <a:endParaRPr lang="ru-RU" b="0" kern="0" spc="-145" dirty="0">
              <a:solidFill>
                <a:srgbClr val="ED1C24"/>
              </a:solidFill>
              <a:latin typeface="Panton SemiBold" pitchFamily="50" charset="-5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286657" y="9146280"/>
            <a:ext cx="3580129" cy="7228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2760"/>
              </a:lnSpc>
            </a:pPr>
            <a:r>
              <a:rPr sz="2300" spc="40" dirty="0" err="1">
                <a:solidFill>
                  <a:srgbClr val="01496E"/>
                </a:solidFill>
                <a:latin typeface="Panton SemiBold" pitchFamily="50" charset="-52"/>
                <a:cs typeface="Arial"/>
              </a:rPr>
              <a:t>Консультирование</a:t>
            </a:r>
            <a:r>
              <a:rPr lang="ru-RU" sz="2300" spc="4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 бесплатно</a:t>
            </a:r>
            <a:endParaRPr sz="2300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50902" y="2710594"/>
            <a:ext cx="3580129" cy="50272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34670">
              <a:lnSpc>
                <a:spcPts val="2760"/>
              </a:lnSpc>
            </a:pPr>
            <a:r>
              <a:rPr lang="ru-RU" sz="2300" spc="4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Международные </a:t>
            </a:r>
          </a:p>
          <a:p>
            <a:pPr marR="534670">
              <a:lnSpc>
                <a:spcPts val="2760"/>
              </a:lnSpc>
            </a:pPr>
            <a:r>
              <a:rPr lang="ru-RU" sz="2300" spc="4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Внутрироссийские</a:t>
            </a:r>
          </a:p>
          <a:p>
            <a:pPr marR="534670">
              <a:lnSpc>
                <a:spcPts val="2760"/>
              </a:lnSpc>
            </a:pPr>
            <a:r>
              <a:rPr lang="ru-RU" sz="2300" spc="4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Городские</a:t>
            </a:r>
          </a:p>
          <a:p>
            <a:pPr marR="534670">
              <a:lnSpc>
                <a:spcPts val="2760"/>
              </a:lnSpc>
            </a:pPr>
            <a:r>
              <a:rPr lang="ru-RU" sz="2300" spc="4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перевозки</a:t>
            </a:r>
          </a:p>
          <a:p>
            <a:pPr marR="534670">
              <a:lnSpc>
                <a:spcPts val="2760"/>
              </a:lnSpc>
            </a:pPr>
            <a:r>
              <a:rPr lang="en-US" sz="2300" cap="all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FTL, LTL</a:t>
            </a:r>
            <a:r>
              <a:rPr lang="ru-RU" sz="2300" cap="all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, </a:t>
            </a:r>
            <a:r>
              <a:rPr lang="en-US" sz="2300" cap="all" spc="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LCL, FCL, AF</a:t>
            </a:r>
            <a:endParaRPr lang="ru-RU" sz="2300" spc="45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 marR="534670">
              <a:lnSpc>
                <a:spcPts val="2760"/>
              </a:lnSpc>
            </a:pPr>
            <a:r>
              <a:rPr lang="ru-RU" sz="2300" spc="4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импорт/экспорт</a:t>
            </a:r>
          </a:p>
          <a:p>
            <a:pPr marR="534670">
              <a:lnSpc>
                <a:spcPts val="2760"/>
              </a:lnSpc>
            </a:pPr>
            <a:r>
              <a:rPr lang="ru-RU" sz="2300" spc="-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АВИА</a:t>
            </a:r>
            <a:endParaRPr lang="en-US" sz="2300" spc="-5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 marR="534670">
              <a:lnSpc>
                <a:spcPts val="2760"/>
              </a:lnSpc>
            </a:pPr>
            <a:r>
              <a:rPr lang="ru-RU" sz="2300" spc="-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АВТО </a:t>
            </a:r>
            <a:endParaRPr lang="en-US" sz="2300" spc="-5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 marR="534670">
              <a:lnSpc>
                <a:spcPts val="2760"/>
              </a:lnSpc>
            </a:pPr>
            <a:r>
              <a:rPr lang="ru-RU" sz="2300" spc="4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Ж/Д</a:t>
            </a:r>
            <a:endParaRPr lang="en-US" sz="2300" spc="-145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 marR="534670">
              <a:lnSpc>
                <a:spcPts val="2760"/>
              </a:lnSpc>
            </a:pPr>
            <a:r>
              <a:rPr lang="ru-RU" sz="2300" spc="-14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 </a:t>
            </a:r>
            <a:r>
              <a:rPr lang="ru-RU" sz="2300" spc="1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МОРЕ</a:t>
            </a:r>
            <a:endParaRPr lang="en-US" sz="2300" spc="15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 marR="534670">
              <a:lnSpc>
                <a:spcPts val="2760"/>
              </a:lnSpc>
            </a:pPr>
            <a:r>
              <a:rPr lang="ru-RU" sz="2300" spc="1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сборные грузы, негабарит, опасные грузы, проектные грузы и пр.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212128" y="7787122"/>
            <a:ext cx="5206313" cy="7184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93065" algn="ctr">
              <a:lnSpc>
                <a:spcPts val="2760"/>
              </a:lnSpc>
            </a:pPr>
            <a:r>
              <a:rPr sz="2300" spc="25" dirty="0" err="1">
                <a:solidFill>
                  <a:srgbClr val="01496E"/>
                </a:solidFill>
                <a:latin typeface="Panton SemiBold" pitchFamily="50" charset="-52"/>
                <a:cs typeface="Arial"/>
              </a:rPr>
              <a:t>Нестандартные</a:t>
            </a:r>
            <a:r>
              <a:rPr sz="2300" spc="-12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 </a:t>
            </a:r>
            <a:r>
              <a:rPr lang="ru-RU" sz="2300" spc="-12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 </a:t>
            </a:r>
            <a:r>
              <a:rPr lang="ru-RU" sz="2300" spc="6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п</a:t>
            </a:r>
            <a:r>
              <a:rPr sz="2300" spc="60" dirty="0" err="1">
                <a:solidFill>
                  <a:srgbClr val="01496E"/>
                </a:solidFill>
                <a:latin typeface="Panton SemiBold" pitchFamily="50" charset="-52"/>
                <a:cs typeface="Arial"/>
              </a:rPr>
              <a:t>роекты</a:t>
            </a:r>
            <a:r>
              <a:rPr lang="ru-RU" sz="2300" spc="6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 </a:t>
            </a:r>
            <a:r>
              <a:rPr sz="2300" spc="6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и</a:t>
            </a:r>
            <a:r>
              <a:rPr lang="ru-RU" sz="2300" spc="-7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 </a:t>
            </a:r>
            <a:r>
              <a:rPr sz="2300" spc="30" dirty="0" err="1">
                <a:solidFill>
                  <a:srgbClr val="01496E"/>
                </a:solidFill>
                <a:latin typeface="Panton SemiBold" pitchFamily="50" charset="-52"/>
                <a:cs typeface="Arial"/>
              </a:rPr>
              <a:t>решения</a:t>
            </a:r>
            <a:endParaRPr lang="ru-RU" sz="2300" spc="30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 marR="393065" algn="ctr">
              <a:lnSpc>
                <a:spcPts val="2760"/>
              </a:lnSpc>
            </a:pPr>
            <a:r>
              <a:rPr lang="ru-RU" sz="2300" spc="3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Негабаритные грузы</a:t>
            </a:r>
            <a:endParaRPr sz="2300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597792" y="5049152"/>
            <a:ext cx="4292866" cy="21546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184910">
              <a:lnSpc>
                <a:spcPts val="2760"/>
              </a:lnSpc>
            </a:pPr>
            <a:r>
              <a:rPr lang="en-US" sz="2300" spc="2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C</a:t>
            </a:r>
            <a:r>
              <a:rPr lang="ru-RU" sz="2300" spc="25" dirty="0" err="1">
                <a:solidFill>
                  <a:srgbClr val="01496E"/>
                </a:solidFill>
                <a:latin typeface="Panton SemiBold" pitchFamily="50" charset="-52"/>
                <a:cs typeface="Arial"/>
              </a:rPr>
              <a:t>кладское</a:t>
            </a:r>
            <a:r>
              <a:rPr lang="ru-RU" sz="2300" spc="2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 хранение грузов и их обработка</a:t>
            </a:r>
          </a:p>
          <a:p>
            <a:pPr marR="1184910">
              <a:lnSpc>
                <a:spcPts val="2760"/>
              </a:lnSpc>
            </a:pPr>
            <a:r>
              <a:rPr lang="ru-RU" sz="2300" spc="2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Кросс-</a:t>
            </a:r>
            <a:r>
              <a:rPr lang="ru-RU" sz="2300" spc="25" dirty="0" err="1">
                <a:solidFill>
                  <a:srgbClr val="01496E"/>
                </a:solidFill>
                <a:latin typeface="Panton SemiBold" pitchFamily="50" charset="-52"/>
                <a:cs typeface="Arial"/>
              </a:rPr>
              <a:t>докинг</a:t>
            </a:r>
            <a:endParaRPr lang="ru-RU" sz="2300" spc="25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 marR="1184910">
              <a:lnSpc>
                <a:spcPts val="2760"/>
              </a:lnSpc>
            </a:pPr>
            <a:r>
              <a:rPr lang="ru-RU" sz="2300" spc="2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Фулфилмент</a:t>
            </a:r>
          </a:p>
          <a:p>
            <a:pPr marR="1184910">
              <a:lnSpc>
                <a:spcPts val="2760"/>
              </a:lnSpc>
            </a:pPr>
            <a:r>
              <a:rPr lang="ru-RU" sz="2300" spc="2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3</a:t>
            </a:r>
            <a:r>
              <a:rPr lang="en-US" sz="2300" spc="2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PL</a:t>
            </a:r>
            <a:r>
              <a:rPr lang="ru-RU" sz="2300" spc="2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/</a:t>
            </a:r>
            <a:r>
              <a:rPr lang="en-US" sz="2300" spc="2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4PL</a:t>
            </a:r>
          </a:p>
          <a:p>
            <a:pPr marR="1184910">
              <a:lnSpc>
                <a:spcPts val="2760"/>
              </a:lnSpc>
            </a:pPr>
            <a:endParaRPr lang="ru-RU" sz="2300" spc="25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391978" y="763655"/>
            <a:ext cx="4240976" cy="287732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ru-RU" sz="2300" spc="1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Финансово – товарная логистика (покупка товаров в ЕС, США, Тайвани, Канаде и пр. через Турцию, Сербию, ОАЭ, Гонконг, Узбекистан и пр.)</a:t>
            </a:r>
          </a:p>
          <a:p>
            <a:pPr>
              <a:lnSpc>
                <a:spcPts val="2760"/>
              </a:lnSpc>
            </a:pPr>
            <a:r>
              <a:rPr lang="ru-RU" sz="2300" spc="1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Легальные цепочки перевозки санкционных грузов</a:t>
            </a:r>
          </a:p>
          <a:p>
            <a:pPr>
              <a:lnSpc>
                <a:spcPts val="2760"/>
              </a:lnSpc>
            </a:pPr>
            <a:endParaRPr sz="2300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85349" y="7975099"/>
            <a:ext cx="4488779" cy="2872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60045">
              <a:lnSpc>
                <a:spcPts val="2760"/>
              </a:lnSpc>
            </a:pPr>
            <a:r>
              <a:rPr sz="2300" spc="35" dirty="0" err="1">
                <a:solidFill>
                  <a:srgbClr val="01496E"/>
                </a:solidFill>
                <a:latin typeface="Panton SemiBold" pitchFamily="50" charset="-52"/>
                <a:cs typeface="Arial"/>
              </a:rPr>
              <a:t>Таможенное</a:t>
            </a:r>
            <a:r>
              <a:rPr lang="ru-RU" sz="2300" spc="-15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 </a:t>
            </a:r>
            <a:r>
              <a:rPr sz="2300" spc="5" dirty="0" err="1">
                <a:solidFill>
                  <a:srgbClr val="01496E"/>
                </a:solidFill>
                <a:latin typeface="Panton SemiBold" pitchFamily="50" charset="-52"/>
                <a:cs typeface="Arial"/>
              </a:rPr>
              <a:t>оформление</a:t>
            </a:r>
            <a:r>
              <a:rPr sz="2300" spc="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 </a:t>
            </a:r>
            <a:r>
              <a:rPr lang="ru-RU" sz="2300" spc="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Сертификация</a:t>
            </a:r>
            <a:r>
              <a:rPr lang="en-US" sz="2300" spc="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 </a:t>
            </a:r>
            <a:endParaRPr lang="ru-RU" sz="2300" spc="5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 marR="360045">
              <a:lnSpc>
                <a:spcPts val="2760"/>
              </a:lnSpc>
            </a:pPr>
            <a:r>
              <a:rPr lang="ru-RU" sz="2300" spc="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Разные условия поставки  ИНКОТЕРМС</a:t>
            </a:r>
            <a:endParaRPr lang="en-US" sz="2300" spc="5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 marR="360045">
              <a:lnSpc>
                <a:spcPts val="2760"/>
              </a:lnSpc>
            </a:pPr>
            <a:r>
              <a:rPr lang="ru-RU" sz="2300" spc="5" dirty="0">
                <a:solidFill>
                  <a:srgbClr val="01496E"/>
                </a:solidFill>
                <a:cs typeface="Arial"/>
              </a:rPr>
              <a:t>Собственная лицензия таможенного брокера </a:t>
            </a:r>
          </a:p>
          <a:p>
            <a:pPr marR="360045">
              <a:lnSpc>
                <a:spcPts val="2760"/>
              </a:lnSpc>
            </a:pPr>
            <a:endParaRPr lang="en-US" sz="2300" spc="5" dirty="0">
              <a:solidFill>
                <a:srgbClr val="01496E"/>
              </a:solidFill>
              <a:cs typeface="Arial"/>
            </a:endParaRPr>
          </a:p>
          <a:p>
            <a:pPr marR="360045">
              <a:lnSpc>
                <a:spcPts val="2760"/>
              </a:lnSpc>
            </a:pPr>
            <a:endParaRPr sz="2300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768170" y="7430668"/>
            <a:ext cx="5183845" cy="359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983615">
              <a:lnSpc>
                <a:spcPts val="2760"/>
              </a:lnSpc>
            </a:pPr>
            <a:r>
              <a:rPr sz="2300" spc="20" dirty="0" err="1">
                <a:solidFill>
                  <a:srgbClr val="01496E"/>
                </a:solidFill>
                <a:latin typeface="Panton SemiBold" pitchFamily="50" charset="-52"/>
                <a:cs typeface="Arial"/>
              </a:rPr>
              <a:t>Сюрвейерские</a:t>
            </a:r>
            <a:r>
              <a:rPr lang="en-US" sz="2300" spc="2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 </a:t>
            </a:r>
            <a:r>
              <a:rPr sz="2300" spc="55" dirty="0" err="1">
                <a:solidFill>
                  <a:srgbClr val="01496E"/>
                </a:solidFill>
                <a:latin typeface="Panton SemiBold" pitchFamily="50" charset="-52"/>
                <a:cs typeface="Arial"/>
              </a:rPr>
              <a:t>услуги</a:t>
            </a:r>
            <a:endParaRPr sz="2300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6768170" y="5577049"/>
            <a:ext cx="3962400" cy="789512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R="22225">
              <a:lnSpc>
                <a:spcPts val="2760"/>
              </a:lnSpc>
            </a:pPr>
            <a:r>
              <a:rPr lang="ru-RU" sz="2300" spc="3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Перевозка генеральных </a:t>
            </a:r>
          </a:p>
          <a:p>
            <a:pPr marR="22225">
              <a:lnSpc>
                <a:spcPts val="2760"/>
              </a:lnSpc>
            </a:pPr>
            <a:r>
              <a:rPr lang="ru-RU" sz="2300" spc="3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и сборных грузов</a:t>
            </a:r>
            <a:endParaRPr sz="2300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</p:txBody>
      </p:sp>
      <p:pic>
        <p:nvPicPr>
          <p:cNvPr id="6146" name="Picture 2" descr="C:\Users\Nata\Desktop\LKTK\ClipArt\shutterstock_1175266045 [Converted]-0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6449" y="8743093"/>
            <a:ext cx="1293772" cy="140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ata\Desktop\LKTK\ClipArt\shutterstock_1175266045 [Converted]-09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933" y="7293009"/>
            <a:ext cx="1504810" cy="140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Nata\Desktop\LKTK\ClipArt\shutterstock_1175266045 [Converted]-10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078" y="5278145"/>
            <a:ext cx="1542888" cy="154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Nata\Desktop\LKTK\ClipArt\shutterstock_1175266045 [Converted]-1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354" y="922357"/>
            <a:ext cx="1567047" cy="134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Nata\Desktop\LKTK\ClipArt\shutterstock_1175266045 [Converted]-12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3" y="7869199"/>
            <a:ext cx="1087090" cy="137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Nata\Desktop\LKTK\ClipArt\shutterstock_1175266045 [Converted]-13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4563" y="5119611"/>
            <a:ext cx="1617543" cy="134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Nata\Desktop\LKTK\ClipArt\shutterstock_1175266045 [Converted]-07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0" y="3050544"/>
            <a:ext cx="1760497" cy="173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Nata\Desktop\LKTK\ClipArt\shutterstock_1175266045 [Converted]-14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8419" y="6882007"/>
            <a:ext cx="1241068" cy="145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Nata\Desktop\LKTK\4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2" r="10808"/>
          <a:stretch/>
        </p:blipFill>
        <p:spPr bwMode="auto">
          <a:xfrm>
            <a:off x="-71314" y="10193176"/>
            <a:ext cx="20175414" cy="134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ject 24"/>
          <p:cNvSpPr txBox="1"/>
          <p:nvPr/>
        </p:nvSpPr>
        <p:spPr>
          <a:xfrm>
            <a:off x="9365671" y="3774287"/>
            <a:ext cx="5183845" cy="7303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983615">
              <a:lnSpc>
                <a:spcPts val="2760"/>
              </a:lnSpc>
            </a:pPr>
            <a:r>
              <a:rPr lang="ru-RU" sz="2300" spc="2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Логистический консалтинг</a:t>
            </a:r>
          </a:p>
          <a:p>
            <a:pPr marR="983615">
              <a:lnSpc>
                <a:spcPts val="2760"/>
              </a:lnSpc>
            </a:pPr>
            <a:r>
              <a:rPr lang="ru-RU" sz="230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(управление цепями поставок)</a:t>
            </a:r>
            <a:endParaRPr sz="2300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</p:txBody>
      </p:sp>
      <p:sp>
        <p:nvSpPr>
          <p:cNvPr id="27" name="object 95"/>
          <p:cNvSpPr txBox="1"/>
          <p:nvPr/>
        </p:nvSpPr>
        <p:spPr>
          <a:xfrm>
            <a:off x="16841833" y="3608254"/>
            <a:ext cx="3962400" cy="430439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R="22225">
              <a:lnSpc>
                <a:spcPts val="2760"/>
              </a:lnSpc>
            </a:pPr>
            <a:r>
              <a:rPr lang="en-US" sz="2300" spc="3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IT </a:t>
            </a:r>
            <a:r>
              <a:rPr lang="ru-RU" sz="2300" spc="3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интеграция, ЭДО</a:t>
            </a:r>
            <a:endParaRPr sz="2300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</p:txBody>
      </p:sp>
      <p:pic>
        <p:nvPicPr>
          <p:cNvPr id="1026" name="Picture 2" descr="C:\Users\Nata\Desktop\LKTK\ClipArt\shutterstock_1175266045 [Converted]-16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604" y="3512007"/>
            <a:ext cx="1478828" cy="142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\Desktop\LKTK\ClipArt\shutterstock_1175266045 [Converted]-15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0251" y="3094391"/>
            <a:ext cx="1795531" cy="134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Nata\Desktop\LKTK\варианты нанесения лого (3)-0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28" y="682407"/>
            <a:ext cx="2711822" cy="87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bject 24">
            <a:extLst>
              <a:ext uri="{FF2B5EF4-FFF2-40B4-BE49-F238E27FC236}">
                <a16:creationId xmlns:a16="http://schemas.microsoft.com/office/drawing/2014/main" id="{B5E95419-B50C-48E5-BBEC-2022453CE74E}"/>
              </a:ext>
            </a:extLst>
          </p:cNvPr>
          <p:cNvSpPr txBox="1"/>
          <p:nvPr/>
        </p:nvSpPr>
        <p:spPr>
          <a:xfrm>
            <a:off x="9508558" y="9516894"/>
            <a:ext cx="5824200" cy="359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983615">
              <a:lnSpc>
                <a:spcPts val="2760"/>
              </a:lnSpc>
            </a:pPr>
            <a:r>
              <a:rPr lang="ru-RU" sz="230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Работа с </a:t>
            </a:r>
            <a:r>
              <a:rPr lang="ru-RU" sz="2300" dirty="0" err="1">
                <a:solidFill>
                  <a:srgbClr val="01496E"/>
                </a:solidFill>
                <a:latin typeface="Panton SemiBold" pitchFamily="50" charset="-52"/>
                <a:cs typeface="Arial"/>
              </a:rPr>
              <a:t>маркетплэйсами</a:t>
            </a:r>
            <a:r>
              <a:rPr lang="ru-RU" sz="230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 ОЗОН и</a:t>
            </a:r>
            <a:r>
              <a:rPr lang="en-US" sz="230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 WB</a:t>
            </a:r>
            <a:endParaRPr sz="2300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</p:txBody>
      </p:sp>
      <p:pic>
        <p:nvPicPr>
          <p:cNvPr id="29" name="Picture 9" descr="C:\Users\Nata\Desktop\LKTK\ClipArt\shutterstock_1175266045 [Converted]-05.png">
            <a:extLst>
              <a:ext uri="{FF2B5EF4-FFF2-40B4-BE49-F238E27FC236}">
                <a16:creationId xmlns:a16="http://schemas.microsoft.com/office/drawing/2014/main" id="{913C1396-F408-4820-A978-B46769ACE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22933" y="9024142"/>
            <a:ext cx="1768972" cy="116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Nata\Desktop\LKTK\ClipArt\shutterstock_1175266045 [Converted]-13.png">
            <a:extLst>
              <a:ext uri="{FF2B5EF4-FFF2-40B4-BE49-F238E27FC236}">
                <a16:creationId xmlns:a16="http://schemas.microsoft.com/office/drawing/2014/main" id="{F13DB34E-F06E-46C7-948F-D441E49B5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2360" y="895750"/>
            <a:ext cx="1617543" cy="134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ject 95">
            <a:extLst>
              <a:ext uri="{FF2B5EF4-FFF2-40B4-BE49-F238E27FC236}">
                <a16:creationId xmlns:a16="http://schemas.microsoft.com/office/drawing/2014/main" id="{AB71466B-678E-4ECF-883B-239FE713B2A7}"/>
              </a:ext>
            </a:extLst>
          </p:cNvPr>
          <p:cNvSpPr txBox="1"/>
          <p:nvPr/>
        </p:nvSpPr>
        <p:spPr>
          <a:xfrm>
            <a:off x="16768170" y="1312328"/>
            <a:ext cx="3486085" cy="114736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R="22225">
              <a:lnSpc>
                <a:spcPts val="2760"/>
              </a:lnSpc>
            </a:pPr>
            <a:r>
              <a:rPr lang="ru-RU" sz="2300" spc="3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Собственный подвижной состав от 1,5 до 20 тонн</a:t>
            </a:r>
          </a:p>
          <a:p>
            <a:pPr marR="22225">
              <a:lnSpc>
                <a:spcPts val="2760"/>
              </a:lnSpc>
            </a:pPr>
            <a:endParaRPr sz="2300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6"/>
    </mc:Choice>
    <mc:Fallback xmlns="">
      <p:transition spd="slow" advTm="198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314" y="6380"/>
            <a:ext cx="20175414" cy="1129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ata\Desktop\LKTK\6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6" r="10595"/>
          <a:stretch/>
        </p:blipFill>
        <p:spPr bwMode="auto">
          <a:xfrm>
            <a:off x="3647238" y="1311275"/>
            <a:ext cx="16158412" cy="907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4168140" y="3749675"/>
            <a:ext cx="5045710" cy="1135567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sz="2300" spc="-7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ЗА</a:t>
            </a:r>
            <a:r>
              <a:rPr lang="ru-RU" sz="2300" spc="-7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ПРОС</a:t>
            </a:r>
            <a:endParaRPr sz="2300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 marL="1502410" marR="1497330" indent="-635" algn="ctr">
              <a:lnSpc>
                <a:spcPct val="111400"/>
              </a:lnSpc>
              <a:spcBef>
                <a:spcPts val="395"/>
              </a:spcBef>
            </a:pPr>
            <a:r>
              <a:rPr lang="ru-RU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П</a:t>
            </a:r>
            <a:r>
              <a:rPr dirty="0" err="1">
                <a:solidFill>
                  <a:srgbClr val="01496E"/>
                </a:solidFill>
                <a:latin typeface="Panton SemiBold" pitchFamily="50" charset="-52"/>
                <a:cs typeface="Arial"/>
              </a:rPr>
              <a:t>редварительный</a:t>
            </a:r>
            <a:r>
              <a:rPr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  </a:t>
            </a:r>
            <a:r>
              <a:rPr dirty="0" err="1">
                <a:solidFill>
                  <a:srgbClr val="01496E"/>
                </a:solidFill>
                <a:latin typeface="Panton SemiBold" pitchFamily="50" charset="-52"/>
                <a:cs typeface="Arial"/>
              </a:rPr>
              <a:t>расчет</a:t>
            </a:r>
            <a:r>
              <a:rPr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 </a:t>
            </a:r>
            <a:r>
              <a:rPr lang="ru-RU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стоимости</a:t>
            </a:r>
            <a:endParaRPr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742269" y="3749675"/>
            <a:ext cx="5045710" cy="1135567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sz="2300" spc="-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ДОГОВОР</a:t>
            </a:r>
            <a:endParaRPr sz="2300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 marL="1292225" marR="1287145" algn="ctr">
              <a:lnSpc>
                <a:spcPct val="111400"/>
              </a:lnSpc>
              <a:spcBef>
                <a:spcPts val="395"/>
              </a:spcBef>
            </a:pPr>
            <a:r>
              <a:rPr lang="ru-RU" spc="4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З</a:t>
            </a:r>
            <a:r>
              <a:rPr spc="40" dirty="0" err="1">
                <a:solidFill>
                  <a:srgbClr val="01496E"/>
                </a:solidFill>
                <a:latin typeface="Panton SemiBold" pitchFamily="50" charset="-52"/>
                <a:cs typeface="Arial"/>
              </a:rPr>
              <a:t>аключение</a:t>
            </a:r>
            <a:r>
              <a:rPr spc="-13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 </a:t>
            </a:r>
            <a:r>
              <a:rPr lang="ru-RU" spc="-13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 </a:t>
            </a:r>
            <a:r>
              <a:rPr spc="45" dirty="0" err="1">
                <a:solidFill>
                  <a:srgbClr val="01496E"/>
                </a:solidFill>
                <a:latin typeface="Panton SemiBold" pitchFamily="50" charset="-52"/>
                <a:cs typeface="Arial"/>
              </a:rPr>
              <a:t>договора</a:t>
            </a:r>
            <a:r>
              <a:rPr spc="4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 </a:t>
            </a:r>
            <a:r>
              <a:rPr spc="2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 </a:t>
            </a:r>
            <a:r>
              <a:rPr spc="3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на </a:t>
            </a:r>
            <a:r>
              <a:rPr spc="3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оказание</a:t>
            </a:r>
            <a:r>
              <a:rPr spc="-18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 </a:t>
            </a:r>
            <a:r>
              <a:rPr spc="5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услуг</a:t>
            </a:r>
            <a:endParaRPr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97340" y="3749675"/>
            <a:ext cx="5045710" cy="1426031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sz="2300" spc="-4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СОГЛАСОВАНИЕ</a:t>
            </a:r>
            <a:r>
              <a:rPr sz="2300" spc="-14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 </a:t>
            </a:r>
            <a:endParaRPr lang="ru-RU" sz="2300" spc="-145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 algn="ctr">
              <a:lnSpc>
                <a:spcPts val="2500"/>
              </a:lnSpc>
            </a:pPr>
            <a:r>
              <a:rPr sz="2300" spc="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ДЕТАЛЕЙ</a:t>
            </a:r>
            <a:endParaRPr sz="2300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lang="ru-RU" spc="4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О</a:t>
            </a:r>
            <a:r>
              <a:rPr spc="45" dirty="0" err="1">
                <a:solidFill>
                  <a:srgbClr val="01496E"/>
                </a:solidFill>
                <a:latin typeface="Panton SemiBold" pitchFamily="50" charset="-52"/>
                <a:cs typeface="Arial"/>
              </a:rPr>
              <a:t>бсуждение</a:t>
            </a:r>
            <a:r>
              <a:rPr spc="-7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 </a:t>
            </a:r>
            <a:r>
              <a:rPr spc="3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условий</a:t>
            </a:r>
            <a:endParaRPr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spc="6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и </a:t>
            </a:r>
            <a:r>
              <a:rPr spc="3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оптимальных</a:t>
            </a:r>
            <a:r>
              <a:rPr spc="-20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 </a:t>
            </a:r>
            <a:r>
              <a:rPr spc="2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вариантов</a:t>
            </a:r>
            <a:endParaRPr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28611" y="7864475"/>
            <a:ext cx="5045710" cy="1192634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algn="ctr">
              <a:lnSpc>
                <a:spcPts val="2760"/>
              </a:lnSpc>
            </a:pPr>
            <a:r>
              <a:rPr sz="2300" spc="2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ПОРУЧЕНИЕ</a:t>
            </a:r>
            <a:endParaRPr lang="ru-RU" sz="2300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 algn="ctr">
              <a:lnSpc>
                <a:spcPts val="2760"/>
              </a:lnSpc>
            </a:pPr>
            <a:r>
              <a:rPr lang="ru-RU" spc="15" dirty="0" err="1">
                <a:solidFill>
                  <a:srgbClr val="01496E"/>
                </a:solidFill>
                <a:latin typeface="Panton SemiBold" pitchFamily="50" charset="-52"/>
                <a:cs typeface="Arial"/>
              </a:rPr>
              <a:t>Ф</a:t>
            </a:r>
            <a:r>
              <a:rPr spc="15" dirty="0" err="1">
                <a:solidFill>
                  <a:srgbClr val="01496E"/>
                </a:solidFill>
                <a:latin typeface="Panton SemiBold" pitchFamily="50" charset="-52"/>
                <a:cs typeface="Arial"/>
              </a:rPr>
              <a:t>иксирование</a:t>
            </a:r>
            <a:r>
              <a:rPr spc="1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  </a:t>
            </a:r>
            <a:endParaRPr lang="ru-RU" spc="15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 algn="ctr">
              <a:lnSpc>
                <a:spcPts val="2760"/>
              </a:lnSpc>
            </a:pPr>
            <a:r>
              <a:rPr spc="5" dirty="0" err="1">
                <a:solidFill>
                  <a:srgbClr val="01496E"/>
                </a:solidFill>
                <a:latin typeface="Panton SemiBold" pitchFamily="50" charset="-52"/>
                <a:cs typeface="Arial"/>
              </a:rPr>
              <a:t>финальных</a:t>
            </a:r>
            <a:r>
              <a:rPr spc="-9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 </a:t>
            </a:r>
            <a:r>
              <a:rPr spc="1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деталей</a:t>
            </a:r>
            <a:endParaRPr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921740" y="7864475"/>
            <a:ext cx="5045710" cy="157735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300" cap="all" spc="5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Документооборот</a:t>
            </a:r>
          </a:p>
          <a:p>
            <a:pPr algn="ctr">
              <a:lnSpc>
                <a:spcPct val="100000"/>
              </a:lnSpc>
            </a:pPr>
            <a:r>
              <a:rPr lang="ru-RU" spc="2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П</a:t>
            </a:r>
            <a:r>
              <a:rPr spc="20" dirty="0" err="1">
                <a:solidFill>
                  <a:srgbClr val="01496E"/>
                </a:solidFill>
                <a:latin typeface="Panton SemiBold" pitchFamily="50" charset="-52"/>
                <a:cs typeface="Arial"/>
              </a:rPr>
              <a:t>редоставление</a:t>
            </a:r>
            <a:endParaRPr lang="ru-RU" spc="20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pc="45" dirty="0" err="1">
                <a:solidFill>
                  <a:srgbClr val="01496E"/>
                </a:solidFill>
                <a:latin typeface="Panton SemiBold" pitchFamily="50" charset="-52"/>
                <a:cs typeface="Arial"/>
              </a:rPr>
              <a:t>закрывающих</a:t>
            </a:r>
            <a:r>
              <a:rPr spc="-125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 </a:t>
            </a:r>
            <a:r>
              <a:rPr spc="30" dirty="0" err="1">
                <a:solidFill>
                  <a:srgbClr val="01496E"/>
                </a:solidFill>
                <a:latin typeface="Panton SemiBold" pitchFamily="50" charset="-52"/>
                <a:cs typeface="Arial"/>
              </a:rPr>
              <a:t>документов</a:t>
            </a:r>
            <a:endParaRPr lang="ru-RU" spc="30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 algn="ctr">
              <a:lnSpc>
                <a:spcPct val="100000"/>
              </a:lnSpc>
            </a:pPr>
            <a:endParaRPr lang="ru-RU" spc="30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ru-RU" spc="3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ЭДО</a:t>
            </a:r>
            <a:endParaRPr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69389" y="7864475"/>
            <a:ext cx="7396132" cy="746358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300" spc="-10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ДОСТАВКА</a:t>
            </a:r>
            <a:endParaRPr lang="ru-RU" sz="2300" spc="-10"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ru-RU" dirty="0">
                <a:solidFill>
                  <a:srgbClr val="01496E"/>
                </a:solidFill>
                <a:latin typeface="Panton SemiBold" pitchFamily="50" charset="-52"/>
                <a:cs typeface="Arial"/>
              </a:rPr>
              <a:t>Реализация проекта</a:t>
            </a:r>
            <a:endParaRPr dirty="0">
              <a:solidFill>
                <a:srgbClr val="01496E"/>
              </a:solidFill>
              <a:latin typeface="Panton SemiBold" pitchFamily="50" charset="-52"/>
              <a:cs typeface="Arial"/>
            </a:endParaRPr>
          </a:p>
        </p:txBody>
      </p:sp>
      <p:sp>
        <p:nvSpPr>
          <p:cNvPr id="79" name="object 9"/>
          <p:cNvSpPr txBox="1">
            <a:spLocks/>
          </p:cNvSpPr>
          <p:nvPr/>
        </p:nvSpPr>
        <p:spPr>
          <a:xfrm>
            <a:off x="984250" y="1921690"/>
            <a:ext cx="9690735" cy="1317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50" b="1" i="0">
                <a:solidFill>
                  <a:srgbClr val="1255A4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5000"/>
              </a:lnSpc>
              <a:spcBef>
                <a:spcPts val="95"/>
              </a:spcBef>
            </a:pPr>
            <a:r>
              <a:rPr lang="ru-RU" b="0" kern="0" spc="-150" dirty="0">
                <a:solidFill>
                  <a:srgbClr val="E60000"/>
                </a:solidFill>
                <a:latin typeface="Panton SemiBold" pitchFamily="50" charset="-52"/>
              </a:rPr>
              <a:t>Как мы</a:t>
            </a:r>
          </a:p>
          <a:p>
            <a:pPr marL="12700">
              <a:lnSpc>
                <a:spcPts val="5000"/>
              </a:lnSpc>
              <a:spcBef>
                <a:spcPts val="95"/>
              </a:spcBef>
            </a:pPr>
            <a:r>
              <a:rPr lang="ru-RU" b="0" kern="0" spc="-150" dirty="0">
                <a:solidFill>
                  <a:srgbClr val="E60000"/>
                </a:solidFill>
                <a:latin typeface="Panton SemiBold" pitchFamily="50" charset="-52"/>
              </a:rPr>
              <a:t>работаем</a:t>
            </a:r>
            <a:endParaRPr lang="ru-RU" b="0" kern="0" spc="-145" dirty="0">
              <a:solidFill>
                <a:srgbClr val="E60000"/>
              </a:solidFill>
              <a:latin typeface="Panton SemiBold" pitchFamily="50" charset="-52"/>
            </a:endParaRPr>
          </a:p>
        </p:txBody>
      </p:sp>
      <p:pic>
        <p:nvPicPr>
          <p:cNvPr id="5124" name="Picture 4" descr="C:\Users\Nata\Desktop\LKTK\ClipArt\shutterstock_1175266045 [Converted]-0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789" y="6520575"/>
            <a:ext cx="1236661" cy="127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Nata\Desktop\LKTK\ClipArt\shutterstock_1175266045 [Converted]-0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262" y="2225675"/>
            <a:ext cx="1723582" cy="145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Nata\Desktop\LKTK\ClipArt\shutterstock_1175266045 [Converted]-0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051" y="2304871"/>
            <a:ext cx="1450202" cy="137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Nata\Desktop\LKTK\ClipArt\shutterstock_1175266045 [Converted]-03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346" y="2289660"/>
            <a:ext cx="1236700" cy="146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Nata\Desktop\LKTK\ClipArt\shutterstock_1175266045 [Converted]-04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6547299"/>
            <a:ext cx="978532" cy="124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Nata\Desktop\LKTK\ClipArt\shutterstock_1175266045 [Converted]-05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4050" y="6617985"/>
            <a:ext cx="1799566" cy="118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Nata\Desktop\LKTK\4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2" r="10808"/>
          <a:stretch/>
        </p:blipFill>
        <p:spPr bwMode="auto">
          <a:xfrm>
            <a:off x="-71314" y="10178506"/>
            <a:ext cx="20175414" cy="134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Nata\Desktop\LKTK\варианты нанесения лого (3)-0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28" y="682407"/>
            <a:ext cx="2711822" cy="87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20104100" cy="1068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Users\nmaslova\Desktop\Лиля\LKTK\Глобус\shutterstock_29258266 [Converted]-0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06270" y="778338"/>
            <a:ext cx="14807205" cy="10530548"/>
          </a:xfrm>
          <a:prstGeom prst="rect">
            <a:avLst/>
          </a:prstGeom>
          <a:noFill/>
        </p:spPr>
      </p:pic>
      <p:cxnSp>
        <p:nvCxnSpPr>
          <p:cNvPr id="304" name="Прямая соединительная линия 303"/>
          <p:cNvCxnSpPr/>
          <p:nvPr/>
        </p:nvCxnSpPr>
        <p:spPr>
          <a:xfrm flipV="1">
            <a:off x="12947650" y="3032344"/>
            <a:ext cx="36513" cy="125073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Прямая соединительная линия 306"/>
          <p:cNvCxnSpPr/>
          <p:nvPr/>
        </p:nvCxnSpPr>
        <p:spPr>
          <a:xfrm flipH="1">
            <a:off x="11804650" y="3020855"/>
            <a:ext cx="117951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object 9"/>
          <p:cNvSpPr txBox="1">
            <a:spLocks/>
          </p:cNvSpPr>
          <p:nvPr/>
        </p:nvSpPr>
        <p:spPr>
          <a:xfrm>
            <a:off x="10433050" y="2773205"/>
            <a:ext cx="331311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50" b="1" i="0">
                <a:solidFill>
                  <a:srgbClr val="1255A4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800" b="0" kern="0" spc="-150" dirty="0">
                <a:solidFill>
                  <a:srgbClr val="01496E"/>
                </a:solidFill>
                <a:latin typeface="Panton SemiBold" pitchFamily="50" charset="-52"/>
              </a:rPr>
              <a:t>Россия</a:t>
            </a:r>
            <a:endParaRPr lang="ru-RU" sz="2800" b="0" kern="0" spc="-145" dirty="0">
              <a:solidFill>
                <a:srgbClr val="01496E"/>
              </a:solidFill>
              <a:latin typeface="Panton SemiBold" pitchFamily="50" charset="-52"/>
            </a:endParaRPr>
          </a:p>
        </p:txBody>
      </p:sp>
      <p:sp>
        <p:nvSpPr>
          <p:cNvPr id="306" name="Овал 305"/>
          <p:cNvSpPr/>
          <p:nvPr/>
        </p:nvSpPr>
        <p:spPr>
          <a:xfrm>
            <a:off x="12871450" y="4283075"/>
            <a:ext cx="186614" cy="1866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Овал 310"/>
          <p:cNvSpPr/>
          <p:nvPr/>
        </p:nvSpPr>
        <p:spPr>
          <a:xfrm>
            <a:off x="11688763" y="2927548"/>
            <a:ext cx="186614" cy="1866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2" name="Прямая соединительная линия 311"/>
          <p:cNvCxnSpPr/>
          <p:nvPr/>
        </p:nvCxnSpPr>
        <p:spPr>
          <a:xfrm flipV="1">
            <a:off x="14816137" y="3841641"/>
            <a:ext cx="0" cy="91703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Прямая соединительная линия 312"/>
          <p:cNvCxnSpPr/>
          <p:nvPr/>
        </p:nvCxnSpPr>
        <p:spPr>
          <a:xfrm flipH="1">
            <a:off x="14804262" y="4767888"/>
            <a:ext cx="2667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object 9"/>
          <p:cNvSpPr txBox="1">
            <a:spLocks/>
          </p:cNvSpPr>
          <p:nvPr/>
        </p:nvSpPr>
        <p:spPr>
          <a:xfrm>
            <a:off x="17727503" y="4587875"/>
            <a:ext cx="331311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50" b="1" i="0">
                <a:solidFill>
                  <a:srgbClr val="1255A4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800" b="0" kern="0" spc="-150" dirty="0">
                <a:solidFill>
                  <a:srgbClr val="01496E"/>
                </a:solidFill>
                <a:latin typeface="Panton SemiBold" pitchFamily="50" charset="-52"/>
              </a:rPr>
              <a:t>СНГ</a:t>
            </a:r>
            <a:endParaRPr lang="ru-RU" sz="2800" b="0" kern="0" spc="-145" dirty="0">
              <a:solidFill>
                <a:srgbClr val="01496E"/>
              </a:solidFill>
              <a:latin typeface="Panton SemiBold" pitchFamily="50" charset="-52"/>
            </a:endParaRPr>
          </a:p>
        </p:txBody>
      </p:sp>
      <p:sp>
        <p:nvSpPr>
          <p:cNvPr id="315" name="Овал 314"/>
          <p:cNvSpPr/>
          <p:nvPr/>
        </p:nvSpPr>
        <p:spPr>
          <a:xfrm>
            <a:off x="14722830" y="3825875"/>
            <a:ext cx="186614" cy="1866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Овал 315"/>
          <p:cNvSpPr/>
          <p:nvPr/>
        </p:nvSpPr>
        <p:spPr>
          <a:xfrm>
            <a:off x="17377955" y="4674581"/>
            <a:ext cx="186614" cy="1866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0" name="Прямая соединительная линия 319"/>
          <p:cNvCxnSpPr/>
          <p:nvPr/>
        </p:nvCxnSpPr>
        <p:spPr>
          <a:xfrm>
            <a:off x="11387137" y="4532941"/>
            <a:ext cx="0" cy="107920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Прямая соединительная линия 320"/>
          <p:cNvCxnSpPr/>
          <p:nvPr/>
        </p:nvCxnSpPr>
        <p:spPr>
          <a:xfrm>
            <a:off x="10322850" y="5611655"/>
            <a:ext cx="106890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object 9"/>
          <p:cNvSpPr txBox="1">
            <a:spLocks/>
          </p:cNvSpPr>
          <p:nvPr/>
        </p:nvSpPr>
        <p:spPr>
          <a:xfrm>
            <a:off x="8909050" y="5364005"/>
            <a:ext cx="331311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50" b="1" i="0">
                <a:solidFill>
                  <a:srgbClr val="1255A4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800" b="0" kern="0" spc="-150" dirty="0">
                <a:solidFill>
                  <a:srgbClr val="01496E"/>
                </a:solidFill>
                <a:latin typeface="Panton SemiBold" pitchFamily="50" charset="-52"/>
              </a:rPr>
              <a:t>Европа</a:t>
            </a:r>
            <a:endParaRPr lang="ru-RU" sz="2800" b="0" kern="0" spc="-145" dirty="0">
              <a:solidFill>
                <a:srgbClr val="01496E"/>
              </a:solidFill>
              <a:latin typeface="Panton SemiBold" pitchFamily="50" charset="-52"/>
            </a:endParaRPr>
          </a:p>
        </p:txBody>
      </p:sp>
      <p:sp>
        <p:nvSpPr>
          <p:cNvPr id="323" name="Овал 322"/>
          <p:cNvSpPr/>
          <p:nvPr/>
        </p:nvSpPr>
        <p:spPr>
          <a:xfrm>
            <a:off x="11293830" y="4511675"/>
            <a:ext cx="186614" cy="1866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Овал 323"/>
          <p:cNvSpPr/>
          <p:nvPr/>
        </p:nvSpPr>
        <p:spPr>
          <a:xfrm flipH="1">
            <a:off x="10257962" y="5518348"/>
            <a:ext cx="186614" cy="1866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6" name="Прямая соединительная линия 325"/>
          <p:cNvCxnSpPr/>
          <p:nvPr/>
        </p:nvCxnSpPr>
        <p:spPr>
          <a:xfrm>
            <a:off x="14642739" y="5493163"/>
            <a:ext cx="0" cy="139647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Прямая соединительная линия 326"/>
          <p:cNvCxnSpPr/>
          <p:nvPr/>
        </p:nvCxnSpPr>
        <p:spPr>
          <a:xfrm flipH="1">
            <a:off x="14630864" y="6885670"/>
            <a:ext cx="2667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object 9"/>
          <p:cNvSpPr txBox="1">
            <a:spLocks/>
          </p:cNvSpPr>
          <p:nvPr/>
        </p:nvSpPr>
        <p:spPr>
          <a:xfrm>
            <a:off x="17559337" y="6645275"/>
            <a:ext cx="331311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50" b="1" i="0">
                <a:solidFill>
                  <a:srgbClr val="1255A4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800" b="0" kern="0" spc="-150" dirty="0">
                <a:solidFill>
                  <a:srgbClr val="01496E"/>
                </a:solidFill>
                <a:latin typeface="Panton SemiBold" pitchFamily="50" charset="-52"/>
              </a:rPr>
              <a:t>Азия</a:t>
            </a:r>
            <a:endParaRPr lang="ru-RU" sz="2800" b="0" kern="0" spc="-145" dirty="0">
              <a:solidFill>
                <a:srgbClr val="01496E"/>
              </a:solidFill>
              <a:latin typeface="Panton SemiBold" pitchFamily="50" charset="-52"/>
            </a:endParaRPr>
          </a:p>
        </p:txBody>
      </p:sp>
      <p:sp>
        <p:nvSpPr>
          <p:cNvPr id="329" name="Овал 328"/>
          <p:cNvSpPr/>
          <p:nvPr/>
        </p:nvSpPr>
        <p:spPr>
          <a:xfrm>
            <a:off x="14549432" y="5426075"/>
            <a:ext cx="186614" cy="1866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Овал 329"/>
          <p:cNvSpPr/>
          <p:nvPr/>
        </p:nvSpPr>
        <p:spPr>
          <a:xfrm>
            <a:off x="17204557" y="6792363"/>
            <a:ext cx="186614" cy="1866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2" name="Прямая соединительная линия 331"/>
          <p:cNvCxnSpPr/>
          <p:nvPr/>
        </p:nvCxnSpPr>
        <p:spPr>
          <a:xfrm flipV="1">
            <a:off x="6930149" y="4978514"/>
            <a:ext cx="0" cy="222660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Прямая соединительная линия 332"/>
          <p:cNvCxnSpPr/>
          <p:nvPr/>
        </p:nvCxnSpPr>
        <p:spPr>
          <a:xfrm>
            <a:off x="5418024" y="7210349"/>
            <a:ext cx="1524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" name="object 9"/>
          <p:cNvSpPr txBox="1">
            <a:spLocks/>
          </p:cNvSpPr>
          <p:nvPr/>
        </p:nvSpPr>
        <p:spPr>
          <a:xfrm>
            <a:off x="1824749" y="6947132"/>
            <a:ext cx="3313113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50" b="1" i="0">
                <a:solidFill>
                  <a:srgbClr val="1255A4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r">
              <a:lnSpc>
                <a:spcPts val="3600"/>
              </a:lnSpc>
              <a:spcBef>
                <a:spcPts val="95"/>
              </a:spcBef>
            </a:pPr>
            <a:r>
              <a:rPr lang="ru-RU" sz="2800" b="0" kern="0" spc="-150" dirty="0">
                <a:solidFill>
                  <a:srgbClr val="01496E"/>
                </a:solidFill>
                <a:latin typeface="Panton SemiBold" pitchFamily="50" charset="-52"/>
              </a:rPr>
              <a:t>Северная  Америка</a:t>
            </a:r>
            <a:endParaRPr lang="ru-RU" sz="2800" b="0" kern="0" spc="-145" dirty="0">
              <a:solidFill>
                <a:srgbClr val="01496E"/>
              </a:solidFill>
              <a:latin typeface="Panton SemiBold" pitchFamily="50" charset="-52"/>
            </a:endParaRPr>
          </a:p>
        </p:txBody>
      </p:sp>
      <p:sp>
        <p:nvSpPr>
          <p:cNvPr id="335" name="Овал 334"/>
          <p:cNvSpPr/>
          <p:nvPr/>
        </p:nvSpPr>
        <p:spPr>
          <a:xfrm>
            <a:off x="6836842" y="4892675"/>
            <a:ext cx="186614" cy="1866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Овал 335"/>
          <p:cNvSpPr/>
          <p:nvPr/>
        </p:nvSpPr>
        <p:spPr>
          <a:xfrm flipH="1">
            <a:off x="5329949" y="7117042"/>
            <a:ext cx="186614" cy="1866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8" name="Прямая соединительная линия 337"/>
          <p:cNvCxnSpPr/>
          <p:nvPr/>
        </p:nvCxnSpPr>
        <p:spPr>
          <a:xfrm>
            <a:off x="8815743" y="8366866"/>
            <a:ext cx="0" cy="143425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Прямая соединительная линия 338"/>
          <p:cNvCxnSpPr>
            <a:endCxn id="342" idx="6"/>
          </p:cNvCxnSpPr>
          <p:nvPr/>
        </p:nvCxnSpPr>
        <p:spPr>
          <a:xfrm flipH="1">
            <a:off x="6699250" y="9801123"/>
            <a:ext cx="211684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Овал 340"/>
          <p:cNvSpPr/>
          <p:nvPr/>
        </p:nvSpPr>
        <p:spPr>
          <a:xfrm>
            <a:off x="8722436" y="8256452"/>
            <a:ext cx="186614" cy="1866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2" name="Овал 341"/>
          <p:cNvSpPr/>
          <p:nvPr/>
        </p:nvSpPr>
        <p:spPr>
          <a:xfrm>
            <a:off x="6512636" y="9707816"/>
            <a:ext cx="186614" cy="1866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3" name="object 9"/>
          <p:cNvSpPr txBox="1">
            <a:spLocks/>
          </p:cNvSpPr>
          <p:nvPr/>
        </p:nvSpPr>
        <p:spPr>
          <a:xfrm>
            <a:off x="3045536" y="9538054"/>
            <a:ext cx="3313113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50" b="1" i="0">
                <a:solidFill>
                  <a:srgbClr val="1255A4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r">
              <a:lnSpc>
                <a:spcPts val="3600"/>
              </a:lnSpc>
              <a:spcBef>
                <a:spcPts val="95"/>
              </a:spcBef>
            </a:pPr>
            <a:r>
              <a:rPr lang="ru-RU" sz="2800" b="0" kern="0" spc="-150" dirty="0">
                <a:solidFill>
                  <a:srgbClr val="01496E"/>
                </a:solidFill>
                <a:latin typeface="Panton SemiBold" pitchFamily="50" charset="-52"/>
              </a:rPr>
              <a:t>Южная Америка</a:t>
            </a:r>
            <a:endParaRPr lang="ru-RU" sz="2800" b="0" kern="0" spc="-145" dirty="0">
              <a:solidFill>
                <a:srgbClr val="01496E"/>
              </a:solidFill>
              <a:latin typeface="Panton SemiBold" pitchFamily="50" charset="-52"/>
            </a:endParaRPr>
          </a:p>
        </p:txBody>
      </p:sp>
      <p:sp>
        <p:nvSpPr>
          <p:cNvPr id="344" name="object 9"/>
          <p:cNvSpPr txBox="1">
            <a:spLocks/>
          </p:cNvSpPr>
          <p:nvPr/>
        </p:nvSpPr>
        <p:spPr>
          <a:xfrm>
            <a:off x="984250" y="1921690"/>
            <a:ext cx="9690735" cy="13043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50" b="1" i="0">
                <a:solidFill>
                  <a:srgbClr val="1255A4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5000"/>
              </a:lnSpc>
              <a:spcBef>
                <a:spcPts val="95"/>
              </a:spcBef>
            </a:pPr>
            <a:r>
              <a:rPr lang="ru-RU" b="0" kern="0" spc="-150" dirty="0">
                <a:solidFill>
                  <a:srgbClr val="ED1C24"/>
                </a:solidFill>
                <a:latin typeface="Panton SemiBold" pitchFamily="50" charset="-52"/>
              </a:rPr>
              <a:t>География нашей </a:t>
            </a:r>
            <a:br>
              <a:rPr lang="ru-RU" b="0" kern="0" spc="-150" dirty="0">
                <a:solidFill>
                  <a:srgbClr val="ED1C24"/>
                </a:solidFill>
                <a:latin typeface="Panton SemiBold" pitchFamily="50" charset="-52"/>
              </a:rPr>
            </a:br>
            <a:r>
              <a:rPr lang="ru-RU" b="0" kern="0" spc="-150" dirty="0">
                <a:solidFill>
                  <a:srgbClr val="ED1C24"/>
                </a:solidFill>
                <a:latin typeface="Panton SemiBold" pitchFamily="50" charset="-52"/>
              </a:rPr>
              <a:t>деятельности</a:t>
            </a:r>
            <a:endParaRPr lang="ru-RU" b="0" kern="0" spc="-145" dirty="0">
              <a:solidFill>
                <a:srgbClr val="ED1C24"/>
              </a:solidFill>
              <a:latin typeface="Panton SemiBold" pitchFamily="50" charset="-52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10650" y="0"/>
            <a:ext cx="20104100" cy="1132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Прямая соединительная линия 36"/>
          <p:cNvCxnSpPr/>
          <p:nvPr/>
        </p:nvCxnSpPr>
        <p:spPr>
          <a:xfrm flipV="1">
            <a:off x="34813874" y="1324532"/>
            <a:ext cx="0" cy="3429000"/>
          </a:xfrm>
          <a:prstGeom prst="line">
            <a:avLst/>
          </a:prstGeom>
          <a:ln w="19050">
            <a:solidFill>
              <a:srgbClr val="014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34813874" y="1324532"/>
            <a:ext cx="2667000" cy="0"/>
          </a:xfrm>
          <a:prstGeom prst="line">
            <a:avLst/>
          </a:prstGeom>
          <a:ln w="19050">
            <a:solidFill>
              <a:srgbClr val="014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bject 9"/>
          <p:cNvSpPr txBox="1">
            <a:spLocks/>
          </p:cNvSpPr>
          <p:nvPr/>
        </p:nvSpPr>
        <p:spPr>
          <a:xfrm>
            <a:off x="37785674" y="1076882"/>
            <a:ext cx="331311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50" b="1" i="0">
                <a:solidFill>
                  <a:srgbClr val="1255A4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800" b="0" kern="0" spc="-150" dirty="0">
                <a:solidFill>
                  <a:srgbClr val="01496E"/>
                </a:solidFill>
                <a:latin typeface="Panton SemiBold" pitchFamily="50" charset="-52"/>
              </a:rPr>
              <a:t>Россия</a:t>
            </a:r>
            <a:endParaRPr lang="ru-RU" sz="2800" b="0" kern="0" spc="-145" dirty="0">
              <a:solidFill>
                <a:srgbClr val="01496E"/>
              </a:solidFill>
              <a:latin typeface="Panton SemiBold" pitchFamily="50" charset="-52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4720567" y="4702211"/>
            <a:ext cx="186614" cy="186614"/>
          </a:xfrm>
          <a:prstGeom prst="ellipse">
            <a:avLst/>
          </a:prstGeom>
          <a:solidFill>
            <a:srgbClr val="014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7387567" y="1231225"/>
            <a:ext cx="186614" cy="186614"/>
          </a:xfrm>
          <a:prstGeom prst="ellipse">
            <a:avLst/>
          </a:prstGeom>
          <a:solidFill>
            <a:srgbClr val="014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36526787" y="2306101"/>
            <a:ext cx="0" cy="2371231"/>
          </a:xfrm>
          <a:prstGeom prst="line">
            <a:avLst/>
          </a:prstGeom>
          <a:ln w="19050">
            <a:solidFill>
              <a:srgbClr val="014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36514912" y="2306101"/>
            <a:ext cx="2667000" cy="0"/>
          </a:xfrm>
          <a:prstGeom prst="line">
            <a:avLst/>
          </a:prstGeom>
          <a:ln w="19050">
            <a:solidFill>
              <a:srgbClr val="014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36433480" y="4626011"/>
            <a:ext cx="186614" cy="186614"/>
          </a:xfrm>
          <a:prstGeom prst="ellipse">
            <a:avLst/>
          </a:prstGeom>
          <a:solidFill>
            <a:srgbClr val="014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39088605" y="2212794"/>
            <a:ext cx="186614" cy="186614"/>
          </a:xfrm>
          <a:prstGeom prst="ellipse">
            <a:avLst/>
          </a:prstGeom>
          <a:solidFill>
            <a:srgbClr val="014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33097787" y="1871864"/>
            <a:ext cx="0" cy="3429000"/>
          </a:xfrm>
          <a:prstGeom prst="line">
            <a:avLst/>
          </a:prstGeom>
          <a:ln w="19050">
            <a:solidFill>
              <a:srgbClr val="014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1573787" y="1871864"/>
            <a:ext cx="1524000" cy="0"/>
          </a:xfrm>
          <a:prstGeom prst="line">
            <a:avLst/>
          </a:prstGeom>
          <a:ln w="19050">
            <a:solidFill>
              <a:srgbClr val="014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ject 9"/>
          <p:cNvSpPr txBox="1">
            <a:spLocks/>
          </p:cNvSpPr>
          <p:nvPr/>
        </p:nvSpPr>
        <p:spPr>
          <a:xfrm>
            <a:off x="30145830" y="1624214"/>
            <a:ext cx="331311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50" b="1" i="0">
                <a:solidFill>
                  <a:srgbClr val="1255A4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800" b="0" kern="0" spc="-150" dirty="0">
                <a:solidFill>
                  <a:srgbClr val="01496E"/>
                </a:solidFill>
                <a:latin typeface="Panton SemiBold" pitchFamily="50" charset="-52"/>
              </a:rPr>
              <a:t>Европа</a:t>
            </a:r>
            <a:endParaRPr lang="ru-RU" sz="2800" b="0" kern="0" spc="-145" dirty="0">
              <a:solidFill>
                <a:srgbClr val="01496E"/>
              </a:solidFill>
              <a:latin typeface="Panton SemiBold" pitchFamily="50" charset="-52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33004480" y="5249543"/>
            <a:ext cx="186614" cy="186614"/>
          </a:xfrm>
          <a:prstGeom prst="ellipse">
            <a:avLst/>
          </a:prstGeom>
          <a:solidFill>
            <a:srgbClr val="014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 flipH="1">
            <a:off x="31497587" y="1778557"/>
            <a:ext cx="186614" cy="186614"/>
          </a:xfrm>
          <a:prstGeom prst="ellipse">
            <a:avLst/>
          </a:prstGeom>
          <a:solidFill>
            <a:srgbClr val="014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36272431" y="5862948"/>
            <a:ext cx="0" cy="1929553"/>
          </a:xfrm>
          <a:prstGeom prst="line">
            <a:avLst/>
          </a:prstGeom>
          <a:ln w="19050">
            <a:solidFill>
              <a:srgbClr val="014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36260556" y="7792501"/>
            <a:ext cx="2667000" cy="0"/>
          </a:xfrm>
          <a:prstGeom prst="line">
            <a:avLst/>
          </a:prstGeom>
          <a:ln w="19050">
            <a:solidFill>
              <a:srgbClr val="014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36179124" y="5811626"/>
            <a:ext cx="186614" cy="186614"/>
          </a:xfrm>
          <a:prstGeom prst="ellipse">
            <a:avLst/>
          </a:prstGeom>
          <a:solidFill>
            <a:srgbClr val="014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38834249" y="7699194"/>
            <a:ext cx="186614" cy="186614"/>
          </a:xfrm>
          <a:prstGeom prst="ellipse">
            <a:avLst/>
          </a:prstGeom>
          <a:solidFill>
            <a:srgbClr val="014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28373387" y="4889129"/>
            <a:ext cx="0" cy="2226603"/>
          </a:xfrm>
          <a:prstGeom prst="line">
            <a:avLst/>
          </a:prstGeom>
          <a:ln w="19050">
            <a:solidFill>
              <a:srgbClr val="014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26861262" y="7120964"/>
            <a:ext cx="1524000" cy="0"/>
          </a:xfrm>
          <a:prstGeom prst="line">
            <a:avLst/>
          </a:prstGeom>
          <a:ln w="19050">
            <a:solidFill>
              <a:srgbClr val="014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bject 9"/>
          <p:cNvSpPr txBox="1">
            <a:spLocks/>
          </p:cNvSpPr>
          <p:nvPr/>
        </p:nvSpPr>
        <p:spPr>
          <a:xfrm>
            <a:off x="23267987" y="6857747"/>
            <a:ext cx="3313113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50" b="1" i="0">
                <a:solidFill>
                  <a:srgbClr val="1255A4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r">
              <a:lnSpc>
                <a:spcPts val="3600"/>
              </a:lnSpc>
              <a:spcBef>
                <a:spcPts val="95"/>
              </a:spcBef>
            </a:pPr>
            <a:r>
              <a:rPr lang="ru-RU" sz="2800" b="0" kern="0" spc="-150" dirty="0">
                <a:solidFill>
                  <a:srgbClr val="01496E"/>
                </a:solidFill>
                <a:latin typeface="Panton SemiBold" pitchFamily="50" charset="-52"/>
              </a:rPr>
              <a:t>Северная  Америка</a:t>
            </a:r>
            <a:endParaRPr lang="ru-RU" sz="2800" b="0" kern="0" spc="-145" dirty="0">
              <a:solidFill>
                <a:srgbClr val="01496E"/>
              </a:solidFill>
              <a:latin typeface="Panton SemiBold" pitchFamily="50" charset="-52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28280080" y="4803290"/>
            <a:ext cx="186614" cy="186614"/>
          </a:xfrm>
          <a:prstGeom prst="ellipse">
            <a:avLst/>
          </a:prstGeom>
          <a:solidFill>
            <a:srgbClr val="014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 flipH="1">
            <a:off x="26773187" y="7027657"/>
            <a:ext cx="186614" cy="186614"/>
          </a:xfrm>
          <a:prstGeom prst="ellipse">
            <a:avLst/>
          </a:prstGeom>
          <a:solidFill>
            <a:srgbClr val="014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30258981" y="8868332"/>
            <a:ext cx="0" cy="1434257"/>
          </a:xfrm>
          <a:prstGeom prst="line">
            <a:avLst/>
          </a:prstGeom>
          <a:ln w="19050">
            <a:solidFill>
              <a:srgbClr val="014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27592337" y="10302589"/>
            <a:ext cx="2667000" cy="0"/>
          </a:xfrm>
          <a:prstGeom prst="line">
            <a:avLst/>
          </a:prstGeom>
          <a:ln w="19050">
            <a:solidFill>
              <a:srgbClr val="014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30165674" y="8757918"/>
            <a:ext cx="186614" cy="186614"/>
          </a:xfrm>
          <a:prstGeom prst="ellipse">
            <a:avLst/>
          </a:prstGeom>
          <a:solidFill>
            <a:srgbClr val="014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27535187" y="10209282"/>
            <a:ext cx="186614" cy="186614"/>
          </a:xfrm>
          <a:prstGeom prst="ellipse">
            <a:avLst/>
          </a:prstGeom>
          <a:solidFill>
            <a:srgbClr val="014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object 9"/>
          <p:cNvSpPr txBox="1">
            <a:spLocks/>
          </p:cNvSpPr>
          <p:nvPr/>
        </p:nvSpPr>
        <p:spPr>
          <a:xfrm>
            <a:off x="24068087" y="10039520"/>
            <a:ext cx="3313113" cy="4546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50" b="1" i="0">
                <a:solidFill>
                  <a:srgbClr val="1255A4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r">
              <a:lnSpc>
                <a:spcPts val="3600"/>
              </a:lnSpc>
              <a:spcBef>
                <a:spcPts val="95"/>
              </a:spcBef>
            </a:pPr>
            <a:r>
              <a:rPr lang="ru-RU" sz="2800" b="0" kern="0" spc="-150" dirty="0">
                <a:solidFill>
                  <a:srgbClr val="01496E"/>
                </a:solidFill>
                <a:latin typeface="Panton SemiBold" pitchFamily="50" charset="-52"/>
              </a:rPr>
              <a:t>Южная Америка</a:t>
            </a:r>
            <a:endParaRPr lang="ru-RU" sz="2800" b="0" kern="0" spc="-145" dirty="0">
              <a:solidFill>
                <a:srgbClr val="01496E"/>
              </a:solidFill>
              <a:latin typeface="Panton SemiBold" pitchFamily="50" charset="-52"/>
            </a:endParaRPr>
          </a:p>
        </p:txBody>
      </p:sp>
      <p:sp>
        <p:nvSpPr>
          <p:cNvPr id="65" name="object 9"/>
          <p:cNvSpPr txBox="1">
            <a:spLocks/>
          </p:cNvSpPr>
          <p:nvPr/>
        </p:nvSpPr>
        <p:spPr>
          <a:xfrm>
            <a:off x="22694900" y="1903461"/>
            <a:ext cx="9690735" cy="13043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50" b="1" i="0">
                <a:solidFill>
                  <a:srgbClr val="1255A4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5000"/>
              </a:lnSpc>
              <a:spcBef>
                <a:spcPts val="95"/>
              </a:spcBef>
            </a:pPr>
            <a:r>
              <a:rPr lang="ru-RU" b="0" kern="0" spc="-150" dirty="0">
                <a:solidFill>
                  <a:srgbClr val="E60000"/>
                </a:solidFill>
                <a:latin typeface="Panton SemiBold" pitchFamily="50" charset="-52"/>
              </a:rPr>
              <a:t>География нашей </a:t>
            </a:r>
            <a:br>
              <a:rPr lang="ru-RU" b="0" kern="0" spc="-150" dirty="0">
                <a:solidFill>
                  <a:srgbClr val="E60000"/>
                </a:solidFill>
                <a:latin typeface="Panton SemiBold" pitchFamily="50" charset="-52"/>
              </a:rPr>
            </a:br>
            <a:r>
              <a:rPr lang="ru-RU" b="0" kern="0" spc="-150" dirty="0">
                <a:solidFill>
                  <a:srgbClr val="E60000"/>
                </a:solidFill>
                <a:latin typeface="Panton SemiBold" pitchFamily="50" charset="-52"/>
              </a:rPr>
              <a:t>деятельности</a:t>
            </a:r>
            <a:endParaRPr lang="ru-RU" b="0" kern="0" spc="-145" dirty="0">
              <a:solidFill>
                <a:srgbClr val="E60000"/>
              </a:solidFill>
              <a:latin typeface="Panton SemiBold" pitchFamily="50" charset="-52"/>
            </a:endParaRPr>
          </a:p>
        </p:txBody>
      </p:sp>
      <p:pic>
        <p:nvPicPr>
          <p:cNvPr id="66" name="Picture 3" descr="C:\Users\Nata\Desktop\LKTK\lktk (1)-0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0" y="531046"/>
            <a:ext cx="2974139" cy="120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C:\Users\Nata\Desktop\LKTK\4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2" r="10808"/>
          <a:stretch/>
        </p:blipFill>
        <p:spPr bwMode="auto">
          <a:xfrm>
            <a:off x="-71314" y="10178506"/>
            <a:ext cx="20175414" cy="134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:\Users\Nata\Desktop\LKTK\варианты нанесения лого (3)-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28" y="682407"/>
            <a:ext cx="2711822" cy="87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6350" y="59417"/>
            <a:ext cx="20075727" cy="1024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object 9"/>
          <p:cNvSpPr txBox="1">
            <a:spLocks/>
          </p:cNvSpPr>
          <p:nvPr/>
        </p:nvSpPr>
        <p:spPr>
          <a:xfrm>
            <a:off x="984250" y="1867280"/>
            <a:ext cx="9690735" cy="663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50" b="1" i="0">
                <a:solidFill>
                  <a:srgbClr val="1255A4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5000"/>
              </a:lnSpc>
              <a:spcBef>
                <a:spcPts val="95"/>
              </a:spcBef>
            </a:pPr>
            <a:r>
              <a:rPr lang="ru-RU" b="0" kern="0" spc="-150" dirty="0">
                <a:solidFill>
                  <a:srgbClr val="E60000"/>
                </a:solidFill>
                <a:latin typeface="Panton SemiBold" pitchFamily="50" charset="-52"/>
              </a:rPr>
              <a:t>Наши партнеры</a:t>
            </a:r>
            <a:r>
              <a:rPr lang="en-US" b="0" kern="0" spc="-150" dirty="0">
                <a:solidFill>
                  <a:srgbClr val="E60000"/>
                </a:solidFill>
                <a:latin typeface="Panton SemiBold" pitchFamily="50" charset="-52"/>
              </a:rPr>
              <a:t> </a:t>
            </a:r>
            <a:r>
              <a:rPr lang="ru-RU" b="0" kern="0" spc="-150" dirty="0">
                <a:solidFill>
                  <a:srgbClr val="E60000"/>
                </a:solidFill>
                <a:latin typeface="Panton SemiBold" pitchFamily="50" charset="-52"/>
              </a:rPr>
              <a:t>и клиенты </a:t>
            </a:r>
            <a:endParaRPr lang="ru-RU" b="0" kern="0" spc="-145" dirty="0">
              <a:solidFill>
                <a:srgbClr val="E60000"/>
              </a:solidFill>
              <a:latin typeface="Panton SemiBold" pitchFamily="50" charset="-52"/>
            </a:endParaRPr>
          </a:p>
        </p:txBody>
      </p:sp>
      <p:pic>
        <p:nvPicPr>
          <p:cNvPr id="7" name="Picture 3" descr="C:\Users\Nata\Desktop\LKTK\4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2" r="10808"/>
          <a:stretch/>
        </p:blipFill>
        <p:spPr bwMode="auto">
          <a:xfrm>
            <a:off x="0" y="9692596"/>
            <a:ext cx="20175414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ata\Desktop\LKTK\варианты нанесения лого (3)-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28" y="682407"/>
            <a:ext cx="2711822" cy="87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id:image009.jpg@01D64300.CE24AF60"/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50" y="8714680"/>
            <a:ext cx="2314575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id:image006.jpg@01D64300.CE24AF60"/>
          <p:cNvPicPr/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5993" y="8785455"/>
            <a:ext cx="1686648" cy="116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id:image007.jpg@01D64300.CE24AF60"/>
          <p:cNvPicPr/>
          <p:nvPr/>
        </p:nvPicPr>
        <p:blipFill>
          <a:blip r:embed="rId10" r:link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199" y="8752780"/>
            <a:ext cx="2135524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id:image008.jpg@01D64300.CE24AF60"/>
          <p:cNvPicPr/>
          <p:nvPr/>
        </p:nvPicPr>
        <p:blipFill>
          <a:blip r:embed="rId12" r:link="rId13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687" y="8663004"/>
            <a:ext cx="2440324" cy="1479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980" y="8855075"/>
            <a:ext cx="1500076" cy="15000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997" y="8855075"/>
            <a:ext cx="1892771" cy="134687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26ACC6F-26FE-4FD1-91C6-221820467BD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275588" y="8760462"/>
            <a:ext cx="1897872" cy="11691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845FFD8-959D-40EF-9E77-1A74FB3ABAD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05560" y="433418"/>
            <a:ext cx="2621938" cy="73308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ED420E4-262D-4AF0-A07D-826E4DE7E69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535971" y="1480060"/>
            <a:ext cx="1892771" cy="134624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39808E3-244E-47D5-9A62-AD751D1E587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69711" y="1523464"/>
            <a:ext cx="2795874" cy="134687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3B390ED-B678-4FED-8078-9541DADE9A2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052532" y="1446220"/>
            <a:ext cx="1600109" cy="134624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02BC334-57E2-4757-9C46-D39A6ADA8C8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276431" y="1467103"/>
            <a:ext cx="1897872" cy="134687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1D0370E-205E-4F1D-AC4A-ADD1DDEED8C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143226" y="402507"/>
            <a:ext cx="2393578" cy="77702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9CB2488-73CC-4436-9A88-912EE15D085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017534" y="417961"/>
            <a:ext cx="2285556" cy="74611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6982A90-2798-475B-A2F1-FE0B10419606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t="6429" b="6949"/>
          <a:stretch/>
        </p:blipFill>
        <p:spPr>
          <a:xfrm>
            <a:off x="17557967" y="324781"/>
            <a:ext cx="1616336" cy="84172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563DF88-4FB6-4D80-BF7D-83349731AB2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048159" y="433416"/>
            <a:ext cx="2288119" cy="7330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696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3609</TotalTime>
  <Words>334</Words>
  <Application>Microsoft Office PowerPoint</Application>
  <PresentationFormat>Произвольный</PresentationFormat>
  <Paragraphs>128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Panton SemiBold</vt:lpstr>
      <vt:lpstr>Segoe UI Emoji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LKTK (Спак)_2</dc:title>
  <dc:creator>Nata</dc:creator>
  <cp:lastModifiedBy>Алексеев Кирилл Эдуардович</cp:lastModifiedBy>
  <cp:revision>190</cp:revision>
  <dcterms:created xsi:type="dcterms:W3CDTF">2019-09-20T13:21:47Z</dcterms:created>
  <dcterms:modified xsi:type="dcterms:W3CDTF">2025-05-21T10:36:48Z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2019-09-06T00:00:00Z</vt:filetime>
  </property>
  <property fmtid="{D5CDD505-2E9C-101B-9397-08002B2CF9AE}" pid="3" name="Creator">
    <vt:lpwstr>Adobe Illustrator CC 23.0 (Macintosh)</vt:lpwstr>
  </property>
  <property fmtid="{D5CDD505-2E9C-101B-9397-08002B2CF9AE}" pid="4" name="LastSaved">
    <vt:filetime>2019-09-20T00:00:00Z</vt:filetime>
  </property>
</Properties>
</file>