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68" y="-1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157551" y="2404198"/>
            <a:ext cx="4022090" cy="7511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1D1D1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754110" cy="1654810"/>
          </a:xfrm>
          <a:custGeom>
            <a:avLst/>
            <a:gdLst/>
            <a:ahLst/>
            <a:cxnLst/>
            <a:rect l="l" t="t" r="r" b="b"/>
            <a:pathLst>
              <a:path w="8754110" h="1654810">
                <a:moveTo>
                  <a:pt x="8753660" y="0"/>
                </a:moveTo>
                <a:lnTo>
                  <a:pt x="0" y="0"/>
                </a:lnTo>
                <a:lnTo>
                  <a:pt x="0" y="1654399"/>
                </a:lnTo>
                <a:lnTo>
                  <a:pt x="7470976" y="1654399"/>
                </a:lnTo>
                <a:lnTo>
                  <a:pt x="7519064" y="1653515"/>
                </a:lnTo>
                <a:lnTo>
                  <a:pt x="7566705" y="1650881"/>
                </a:lnTo>
                <a:lnTo>
                  <a:pt x="7613868" y="1646530"/>
                </a:lnTo>
                <a:lnTo>
                  <a:pt x="7660522" y="1640492"/>
                </a:lnTo>
                <a:lnTo>
                  <a:pt x="7706637" y="1632798"/>
                </a:lnTo>
                <a:lnTo>
                  <a:pt x="7752181" y="1623479"/>
                </a:lnTo>
                <a:lnTo>
                  <a:pt x="7797123" y="1612567"/>
                </a:lnTo>
                <a:lnTo>
                  <a:pt x="7841433" y="1600092"/>
                </a:lnTo>
                <a:lnTo>
                  <a:pt x="7885078" y="1586085"/>
                </a:lnTo>
                <a:lnTo>
                  <a:pt x="7928030" y="1570577"/>
                </a:lnTo>
                <a:lnTo>
                  <a:pt x="7970255" y="1553600"/>
                </a:lnTo>
                <a:lnTo>
                  <a:pt x="8011724" y="1535184"/>
                </a:lnTo>
                <a:lnTo>
                  <a:pt x="8052405" y="1515360"/>
                </a:lnTo>
                <a:lnTo>
                  <a:pt x="8092267" y="1494159"/>
                </a:lnTo>
                <a:lnTo>
                  <a:pt x="8131280" y="1471613"/>
                </a:lnTo>
                <a:lnTo>
                  <a:pt x="8169411" y="1447751"/>
                </a:lnTo>
                <a:lnTo>
                  <a:pt x="8206631" y="1422606"/>
                </a:lnTo>
                <a:lnTo>
                  <a:pt x="8242909" y="1396209"/>
                </a:lnTo>
                <a:lnTo>
                  <a:pt x="8278212" y="1368589"/>
                </a:lnTo>
                <a:lnTo>
                  <a:pt x="8312511" y="1339779"/>
                </a:lnTo>
                <a:lnTo>
                  <a:pt x="8345774" y="1309809"/>
                </a:lnTo>
                <a:lnTo>
                  <a:pt x="8377971" y="1278711"/>
                </a:lnTo>
                <a:lnTo>
                  <a:pt x="8409070" y="1246514"/>
                </a:lnTo>
                <a:lnTo>
                  <a:pt x="8439039" y="1213251"/>
                </a:lnTo>
                <a:lnTo>
                  <a:pt x="8467850" y="1178952"/>
                </a:lnTo>
                <a:lnTo>
                  <a:pt x="8495469" y="1143648"/>
                </a:lnTo>
                <a:lnTo>
                  <a:pt x="8521867" y="1107371"/>
                </a:lnTo>
                <a:lnTo>
                  <a:pt x="8547012" y="1070151"/>
                </a:lnTo>
                <a:lnTo>
                  <a:pt x="8570873" y="1032019"/>
                </a:lnTo>
                <a:lnTo>
                  <a:pt x="8593419" y="993007"/>
                </a:lnTo>
                <a:lnTo>
                  <a:pt x="8614620" y="953144"/>
                </a:lnTo>
                <a:lnTo>
                  <a:pt x="8634444" y="912463"/>
                </a:lnTo>
                <a:lnTo>
                  <a:pt x="8652860" y="870995"/>
                </a:lnTo>
                <a:lnTo>
                  <a:pt x="8669838" y="828769"/>
                </a:lnTo>
                <a:lnTo>
                  <a:pt x="8685345" y="785818"/>
                </a:lnTo>
                <a:lnTo>
                  <a:pt x="8699352" y="742172"/>
                </a:lnTo>
                <a:lnTo>
                  <a:pt x="8711827" y="697863"/>
                </a:lnTo>
                <a:lnTo>
                  <a:pt x="8722740" y="652920"/>
                </a:lnTo>
                <a:lnTo>
                  <a:pt x="8732058" y="607376"/>
                </a:lnTo>
                <a:lnTo>
                  <a:pt x="8739752" y="561262"/>
                </a:lnTo>
                <a:lnTo>
                  <a:pt x="8745790" y="514607"/>
                </a:lnTo>
                <a:lnTo>
                  <a:pt x="8750141" y="467444"/>
                </a:lnTo>
                <a:lnTo>
                  <a:pt x="8752775" y="419803"/>
                </a:lnTo>
                <a:lnTo>
                  <a:pt x="8753660" y="371716"/>
                </a:lnTo>
                <a:lnTo>
                  <a:pt x="8753660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006" y="135796"/>
            <a:ext cx="15514319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5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openxmlformats.org/officeDocument/2006/relationships/image" Target="../media/image20.png"/><Relationship Id="rId5" Type="http://schemas.openxmlformats.org/officeDocument/2006/relationships/image" Target="../media/image56.png"/><Relationship Id="rId10" Type="http://schemas.openxmlformats.org/officeDocument/2006/relationships/image" Target="../media/image3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m.kalashnikov@unitwork.ru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44.png"/><Relationship Id="rId5" Type="http://schemas.openxmlformats.org/officeDocument/2006/relationships/image" Target="../media/image33.png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31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8.png"/><Relationship Id="rId3" Type="http://schemas.openxmlformats.org/officeDocument/2006/relationships/image" Target="../media/image46.png"/><Relationship Id="rId7" Type="http://schemas.openxmlformats.org/officeDocument/2006/relationships/image" Target="../media/image31.png"/><Relationship Id="rId12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2.png"/><Relationship Id="rId5" Type="http://schemas.openxmlformats.org/officeDocument/2006/relationships/image" Target="../media/image48.png"/><Relationship Id="rId10" Type="http://schemas.openxmlformats.org/officeDocument/2006/relationships/image" Target="../media/image3.png"/><Relationship Id="rId4" Type="http://schemas.openxmlformats.org/officeDocument/2006/relationships/image" Target="../media/image47.png"/><Relationship Id="rId9" Type="http://schemas.openxmlformats.org/officeDocument/2006/relationships/image" Target="../media/image4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675280"/>
            <a:ext cx="7414895" cy="7633334"/>
            <a:chOff x="0" y="3675280"/>
            <a:chExt cx="7414895" cy="7633334"/>
          </a:xfrm>
        </p:grpSpPr>
        <p:sp>
          <p:nvSpPr>
            <p:cNvPr id="3" name="object 3"/>
            <p:cNvSpPr/>
            <p:nvPr/>
          </p:nvSpPr>
          <p:spPr>
            <a:xfrm>
              <a:off x="0" y="3675280"/>
              <a:ext cx="6774815" cy="7633334"/>
            </a:xfrm>
            <a:custGeom>
              <a:avLst/>
              <a:gdLst/>
              <a:ahLst/>
              <a:cxnLst/>
              <a:rect l="l" t="t" r="r" b="b"/>
              <a:pathLst>
                <a:path w="6774815" h="7633334">
                  <a:moveTo>
                    <a:pt x="5204030" y="0"/>
                  </a:moveTo>
                  <a:lnTo>
                    <a:pt x="0" y="0"/>
                  </a:lnTo>
                  <a:lnTo>
                    <a:pt x="0" y="7633275"/>
                  </a:lnTo>
                  <a:lnTo>
                    <a:pt x="6774662" y="7633275"/>
                  </a:lnTo>
                  <a:lnTo>
                    <a:pt x="6774662" y="1570632"/>
                  </a:lnTo>
                  <a:lnTo>
                    <a:pt x="6773942" y="1522614"/>
                  </a:lnTo>
                  <a:lnTo>
                    <a:pt x="6771796" y="1474953"/>
                  </a:lnTo>
                  <a:lnTo>
                    <a:pt x="6768244" y="1427672"/>
                  </a:lnTo>
                  <a:lnTo>
                    <a:pt x="6763306" y="1380791"/>
                  </a:lnTo>
                  <a:lnTo>
                    <a:pt x="6757004" y="1334329"/>
                  </a:lnTo>
                  <a:lnTo>
                    <a:pt x="6749357" y="1288308"/>
                  </a:lnTo>
                  <a:lnTo>
                    <a:pt x="6740387" y="1242749"/>
                  </a:lnTo>
                  <a:lnTo>
                    <a:pt x="6730114" y="1197671"/>
                  </a:lnTo>
                  <a:lnTo>
                    <a:pt x="6718558" y="1153095"/>
                  </a:lnTo>
                  <a:lnTo>
                    <a:pt x="6705740" y="1109042"/>
                  </a:lnTo>
                  <a:lnTo>
                    <a:pt x="6691680" y="1065532"/>
                  </a:lnTo>
                  <a:lnTo>
                    <a:pt x="6676400" y="1022586"/>
                  </a:lnTo>
                  <a:lnTo>
                    <a:pt x="6659919" y="980225"/>
                  </a:lnTo>
                  <a:lnTo>
                    <a:pt x="6642258" y="938469"/>
                  </a:lnTo>
                  <a:lnTo>
                    <a:pt x="6623438" y="897337"/>
                  </a:lnTo>
                  <a:lnTo>
                    <a:pt x="6603478" y="856852"/>
                  </a:lnTo>
                  <a:lnTo>
                    <a:pt x="6582401" y="817034"/>
                  </a:lnTo>
                  <a:lnTo>
                    <a:pt x="6560226" y="777903"/>
                  </a:lnTo>
                  <a:lnTo>
                    <a:pt x="6536973" y="739479"/>
                  </a:lnTo>
                  <a:lnTo>
                    <a:pt x="6512664" y="701783"/>
                  </a:lnTo>
                  <a:lnTo>
                    <a:pt x="6487318" y="664836"/>
                  </a:lnTo>
                  <a:lnTo>
                    <a:pt x="6460957" y="628658"/>
                  </a:lnTo>
                  <a:lnTo>
                    <a:pt x="6433601" y="593270"/>
                  </a:lnTo>
                  <a:lnTo>
                    <a:pt x="6405270" y="558692"/>
                  </a:lnTo>
                  <a:lnTo>
                    <a:pt x="6375985" y="524945"/>
                  </a:lnTo>
                  <a:lnTo>
                    <a:pt x="6345767" y="492050"/>
                  </a:lnTo>
                  <a:lnTo>
                    <a:pt x="6314636" y="460026"/>
                  </a:lnTo>
                  <a:lnTo>
                    <a:pt x="6282612" y="428895"/>
                  </a:lnTo>
                  <a:lnTo>
                    <a:pt x="6249716" y="398676"/>
                  </a:lnTo>
                  <a:lnTo>
                    <a:pt x="6215969" y="369392"/>
                  </a:lnTo>
                  <a:lnTo>
                    <a:pt x="6181392" y="341061"/>
                  </a:lnTo>
                  <a:lnTo>
                    <a:pt x="6146004" y="313705"/>
                  </a:lnTo>
                  <a:lnTo>
                    <a:pt x="6109826" y="287344"/>
                  </a:lnTo>
                  <a:lnTo>
                    <a:pt x="6072879" y="261998"/>
                  </a:lnTo>
                  <a:lnTo>
                    <a:pt x="6035183" y="237689"/>
                  </a:lnTo>
                  <a:lnTo>
                    <a:pt x="5996759" y="214436"/>
                  </a:lnTo>
                  <a:lnTo>
                    <a:pt x="5957628" y="192261"/>
                  </a:lnTo>
                  <a:lnTo>
                    <a:pt x="5917809" y="171183"/>
                  </a:lnTo>
                  <a:lnTo>
                    <a:pt x="5877324" y="151224"/>
                  </a:lnTo>
                  <a:lnTo>
                    <a:pt x="5836193" y="132404"/>
                  </a:lnTo>
                  <a:lnTo>
                    <a:pt x="5794437" y="114743"/>
                  </a:lnTo>
                  <a:lnTo>
                    <a:pt x="5752075" y="98262"/>
                  </a:lnTo>
                  <a:lnTo>
                    <a:pt x="5709130" y="82981"/>
                  </a:lnTo>
                  <a:lnTo>
                    <a:pt x="5665620" y="68922"/>
                  </a:lnTo>
                  <a:lnTo>
                    <a:pt x="5621567" y="56104"/>
                  </a:lnTo>
                  <a:lnTo>
                    <a:pt x="5576991" y="44548"/>
                  </a:lnTo>
                  <a:lnTo>
                    <a:pt x="5531913" y="34275"/>
                  </a:lnTo>
                  <a:lnTo>
                    <a:pt x="5486354" y="25304"/>
                  </a:lnTo>
                  <a:lnTo>
                    <a:pt x="5440333" y="17658"/>
                  </a:lnTo>
                  <a:lnTo>
                    <a:pt x="5393871" y="11356"/>
                  </a:lnTo>
                  <a:lnTo>
                    <a:pt x="5346990" y="6418"/>
                  </a:lnTo>
                  <a:lnTo>
                    <a:pt x="5299708" y="2866"/>
                  </a:lnTo>
                  <a:lnTo>
                    <a:pt x="5252048" y="720"/>
                  </a:lnTo>
                  <a:lnTo>
                    <a:pt x="5204030" y="0"/>
                  </a:lnTo>
                  <a:close/>
                </a:path>
              </a:pathLst>
            </a:custGeom>
            <a:solidFill>
              <a:srgbClr val="F545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2703" y="4782673"/>
              <a:ext cx="2652395" cy="1078865"/>
            </a:xfrm>
            <a:custGeom>
              <a:avLst/>
              <a:gdLst/>
              <a:ahLst/>
              <a:cxnLst/>
              <a:rect l="l" t="t" r="r" b="b"/>
              <a:pathLst>
                <a:path w="2652395" h="1078864">
                  <a:moveTo>
                    <a:pt x="1237615" y="0"/>
                  </a:moveTo>
                  <a:lnTo>
                    <a:pt x="993990" y="0"/>
                  </a:lnTo>
                  <a:lnTo>
                    <a:pt x="993990" y="902258"/>
                  </a:lnTo>
                  <a:lnTo>
                    <a:pt x="479704" y="902258"/>
                  </a:lnTo>
                  <a:lnTo>
                    <a:pt x="432625" y="897915"/>
                  </a:lnTo>
                  <a:lnTo>
                    <a:pt x="389115" y="884872"/>
                  </a:lnTo>
                  <a:lnTo>
                    <a:pt x="349173" y="863142"/>
                  </a:lnTo>
                  <a:lnTo>
                    <a:pt x="312801" y="832726"/>
                  </a:lnTo>
                  <a:lnTo>
                    <a:pt x="282536" y="796175"/>
                  </a:lnTo>
                  <a:lnTo>
                    <a:pt x="260908" y="756107"/>
                  </a:lnTo>
                  <a:lnTo>
                    <a:pt x="247929" y="712520"/>
                  </a:lnTo>
                  <a:lnTo>
                    <a:pt x="243611" y="665403"/>
                  </a:lnTo>
                  <a:lnTo>
                    <a:pt x="243611" y="0"/>
                  </a:lnTo>
                  <a:lnTo>
                    <a:pt x="0" y="0"/>
                  </a:lnTo>
                  <a:lnTo>
                    <a:pt x="0" y="665454"/>
                  </a:lnTo>
                  <a:lnTo>
                    <a:pt x="2057" y="706729"/>
                  </a:lnTo>
                  <a:lnTo>
                    <a:pt x="8255" y="747115"/>
                  </a:lnTo>
                  <a:lnTo>
                    <a:pt x="18580" y="786599"/>
                  </a:lnTo>
                  <a:lnTo>
                    <a:pt x="33045" y="825195"/>
                  </a:lnTo>
                  <a:lnTo>
                    <a:pt x="50977" y="862050"/>
                  </a:lnTo>
                  <a:lnTo>
                    <a:pt x="71678" y="896251"/>
                  </a:lnTo>
                  <a:lnTo>
                    <a:pt x="95148" y="927836"/>
                  </a:lnTo>
                  <a:lnTo>
                    <a:pt x="121399" y="956792"/>
                  </a:lnTo>
                  <a:lnTo>
                    <a:pt x="150393" y="983043"/>
                  </a:lnTo>
                  <a:lnTo>
                    <a:pt x="182118" y="1006513"/>
                  </a:lnTo>
                  <a:lnTo>
                    <a:pt x="216560" y="1027214"/>
                  </a:lnTo>
                  <a:lnTo>
                    <a:pt x="253733" y="1045146"/>
                  </a:lnTo>
                  <a:lnTo>
                    <a:pt x="292684" y="1059624"/>
                  </a:lnTo>
                  <a:lnTo>
                    <a:pt x="332409" y="1069962"/>
                  </a:lnTo>
                  <a:lnTo>
                    <a:pt x="372948" y="1076159"/>
                  </a:lnTo>
                  <a:lnTo>
                    <a:pt x="414274" y="1078217"/>
                  </a:lnTo>
                  <a:lnTo>
                    <a:pt x="1237615" y="1078217"/>
                  </a:lnTo>
                  <a:lnTo>
                    <a:pt x="1237615" y="0"/>
                  </a:lnTo>
                  <a:close/>
                </a:path>
                <a:path w="2652395" h="1078864">
                  <a:moveTo>
                    <a:pt x="2652052" y="0"/>
                  </a:moveTo>
                  <a:lnTo>
                    <a:pt x="2409926" y="0"/>
                  </a:lnTo>
                  <a:lnTo>
                    <a:pt x="2409926" y="808939"/>
                  </a:lnTo>
                  <a:lnTo>
                    <a:pt x="1661045" y="0"/>
                  </a:lnTo>
                  <a:lnTo>
                    <a:pt x="1417421" y="0"/>
                  </a:lnTo>
                  <a:lnTo>
                    <a:pt x="1417421" y="1078217"/>
                  </a:lnTo>
                  <a:lnTo>
                    <a:pt x="1661045" y="1078217"/>
                  </a:lnTo>
                  <a:lnTo>
                    <a:pt x="1661045" y="274447"/>
                  </a:lnTo>
                  <a:lnTo>
                    <a:pt x="2409926" y="1078547"/>
                  </a:lnTo>
                  <a:lnTo>
                    <a:pt x="2409926" y="1078217"/>
                  </a:lnTo>
                  <a:lnTo>
                    <a:pt x="2652052" y="1078217"/>
                  </a:lnTo>
                  <a:lnTo>
                    <a:pt x="2652052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578607" y="4782671"/>
            <a:ext cx="243840" cy="1078230"/>
          </a:xfrm>
          <a:custGeom>
            <a:avLst/>
            <a:gdLst/>
            <a:ahLst/>
            <a:cxnLst/>
            <a:rect l="l" t="t" r="r" b="b"/>
            <a:pathLst>
              <a:path w="243840" h="1078229">
                <a:moveTo>
                  <a:pt x="243615" y="0"/>
                </a:moveTo>
                <a:lnTo>
                  <a:pt x="0" y="0"/>
                </a:lnTo>
                <a:lnTo>
                  <a:pt x="0" y="1078218"/>
                </a:lnTo>
                <a:lnTo>
                  <a:pt x="243615" y="1078218"/>
                </a:lnTo>
                <a:lnTo>
                  <a:pt x="243615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4089" y="4782864"/>
            <a:ext cx="1189355" cy="1078230"/>
          </a:xfrm>
          <a:custGeom>
            <a:avLst/>
            <a:gdLst/>
            <a:ahLst/>
            <a:cxnLst/>
            <a:rect l="l" t="t" r="r" b="b"/>
            <a:pathLst>
              <a:path w="1189354" h="1078229">
                <a:moveTo>
                  <a:pt x="1188745" y="0"/>
                </a:moveTo>
                <a:lnTo>
                  <a:pt x="0" y="0"/>
                </a:lnTo>
                <a:lnTo>
                  <a:pt x="0" y="176530"/>
                </a:lnTo>
                <a:lnTo>
                  <a:pt x="473659" y="176530"/>
                </a:lnTo>
                <a:lnTo>
                  <a:pt x="473659" y="1078230"/>
                </a:lnTo>
                <a:lnTo>
                  <a:pt x="715022" y="1078230"/>
                </a:lnTo>
                <a:lnTo>
                  <a:pt x="715022" y="176530"/>
                </a:lnTo>
                <a:lnTo>
                  <a:pt x="1188745" y="176530"/>
                </a:lnTo>
                <a:lnTo>
                  <a:pt x="1188745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11616" y="4782671"/>
            <a:ext cx="1729739" cy="1078230"/>
          </a:xfrm>
          <a:custGeom>
            <a:avLst/>
            <a:gdLst/>
            <a:ahLst/>
            <a:cxnLst/>
            <a:rect l="l" t="t" r="r" b="b"/>
            <a:pathLst>
              <a:path w="1729740" h="1078229">
                <a:moveTo>
                  <a:pt x="1729371" y="0"/>
                </a:moveTo>
                <a:lnTo>
                  <a:pt x="1490991" y="0"/>
                </a:lnTo>
                <a:lnTo>
                  <a:pt x="1181220" y="877449"/>
                </a:lnTo>
                <a:lnTo>
                  <a:pt x="975813" y="281080"/>
                </a:lnTo>
                <a:lnTo>
                  <a:pt x="756364" y="281080"/>
                </a:lnTo>
                <a:lnTo>
                  <a:pt x="548140" y="877449"/>
                </a:lnTo>
                <a:lnTo>
                  <a:pt x="238369" y="0"/>
                </a:lnTo>
                <a:lnTo>
                  <a:pt x="0" y="0"/>
                </a:lnTo>
                <a:lnTo>
                  <a:pt x="386469" y="1078218"/>
                </a:lnTo>
                <a:lnTo>
                  <a:pt x="709779" y="1078218"/>
                </a:lnTo>
                <a:lnTo>
                  <a:pt x="864685" y="582966"/>
                </a:lnTo>
                <a:lnTo>
                  <a:pt x="1019581" y="1078218"/>
                </a:lnTo>
                <a:lnTo>
                  <a:pt x="1343644" y="1078218"/>
                </a:lnTo>
                <a:lnTo>
                  <a:pt x="1729371" y="0"/>
                </a:lnTo>
                <a:close/>
              </a:path>
            </a:pathLst>
          </a:custGeom>
          <a:solidFill>
            <a:srgbClr val="FF9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04533" y="4782710"/>
            <a:ext cx="1414780" cy="1078230"/>
          </a:xfrm>
          <a:custGeom>
            <a:avLst/>
            <a:gdLst/>
            <a:ahLst/>
            <a:cxnLst/>
            <a:rect l="l" t="t" r="r" b="b"/>
            <a:pathLst>
              <a:path w="1414779" h="1078229">
                <a:moveTo>
                  <a:pt x="1001519" y="0"/>
                </a:moveTo>
                <a:lnTo>
                  <a:pt x="412783" y="0"/>
                </a:lnTo>
                <a:lnTo>
                  <a:pt x="371474" y="2065"/>
                </a:lnTo>
                <a:lnTo>
                  <a:pt x="331012" y="8265"/>
                </a:lnTo>
                <a:lnTo>
                  <a:pt x="291400" y="18601"/>
                </a:lnTo>
                <a:lnTo>
                  <a:pt x="252641" y="33077"/>
                </a:lnTo>
                <a:lnTo>
                  <a:pt x="215633" y="51033"/>
                </a:lnTo>
                <a:lnTo>
                  <a:pt x="181300" y="71805"/>
                </a:lnTo>
                <a:lnTo>
                  <a:pt x="149651" y="95390"/>
                </a:lnTo>
                <a:lnTo>
                  <a:pt x="120687" y="121786"/>
                </a:lnTo>
                <a:lnTo>
                  <a:pt x="94460" y="150886"/>
                </a:lnTo>
                <a:lnTo>
                  <a:pt x="71061" y="182520"/>
                </a:lnTo>
                <a:lnTo>
                  <a:pt x="50484" y="216687"/>
                </a:lnTo>
                <a:lnTo>
                  <a:pt x="32721" y="253384"/>
                </a:lnTo>
                <a:lnTo>
                  <a:pt x="18407" y="291813"/>
                </a:lnTo>
                <a:lnTo>
                  <a:pt x="8181" y="331190"/>
                </a:lnTo>
                <a:lnTo>
                  <a:pt x="2045" y="371510"/>
                </a:lnTo>
                <a:lnTo>
                  <a:pt x="0" y="412772"/>
                </a:lnTo>
                <a:lnTo>
                  <a:pt x="0" y="665403"/>
                </a:lnTo>
                <a:lnTo>
                  <a:pt x="3450" y="720372"/>
                </a:lnTo>
                <a:lnTo>
                  <a:pt x="13804" y="773218"/>
                </a:lnTo>
                <a:lnTo>
                  <a:pt x="31067" y="823945"/>
                </a:lnTo>
                <a:lnTo>
                  <a:pt x="55244" y="872559"/>
                </a:lnTo>
                <a:lnTo>
                  <a:pt x="85373" y="917625"/>
                </a:lnTo>
                <a:lnTo>
                  <a:pt x="120478" y="957707"/>
                </a:lnTo>
                <a:lnTo>
                  <a:pt x="160561" y="992808"/>
                </a:lnTo>
                <a:lnTo>
                  <a:pt x="205627" y="1022932"/>
                </a:lnTo>
                <a:lnTo>
                  <a:pt x="254275" y="1047115"/>
                </a:lnTo>
                <a:lnTo>
                  <a:pt x="305024" y="1064381"/>
                </a:lnTo>
                <a:lnTo>
                  <a:pt x="357883" y="1074736"/>
                </a:lnTo>
                <a:lnTo>
                  <a:pt x="412783" y="1078187"/>
                </a:lnTo>
                <a:lnTo>
                  <a:pt x="1001445" y="1078187"/>
                </a:lnTo>
                <a:lnTo>
                  <a:pt x="1056439" y="1074732"/>
                </a:lnTo>
                <a:lnTo>
                  <a:pt x="1109299" y="1064369"/>
                </a:lnTo>
                <a:lnTo>
                  <a:pt x="1160019" y="1047101"/>
                </a:lnTo>
                <a:lnTo>
                  <a:pt x="1208601" y="1022932"/>
                </a:lnTo>
                <a:lnTo>
                  <a:pt x="1253667" y="992808"/>
                </a:lnTo>
                <a:lnTo>
                  <a:pt x="1293749" y="957707"/>
                </a:lnTo>
                <a:lnTo>
                  <a:pt x="1328851" y="917625"/>
                </a:lnTo>
                <a:lnTo>
                  <a:pt x="1339125" y="902255"/>
                </a:lnTo>
                <a:lnTo>
                  <a:pt x="478927" y="902255"/>
                </a:lnTo>
                <a:lnTo>
                  <a:pt x="431809" y="897909"/>
                </a:lnTo>
                <a:lnTo>
                  <a:pt x="388223" y="884872"/>
                </a:lnTo>
                <a:lnTo>
                  <a:pt x="348163" y="863139"/>
                </a:lnTo>
                <a:lnTo>
                  <a:pt x="311624" y="832707"/>
                </a:lnTo>
                <a:lnTo>
                  <a:pt x="281198" y="796169"/>
                </a:lnTo>
                <a:lnTo>
                  <a:pt x="259468" y="756103"/>
                </a:lnTo>
                <a:lnTo>
                  <a:pt x="246431" y="712514"/>
                </a:lnTo>
                <a:lnTo>
                  <a:pt x="242086" y="665403"/>
                </a:lnTo>
                <a:lnTo>
                  <a:pt x="242086" y="412772"/>
                </a:lnTo>
                <a:lnTo>
                  <a:pt x="246431" y="365693"/>
                </a:lnTo>
                <a:lnTo>
                  <a:pt x="259468" y="322179"/>
                </a:lnTo>
                <a:lnTo>
                  <a:pt x="281198" y="282234"/>
                </a:lnTo>
                <a:lnTo>
                  <a:pt x="311624" y="245856"/>
                </a:lnTo>
                <a:lnTo>
                  <a:pt x="348168" y="215592"/>
                </a:lnTo>
                <a:lnTo>
                  <a:pt x="388235" y="193973"/>
                </a:lnTo>
                <a:lnTo>
                  <a:pt x="431823" y="181000"/>
                </a:lnTo>
                <a:lnTo>
                  <a:pt x="478927" y="176675"/>
                </a:lnTo>
                <a:lnTo>
                  <a:pt x="1338919" y="176675"/>
                </a:lnTo>
                <a:lnTo>
                  <a:pt x="1319835" y="150880"/>
                </a:lnTo>
                <a:lnTo>
                  <a:pt x="1293615" y="121786"/>
                </a:lnTo>
                <a:lnTo>
                  <a:pt x="1264632" y="95377"/>
                </a:lnTo>
                <a:lnTo>
                  <a:pt x="1232978" y="71793"/>
                </a:lnTo>
                <a:lnTo>
                  <a:pt x="1198656" y="51028"/>
                </a:lnTo>
                <a:lnTo>
                  <a:pt x="1161660" y="33077"/>
                </a:lnTo>
                <a:lnTo>
                  <a:pt x="1122902" y="18601"/>
                </a:lnTo>
                <a:lnTo>
                  <a:pt x="1083290" y="8265"/>
                </a:lnTo>
                <a:lnTo>
                  <a:pt x="1042828" y="2065"/>
                </a:lnTo>
                <a:lnTo>
                  <a:pt x="1001519" y="0"/>
                </a:lnTo>
                <a:close/>
              </a:path>
              <a:path w="1414779" h="1078229">
                <a:moveTo>
                  <a:pt x="1338919" y="176675"/>
                </a:moveTo>
                <a:lnTo>
                  <a:pt x="935332" y="176675"/>
                </a:lnTo>
                <a:lnTo>
                  <a:pt x="982438" y="181000"/>
                </a:lnTo>
                <a:lnTo>
                  <a:pt x="1026028" y="193973"/>
                </a:lnTo>
                <a:lnTo>
                  <a:pt x="1066096" y="215592"/>
                </a:lnTo>
                <a:lnTo>
                  <a:pt x="1102636" y="245856"/>
                </a:lnTo>
                <a:lnTo>
                  <a:pt x="1133048" y="282234"/>
                </a:lnTo>
                <a:lnTo>
                  <a:pt x="1154780" y="322179"/>
                </a:lnTo>
                <a:lnTo>
                  <a:pt x="1167824" y="365693"/>
                </a:lnTo>
                <a:lnTo>
                  <a:pt x="1172173" y="412772"/>
                </a:lnTo>
                <a:lnTo>
                  <a:pt x="1172173" y="665403"/>
                </a:lnTo>
                <a:lnTo>
                  <a:pt x="1167830" y="712527"/>
                </a:lnTo>
                <a:lnTo>
                  <a:pt x="1154795" y="756115"/>
                </a:lnTo>
                <a:lnTo>
                  <a:pt x="1133066" y="796173"/>
                </a:lnTo>
                <a:lnTo>
                  <a:pt x="1102636" y="832707"/>
                </a:lnTo>
                <a:lnTo>
                  <a:pt x="1066096" y="863139"/>
                </a:lnTo>
                <a:lnTo>
                  <a:pt x="1026028" y="884872"/>
                </a:lnTo>
                <a:lnTo>
                  <a:pt x="982438" y="897909"/>
                </a:lnTo>
                <a:lnTo>
                  <a:pt x="935332" y="902255"/>
                </a:lnTo>
                <a:lnTo>
                  <a:pt x="1339125" y="902255"/>
                </a:lnTo>
                <a:lnTo>
                  <a:pt x="1383162" y="823945"/>
                </a:lnTo>
                <a:lnTo>
                  <a:pt x="1400439" y="773218"/>
                </a:lnTo>
                <a:lnTo>
                  <a:pt x="1410805" y="720372"/>
                </a:lnTo>
                <a:lnTo>
                  <a:pt x="1414260" y="665403"/>
                </a:lnTo>
                <a:lnTo>
                  <a:pt x="1414260" y="412772"/>
                </a:lnTo>
                <a:lnTo>
                  <a:pt x="1412221" y="371510"/>
                </a:lnTo>
                <a:lnTo>
                  <a:pt x="1406099" y="331190"/>
                </a:lnTo>
                <a:lnTo>
                  <a:pt x="1395888" y="291813"/>
                </a:lnTo>
                <a:lnTo>
                  <a:pt x="1381580" y="253384"/>
                </a:lnTo>
                <a:lnTo>
                  <a:pt x="1363812" y="216669"/>
                </a:lnTo>
                <a:lnTo>
                  <a:pt x="1343232" y="182504"/>
                </a:lnTo>
                <a:lnTo>
                  <a:pt x="1338919" y="176675"/>
                </a:lnTo>
                <a:close/>
              </a:path>
            </a:pathLst>
          </a:custGeom>
          <a:solidFill>
            <a:srgbClr val="FF9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96259" y="4782666"/>
            <a:ext cx="1238885" cy="1078230"/>
          </a:xfrm>
          <a:custGeom>
            <a:avLst/>
            <a:gdLst/>
            <a:ahLst/>
            <a:cxnLst/>
            <a:rect l="l" t="t" r="r" b="b"/>
            <a:pathLst>
              <a:path w="1238884" h="1078229">
                <a:moveTo>
                  <a:pt x="864685" y="0"/>
                </a:moveTo>
                <a:lnTo>
                  <a:pt x="0" y="0"/>
                </a:lnTo>
                <a:lnTo>
                  <a:pt x="0" y="1078228"/>
                </a:lnTo>
                <a:lnTo>
                  <a:pt x="242118" y="1078228"/>
                </a:lnTo>
                <a:lnTo>
                  <a:pt x="242118" y="747390"/>
                </a:lnTo>
                <a:lnTo>
                  <a:pt x="910458" y="747390"/>
                </a:lnTo>
                <a:lnTo>
                  <a:pt x="909019" y="745862"/>
                </a:lnTo>
                <a:lnTo>
                  <a:pt x="953841" y="737663"/>
                </a:lnTo>
                <a:lnTo>
                  <a:pt x="996608" y="724352"/>
                </a:lnTo>
                <a:lnTo>
                  <a:pt x="1037309" y="705916"/>
                </a:lnTo>
                <a:lnTo>
                  <a:pt x="1075935" y="682345"/>
                </a:lnTo>
                <a:lnTo>
                  <a:pt x="1111549" y="654389"/>
                </a:lnTo>
                <a:lnTo>
                  <a:pt x="1143221" y="622761"/>
                </a:lnTo>
                <a:lnTo>
                  <a:pt x="1170951" y="587465"/>
                </a:lnTo>
                <a:lnTo>
                  <a:pt x="1180724" y="571459"/>
                </a:lnTo>
                <a:lnTo>
                  <a:pt x="242118" y="571459"/>
                </a:lnTo>
                <a:lnTo>
                  <a:pt x="242118" y="176717"/>
                </a:lnTo>
                <a:lnTo>
                  <a:pt x="1181188" y="176717"/>
                </a:lnTo>
                <a:lnTo>
                  <a:pt x="1160561" y="146032"/>
                </a:lnTo>
                <a:lnTo>
                  <a:pt x="1128673" y="109678"/>
                </a:lnTo>
                <a:lnTo>
                  <a:pt x="1092327" y="77787"/>
                </a:lnTo>
                <a:lnTo>
                  <a:pt x="1051517" y="50364"/>
                </a:lnTo>
                <a:lnTo>
                  <a:pt x="1007560" y="28333"/>
                </a:lnTo>
                <a:lnTo>
                  <a:pt x="961765" y="12593"/>
                </a:lnTo>
                <a:lnTo>
                  <a:pt x="914137" y="3148"/>
                </a:lnTo>
                <a:lnTo>
                  <a:pt x="864685" y="0"/>
                </a:lnTo>
                <a:close/>
              </a:path>
              <a:path w="1238884" h="1078229">
                <a:moveTo>
                  <a:pt x="910458" y="747390"/>
                </a:moveTo>
                <a:lnTo>
                  <a:pt x="631582" y="747390"/>
                </a:lnTo>
                <a:lnTo>
                  <a:pt x="942882" y="1078187"/>
                </a:lnTo>
                <a:lnTo>
                  <a:pt x="1221826" y="1078187"/>
                </a:lnTo>
                <a:lnTo>
                  <a:pt x="910458" y="747390"/>
                </a:lnTo>
                <a:close/>
              </a:path>
              <a:path w="1238884" h="1078229">
                <a:moveTo>
                  <a:pt x="1181188" y="176717"/>
                </a:moveTo>
                <a:lnTo>
                  <a:pt x="798499" y="176717"/>
                </a:lnTo>
                <a:lnTo>
                  <a:pt x="837665" y="180333"/>
                </a:lnTo>
                <a:lnTo>
                  <a:pt x="873962" y="191185"/>
                </a:lnTo>
                <a:lnTo>
                  <a:pt x="937960" y="234600"/>
                </a:lnTo>
                <a:lnTo>
                  <a:pt x="963460" y="265009"/>
                </a:lnTo>
                <a:lnTo>
                  <a:pt x="992599" y="334566"/>
                </a:lnTo>
                <a:lnTo>
                  <a:pt x="996241" y="373716"/>
                </a:lnTo>
                <a:lnTo>
                  <a:pt x="992599" y="412886"/>
                </a:lnTo>
                <a:lnTo>
                  <a:pt x="963460" y="482617"/>
                </a:lnTo>
                <a:lnTo>
                  <a:pt x="937960" y="513188"/>
                </a:lnTo>
                <a:lnTo>
                  <a:pt x="907394" y="538681"/>
                </a:lnTo>
                <a:lnTo>
                  <a:pt x="837665" y="567817"/>
                </a:lnTo>
                <a:lnTo>
                  <a:pt x="798499" y="571459"/>
                </a:lnTo>
                <a:lnTo>
                  <a:pt x="1180724" y="571459"/>
                </a:lnTo>
                <a:lnTo>
                  <a:pt x="1213821" y="506987"/>
                </a:lnTo>
                <a:lnTo>
                  <a:pt x="1227453" y="464009"/>
                </a:lnTo>
                <a:lnTo>
                  <a:pt x="1235633" y="419574"/>
                </a:lnTo>
                <a:lnTo>
                  <a:pt x="1238360" y="373684"/>
                </a:lnTo>
                <a:lnTo>
                  <a:pt x="1235212" y="324232"/>
                </a:lnTo>
                <a:lnTo>
                  <a:pt x="1225770" y="276611"/>
                </a:lnTo>
                <a:lnTo>
                  <a:pt x="1210031" y="230817"/>
                </a:lnTo>
                <a:lnTo>
                  <a:pt x="1187995" y="186842"/>
                </a:lnTo>
                <a:lnTo>
                  <a:pt x="1181188" y="176717"/>
                </a:lnTo>
                <a:close/>
              </a:path>
            </a:pathLst>
          </a:custGeom>
          <a:solidFill>
            <a:srgbClr val="FF9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92515" y="4782673"/>
            <a:ext cx="1249045" cy="1078230"/>
          </a:xfrm>
          <a:custGeom>
            <a:avLst/>
            <a:gdLst/>
            <a:ahLst/>
            <a:cxnLst/>
            <a:rect l="l" t="t" r="r" b="b"/>
            <a:pathLst>
              <a:path w="1249044" h="1078229">
                <a:moveTo>
                  <a:pt x="1247375" y="0"/>
                </a:moveTo>
                <a:lnTo>
                  <a:pt x="996241" y="0"/>
                </a:lnTo>
                <a:lnTo>
                  <a:pt x="242118" y="799242"/>
                </a:lnTo>
                <a:lnTo>
                  <a:pt x="242118" y="0"/>
                </a:lnTo>
                <a:lnTo>
                  <a:pt x="0" y="0"/>
                </a:lnTo>
                <a:lnTo>
                  <a:pt x="0" y="1078218"/>
                </a:lnTo>
                <a:lnTo>
                  <a:pt x="251102" y="1078218"/>
                </a:lnTo>
                <a:lnTo>
                  <a:pt x="627802" y="667686"/>
                </a:lnTo>
                <a:lnTo>
                  <a:pt x="957143" y="1078218"/>
                </a:lnTo>
                <a:lnTo>
                  <a:pt x="1248872" y="1078218"/>
                </a:lnTo>
                <a:lnTo>
                  <a:pt x="786489" y="499995"/>
                </a:lnTo>
                <a:lnTo>
                  <a:pt x="1247375" y="0"/>
                </a:lnTo>
                <a:close/>
              </a:path>
            </a:pathLst>
          </a:custGeom>
          <a:solidFill>
            <a:srgbClr val="FF9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8872" y="6178309"/>
            <a:ext cx="320040" cy="342265"/>
          </a:xfrm>
          <a:custGeom>
            <a:avLst/>
            <a:gdLst/>
            <a:ahLst/>
            <a:cxnLst/>
            <a:rect l="l" t="t" r="r" b="b"/>
            <a:pathLst>
              <a:path w="320039" h="342265">
                <a:moveTo>
                  <a:pt x="179963" y="0"/>
                </a:moveTo>
                <a:lnTo>
                  <a:pt x="131242" y="0"/>
                </a:lnTo>
                <a:lnTo>
                  <a:pt x="0" y="341748"/>
                </a:lnTo>
                <a:lnTo>
                  <a:pt x="48019" y="341748"/>
                </a:lnTo>
                <a:lnTo>
                  <a:pt x="85557" y="238244"/>
                </a:lnTo>
                <a:lnTo>
                  <a:pt x="277478" y="238244"/>
                </a:lnTo>
                <a:lnTo>
                  <a:pt x="262400" y="201407"/>
                </a:lnTo>
                <a:lnTo>
                  <a:pt x="98614" y="201407"/>
                </a:lnTo>
                <a:lnTo>
                  <a:pt x="136142" y="101169"/>
                </a:lnTo>
                <a:lnTo>
                  <a:pt x="141751" y="84939"/>
                </a:lnTo>
                <a:lnTo>
                  <a:pt x="146690" y="68649"/>
                </a:lnTo>
                <a:lnTo>
                  <a:pt x="150959" y="52301"/>
                </a:lnTo>
                <a:lnTo>
                  <a:pt x="154560" y="35894"/>
                </a:lnTo>
                <a:lnTo>
                  <a:pt x="194654" y="35894"/>
                </a:lnTo>
                <a:lnTo>
                  <a:pt x="179963" y="0"/>
                </a:lnTo>
                <a:close/>
              </a:path>
              <a:path w="320039" h="342265">
                <a:moveTo>
                  <a:pt x="277478" y="238244"/>
                </a:moveTo>
                <a:lnTo>
                  <a:pt x="228453" y="238244"/>
                </a:lnTo>
                <a:lnTo>
                  <a:pt x="268316" y="341748"/>
                </a:lnTo>
                <a:lnTo>
                  <a:pt x="319843" y="341748"/>
                </a:lnTo>
                <a:lnTo>
                  <a:pt x="277478" y="238244"/>
                </a:lnTo>
                <a:close/>
              </a:path>
              <a:path w="320039" h="342265">
                <a:moveTo>
                  <a:pt x="194654" y="35894"/>
                </a:moveTo>
                <a:lnTo>
                  <a:pt x="154560" y="35894"/>
                </a:lnTo>
                <a:lnTo>
                  <a:pt x="159044" y="50730"/>
                </a:lnTo>
                <a:lnTo>
                  <a:pt x="164580" y="67487"/>
                </a:lnTo>
                <a:lnTo>
                  <a:pt x="171165" y="86164"/>
                </a:lnTo>
                <a:lnTo>
                  <a:pt x="178800" y="106761"/>
                </a:lnTo>
                <a:lnTo>
                  <a:pt x="214464" y="201407"/>
                </a:lnTo>
                <a:lnTo>
                  <a:pt x="262400" y="201407"/>
                </a:lnTo>
                <a:lnTo>
                  <a:pt x="194654" y="35894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82774" y="6178305"/>
            <a:ext cx="299720" cy="346710"/>
          </a:xfrm>
          <a:custGeom>
            <a:avLst/>
            <a:gdLst/>
            <a:ahLst/>
            <a:cxnLst/>
            <a:rect l="l" t="t" r="r" b="b"/>
            <a:pathLst>
              <a:path w="299720" h="346709">
                <a:moveTo>
                  <a:pt x="299561" y="0"/>
                </a:moveTo>
                <a:lnTo>
                  <a:pt x="254568" y="0"/>
                </a:lnTo>
                <a:lnTo>
                  <a:pt x="157126" y="209344"/>
                </a:lnTo>
                <a:lnTo>
                  <a:pt x="45694" y="0"/>
                </a:lnTo>
                <a:lnTo>
                  <a:pt x="0" y="0"/>
                </a:lnTo>
                <a:lnTo>
                  <a:pt x="138477" y="251070"/>
                </a:lnTo>
                <a:lnTo>
                  <a:pt x="131399" y="268253"/>
                </a:lnTo>
                <a:lnTo>
                  <a:pt x="105726" y="304083"/>
                </a:lnTo>
                <a:lnTo>
                  <a:pt x="83452" y="310042"/>
                </a:lnTo>
                <a:lnTo>
                  <a:pt x="73445" y="309388"/>
                </a:lnTo>
                <a:lnTo>
                  <a:pt x="63700" y="307425"/>
                </a:lnTo>
                <a:lnTo>
                  <a:pt x="54217" y="304150"/>
                </a:lnTo>
                <a:lnTo>
                  <a:pt x="44993" y="299561"/>
                </a:lnTo>
                <a:lnTo>
                  <a:pt x="44993" y="338251"/>
                </a:lnTo>
                <a:lnTo>
                  <a:pt x="57203" y="341824"/>
                </a:lnTo>
                <a:lnTo>
                  <a:pt x="68420" y="344376"/>
                </a:lnTo>
                <a:lnTo>
                  <a:pt x="78646" y="345908"/>
                </a:lnTo>
                <a:lnTo>
                  <a:pt x="87882" y="346418"/>
                </a:lnTo>
                <a:lnTo>
                  <a:pt x="101391" y="345456"/>
                </a:lnTo>
                <a:lnTo>
                  <a:pt x="140177" y="321180"/>
                </a:lnTo>
                <a:lnTo>
                  <a:pt x="159877" y="288542"/>
                </a:lnTo>
                <a:lnTo>
                  <a:pt x="171345" y="265751"/>
                </a:lnTo>
                <a:lnTo>
                  <a:pt x="299561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08332" y="6178429"/>
            <a:ext cx="271145" cy="341630"/>
          </a:xfrm>
          <a:custGeom>
            <a:avLst/>
            <a:gdLst/>
            <a:ahLst/>
            <a:cxnLst/>
            <a:rect l="l" t="t" r="r" b="b"/>
            <a:pathLst>
              <a:path w="271145" h="341629">
                <a:moveTo>
                  <a:pt x="270878" y="0"/>
                </a:moveTo>
                <a:lnTo>
                  <a:pt x="0" y="0"/>
                </a:lnTo>
                <a:lnTo>
                  <a:pt x="0" y="40640"/>
                </a:lnTo>
                <a:lnTo>
                  <a:pt x="112585" y="40640"/>
                </a:lnTo>
                <a:lnTo>
                  <a:pt x="112585" y="341630"/>
                </a:lnTo>
                <a:lnTo>
                  <a:pt x="157810" y="341630"/>
                </a:lnTo>
                <a:lnTo>
                  <a:pt x="157810" y="40640"/>
                </a:lnTo>
                <a:lnTo>
                  <a:pt x="270878" y="40640"/>
                </a:lnTo>
                <a:lnTo>
                  <a:pt x="270878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5965" y="6172483"/>
            <a:ext cx="302260" cy="353695"/>
          </a:xfrm>
          <a:custGeom>
            <a:avLst/>
            <a:gdLst/>
            <a:ahLst/>
            <a:cxnLst/>
            <a:rect l="l" t="t" r="r" b="b"/>
            <a:pathLst>
              <a:path w="302259" h="353695">
                <a:moveTo>
                  <a:pt x="161314" y="0"/>
                </a:moveTo>
                <a:lnTo>
                  <a:pt x="117979" y="5154"/>
                </a:lnTo>
                <a:lnTo>
                  <a:pt x="78437" y="20627"/>
                </a:lnTo>
                <a:lnTo>
                  <a:pt x="45102" y="46040"/>
                </a:lnTo>
                <a:lnTo>
                  <a:pt x="20397" y="81002"/>
                </a:lnTo>
                <a:lnTo>
                  <a:pt x="5098" y="124162"/>
                </a:lnTo>
                <a:lnTo>
                  <a:pt x="0" y="174130"/>
                </a:lnTo>
                <a:lnTo>
                  <a:pt x="1128" y="198216"/>
                </a:lnTo>
                <a:lnTo>
                  <a:pt x="10160" y="244027"/>
                </a:lnTo>
                <a:lnTo>
                  <a:pt x="28129" y="285819"/>
                </a:lnTo>
                <a:lnTo>
                  <a:pt x="54476" y="318399"/>
                </a:lnTo>
                <a:lnTo>
                  <a:pt x="89349" y="340751"/>
                </a:lnTo>
                <a:lnTo>
                  <a:pt x="134281" y="351997"/>
                </a:lnTo>
                <a:lnTo>
                  <a:pt x="160612" y="353402"/>
                </a:lnTo>
                <a:lnTo>
                  <a:pt x="186279" y="351574"/>
                </a:lnTo>
                <a:lnTo>
                  <a:pt x="231450" y="336948"/>
                </a:lnTo>
                <a:lnTo>
                  <a:pt x="268006" y="307865"/>
                </a:lnTo>
                <a:lnTo>
                  <a:pt x="293588" y="265382"/>
                </a:lnTo>
                <a:lnTo>
                  <a:pt x="302116" y="239175"/>
                </a:lnTo>
                <a:lnTo>
                  <a:pt x="256892" y="227752"/>
                </a:lnTo>
                <a:lnTo>
                  <a:pt x="251165" y="247991"/>
                </a:lnTo>
                <a:lnTo>
                  <a:pt x="243313" y="265579"/>
                </a:lnTo>
                <a:lnTo>
                  <a:pt x="207324" y="302382"/>
                </a:lnTo>
                <a:lnTo>
                  <a:pt x="156885" y="314702"/>
                </a:lnTo>
                <a:lnTo>
                  <a:pt x="141542" y="313697"/>
                </a:lnTo>
                <a:lnTo>
                  <a:pt x="98845" y="298619"/>
                </a:lnTo>
                <a:lnTo>
                  <a:pt x="66562" y="265248"/>
                </a:lnTo>
                <a:lnTo>
                  <a:pt x="49795" y="214729"/>
                </a:lnTo>
                <a:lnTo>
                  <a:pt x="46616" y="173900"/>
                </a:lnTo>
                <a:lnTo>
                  <a:pt x="47287" y="157124"/>
                </a:lnTo>
                <a:lnTo>
                  <a:pt x="57349" y="108279"/>
                </a:lnTo>
                <a:lnTo>
                  <a:pt x="82282" y="67827"/>
                </a:lnTo>
                <a:lnTo>
                  <a:pt x="124221" y="43410"/>
                </a:lnTo>
                <a:lnTo>
                  <a:pt x="160382" y="38689"/>
                </a:lnTo>
                <a:lnTo>
                  <a:pt x="176788" y="39754"/>
                </a:lnTo>
                <a:lnTo>
                  <a:pt x="217260" y="55715"/>
                </a:lnTo>
                <a:lnTo>
                  <a:pt x="245147" y="92649"/>
                </a:lnTo>
                <a:lnTo>
                  <a:pt x="251761" y="110028"/>
                </a:lnTo>
                <a:lnTo>
                  <a:pt x="296294" y="99536"/>
                </a:lnTo>
                <a:lnTo>
                  <a:pt x="277233" y="57515"/>
                </a:lnTo>
                <a:lnTo>
                  <a:pt x="247563" y="26103"/>
                </a:lnTo>
                <a:lnTo>
                  <a:pt x="208518" y="6525"/>
                </a:lnTo>
                <a:lnTo>
                  <a:pt x="185935" y="1631"/>
                </a:lnTo>
                <a:lnTo>
                  <a:pt x="161314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72965" y="6172244"/>
            <a:ext cx="327025" cy="353695"/>
          </a:xfrm>
          <a:custGeom>
            <a:avLst/>
            <a:gdLst/>
            <a:ahLst/>
            <a:cxnLst/>
            <a:rect l="l" t="t" r="r" b="b"/>
            <a:pathLst>
              <a:path w="327025" h="353695">
                <a:moveTo>
                  <a:pt x="163649" y="0"/>
                </a:moveTo>
                <a:lnTo>
                  <a:pt x="98028" y="12036"/>
                </a:lnTo>
                <a:lnTo>
                  <a:pt x="45694" y="48134"/>
                </a:lnTo>
                <a:lnTo>
                  <a:pt x="11425" y="105519"/>
                </a:lnTo>
                <a:lnTo>
                  <a:pt x="0" y="181366"/>
                </a:lnTo>
                <a:lnTo>
                  <a:pt x="1224" y="203573"/>
                </a:lnTo>
                <a:lnTo>
                  <a:pt x="11017" y="246235"/>
                </a:lnTo>
                <a:lnTo>
                  <a:pt x="30523" y="285796"/>
                </a:lnTo>
                <a:lnTo>
                  <a:pt x="59313" y="317617"/>
                </a:lnTo>
                <a:lnTo>
                  <a:pt x="96798" y="340532"/>
                </a:lnTo>
                <a:lnTo>
                  <a:pt x="139928" y="352186"/>
                </a:lnTo>
                <a:lnTo>
                  <a:pt x="163419" y="353643"/>
                </a:lnTo>
                <a:lnTo>
                  <a:pt x="185303" y="352325"/>
                </a:lnTo>
                <a:lnTo>
                  <a:pt x="226800" y="341778"/>
                </a:lnTo>
                <a:lnTo>
                  <a:pt x="264550" y="320751"/>
                </a:lnTo>
                <a:lnTo>
                  <a:pt x="271036" y="314943"/>
                </a:lnTo>
                <a:lnTo>
                  <a:pt x="163188" y="314943"/>
                </a:lnTo>
                <a:lnTo>
                  <a:pt x="139179" y="312721"/>
                </a:lnTo>
                <a:lnTo>
                  <a:pt x="97506" y="294945"/>
                </a:lnTo>
                <a:lnTo>
                  <a:pt x="65308" y="259981"/>
                </a:lnTo>
                <a:lnTo>
                  <a:pt x="48702" y="211316"/>
                </a:lnTo>
                <a:lnTo>
                  <a:pt x="46626" y="182067"/>
                </a:lnTo>
                <a:lnTo>
                  <a:pt x="48790" y="146247"/>
                </a:lnTo>
                <a:lnTo>
                  <a:pt x="66098" y="91172"/>
                </a:lnTo>
                <a:lnTo>
                  <a:pt x="99390" y="57483"/>
                </a:lnTo>
                <a:lnTo>
                  <a:pt x="140713" y="40992"/>
                </a:lnTo>
                <a:lnTo>
                  <a:pt x="163890" y="38930"/>
                </a:lnTo>
                <a:lnTo>
                  <a:pt x="270996" y="38930"/>
                </a:lnTo>
                <a:lnTo>
                  <a:pt x="266840" y="35030"/>
                </a:lnTo>
                <a:lnTo>
                  <a:pt x="248966" y="22606"/>
                </a:lnTo>
                <a:lnTo>
                  <a:pt x="229386" y="12717"/>
                </a:lnTo>
                <a:lnTo>
                  <a:pt x="208640" y="5652"/>
                </a:lnTo>
                <a:lnTo>
                  <a:pt x="186727" y="1413"/>
                </a:lnTo>
                <a:lnTo>
                  <a:pt x="163649" y="0"/>
                </a:lnTo>
                <a:close/>
              </a:path>
              <a:path w="327025" h="353695">
                <a:moveTo>
                  <a:pt x="270996" y="38930"/>
                </a:moveTo>
                <a:lnTo>
                  <a:pt x="163890" y="38930"/>
                </a:lnTo>
                <a:lnTo>
                  <a:pt x="180369" y="40002"/>
                </a:lnTo>
                <a:lnTo>
                  <a:pt x="196022" y="43215"/>
                </a:lnTo>
                <a:lnTo>
                  <a:pt x="237604" y="65502"/>
                </a:lnTo>
                <a:lnTo>
                  <a:pt x="266107" y="104321"/>
                </a:lnTo>
                <a:lnTo>
                  <a:pt x="279329" y="156969"/>
                </a:lnTo>
                <a:lnTo>
                  <a:pt x="280211" y="177167"/>
                </a:lnTo>
                <a:lnTo>
                  <a:pt x="278149" y="208277"/>
                </a:lnTo>
                <a:lnTo>
                  <a:pt x="261658" y="259213"/>
                </a:lnTo>
                <a:lnTo>
                  <a:pt x="229601" y="294746"/>
                </a:lnTo>
                <a:lnTo>
                  <a:pt x="187582" y="312699"/>
                </a:lnTo>
                <a:lnTo>
                  <a:pt x="163188" y="314943"/>
                </a:lnTo>
                <a:lnTo>
                  <a:pt x="271036" y="314943"/>
                </a:lnTo>
                <a:lnTo>
                  <a:pt x="305854" y="270421"/>
                </a:lnTo>
                <a:lnTo>
                  <a:pt x="321592" y="226651"/>
                </a:lnTo>
                <a:lnTo>
                  <a:pt x="326838" y="177408"/>
                </a:lnTo>
                <a:lnTo>
                  <a:pt x="325591" y="152438"/>
                </a:lnTo>
                <a:lnTo>
                  <a:pt x="315622" y="106572"/>
                </a:lnTo>
                <a:lnTo>
                  <a:pt x="295806" y="66564"/>
                </a:lnTo>
                <a:lnTo>
                  <a:pt x="282453" y="49683"/>
                </a:lnTo>
                <a:lnTo>
                  <a:pt x="270996" y="3893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71486" y="6178309"/>
            <a:ext cx="260985" cy="342265"/>
          </a:xfrm>
          <a:custGeom>
            <a:avLst/>
            <a:gdLst/>
            <a:ahLst/>
            <a:cxnLst/>
            <a:rect l="l" t="t" r="r" b="b"/>
            <a:pathLst>
              <a:path w="260984" h="342265">
                <a:moveTo>
                  <a:pt x="128917" y="0"/>
                </a:moveTo>
                <a:lnTo>
                  <a:pt x="0" y="0"/>
                </a:lnTo>
                <a:lnTo>
                  <a:pt x="0" y="341748"/>
                </a:lnTo>
                <a:lnTo>
                  <a:pt x="45223" y="341748"/>
                </a:lnTo>
                <a:lnTo>
                  <a:pt x="45223" y="202810"/>
                </a:lnTo>
                <a:lnTo>
                  <a:pt x="132875" y="202810"/>
                </a:lnTo>
                <a:lnTo>
                  <a:pt x="194186" y="195263"/>
                </a:lnTo>
                <a:lnTo>
                  <a:pt x="233123" y="172623"/>
                </a:lnTo>
                <a:lnTo>
                  <a:pt x="240843" y="162487"/>
                </a:lnTo>
                <a:lnTo>
                  <a:pt x="45223" y="162487"/>
                </a:lnTo>
                <a:lnTo>
                  <a:pt x="45223" y="40323"/>
                </a:lnTo>
                <a:lnTo>
                  <a:pt x="243517" y="40323"/>
                </a:lnTo>
                <a:lnTo>
                  <a:pt x="238449" y="33361"/>
                </a:lnTo>
                <a:lnTo>
                  <a:pt x="204035" y="9351"/>
                </a:lnTo>
                <a:lnTo>
                  <a:pt x="158931" y="815"/>
                </a:lnTo>
                <a:lnTo>
                  <a:pt x="144929" y="204"/>
                </a:lnTo>
                <a:lnTo>
                  <a:pt x="128917" y="0"/>
                </a:lnTo>
                <a:close/>
              </a:path>
              <a:path w="260984" h="342265">
                <a:moveTo>
                  <a:pt x="243517" y="40323"/>
                </a:moveTo>
                <a:lnTo>
                  <a:pt x="132645" y="40323"/>
                </a:lnTo>
                <a:lnTo>
                  <a:pt x="146820" y="40513"/>
                </a:lnTo>
                <a:lnTo>
                  <a:pt x="158577" y="41083"/>
                </a:lnTo>
                <a:lnTo>
                  <a:pt x="197548" y="56539"/>
                </a:lnTo>
                <a:lnTo>
                  <a:pt x="214234" y="100237"/>
                </a:lnTo>
                <a:lnTo>
                  <a:pt x="213083" y="114210"/>
                </a:lnTo>
                <a:lnTo>
                  <a:pt x="185026" y="153303"/>
                </a:lnTo>
                <a:lnTo>
                  <a:pt x="133577" y="162487"/>
                </a:lnTo>
                <a:lnTo>
                  <a:pt x="240843" y="162487"/>
                </a:lnTo>
                <a:lnTo>
                  <a:pt x="245258" y="156690"/>
                </a:lnTo>
                <a:lnTo>
                  <a:pt x="253926" y="139082"/>
                </a:lnTo>
                <a:lnTo>
                  <a:pt x="259127" y="119796"/>
                </a:lnTo>
                <a:lnTo>
                  <a:pt x="260861" y="98834"/>
                </a:lnTo>
                <a:lnTo>
                  <a:pt x="260211" y="86395"/>
                </a:lnTo>
                <a:lnTo>
                  <a:pt x="258264" y="74478"/>
                </a:lnTo>
                <a:lnTo>
                  <a:pt x="255021" y="63084"/>
                </a:lnTo>
                <a:lnTo>
                  <a:pt x="250484" y="52218"/>
                </a:lnTo>
                <a:lnTo>
                  <a:pt x="244883" y="42199"/>
                </a:lnTo>
                <a:lnTo>
                  <a:pt x="243517" y="40323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84927" y="6172483"/>
            <a:ext cx="302260" cy="353695"/>
          </a:xfrm>
          <a:custGeom>
            <a:avLst/>
            <a:gdLst/>
            <a:ahLst/>
            <a:cxnLst/>
            <a:rect l="l" t="t" r="r" b="b"/>
            <a:pathLst>
              <a:path w="302259" h="353695">
                <a:moveTo>
                  <a:pt x="161314" y="0"/>
                </a:moveTo>
                <a:lnTo>
                  <a:pt x="117979" y="5154"/>
                </a:lnTo>
                <a:lnTo>
                  <a:pt x="78437" y="20627"/>
                </a:lnTo>
                <a:lnTo>
                  <a:pt x="45102" y="46040"/>
                </a:lnTo>
                <a:lnTo>
                  <a:pt x="20397" y="81002"/>
                </a:lnTo>
                <a:lnTo>
                  <a:pt x="5098" y="124162"/>
                </a:lnTo>
                <a:lnTo>
                  <a:pt x="0" y="174130"/>
                </a:lnTo>
                <a:lnTo>
                  <a:pt x="1128" y="198216"/>
                </a:lnTo>
                <a:lnTo>
                  <a:pt x="10160" y="244027"/>
                </a:lnTo>
                <a:lnTo>
                  <a:pt x="28129" y="285819"/>
                </a:lnTo>
                <a:lnTo>
                  <a:pt x="54476" y="318399"/>
                </a:lnTo>
                <a:lnTo>
                  <a:pt x="89349" y="340751"/>
                </a:lnTo>
                <a:lnTo>
                  <a:pt x="134281" y="351997"/>
                </a:lnTo>
                <a:lnTo>
                  <a:pt x="160612" y="353402"/>
                </a:lnTo>
                <a:lnTo>
                  <a:pt x="186279" y="351574"/>
                </a:lnTo>
                <a:lnTo>
                  <a:pt x="231450" y="336948"/>
                </a:lnTo>
                <a:lnTo>
                  <a:pt x="268006" y="307865"/>
                </a:lnTo>
                <a:lnTo>
                  <a:pt x="293588" y="265382"/>
                </a:lnTo>
                <a:lnTo>
                  <a:pt x="302116" y="239175"/>
                </a:lnTo>
                <a:lnTo>
                  <a:pt x="256892" y="227752"/>
                </a:lnTo>
                <a:lnTo>
                  <a:pt x="251165" y="247991"/>
                </a:lnTo>
                <a:lnTo>
                  <a:pt x="243313" y="265579"/>
                </a:lnTo>
                <a:lnTo>
                  <a:pt x="207324" y="302382"/>
                </a:lnTo>
                <a:lnTo>
                  <a:pt x="156885" y="314702"/>
                </a:lnTo>
                <a:lnTo>
                  <a:pt x="141542" y="313697"/>
                </a:lnTo>
                <a:lnTo>
                  <a:pt x="98845" y="298619"/>
                </a:lnTo>
                <a:lnTo>
                  <a:pt x="66562" y="265248"/>
                </a:lnTo>
                <a:lnTo>
                  <a:pt x="49795" y="214729"/>
                </a:lnTo>
                <a:lnTo>
                  <a:pt x="46616" y="173900"/>
                </a:lnTo>
                <a:lnTo>
                  <a:pt x="47287" y="157124"/>
                </a:lnTo>
                <a:lnTo>
                  <a:pt x="57349" y="108279"/>
                </a:lnTo>
                <a:lnTo>
                  <a:pt x="82282" y="67827"/>
                </a:lnTo>
                <a:lnTo>
                  <a:pt x="124221" y="43410"/>
                </a:lnTo>
                <a:lnTo>
                  <a:pt x="160382" y="38689"/>
                </a:lnTo>
                <a:lnTo>
                  <a:pt x="176788" y="39754"/>
                </a:lnTo>
                <a:lnTo>
                  <a:pt x="217260" y="55715"/>
                </a:lnTo>
                <a:lnTo>
                  <a:pt x="245147" y="92649"/>
                </a:lnTo>
                <a:lnTo>
                  <a:pt x="251761" y="110028"/>
                </a:lnTo>
                <a:lnTo>
                  <a:pt x="296294" y="99536"/>
                </a:lnTo>
                <a:lnTo>
                  <a:pt x="277233" y="57515"/>
                </a:lnTo>
                <a:lnTo>
                  <a:pt x="247563" y="26103"/>
                </a:lnTo>
                <a:lnTo>
                  <a:pt x="208518" y="6525"/>
                </a:lnTo>
                <a:lnTo>
                  <a:pt x="185935" y="1631"/>
                </a:lnTo>
                <a:lnTo>
                  <a:pt x="161314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56869" y="6178305"/>
            <a:ext cx="268605" cy="342265"/>
          </a:xfrm>
          <a:custGeom>
            <a:avLst/>
            <a:gdLst/>
            <a:ahLst/>
            <a:cxnLst/>
            <a:rect l="l" t="t" r="r" b="b"/>
            <a:pathLst>
              <a:path w="268604" h="342265">
                <a:moveTo>
                  <a:pt x="268316" y="0"/>
                </a:moveTo>
                <a:lnTo>
                  <a:pt x="222862" y="0"/>
                </a:lnTo>
                <a:lnTo>
                  <a:pt x="41024" y="270651"/>
                </a:lnTo>
                <a:lnTo>
                  <a:pt x="41024" y="0"/>
                </a:lnTo>
                <a:lnTo>
                  <a:pt x="0" y="0"/>
                </a:lnTo>
                <a:lnTo>
                  <a:pt x="0" y="341748"/>
                </a:lnTo>
                <a:lnTo>
                  <a:pt x="45223" y="341748"/>
                </a:lnTo>
                <a:lnTo>
                  <a:pt x="227291" y="71798"/>
                </a:lnTo>
                <a:lnTo>
                  <a:pt x="227291" y="341748"/>
                </a:lnTo>
                <a:lnTo>
                  <a:pt x="268316" y="341748"/>
                </a:lnTo>
                <a:lnTo>
                  <a:pt x="268316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14131" y="6358768"/>
            <a:ext cx="45720" cy="161290"/>
          </a:xfrm>
          <a:custGeom>
            <a:avLst/>
            <a:gdLst/>
            <a:ahLst/>
            <a:cxnLst/>
            <a:rect l="l" t="t" r="r" b="b"/>
            <a:pathLst>
              <a:path w="45720" h="161290">
                <a:moveTo>
                  <a:pt x="0" y="161289"/>
                </a:moveTo>
                <a:lnTo>
                  <a:pt x="45223" y="161289"/>
                </a:lnTo>
                <a:lnTo>
                  <a:pt x="45223" y="0"/>
                </a:lnTo>
                <a:lnTo>
                  <a:pt x="0" y="0"/>
                </a:lnTo>
                <a:lnTo>
                  <a:pt x="0" y="161289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14129" y="6178429"/>
            <a:ext cx="268605" cy="341630"/>
          </a:xfrm>
          <a:custGeom>
            <a:avLst/>
            <a:gdLst/>
            <a:ahLst/>
            <a:cxnLst/>
            <a:rect l="l" t="t" r="r" b="b"/>
            <a:pathLst>
              <a:path w="268604" h="341629">
                <a:moveTo>
                  <a:pt x="268084" y="0"/>
                </a:moveTo>
                <a:lnTo>
                  <a:pt x="222859" y="0"/>
                </a:lnTo>
                <a:lnTo>
                  <a:pt x="222859" y="139700"/>
                </a:lnTo>
                <a:lnTo>
                  <a:pt x="45224" y="139700"/>
                </a:lnTo>
                <a:lnTo>
                  <a:pt x="45224" y="0"/>
                </a:lnTo>
                <a:lnTo>
                  <a:pt x="0" y="0"/>
                </a:lnTo>
                <a:lnTo>
                  <a:pt x="0" y="139700"/>
                </a:lnTo>
                <a:lnTo>
                  <a:pt x="0" y="180340"/>
                </a:lnTo>
                <a:lnTo>
                  <a:pt x="222859" y="180340"/>
                </a:lnTo>
                <a:lnTo>
                  <a:pt x="222859" y="341630"/>
                </a:lnTo>
                <a:lnTo>
                  <a:pt x="268084" y="341630"/>
                </a:lnTo>
                <a:lnTo>
                  <a:pt x="268084" y="180340"/>
                </a:lnTo>
                <a:lnTo>
                  <a:pt x="268084" y="139700"/>
                </a:lnTo>
                <a:lnTo>
                  <a:pt x="268084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71622" y="6178314"/>
            <a:ext cx="221615" cy="341630"/>
          </a:xfrm>
          <a:custGeom>
            <a:avLst/>
            <a:gdLst/>
            <a:ahLst/>
            <a:cxnLst/>
            <a:rect l="l" t="t" r="r" b="b"/>
            <a:pathLst>
              <a:path w="221615" h="341629">
                <a:moveTo>
                  <a:pt x="220992" y="0"/>
                </a:moveTo>
                <a:lnTo>
                  <a:pt x="0" y="0"/>
                </a:lnTo>
                <a:lnTo>
                  <a:pt x="0" y="40640"/>
                </a:lnTo>
                <a:lnTo>
                  <a:pt x="0" y="341630"/>
                </a:lnTo>
                <a:lnTo>
                  <a:pt x="45224" y="341630"/>
                </a:lnTo>
                <a:lnTo>
                  <a:pt x="45224" y="40640"/>
                </a:lnTo>
                <a:lnTo>
                  <a:pt x="220992" y="40640"/>
                </a:lnTo>
                <a:lnTo>
                  <a:pt x="220992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89387" y="6218945"/>
            <a:ext cx="45720" cy="300990"/>
          </a:xfrm>
          <a:custGeom>
            <a:avLst/>
            <a:gdLst/>
            <a:ahLst/>
            <a:cxnLst/>
            <a:rect l="l" t="t" r="r" b="b"/>
            <a:pathLst>
              <a:path w="45720" h="300990">
                <a:moveTo>
                  <a:pt x="0" y="300990"/>
                </a:moveTo>
                <a:lnTo>
                  <a:pt x="45223" y="300990"/>
                </a:lnTo>
                <a:lnTo>
                  <a:pt x="45223" y="0"/>
                </a:lnTo>
                <a:lnTo>
                  <a:pt x="0" y="0"/>
                </a:lnTo>
                <a:lnTo>
                  <a:pt x="0" y="30099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89387" y="6178314"/>
            <a:ext cx="269240" cy="341630"/>
          </a:xfrm>
          <a:custGeom>
            <a:avLst/>
            <a:gdLst/>
            <a:ahLst/>
            <a:cxnLst/>
            <a:rect l="l" t="t" r="r" b="b"/>
            <a:pathLst>
              <a:path w="269240" h="341629">
                <a:moveTo>
                  <a:pt x="268782" y="0"/>
                </a:moveTo>
                <a:lnTo>
                  <a:pt x="0" y="0"/>
                </a:lnTo>
                <a:lnTo>
                  <a:pt x="0" y="40640"/>
                </a:lnTo>
                <a:lnTo>
                  <a:pt x="223329" y="40640"/>
                </a:lnTo>
                <a:lnTo>
                  <a:pt x="223329" y="341630"/>
                </a:lnTo>
                <a:lnTo>
                  <a:pt x="268782" y="341630"/>
                </a:lnTo>
                <a:lnTo>
                  <a:pt x="268782" y="40640"/>
                </a:lnTo>
                <a:lnTo>
                  <a:pt x="268782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46409" y="6178429"/>
            <a:ext cx="255270" cy="341630"/>
          </a:xfrm>
          <a:custGeom>
            <a:avLst/>
            <a:gdLst/>
            <a:ahLst/>
            <a:cxnLst/>
            <a:rect l="l" t="t" r="r" b="b"/>
            <a:pathLst>
              <a:path w="255270" h="341629">
                <a:moveTo>
                  <a:pt x="255028" y="300990"/>
                </a:moveTo>
                <a:lnTo>
                  <a:pt x="45224" y="300990"/>
                </a:lnTo>
                <a:lnTo>
                  <a:pt x="45224" y="185420"/>
                </a:lnTo>
                <a:lnTo>
                  <a:pt x="234289" y="185420"/>
                </a:lnTo>
                <a:lnTo>
                  <a:pt x="234289" y="144780"/>
                </a:lnTo>
                <a:lnTo>
                  <a:pt x="45224" y="144780"/>
                </a:lnTo>
                <a:lnTo>
                  <a:pt x="45224" y="40640"/>
                </a:lnTo>
                <a:lnTo>
                  <a:pt x="247103" y="40640"/>
                </a:lnTo>
                <a:lnTo>
                  <a:pt x="247103" y="0"/>
                </a:lnTo>
                <a:lnTo>
                  <a:pt x="0" y="0"/>
                </a:lnTo>
                <a:lnTo>
                  <a:pt x="0" y="40640"/>
                </a:lnTo>
                <a:lnTo>
                  <a:pt x="0" y="144780"/>
                </a:lnTo>
                <a:lnTo>
                  <a:pt x="0" y="185420"/>
                </a:lnTo>
                <a:lnTo>
                  <a:pt x="0" y="300990"/>
                </a:lnTo>
                <a:lnTo>
                  <a:pt x="0" y="341630"/>
                </a:lnTo>
                <a:lnTo>
                  <a:pt x="255028" y="341630"/>
                </a:lnTo>
                <a:lnTo>
                  <a:pt x="255028" y="30099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77331" y="6178309"/>
            <a:ext cx="260985" cy="342265"/>
          </a:xfrm>
          <a:custGeom>
            <a:avLst/>
            <a:gdLst/>
            <a:ahLst/>
            <a:cxnLst/>
            <a:rect l="l" t="t" r="r" b="b"/>
            <a:pathLst>
              <a:path w="260984" h="342265">
                <a:moveTo>
                  <a:pt x="128917" y="0"/>
                </a:moveTo>
                <a:lnTo>
                  <a:pt x="0" y="0"/>
                </a:lnTo>
                <a:lnTo>
                  <a:pt x="0" y="341748"/>
                </a:lnTo>
                <a:lnTo>
                  <a:pt x="45223" y="341748"/>
                </a:lnTo>
                <a:lnTo>
                  <a:pt x="45223" y="202810"/>
                </a:lnTo>
                <a:lnTo>
                  <a:pt x="132875" y="202810"/>
                </a:lnTo>
                <a:lnTo>
                  <a:pt x="194186" y="195263"/>
                </a:lnTo>
                <a:lnTo>
                  <a:pt x="233123" y="172623"/>
                </a:lnTo>
                <a:lnTo>
                  <a:pt x="240843" y="162487"/>
                </a:lnTo>
                <a:lnTo>
                  <a:pt x="45223" y="162487"/>
                </a:lnTo>
                <a:lnTo>
                  <a:pt x="45223" y="40323"/>
                </a:lnTo>
                <a:lnTo>
                  <a:pt x="243517" y="40323"/>
                </a:lnTo>
                <a:lnTo>
                  <a:pt x="238449" y="33361"/>
                </a:lnTo>
                <a:lnTo>
                  <a:pt x="204035" y="9351"/>
                </a:lnTo>
                <a:lnTo>
                  <a:pt x="158931" y="815"/>
                </a:lnTo>
                <a:lnTo>
                  <a:pt x="144929" y="204"/>
                </a:lnTo>
                <a:lnTo>
                  <a:pt x="128917" y="0"/>
                </a:lnTo>
                <a:close/>
              </a:path>
              <a:path w="260984" h="342265">
                <a:moveTo>
                  <a:pt x="243517" y="40323"/>
                </a:moveTo>
                <a:lnTo>
                  <a:pt x="132645" y="40323"/>
                </a:lnTo>
                <a:lnTo>
                  <a:pt x="146820" y="40513"/>
                </a:lnTo>
                <a:lnTo>
                  <a:pt x="158577" y="41083"/>
                </a:lnTo>
                <a:lnTo>
                  <a:pt x="197548" y="56539"/>
                </a:lnTo>
                <a:lnTo>
                  <a:pt x="214234" y="100237"/>
                </a:lnTo>
                <a:lnTo>
                  <a:pt x="213083" y="114210"/>
                </a:lnTo>
                <a:lnTo>
                  <a:pt x="185026" y="153303"/>
                </a:lnTo>
                <a:lnTo>
                  <a:pt x="133577" y="162487"/>
                </a:lnTo>
                <a:lnTo>
                  <a:pt x="240843" y="162487"/>
                </a:lnTo>
                <a:lnTo>
                  <a:pt x="245258" y="156690"/>
                </a:lnTo>
                <a:lnTo>
                  <a:pt x="253926" y="139082"/>
                </a:lnTo>
                <a:lnTo>
                  <a:pt x="259127" y="119796"/>
                </a:lnTo>
                <a:lnTo>
                  <a:pt x="260861" y="98834"/>
                </a:lnTo>
                <a:lnTo>
                  <a:pt x="260211" y="86395"/>
                </a:lnTo>
                <a:lnTo>
                  <a:pt x="258264" y="74478"/>
                </a:lnTo>
                <a:lnTo>
                  <a:pt x="255021" y="63084"/>
                </a:lnTo>
                <a:lnTo>
                  <a:pt x="250484" y="52218"/>
                </a:lnTo>
                <a:lnTo>
                  <a:pt x="244883" y="42199"/>
                </a:lnTo>
                <a:lnTo>
                  <a:pt x="243517" y="40323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90772" y="6172483"/>
            <a:ext cx="302260" cy="353695"/>
          </a:xfrm>
          <a:custGeom>
            <a:avLst/>
            <a:gdLst/>
            <a:ahLst/>
            <a:cxnLst/>
            <a:rect l="l" t="t" r="r" b="b"/>
            <a:pathLst>
              <a:path w="302259" h="353695">
                <a:moveTo>
                  <a:pt x="161314" y="0"/>
                </a:moveTo>
                <a:lnTo>
                  <a:pt x="117979" y="5154"/>
                </a:lnTo>
                <a:lnTo>
                  <a:pt x="78437" y="20627"/>
                </a:lnTo>
                <a:lnTo>
                  <a:pt x="45102" y="46040"/>
                </a:lnTo>
                <a:lnTo>
                  <a:pt x="20397" y="81002"/>
                </a:lnTo>
                <a:lnTo>
                  <a:pt x="5098" y="124162"/>
                </a:lnTo>
                <a:lnTo>
                  <a:pt x="0" y="174130"/>
                </a:lnTo>
                <a:lnTo>
                  <a:pt x="1128" y="198216"/>
                </a:lnTo>
                <a:lnTo>
                  <a:pt x="10160" y="244027"/>
                </a:lnTo>
                <a:lnTo>
                  <a:pt x="28129" y="285819"/>
                </a:lnTo>
                <a:lnTo>
                  <a:pt x="54476" y="318399"/>
                </a:lnTo>
                <a:lnTo>
                  <a:pt x="89349" y="340751"/>
                </a:lnTo>
                <a:lnTo>
                  <a:pt x="134281" y="351997"/>
                </a:lnTo>
                <a:lnTo>
                  <a:pt x="160612" y="353402"/>
                </a:lnTo>
                <a:lnTo>
                  <a:pt x="186278" y="351574"/>
                </a:lnTo>
                <a:lnTo>
                  <a:pt x="231445" y="336948"/>
                </a:lnTo>
                <a:lnTo>
                  <a:pt x="268002" y="307865"/>
                </a:lnTo>
                <a:lnTo>
                  <a:pt x="293587" y="265382"/>
                </a:lnTo>
                <a:lnTo>
                  <a:pt x="302116" y="239175"/>
                </a:lnTo>
                <a:lnTo>
                  <a:pt x="256892" y="227752"/>
                </a:lnTo>
                <a:lnTo>
                  <a:pt x="251165" y="247991"/>
                </a:lnTo>
                <a:lnTo>
                  <a:pt x="243313" y="265579"/>
                </a:lnTo>
                <a:lnTo>
                  <a:pt x="207324" y="302382"/>
                </a:lnTo>
                <a:lnTo>
                  <a:pt x="156885" y="314702"/>
                </a:lnTo>
                <a:lnTo>
                  <a:pt x="141542" y="313697"/>
                </a:lnTo>
                <a:lnTo>
                  <a:pt x="98845" y="298619"/>
                </a:lnTo>
                <a:lnTo>
                  <a:pt x="66562" y="265248"/>
                </a:lnTo>
                <a:lnTo>
                  <a:pt x="49795" y="214729"/>
                </a:lnTo>
                <a:lnTo>
                  <a:pt x="46616" y="173900"/>
                </a:lnTo>
                <a:lnTo>
                  <a:pt x="47287" y="157124"/>
                </a:lnTo>
                <a:lnTo>
                  <a:pt x="57349" y="108279"/>
                </a:lnTo>
                <a:lnTo>
                  <a:pt x="82282" y="67827"/>
                </a:lnTo>
                <a:lnTo>
                  <a:pt x="124221" y="43410"/>
                </a:lnTo>
                <a:lnTo>
                  <a:pt x="160382" y="38689"/>
                </a:lnTo>
                <a:lnTo>
                  <a:pt x="176788" y="39754"/>
                </a:lnTo>
                <a:lnTo>
                  <a:pt x="217260" y="55715"/>
                </a:lnTo>
                <a:lnTo>
                  <a:pt x="245147" y="92649"/>
                </a:lnTo>
                <a:lnTo>
                  <a:pt x="251761" y="110028"/>
                </a:lnTo>
                <a:lnTo>
                  <a:pt x="296294" y="99536"/>
                </a:lnTo>
                <a:lnTo>
                  <a:pt x="277233" y="57515"/>
                </a:lnTo>
                <a:lnTo>
                  <a:pt x="247563" y="26103"/>
                </a:lnTo>
                <a:lnTo>
                  <a:pt x="208518" y="6525"/>
                </a:lnTo>
                <a:lnTo>
                  <a:pt x="185935" y="1631"/>
                </a:lnTo>
                <a:lnTo>
                  <a:pt x="161314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637770" y="6172244"/>
            <a:ext cx="327025" cy="353695"/>
          </a:xfrm>
          <a:custGeom>
            <a:avLst/>
            <a:gdLst/>
            <a:ahLst/>
            <a:cxnLst/>
            <a:rect l="l" t="t" r="r" b="b"/>
            <a:pathLst>
              <a:path w="327025" h="353695">
                <a:moveTo>
                  <a:pt x="163649" y="0"/>
                </a:moveTo>
                <a:lnTo>
                  <a:pt x="98028" y="12036"/>
                </a:lnTo>
                <a:lnTo>
                  <a:pt x="45694" y="48134"/>
                </a:lnTo>
                <a:lnTo>
                  <a:pt x="11425" y="105519"/>
                </a:lnTo>
                <a:lnTo>
                  <a:pt x="0" y="181366"/>
                </a:lnTo>
                <a:lnTo>
                  <a:pt x="1224" y="203573"/>
                </a:lnTo>
                <a:lnTo>
                  <a:pt x="11017" y="246235"/>
                </a:lnTo>
                <a:lnTo>
                  <a:pt x="30523" y="285796"/>
                </a:lnTo>
                <a:lnTo>
                  <a:pt x="59313" y="317617"/>
                </a:lnTo>
                <a:lnTo>
                  <a:pt x="96800" y="340532"/>
                </a:lnTo>
                <a:lnTo>
                  <a:pt x="139932" y="352186"/>
                </a:lnTo>
                <a:lnTo>
                  <a:pt x="163419" y="353643"/>
                </a:lnTo>
                <a:lnTo>
                  <a:pt x="185303" y="352325"/>
                </a:lnTo>
                <a:lnTo>
                  <a:pt x="226800" y="341778"/>
                </a:lnTo>
                <a:lnTo>
                  <a:pt x="264550" y="320751"/>
                </a:lnTo>
                <a:lnTo>
                  <a:pt x="271036" y="314943"/>
                </a:lnTo>
                <a:lnTo>
                  <a:pt x="163188" y="314943"/>
                </a:lnTo>
                <a:lnTo>
                  <a:pt x="139180" y="312721"/>
                </a:lnTo>
                <a:lnTo>
                  <a:pt x="97510" y="294945"/>
                </a:lnTo>
                <a:lnTo>
                  <a:pt x="65308" y="259981"/>
                </a:lnTo>
                <a:lnTo>
                  <a:pt x="48702" y="211316"/>
                </a:lnTo>
                <a:lnTo>
                  <a:pt x="46626" y="182067"/>
                </a:lnTo>
                <a:lnTo>
                  <a:pt x="48790" y="146247"/>
                </a:lnTo>
                <a:lnTo>
                  <a:pt x="66098" y="91172"/>
                </a:lnTo>
                <a:lnTo>
                  <a:pt x="99390" y="57483"/>
                </a:lnTo>
                <a:lnTo>
                  <a:pt x="140713" y="40992"/>
                </a:lnTo>
                <a:lnTo>
                  <a:pt x="163890" y="38930"/>
                </a:lnTo>
                <a:lnTo>
                  <a:pt x="271000" y="38930"/>
                </a:lnTo>
                <a:lnTo>
                  <a:pt x="266844" y="35030"/>
                </a:lnTo>
                <a:lnTo>
                  <a:pt x="248976" y="22606"/>
                </a:lnTo>
                <a:lnTo>
                  <a:pt x="229390" y="12717"/>
                </a:lnTo>
                <a:lnTo>
                  <a:pt x="208641" y="5652"/>
                </a:lnTo>
                <a:lnTo>
                  <a:pt x="186728" y="1413"/>
                </a:lnTo>
                <a:lnTo>
                  <a:pt x="163649" y="0"/>
                </a:lnTo>
                <a:close/>
              </a:path>
              <a:path w="327025" h="353695">
                <a:moveTo>
                  <a:pt x="271000" y="38930"/>
                </a:moveTo>
                <a:lnTo>
                  <a:pt x="163890" y="38930"/>
                </a:lnTo>
                <a:lnTo>
                  <a:pt x="180369" y="40002"/>
                </a:lnTo>
                <a:lnTo>
                  <a:pt x="196022" y="43215"/>
                </a:lnTo>
                <a:lnTo>
                  <a:pt x="237604" y="65502"/>
                </a:lnTo>
                <a:lnTo>
                  <a:pt x="266107" y="104321"/>
                </a:lnTo>
                <a:lnTo>
                  <a:pt x="279329" y="156969"/>
                </a:lnTo>
                <a:lnTo>
                  <a:pt x="280211" y="177167"/>
                </a:lnTo>
                <a:lnTo>
                  <a:pt x="278149" y="208277"/>
                </a:lnTo>
                <a:lnTo>
                  <a:pt x="261658" y="259213"/>
                </a:lnTo>
                <a:lnTo>
                  <a:pt x="229601" y="294746"/>
                </a:lnTo>
                <a:lnTo>
                  <a:pt x="187582" y="312699"/>
                </a:lnTo>
                <a:lnTo>
                  <a:pt x="163188" y="314943"/>
                </a:lnTo>
                <a:lnTo>
                  <a:pt x="271036" y="314943"/>
                </a:lnTo>
                <a:lnTo>
                  <a:pt x="305854" y="270421"/>
                </a:lnTo>
                <a:lnTo>
                  <a:pt x="321592" y="226651"/>
                </a:lnTo>
                <a:lnTo>
                  <a:pt x="326838" y="177408"/>
                </a:lnTo>
                <a:lnTo>
                  <a:pt x="325591" y="152438"/>
                </a:lnTo>
                <a:lnTo>
                  <a:pt x="315622" y="106572"/>
                </a:lnTo>
                <a:lnTo>
                  <a:pt x="295807" y="66564"/>
                </a:lnTo>
                <a:lnTo>
                  <a:pt x="282454" y="49683"/>
                </a:lnTo>
                <a:lnTo>
                  <a:pt x="271000" y="3893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37692" y="6358768"/>
            <a:ext cx="45720" cy="161290"/>
          </a:xfrm>
          <a:custGeom>
            <a:avLst/>
            <a:gdLst/>
            <a:ahLst/>
            <a:cxnLst/>
            <a:rect l="l" t="t" r="r" b="b"/>
            <a:pathLst>
              <a:path w="45719" h="161290">
                <a:moveTo>
                  <a:pt x="0" y="161289"/>
                </a:moveTo>
                <a:lnTo>
                  <a:pt x="45223" y="161289"/>
                </a:lnTo>
                <a:lnTo>
                  <a:pt x="45223" y="0"/>
                </a:lnTo>
                <a:lnTo>
                  <a:pt x="0" y="0"/>
                </a:lnTo>
                <a:lnTo>
                  <a:pt x="0" y="161289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37692" y="6178429"/>
            <a:ext cx="268605" cy="341630"/>
          </a:xfrm>
          <a:custGeom>
            <a:avLst/>
            <a:gdLst/>
            <a:ahLst/>
            <a:cxnLst/>
            <a:rect l="l" t="t" r="r" b="b"/>
            <a:pathLst>
              <a:path w="268605" h="341629">
                <a:moveTo>
                  <a:pt x="268084" y="0"/>
                </a:moveTo>
                <a:lnTo>
                  <a:pt x="222859" y="0"/>
                </a:lnTo>
                <a:lnTo>
                  <a:pt x="222859" y="139700"/>
                </a:lnTo>
                <a:lnTo>
                  <a:pt x="45212" y="139700"/>
                </a:lnTo>
                <a:lnTo>
                  <a:pt x="45212" y="0"/>
                </a:lnTo>
                <a:lnTo>
                  <a:pt x="0" y="0"/>
                </a:lnTo>
                <a:lnTo>
                  <a:pt x="0" y="139700"/>
                </a:lnTo>
                <a:lnTo>
                  <a:pt x="0" y="180340"/>
                </a:lnTo>
                <a:lnTo>
                  <a:pt x="222859" y="180340"/>
                </a:lnTo>
                <a:lnTo>
                  <a:pt x="222859" y="341630"/>
                </a:lnTo>
                <a:lnTo>
                  <a:pt x="268084" y="341630"/>
                </a:lnTo>
                <a:lnTo>
                  <a:pt x="268084" y="180340"/>
                </a:lnTo>
                <a:lnTo>
                  <a:pt x="268084" y="139700"/>
                </a:lnTo>
                <a:lnTo>
                  <a:pt x="268084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756955" y="6178309"/>
            <a:ext cx="320040" cy="342265"/>
          </a:xfrm>
          <a:custGeom>
            <a:avLst/>
            <a:gdLst/>
            <a:ahLst/>
            <a:cxnLst/>
            <a:rect l="l" t="t" r="r" b="b"/>
            <a:pathLst>
              <a:path w="320040" h="342265">
                <a:moveTo>
                  <a:pt x="179963" y="0"/>
                </a:moveTo>
                <a:lnTo>
                  <a:pt x="131242" y="0"/>
                </a:lnTo>
                <a:lnTo>
                  <a:pt x="0" y="341748"/>
                </a:lnTo>
                <a:lnTo>
                  <a:pt x="48019" y="341748"/>
                </a:lnTo>
                <a:lnTo>
                  <a:pt x="85557" y="238244"/>
                </a:lnTo>
                <a:lnTo>
                  <a:pt x="277478" y="238244"/>
                </a:lnTo>
                <a:lnTo>
                  <a:pt x="262400" y="201407"/>
                </a:lnTo>
                <a:lnTo>
                  <a:pt x="98604" y="201407"/>
                </a:lnTo>
                <a:lnTo>
                  <a:pt x="136142" y="101169"/>
                </a:lnTo>
                <a:lnTo>
                  <a:pt x="141751" y="84939"/>
                </a:lnTo>
                <a:lnTo>
                  <a:pt x="146690" y="68649"/>
                </a:lnTo>
                <a:lnTo>
                  <a:pt x="150959" y="52301"/>
                </a:lnTo>
                <a:lnTo>
                  <a:pt x="154560" y="35894"/>
                </a:lnTo>
                <a:lnTo>
                  <a:pt x="194654" y="35894"/>
                </a:lnTo>
                <a:lnTo>
                  <a:pt x="179963" y="0"/>
                </a:lnTo>
                <a:close/>
              </a:path>
              <a:path w="320040" h="342265">
                <a:moveTo>
                  <a:pt x="277478" y="238244"/>
                </a:moveTo>
                <a:lnTo>
                  <a:pt x="228453" y="238244"/>
                </a:lnTo>
                <a:lnTo>
                  <a:pt x="268316" y="341748"/>
                </a:lnTo>
                <a:lnTo>
                  <a:pt x="319843" y="341748"/>
                </a:lnTo>
                <a:lnTo>
                  <a:pt x="277478" y="238244"/>
                </a:lnTo>
                <a:close/>
              </a:path>
              <a:path w="320040" h="342265">
                <a:moveTo>
                  <a:pt x="194654" y="35894"/>
                </a:moveTo>
                <a:lnTo>
                  <a:pt x="154560" y="35894"/>
                </a:lnTo>
                <a:lnTo>
                  <a:pt x="159044" y="50730"/>
                </a:lnTo>
                <a:lnTo>
                  <a:pt x="164580" y="67487"/>
                </a:lnTo>
                <a:lnTo>
                  <a:pt x="171165" y="86164"/>
                </a:lnTo>
                <a:lnTo>
                  <a:pt x="178800" y="106761"/>
                </a:lnTo>
                <a:lnTo>
                  <a:pt x="214475" y="201407"/>
                </a:lnTo>
                <a:lnTo>
                  <a:pt x="262400" y="201407"/>
                </a:lnTo>
                <a:lnTo>
                  <a:pt x="194654" y="35894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04193" y="6178305"/>
            <a:ext cx="271780" cy="347980"/>
          </a:xfrm>
          <a:custGeom>
            <a:avLst/>
            <a:gdLst/>
            <a:ahLst/>
            <a:cxnLst/>
            <a:rect l="l" t="t" r="r" b="b"/>
            <a:pathLst>
              <a:path w="271780" h="347979">
                <a:moveTo>
                  <a:pt x="271583" y="0"/>
                </a:moveTo>
                <a:lnTo>
                  <a:pt x="57579" y="0"/>
                </a:lnTo>
                <a:lnTo>
                  <a:pt x="57579" y="240579"/>
                </a:lnTo>
                <a:lnTo>
                  <a:pt x="57098" y="260066"/>
                </a:lnTo>
                <a:lnTo>
                  <a:pt x="45560" y="300062"/>
                </a:lnTo>
                <a:lnTo>
                  <a:pt x="26815" y="306556"/>
                </a:lnTo>
                <a:lnTo>
                  <a:pt x="21528" y="306556"/>
                </a:lnTo>
                <a:lnTo>
                  <a:pt x="15151" y="304995"/>
                </a:lnTo>
                <a:lnTo>
                  <a:pt x="7696" y="301886"/>
                </a:lnTo>
                <a:lnTo>
                  <a:pt x="0" y="341989"/>
                </a:lnTo>
                <a:lnTo>
                  <a:pt x="10112" y="344435"/>
                </a:lnTo>
                <a:lnTo>
                  <a:pt x="19467" y="346183"/>
                </a:lnTo>
                <a:lnTo>
                  <a:pt x="28065" y="347231"/>
                </a:lnTo>
                <a:lnTo>
                  <a:pt x="35904" y="347581"/>
                </a:lnTo>
                <a:lnTo>
                  <a:pt x="47719" y="346713"/>
                </a:lnTo>
                <a:lnTo>
                  <a:pt x="84047" y="326081"/>
                </a:lnTo>
                <a:lnTo>
                  <a:pt x="99984" y="280629"/>
                </a:lnTo>
                <a:lnTo>
                  <a:pt x="102490" y="241355"/>
                </a:lnTo>
                <a:lnTo>
                  <a:pt x="102803" y="216338"/>
                </a:lnTo>
                <a:lnTo>
                  <a:pt x="102803" y="40333"/>
                </a:lnTo>
                <a:lnTo>
                  <a:pt x="226359" y="40333"/>
                </a:lnTo>
                <a:lnTo>
                  <a:pt x="226359" y="341748"/>
                </a:lnTo>
                <a:lnTo>
                  <a:pt x="271583" y="341748"/>
                </a:lnTo>
                <a:lnTo>
                  <a:pt x="271583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26020" y="6178309"/>
            <a:ext cx="320040" cy="342265"/>
          </a:xfrm>
          <a:custGeom>
            <a:avLst/>
            <a:gdLst/>
            <a:ahLst/>
            <a:cxnLst/>
            <a:rect l="l" t="t" r="r" b="b"/>
            <a:pathLst>
              <a:path w="320040" h="342265">
                <a:moveTo>
                  <a:pt x="179963" y="0"/>
                </a:moveTo>
                <a:lnTo>
                  <a:pt x="131252" y="0"/>
                </a:lnTo>
                <a:lnTo>
                  <a:pt x="0" y="341748"/>
                </a:lnTo>
                <a:lnTo>
                  <a:pt x="48019" y="341748"/>
                </a:lnTo>
                <a:lnTo>
                  <a:pt x="85557" y="238244"/>
                </a:lnTo>
                <a:lnTo>
                  <a:pt x="277478" y="238244"/>
                </a:lnTo>
                <a:lnTo>
                  <a:pt x="262400" y="201407"/>
                </a:lnTo>
                <a:lnTo>
                  <a:pt x="98604" y="201407"/>
                </a:lnTo>
                <a:lnTo>
                  <a:pt x="136142" y="101169"/>
                </a:lnTo>
                <a:lnTo>
                  <a:pt x="141751" y="84939"/>
                </a:lnTo>
                <a:lnTo>
                  <a:pt x="146690" y="68649"/>
                </a:lnTo>
                <a:lnTo>
                  <a:pt x="150959" y="52301"/>
                </a:lnTo>
                <a:lnTo>
                  <a:pt x="154560" y="35894"/>
                </a:lnTo>
                <a:lnTo>
                  <a:pt x="194654" y="35894"/>
                </a:lnTo>
                <a:lnTo>
                  <a:pt x="179963" y="0"/>
                </a:lnTo>
                <a:close/>
              </a:path>
              <a:path w="320040" h="342265">
                <a:moveTo>
                  <a:pt x="277478" y="238244"/>
                </a:moveTo>
                <a:lnTo>
                  <a:pt x="228453" y="238244"/>
                </a:lnTo>
                <a:lnTo>
                  <a:pt x="268316" y="341748"/>
                </a:lnTo>
                <a:lnTo>
                  <a:pt x="319843" y="341748"/>
                </a:lnTo>
                <a:lnTo>
                  <a:pt x="277478" y="238244"/>
                </a:lnTo>
                <a:close/>
              </a:path>
              <a:path w="320040" h="342265">
                <a:moveTo>
                  <a:pt x="194654" y="35894"/>
                </a:moveTo>
                <a:lnTo>
                  <a:pt x="154560" y="35894"/>
                </a:lnTo>
                <a:lnTo>
                  <a:pt x="159044" y="50730"/>
                </a:lnTo>
                <a:lnTo>
                  <a:pt x="164580" y="67487"/>
                </a:lnTo>
                <a:lnTo>
                  <a:pt x="171165" y="86164"/>
                </a:lnTo>
                <a:lnTo>
                  <a:pt x="178800" y="106761"/>
                </a:lnTo>
                <a:lnTo>
                  <a:pt x="214475" y="201407"/>
                </a:lnTo>
                <a:lnTo>
                  <a:pt x="262400" y="201407"/>
                </a:lnTo>
                <a:lnTo>
                  <a:pt x="194654" y="35894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030956" y="1293154"/>
            <a:ext cx="5073650" cy="2042160"/>
          </a:xfrm>
          <a:custGeom>
            <a:avLst/>
            <a:gdLst/>
            <a:ahLst/>
            <a:cxnLst/>
            <a:rect l="l" t="t" r="r" b="b"/>
            <a:pathLst>
              <a:path w="5073650" h="2042160">
                <a:moveTo>
                  <a:pt x="1020911" y="0"/>
                </a:moveTo>
                <a:lnTo>
                  <a:pt x="972852" y="1111"/>
                </a:lnTo>
                <a:lnTo>
                  <a:pt x="925364" y="4412"/>
                </a:lnTo>
                <a:lnTo>
                  <a:pt x="878498" y="9853"/>
                </a:lnTo>
                <a:lnTo>
                  <a:pt x="832302" y="17386"/>
                </a:lnTo>
                <a:lnTo>
                  <a:pt x="786824" y="26962"/>
                </a:lnTo>
                <a:lnTo>
                  <a:pt x="742115" y="38532"/>
                </a:lnTo>
                <a:lnTo>
                  <a:pt x="698223" y="52046"/>
                </a:lnTo>
                <a:lnTo>
                  <a:pt x="655197" y="67456"/>
                </a:lnTo>
                <a:lnTo>
                  <a:pt x="613086" y="84712"/>
                </a:lnTo>
                <a:lnTo>
                  <a:pt x="571939" y="103766"/>
                </a:lnTo>
                <a:lnTo>
                  <a:pt x="531805" y="124568"/>
                </a:lnTo>
                <a:lnTo>
                  <a:pt x="492733" y="147070"/>
                </a:lnTo>
                <a:lnTo>
                  <a:pt x="454773" y="171222"/>
                </a:lnTo>
                <a:lnTo>
                  <a:pt x="417973" y="196975"/>
                </a:lnTo>
                <a:lnTo>
                  <a:pt x="382382" y="224281"/>
                </a:lnTo>
                <a:lnTo>
                  <a:pt x="348049" y="253091"/>
                </a:lnTo>
                <a:lnTo>
                  <a:pt x="315024" y="283355"/>
                </a:lnTo>
                <a:lnTo>
                  <a:pt x="283355" y="315024"/>
                </a:lnTo>
                <a:lnTo>
                  <a:pt x="253091" y="348049"/>
                </a:lnTo>
                <a:lnTo>
                  <a:pt x="224281" y="382382"/>
                </a:lnTo>
                <a:lnTo>
                  <a:pt x="196975" y="417973"/>
                </a:lnTo>
                <a:lnTo>
                  <a:pt x="171222" y="454773"/>
                </a:lnTo>
                <a:lnTo>
                  <a:pt x="147070" y="492733"/>
                </a:lnTo>
                <a:lnTo>
                  <a:pt x="124568" y="531805"/>
                </a:lnTo>
                <a:lnTo>
                  <a:pt x="103766" y="571939"/>
                </a:lnTo>
                <a:lnTo>
                  <a:pt x="84712" y="613086"/>
                </a:lnTo>
                <a:lnTo>
                  <a:pt x="67456" y="655197"/>
                </a:lnTo>
                <a:lnTo>
                  <a:pt x="52046" y="698223"/>
                </a:lnTo>
                <a:lnTo>
                  <a:pt x="38532" y="742115"/>
                </a:lnTo>
                <a:lnTo>
                  <a:pt x="26962" y="786824"/>
                </a:lnTo>
                <a:lnTo>
                  <a:pt x="17386" y="832302"/>
                </a:lnTo>
                <a:lnTo>
                  <a:pt x="9853" y="878498"/>
                </a:lnTo>
                <a:lnTo>
                  <a:pt x="4412" y="925364"/>
                </a:lnTo>
                <a:lnTo>
                  <a:pt x="1111" y="972852"/>
                </a:lnTo>
                <a:lnTo>
                  <a:pt x="0" y="1020911"/>
                </a:lnTo>
                <a:lnTo>
                  <a:pt x="1111" y="1068970"/>
                </a:lnTo>
                <a:lnTo>
                  <a:pt x="4412" y="1116457"/>
                </a:lnTo>
                <a:lnTo>
                  <a:pt x="9853" y="1163324"/>
                </a:lnTo>
                <a:lnTo>
                  <a:pt x="17386" y="1209520"/>
                </a:lnTo>
                <a:lnTo>
                  <a:pt x="26962" y="1254997"/>
                </a:lnTo>
                <a:lnTo>
                  <a:pt x="38532" y="1299706"/>
                </a:lnTo>
                <a:lnTo>
                  <a:pt x="52046" y="1343599"/>
                </a:lnTo>
                <a:lnTo>
                  <a:pt x="67456" y="1386625"/>
                </a:lnTo>
                <a:lnTo>
                  <a:pt x="84712" y="1428736"/>
                </a:lnTo>
                <a:lnTo>
                  <a:pt x="103766" y="1469883"/>
                </a:lnTo>
                <a:lnTo>
                  <a:pt x="124568" y="1510017"/>
                </a:lnTo>
                <a:lnTo>
                  <a:pt x="147070" y="1549088"/>
                </a:lnTo>
                <a:lnTo>
                  <a:pt x="171222" y="1587049"/>
                </a:lnTo>
                <a:lnTo>
                  <a:pt x="196975" y="1623849"/>
                </a:lnTo>
                <a:lnTo>
                  <a:pt x="224281" y="1659440"/>
                </a:lnTo>
                <a:lnTo>
                  <a:pt x="253091" y="1693773"/>
                </a:lnTo>
                <a:lnTo>
                  <a:pt x="283355" y="1726798"/>
                </a:lnTo>
                <a:lnTo>
                  <a:pt x="315024" y="1758467"/>
                </a:lnTo>
                <a:lnTo>
                  <a:pt x="348049" y="1788731"/>
                </a:lnTo>
                <a:lnTo>
                  <a:pt x="382382" y="1817540"/>
                </a:lnTo>
                <a:lnTo>
                  <a:pt x="417973" y="1844846"/>
                </a:lnTo>
                <a:lnTo>
                  <a:pt x="454773" y="1870600"/>
                </a:lnTo>
                <a:lnTo>
                  <a:pt x="492733" y="1894752"/>
                </a:lnTo>
                <a:lnTo>
                  <a:pt x="531805" y="1917254"/>
                </a:lnTo>
                <a:lnTo>
                  <a:pt x="571939" y="1938056"/>
                </a:lnTo>
                <a:lnTo>
                  <a:pt x="613086" y="1957110"/>
                </a:lnTo>
                <a:lnTo>
                  <a:pt x="655197" y="1974366"/>
                </a:lnTo>
                <a:lnTo>
                  <a:pt x="698223" y="1989776"/>
                </a:lnTo>
                <a:lnTo>
                  <a:pt x="742115" y="2003290"/>
                </a:lnTo>
                <a:lnTo>
                  <a:pt x="786824" y="2014859"/>
                </a:lnTo>
                <a:lnTo>
                  <a:pt x="832302" y="2024435"/>
                </a:lnTo>
                <a:lnTo>
                  <a:pt x="878498" y="2031968"/>
                </a:lnTo>
                <a:lnTo>
                  <a:pt x="925364" y="2037410"/>
                </a:lnTo>
                <a:lnTo>
                  <a:pt x="972852" y="2040711"/>
                </a:lnTo>
                <a:lnTo>
                  <a:pt x="1020911" y="2041822"/>
                </a:lnTo>
                <a:lnTo>
                  <a:pt x="5073143" y="2041822"/>
                </a:lnTo>
              </a:path>
              <a:path w="5073650" h="2042160">
                <a:moveTo>
                  <a:pt x="5073143" y="0"/>
                </a:moveTo>
                <a:lnTo>
                  <a:pt x="1020911" y="0"/>
                </a:lnTo>
              </a:path>
            </a:pathLst>
          </a:custGeom>
          <a:ln w="52354">
            <a:solidFill>
              <a:srgbClr val="F545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67395" y="0"/>
            <a:ext cx="5802630" cy="1727835"/>
          </a:xfrm>
          <a:custGeom>
            <a:avLst/>
            <a:gdLst/>
            <a:ahLst/>
            <a:cxnLst/>
            <a:rect l="l" t="t" r="r" b="b"/>
            <a:pathLst>
              <a:path w="5802630" h="1727835">
                <a:moveTo>
                  <a:pt x="5802018" y="0"/>
                </a:moveTo>
                <a:lnTo>
                  <a:pt x="0" y="0"/>
                </a:lnTo>
                <a:lnTo>
                  <a:pt x="15722" y="28766"/>
                </a:lnTo>
                <a:lnTo>
                  <a:pt x="37914" y="68077"/>
                </a:lnTo>
                <a:lnTo>
                  <a:pt x="60626" y="107052"/>
                </a:lnTo>
                <a:lnTo>
                  <a:pt x="83852" y="145685"/>
                </a:lnTo>
                <a:lnTo>
                  <a:pt x="107589" y="183974"/>
                </a:lnTo>
                <a:lnTo>
                  <a:pt x="131831" y="221911"/>
                </a:lnTo>
                <a:lnTo>
                  <a:pt x="156575" y="259494"/>
                </a:lnTo>
                <a:lnTo>
                  <a:pt x="181814" y="296717"/>
                </a:lnTo>
                <a:lnTo>
                  <a:pt x="207546" y="333576"/>
                </a:lnTo>
                <a:lnTo>
                  <a:pt x="233763" y="370065"/>
                </a:lnTo>
                <a:lnTo>
                  <a:pt x="260463" y="406181"/>
                </a:lnTo>
                <a:lnTo>
                  <a:pt x="287641" y="441918"/>
                </a:lnTo>
                <a:lnTo>
                  <a:pt x="315291" y="477271"/>
                </a:lnTo>
                <a:lnTo>
                  <a:pt x="343409" y="512237"/>
                </a:lnTo>
                <a:lnTo>
                  <a:pt x="371990" y="546810"/>
                </a:lnTo>
                <a:lnTo>
                  <a:pt x="401030" y="580986"/>
                </a:lnTo>
                <a:lnTo>
                  <a:pt x="430524" y="614759"/>
                </a:lnTo>
                <a:lnTo>
                  <a:pt x="460467" y="648126"/>
                </a:lnTo>
                <a:lnTo>
                  <a:pt x="490855" y="681082"/>
                </a:lnTo>
                <a:lnTo>
                  <a:pt x="521682" y="713621"/>
                </a:lnTo>
                <a:lnTo>
                  <a:pt x="552944" y="745739"/>
                </a:lnTo>
                <a:lnTo>
                  <a:pt x="584637" y="777431"/>
                </a:lnTo>
                <a:lnTo>
                  <a:pt x="616755" y="808694"/>
                </a:lnTo>
                <a:lnTo>
                  <a:pt x="649294" y="839521"/>
                </a:lnTo>
                <a:lnTo>
                  <a:pt x="682249" y="869908"/>
                </a:lnTo>
                <a:lnTo>
                  <a:pt x="715616" y="899851"/>
                </a:lnTo>
                <a:lnTo>
                  <a:pt x="749389" y="929345"/>
                </a:lnTo>
                <a:lnTo>
                  <a:pt x="783565" y="958385"/>
                </a:lnTo>
                <a:lnTo>
                  <a:pt x="818138" y="986966"/>
                </a:lnTo>
                <a:lnTo>
                  <a:pt x="853104" y="1015084"/>
                </a:lnTo>
                <a:lnTo>
                  <a:pt x="888458" y="1042734"/>
                </a:lnTo>
                <a:lnTo>
                  <a:pt x="924195" y="1069912"/>
                </a:lnTo>
                <a:lnTo>
                  <a:pt x="960310" y="1096612"/>
                </a:lnTo>
                <a:lnTo>
                  <a:pt x="996800" y="1122830"/>
                </a:lnTo>
                <a:lnTo>
                  <a:pt x="1033658" y="1148561"/>
                </a:lnTo>
                <a:lnTo>
                  <a:pt x="1070881" y="1173801"/>
                </a:lnTo>
                <a:lnTo>
                  <a:pt x="1108464" y="1198544"/>
                </a:lnTo>
                <a:lnTo>
                  <a:pt x="1146402" y="1222786"/>
                </a:lnTo>
                <a:lnTo>
                  <a:pt x="1184690" y="1246523"/>
                </a:lnTo>
                <a:lnTo>
                  <a:pt x="1223324" y="1269750"/>
                </a:lnTo>
                <a:lnTo>
                  <a:pt x="1262298" y="1292461"/>
                </a:lnTo>
                <a:lnTo>
                  <a:pt x="1301609" y="1314653"/>
                </a:lnTo>
                <a:lnTo>
                  <a:pt x="1341251" y="1336320"/>
                </a:lnTo>
                <a:lnTo>
                  <a:pt x="1381221" y="1357458"/>
                </a:lnTo>
                <a:lnTo>
                  <a:pt x="1421512" y="1378062"/>
                </a:lnTo>
                <a:lnTo>
                  <a:pt x="1462120" y="1398128"/>
                </a:lnTo>
                <a:lnTo>
                  <a:pt x="1503042" y="1417650"/>
                </a:lnTo>
                <a:lnTo>
                  <a:pt x="1544271" y="1436625"/>
                </a:lnTo>
                <a:lnTo>
                  <a:pt x="1585803" y="1455046"/>
                </a:lnTo>
                <a:lnTo>
                  <a:pt x="1627634" y="1472910"/>
                </a:lnTo>
                <a:lnTo>
                  <a:pt x="1669759" y="1490213"/>
                </a:lnTo>
                <a:lnTo>
                  <a:pt x="1712173" y="1506948"/>
                </a:lnTo>
                <a:lnTo>
                  <a:pt x="1754872" y="1523112"/>
                </a:lnTo>
                <a:lnTo>
                  <a:pt x="1797850" y="1538699"/>
                </a:lnTo>
                <a:lnTo>
                  <a:pt x="1841103" y="1553706"/>
                </a:lnTo>
                <a:lnTo>
                  <a:pt x="1884627" y="1568127"/>
                </a:lnTo>
                <a:lnTo>
                  <a:pt x="1928416" y="1581958"/>
                </a:lnTo>
                <a:lnTo>
                  <a:pt x="1972466" y="1595193"/>
                </a:lnTo>
                <a:lnTo>
                  <a:pt x="2016772" y="1607829"/>
                </a:lnTo>
                <a:lnTo>
                  <a:pt x="2061330" y="1619860"/>
                </a:lnTo>
                <a:lnTo>
                  <a:pt x="2106134" y="1631282"/>
                </a:lnTo>
                <a:lnTo>
                  <a:pt x="2151181" y="1642091"/>
                </a:lnTo>
                <a:lnTo>
                  <a:pt x="2196465" y="1652280"/>
                </a:lnTo>
                <a:lnTo>
                  <a:pt x="2241982" y="1661847"/>
                </a:lnTo>
                <a:lnTo>
                  <a:pt x="2287726" y="1670785"/>
                </a:lnTo>
                <a:lnTo>
                  <a:pt x="2333694" y="1679091"/>
                </a:lnTo>
                <a:lnTo>
                  <a:pt x="2379880" y="1686759"/>
                </a:lnTo>
                <a:lnTo>
                  <a:pt x="2426281" y="1693786"/>
                </a:lnTo>
                <a:lnTo>
                  <a:pt x="2472890" y="1700165"/>
                </a:lnTo>
                <a:lnTo>
                  <a:pt x="2519704" y="1705893"/>
                </a:lnTo>
                <a:lnTo>
                  <a:pt x="2566717" y="1710964"/>
                </a:lnTo>
                <a:lnTo>
                  <a:pt x="2613926" y="1715375"/>
                </a:lnTo>
                <a:lnTo>
                  <a:pt x="2661325" y="1719120"/>
                </a:lnTo>
                <a:lnTo>
                  <a:pt x="2708909" y="1722195"/>
                </a:lnTo>
                <a:lnTo>
                  <a:pt x="2756674" y="1724594"/>
                </a:lnTo>
                <a:lnTo>
                  <a:pt x="2804616" y="1726314"/>
                </a:lnTo>
                <a:lnTo>
                  <a:pt x="2852729" y="1727349"/>
                </a:lnTo>
                <a:lnTo>
                  <a:pt x="2901009" y="1727696"/>
                </a:lnTo>
                <a:lnTo>
                  <a:pt x="2949288" y="1727349"/>
                </a:lnTo>
                <a:lnTo>
                  <a:pt x="2997401" y="1726314"/>
                </a:lnTo>
                <a:lnTo>
                  <a:pt x="3045343" y="1724594"/>
                </a:lnTo>
                <a:lnTo>
                  <a:pt x="3093108" y="1722195"/>
                </a:lnTo>
                <a:lnTo>
                  <a:pt x="3140693" y="1719120"/>
                </a:lnTo>
                <a:lnTo>
                  <a:pt x="3188092" y="1715375"/>
                </a:lnTo>
                <a:lnTo>
                  <a:pt x="3235300" y="1710964"/>
                </a:lnTo>
                <a:lnTo>
                  <a:pt x="3282314" y="1705893"/>
                </a:lnTo>
                <a:lnTo>
                  <a:pt x="3329127" y="1700165"/>
                </a:lnTo>
                <a:lnTo>
                  <a:pt x="3375737" y="1693786"/>
                </a:lnTo>
                <a:lnTo>
                  <a:pt x="3422137" y="1686759"/>
                </a:lnTo>
                <a:lnTo>
                  <a:pt x="3468323" y="1679091"/>
                </a:lnTo>
                <a:lnTo>
                  <a:pt x="3514291" y="1670785"/>
                </a:lnTo>
                <a:lnTo>
                  <a:pt x="3560036" y="1661847"/>
                </a:lnTo>
                <a:lnTo>
                  <a:pt x="3605552" y="1652280"/>
                </a:lnTo>
                <a:lnTo>
                  <a:pt x="3650836" y="1642091"/>
                </a:lnTo>
                <a:lnTo>
                  <a:pt x="3695883" y="1631282"/>
                </a:lnTo>
                <a:lnTo>
                  <a:pt x="3740687" y="1619860"/>
                </a:lnTo>
                <a:lnTo>
                  <a:pt x="3785245" y="1607829"/>
                </a:lnTo>
                <a:lnTo>
                  <a:pt x="3829551" y="1595193"/>
                </a:lnTo>
                <a:lnTo>
                  <a:pt x="3873602" y="1581958"/>
                </a:lnTo>
                <a:lnTo>
                  <a:pt x="3917391" y="1568127"/>
                </a:lnTo>
                <a:lnTo>
                  <a:pt x="3960914" y="1553706"/>
                </a:lnTo>
                <a:lnTo>
                  <a:pt x="4004167" y="1538699"/>
                </a:lnTo>
                <a:lnTo>
                  <a:pt x="4047146" y="1523112"/>
                </a:lnTo>
                <a:lnTo>
                  <a:pt x="4089844" y="1506948"/>
                </a:lnTo>
                <a:lnTo>
                  <a:pt x="4132258" y="1490213"/>
                </a:lnTo>
                <a:lnTo>
                  <a:pt x="4174383" y="1472910"/>
                </a:lnTo>
                <a:lnTo>
                  <a:pt x="4216214" y="1455046"/>
                </a:lnTo>
                <a:lnTo>
                  <a:pt x="4257747" y="1436625"/>
                </a:lnTo>
                <a:lnTo>
                  <a:pt x="4298976" y="1417650"/>
                </a:lnTo>
                <a:lnTo>
                  <a:pt x="4339897" y="1398128"/>
                </a:lnTo>
                <a:lnTo>
                  <a:pt x="4380506" y="1378062"/>
                </a:lnTo>
                <a:lnTo>
                  <a:pt x="4420797" y="1357458"/>
                </a:lnTo>
                <a:lnTo>
                  <a:pt x="4460766" y="1336320"/>
                </a:lnTo>
                <a:lnTo>
                  <a:pt x="4500408" y="1314653"/>
                </a:lnTo>
                <a:lnTo>
                  <a:pt x="4539719" y="1292461"/>
                </a:lnTo>
                <a:lnTo>
                  <a:pt x="4578694" y="1269750"/>
                </a:lnTo>
                <a:lnTo>
                  <a:pt x="4617327" y="1246523"/>
                </a:lnTo>
                <a:lnTo>
                  <a:pt x="4655616" y="1222786"/>
                </a:lnTo>
                <a:lnTo>
                  <a:pt x="4693553" y="1198544"/>
                </a:lnTo>
                <a:lnTo>
                  <a:pt x="4731136" y="1173801"/>
                </a:lnTo>
                <a:lnTo>
                  <a:pt x="4768359" y="1148561"/>
                </a:lnTo>
                <a:lnTo>
                  <a:pt x="4805218" y="1122830"/>
                </a:lnTo>
                <a:lnTo>
                  <a:pt x="4841707" y="1096612"/>
                </a:lnTo>
                <a:lnTo>
                  <a:pt x="4877823" y="1069912"/>
                </a:lnTo>
                <a:lnTo>
                  <a:pt x="4913560" y="1042734"/>
                </a:lnTo>
                <a:lnTo>
                  <a:pt x="4948913" y="1015084"/>
                </a:lnTo>
                <a:lnTo>
                  <a:pt x="4983879" y="986966"/>
                </a:lnTo>
                <a:lnTo>
                  <a:pt x="5018452" y="958385"/>
                </a:lnTo>
                <a:lnTo>
                  <a:pt x="5052628" y="929345"/>
                </a:lnTo>
                <a:lnTo>
                  <a:pt x="5086402" y="899851"/>
                </a:lnTo>
                <a:lnTo>
                  <a:pt x="5119768" y="869908"/>
                </a:lnTo>
                <a:lnTo>
                  <a:pt x="5152724" y="839521"/>
                </a:lnTo>
                <a:lnTo>
                  <a:pt x="5185263" y="808694"/>
                </a:lnTo>
                <a:lnTo>
                  <a:pt x="5217381" y="777431"/>
                </a:lnTo>
                <a:lnTo>
                  <a:pt x="5249073" y="745739"/>
                </a:lnTo>
                <a:lnTo>
                  <a:pt x="5280336" y="713621"/>
                </a:lnTo>
                <a:lnTo>
                  <a:pt x="5311163" y="681082"/>
                </a:lnTo>
                <a:lnTo>
                  <a:pt x="5341550" y="648126"/>
                </a:lnTo>
                <a:lnTo>
                  <a:pt x="5371493" y="614759"/>
                </a:lnTo>
                <a:lnTo>
                  <a:pt x="5400987" y="580986"/>
                </a:lnTo>
                <a:lnTo>
                  <a:pt x="5430027" y="546810"/>
                </a:lnTo>
                <a:lnTo>
                  <a:pt x="5458608" y="512237"/>
                </a:lnTo>
                <a:lnTo>
                  <a:pt x="5486726" y="477271"/>
                </a:lnTo>
                <a:lnTo>
                  <a:pt x="5514376" y="441918"/>
                </a:lnTo>
                <a:lnTo>
                  <a:pt x="5541554" y="406181"/>
                </a:lnTo>
                <a:lnTo>
                  <a:pt x="5568254" y="370065"/>
                </a:lnTo>
                <a:lnTo>
                  <a:pt x="5594472" y="333576"/>
                </a:lnTo>
                <a:lnTo>
                  <a:pt x="5620203" y="296717"/>
                </a:lnTo>
                <a:lnTo>
                  <a:pt x="5645443" y="259494"/>
                </a:lnTo>
                <a:lnTo>
                  <a:pt x="5670186" y="221911"/>
                </a:lnTo>
                <a:lnTo>
                  <a:pt x="5694428" y="183974"/>
                </a:lnTo>
                <a:lnTo>
                  <a:pt x="5718165" y="145685"/>
                </a:lnTo>
                <a:lnTo>
                  <a:pt x="5741392" y="107052"/>
                </a:lnTo>
                <a:lnTo>
                  <a:pt x="5764103" y="68077"/>
                </a:lnTo>
                <a:lnTo>
                  <a:pt x="5786295" y="28766"/>
                </a:lnTo>
                <a:lnTo>
                  <a:pt x="5802018" y="0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39786" y="2973731"/>
            <a:ext cx="125650" cy="12565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39786" y="3560100"/>
            <a:ext cx="125650" cy="12565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39786" y="4146470"/>
            <a:ext cx="125650" cy="12565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39786" y="4732840"/>
            <a:ext cx="125650" cy="12565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39786" y="5319209"/>
            <a:ext cx="125650" cy="12565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39786" y="5905579"/>
            <a:ext cx="125650" cy="12565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93689" y="2973731"/>
            <a:ext cx="125650" cy="12565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93689" y="4146470"/>
            <a:ext cx="125650" cy="12565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93689" y="3560100"/>
            <a:ext cx="125650" cy="12565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93689" y="4732840"/>
            <a:ext cx="125650" cy="12565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93689" y="5319209"/>
            <a:ext cx="125650" cy="12565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93689" y="5905579"/>
            <a:ext cx="125650" cy="12565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601498" y="2973731"/>
            <a:ext cx="125650" cy="125650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601498" y="3560100"/>
            <a:ext cx="125650" cy="12565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601498" y="4146470"/>
            <a:ext cx="125650" cy="12565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601498" y="4732840"/>
            <a:ext cx="125650" cy="12565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601498" y="5319209"/>
            <a:ext cx="125650" cy="12565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601498" y="5905579"/>
            <a:ext cx="125650" cy="12565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847593" y="2973731"/>
            <a:ext cx="125650" cy="12565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847593" y="3560100"/>
            <a:ext cx="125650" cy="12565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47593" y="4146470"/>
            <a:ext cx="125650" cy="12565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47593" y="4732840"/>
            <a:ext cx="125650" cy="12565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47593" y="5319209"/>
            <a:ext cx="125650" cy="12565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847593" y="5905579"/>
            <a:ext cx="125650" cy="12565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5564" y="7224910"/>
            <a:ext cx="125650" cy="125650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5564" y="7811280"/>
            <a:ext cx="125650" cy="125650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5564" y="8397650"/>
            <a:ext cx="125650" cy="12565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5564" y="8984019"/>
            <a:ext cx="125650" cy="12565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5564" y="9570389"/>
            <a:ext cx="125650" cy="12565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35564" y="10156759"/>
            <a:ext cx="125650" cy="12565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1660" y="7224910"/>
            <a:ext cx="125650" cy="12565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1660" y="7811280"/>
            <a:ext cx="125650" cy="12565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1660" y="8397650"/>
            <a:ext cx="125650" cy="125650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1660" y="8984019"/>
            <a:ext cx="125650" cy="125650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1660" y="9570389"/>
            <a:ext cx="125650" cy="12565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1660" y="10156759"/>
            <a:ext cx="125650" cy="125650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89468" y="7224910"/>
            <a:ext cx="125650" cy="125650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89468" y="7811280"/>
            <a:ext cx="125650" cy="12565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89468" y="8397650"/>
            <a:ext cx="125650" cy="12565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89468" y="8984019"/>
            <a:ext cx="125650" cy="12565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89468" y="9570389"/>
            <a:ext cx="125650" cy="12565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89468" y="10156759"/>
            <a:ext cx="125650" cy="125650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13161902" y="8230116"/>
            <a:ext cx="6942455" cy="3078480"/>
          </a:xfrm>
          <a:custGeom>
            <a:avLst/>
            <a:gdLst/>
            <a:ahLst/>
            <a:cxnLst/>
            <a:rect l="l" t="t" r="r" b="b"/>
            <a:pathLst>
              <a:path w="6942455" h="3078479">
                <a:moveTo>
                  <a:pt x="6942196" y="0"/>
                </a:moveTo>
                <a:lnTo>
                  <a:pt x="1570632" y="0"/>
                </a:lnTo>
                <a:lnTo>
                  <a:pt x="1522614" y="720"/>
                </a:lnTo>
                <a:lnTo>
                  <a:pt x="1474953" y="2866"/>
                </a:lnTo>
                <a:lnTo>
                  <a:pt x="1427672" y="6418"/>
                </a:lnTo>
                <a:lnTo>
                  <a:pt x="1380791" y="11356"/>
                </a:lnTo>
                <a:lnTo>
                  <a:pt x="1334329" y="17658"/>
                </a:lnTo>
                <a:lnTo>
                  <a:pt x="1288308" y="25304"/>
                </a:lnTo>
                <a:lnTo>
                  <a:pt x="1242749" y="34275"/>
                </a:lnTo>
                <a:lnTo>
                  <a:pt x="1197671" y="44548"/>
                </a:lnTo>
                <a:lnTo>
                  <a:pt x="1153095" y="56104"/>
                </a:lnTo>
                <a:lnTo>
                  <a:pt x="1109042" y="68922"/>
                </a:lnTo>
                <a:lnTo>
                  <a:pt x="1065532" y="82981"/>
                </a:lnTo>
                <a:lnTo>
                  <a:pt x="1022586" y="98262"/>
                </a:lnTo>
                <a:lnTo>
                  <a:pt x="980225" y="114743"/>
                </a:lnTo>
                <a:lnTo>
                  <a:pt x="938469" y="132404"/>
                </a:lnTo>
                <a:lnTo>
                  <a:pt x="897337" y="151224"/>
                </a:lnTo>
                <a:lnTo>
                  <a:pt x="856852" y="171183"/>
                </a:lnTo>
                <a:lnTo>
                  <a:pt x="817034" y="192261"/>
                </a:lnTo>
                <a:lnTo>
                  <a:pt x="777903" y="214436"/>
                </a:lnTo>
                <a:lnTo>
                  <a:pt x="739479" y="237689"/>
                </a:lnTo>
                <a:lnTo>
                  <a:pt x="701783" y="261998"/>
                </a:lnTo>
                <a:lnTo>
                  <a:pt x="664836" y="287344"/>
                </a:lnTo>
                <a:lnTo>
                  <a:pt x="628658" y="313705"/>
                </a:lnTo>
                <a:lnTo>
                  <a:pt x="593270" y="341061"/>
                </a:lnTo>
                <a:lnTo>
                  <a:pt x="558692" y="369392"/>
                </a:lnTo>
                <a:lnTo>
                  <a:pt x="524945" y="398676"/>
                </a:lnTo>
                <a:lnTo>
                  <a:pt x="492050" y="428895"/>
                </a:lnTo>
                <a:lnTo>
                  <a:pt x="460026" y="460026"/>
                </a:lnTo>
                <a:lnTo>
                  <a:pt x="428895" y="492050"/>
                </a:lnTo>
                <a:lnTo>
                  <a:pt x="398676" y="524945"/>
                </a:lnTo>
                <a:lnTo>
                  <a:pt x="369392" y="558692"/>
                </a:lnTo>
                <a:lnTo>
                  <a:pt x="341061" y="593270"/>
                </a:lnTo>
                <a:lnTo>
                  <a:pt x="313705" y="628658"/>
                </a:lnTo>
                <a:lnTo>
                  <a:pt x="287344" y="664836"/>
                </a:lnTo>
                <a:lnTo>
                  <a:pt x="261998" y="701783"/>
                </a:lnTo>
                <a:lnTo>
                  <a:pt x="237689" y="739479"/>
                </a:lnTo>
                <a:lnTo>
                  <a:pt x="214436" y="777903"/>
                </a:lnTo>
                <a:lnTo>
                  <a:pt x="192261" y="817034"/>
                </a:lnTo>
                <a:lnTo>
                  <a:pt x="171183" y="856852"/>
                </a:lnTo>
                <a:lnTo>
                  <a:pt x="151224" y="897337"/>
                </a:lnTo>
                <a:lnTo>
                  <a:pt x="132404" y="938469"/>
                </a:lnTo>
                <a:lnTo>
                  <a:pt x="114743" y="980225"/>
                </a:lnTo>
                <a:lnTo>
                  <a:pt x="98262" y="1022586"/>
                </a:lnTo>
                <a:lnTo>
                  <a:pt x="82981" y="1065532"/>
                </a:lnTo>
                <a:lnTo>
                  <a:pt x="68922" y="1109042"/>
                </a:lnTo>
                <a:lnTo>
                  <a:pt x="56104" y="1153095"/>
                </a:lnTo>
                <a:lnTo>
                  <a:pt x="44548" y="1197671"/>
                </a:lnTo>
                <a:lnTo>
                  <a:pt x="34275" y="1242749"/>
                </a:lnTo>
                <a:lnTo>
                  <a:pt x="25304" y="1288308"/>
                </a:lnTo>
                <a:lnTo>
                  <a:pt x="17658" y="1334329"/>
                </a:lnTo>
                <a:lnTo>
                  <a:pt x="11356" y="1380791"/>
                </a:lnTo>
                <a:lnTo>
                  <a:pt x="6418" y="1427672"/>
                </a:lnTo>
                <a:lnTo>
                  <a:pt x="2866" y="1474953"/>
                </a:lnTo>
                <a:lnTo>
                  <a:pt x="720" y="1522614"/>
                </a:lnTo>
                <a:lnTo>
                  <a:pt x="0" y="1570632"/>
                </a:lnTo>
                <a:lnTo>
                  <a:pt x="0" y="3078440"/>
                </a:lnTo>
                <a:lnTo>
                  <a:pt x="6942196" y="3078440"/>
                </a:lnTo>
                <a:lnTo>
                  <a:pt x="6942196" y="0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НАШИ</a:t>
            </a:r>
            <a:r>
              <a:rPr spc="-720" dirty="0"/>
              <a:t> </a:t>
            </a:r>
            <a:r>
              <a:rPr spc="-10" dirty="0"/>
              <a:t>КЛИЕНТЫ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565301" y="3655354"/>
            <a:ext cx="3465829" cy="4365625"/>
            <a:chOff x="10565301" y="3655354"/>
            <a:chExt cx="3465829" cy="4365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9138" y="5088850"/>
              <a:ext cx="2931826" cy="29318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5301" y="3655354"/>
              <a:ext cx="2931826" cy="166273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29375" y="5435216"/>
            <a:ext cx="2740869" cy="18420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1934" y="3884698"/>
            <a:ext cx="2397539" cy="148667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73974" y="6061954"/>
            <a:ext cx="2709446" cy="109096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91815" y="3884698"/>
            <a:ext cx="3332223" cy="111563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68404" y="4073174"/>
            <a:ext cx="2732566" cy="82709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260352" y="6467136"/>
            <a:ext cx="2034539" cy="579120"/>
          </a:xfrm>
          <a:custGeom>
            <a:avLst/>
            <a:gdLst/>
            <a:ahLst/>
            <a:cxnLst/>
            <a:rect l="l" t="t" r="r" b="b"/>
            <a:pathLst>
              <a:path w="2034539" h="579120">
                <a:moveTo>
                  <a:pt x="110216" y="0"/>
                </a:moveTo>
                <a:lnTo>
                  <a:pt x="0" y="0"/>
                </a:lnTo>
                <a:lnTo>
                  <a:pt x="0" y="478948"/>
                </a:lnTo>
                <a:lnTo>
                  <a:pt x="67401" y="478948"/>
                </a:lnTo>
                <a:lnTo>
                  <a:pt x="67401" y="116561"/>
                </a:lnTo>
                <a:lnTo>
                  <a:pt x="142581" y="116561"/>
                </a:lnTo>
                <a:lnTo>
                  <a:pt x="110216" y="0"/>
                </a:lnTo>
                <a:close/>
              </a:path>
              <a:path w="2034539" h="579120">
                <a:moveTo>
                  <a:pt x="142581" y="116561"/>
                </a:moveTo>
                <a:lnTo>
                  <a:pt x="67401" y="116561"/>
                </a:lnTo>
                <a:lnTo>
                  <a:pt x="167314" y="478948"/>
                </a:lnTo>
                <a:lnTo>
                  <a:pt x="237092" y="478948"/>
                </a:lnTo>
                <a:lnTo>
                  <a:pt x="271454" y="351277"/>
                </a:lnTo>
                <a:lnTo>
                  <a:pt x="207752" y="351277"/>
                </a:lnTo>
                <a:lnTo>
                  <a:pt x="142581" y="116561"/>
                </a:lnTo>
                <a:close/>
              </a:path>
              <a:path w="2034539" h="579120">
                <a:moveTo>
                  <a:pt x="413128" y="116561"/>
                </a:moveTo>
                <a:lnTo>
                  <a:pt x="334628" y="116561"/>
                </a:lnTo>
                <a:lnTo>
                  <a:pt x="334628" y="478948"/>
                </a:lnTo>
                <a:lnTo>
                  <a:pt x="413128" y="478948"/>
                </a:lnTo>
                <a:lnTo>
                  <a:pt x="413128" y="116561"/>
                </a:lnTo>
                <a:close/>
              </a:path>
              <a:path w="2034539" h="579120">
                <a:moveTo>
                  <a:pt x="413128" y="0"/>
                </a:moveTo>
                <a:lnTo>
                  <a:pt x="305289" y="0"/>
                </a:lnTo>
                <a:lnTo>
                  <a:pt x="207752" y="351277"/>
                </a:lnTo>
                <a:lnTo>
                  <a:pt x="271454" y="351277"/>
                </a:lnTo>
                <a:lnTo>
                  <a:pt x="334628" y="116561"/>
                </a:lnTo>
                <a:lnTo>
                  <a:pt x="413128" y="116561"/>
                </a:lnTo>
                <a:lnTo>
                  <a:pt x="413128" y="0"/>
                </a:lnTo>
                <a:close/>
              </a:path>
              <a:path w="2034539" h="579120">
                <a:moveTo>
                  <a:pt x="733854" y="190308"/>
                </a:moveTo>
                <a:lnTo>
                  <a:pt x="601856" y="190308"/>
                </a:lnTo>
                <a:lnTo>
                  <a:pt x="627837" y="193220"/>
                </a:lnTo>
                <a:lnTo>
                  <a:pt x="645569" y="202302"/>
                </a:lnTo>
                <a:lnTo>
                  <a:pt x="655718" y="218076"/>
                </a:lnTo>
                <a:lnTo>
                  <a:pt x="658953" y="241060"/>
                </a:lnTo>
                <a:lnTo>
                  <a:pt x="658953" y="260086"/>
                </a:lnTo>
                <a:lnTo>
                  <a:pt x="646263" y="260086"/>
                </a:lnTo>
                <a:lnTo>
                  <a:pt x="579186" y="265022"/>
                </a:lnTo>
                <a:lnTo>
                  <a:pt x="527941" y="279397"/>
                </a:lnTo>
                <a:lnTo>
                  <a:pt x="491997" y="302565"/>
                </a:lnTo>
                <a:lnTo>
                  <a:pt x="470821" y="333879"/>
                </a:lnTo>
                <a:lnTo>
                  <a:pt x="463881" y="372690"/>
                </a:lnTo>
                <a:lnTo>
                  <a:pt x="471451" y="419686"/>
                </a:lnTo>
                <a:lnTo>
                  <a:pt x="492924" y="454268"/>
                </a:lnTo>
                <a:lnTo>
                  <a:pt x="526440" y="475618"/>
                </a:lnTo>
                <a:lnTo>
                  <a:pt x="570139" y="482917"/>
                </a:lnTo>
                <a:lnTo>
                  <a:pt x="601686" y="480302"/>
                </a:lnTo>
                <a:lnTo>
                  <a:pt x="625052" y="473301"/>
                </a:lnTo>
                <a:lnTo>
                  <a:pt x="642174" y="463175"/>
                </a:lnTo>
                <a:lnTo>
                  <a:pt x="654985" y="451190"/>
                </a:lnTo>
                <a:lnTo>
                  <a:pt x="744160" y="451190"/>
                </a:lnTo>
                <a:lnTo>
                  <a:pt x="743300" y="436522"/>
                </a:lnTo>
                <a:lnTo>
                  <a:pt x="742836" y="424238"/>
                </a:lnTo>
                <a:lnTo>
                  <a:pt x="599479" y="424238"/>
                </a:lnTo>
                <a:lnTo>
                  <a:pt x="577165" y="420434"/>
                </a:lnTo>
                <a:lnTo>
                  <a:pt x="561317" y="409864"/>
                </a:lnTo>
                <a:lnTo>
                  <a:pt x="551862" y="393793"/>
                </a:lnTo>
                <a:lnTo>
                  <a:pt x="548726" y="373486"/>
                </a:lnTo>
                <a:lnTo>
                  <a:pt x="554191" y="347875"/>
                </a:lnTo>
                <a:lnTo>
                  <a:pt x="571625" y="330961"/>
                </a:lnTo>
                <a:lnTo>
                  <a:pt x="602588" y="321628"/>
                </a:lnTo>
                <a:lnTo>
                  <a:pt x="648639" y="318765"/>
                </a:lnTo>
                <a:lnTo>
                  <a:pt x="741524" y="318765"/>
                </a:lnTo>
                <a:lnTo>
                  <a:pt x="741422" y="241856"/>
                </a:lnTo>
                <a:lnTo>
                  <a:pt x="733854" y="190308"/>
                </a:lnTo>
                <a:close/>
              </a:path>
              <a:path w="2034539" h="579120">
                <a:moveTo>
                  <a:pt x="744160" y="451190"/>
                </a:moveTo>
                <a:lnTo>
                  <a:pt x="658953" y="451190"/>
                </a:lnTo>
                <a:lnTo>
                  <a:pt x="659609" y="458315"/>
                </a:lnTo>
                <a:lnTo>
                  <a:pt x="661231" y="465960"/>
                </a:lnTo>
                <a:lnTo>
                  <a:pt x="663348" y="473301"/>
                </a:lnTo>
                <a:lnTo>
                  <a:pt x="665299" y="478948"/>
                </a:lnTo>
                <a:lnTo>
                  <a:pt x="746176" y="478948"/>
                </a:lnTo>
                <a:lnTo>
                  <a:pt x="744553" y="457883"/>
                </a:lnTo>
                <a:lnTo>
                  <a:pt x="744160" y="451190"/>
                </a:lnTo>
                <a:close/>
              </a:path>
              <a:path w="2034539" h="579120">
                <a:moveTo>
                  <a:pt x="658953" y="396480"/>
                </a:moveTo>
                <a:lnTo>
                  <a:pt x="649547" y="407173"/>
                </a:lnTo>
                <a:lnTo>
                  <a:pt x="636649" y="416009"/>
                </a:lnTo>
                <a:lnTo>
                  <a:pt x="620034" y="422020"/>
                </a:lnTo>
                <a:lnTo>
                  <a:pt x="599479" y="424238"/>
                </a:lnTo>
                <a:lnTo>
                  <a:pt x="742836" y="424238"/>
                </a:lnTo>
                <a:lnTo>
                  <a:pt x="742525" y="416009"/>
                </a:lnTo>
                <a:lnTo>
                  <a:pt x="742250" y="397275"/>
                </a:lnTo>
                <a:lnTo>
                  <a:pt x="658953" y="397275"/>
                </a:lnTo>
                <a:lnTo>
                  <a:pt x="658953" y="396480"/>
                </a:lnTo>
                <a:close/>
              </a:path>
              <a:path w="2034539" h="579120">
                <a:moveTo>
                  <a:pt x="741524" y="318765"/>
                </a:moveTo>
                <a:lnTo>
                  <a:pt x="661330" y="318765"/>
                </a:lnTo>
                <a:lnTo>
                  <a:pt x="661330" y="397275"/>
                </a:lnTo>
                <a:lnTo>
                  <a:pt x="742250" y="397275"/>
                </a:lnTo>
                <a:lnTo>
                  <a:pt x="742201" y="393793"/>
                </a:lnTo>
                <a:lnTo>
                  <a:pt x="741753" y="370314"/>
                </a:lnTo>
                <a:lnTo>
                  <a:pt x="741524" y="318765"/>
                </a:lnTo>
                <a:close/>
              </a:path>
              <a:path w="2034539" h="579120">
                <a:moveTo>
                  <a:pt x="612169" y="125284"/>
                </a:moveTo>
                <a:lnTo>
                  <a:pt x="573448" y="128122"/>
                </a:lnTo>
                <a:lnTo>
                  <a:pt x="539710" y="135495"/>
                </a:lnTo>
                <a:lnTo>
                  <a:pt x="511475" y="145692"/>
                </a:lnTo>
                <a:lnTo>
                  <a:pt x="489262" y="157000"/>
                </a:lnTo>
                <a:lnTo>
                  <a:pt x="489262" y="224412"/>
                </a:lnTo>
                <a:lnTo>
                  <a:pt x="509863" y="212055"/>
                </a:lnTo>
                <a:lnTo>
                  <a:pt x="537529" y="201112"/>
                </a:lnTo>
                <a:lnTo>
                  <a:pt x="569210" y="193294"/>
                </a:lnTo>
                <a:lnTo>
                  <a:pt x="601856" y="190308"/>
                </a:lnTo>
                <a:lnTo>
                  <a:pt x="733854" y="190308"/>
                </a:lnTo>
                <a:lnTo>
                  <a:pt x="733492" y="187843"/>
                </a:lnTo>
                <a:lnTo>
                  <a:pt x="709504" y="151749"/>
                </a:lnTo>
                <a:lnTo>
                  <a:pt x="669162" y="131565"/>
                </a:lnTo>
                <a:lnTo>
                  <a:pt x="612169" y="125284"/>
                </a:lnTo>
                <a:close/>
              </a:path>
              <a:path w="2034539" h="579120">
                <a:moveTo>
                  <a:pt x="883355" y="131629"/>
                </a:moveTo>
                <a:lnTo>
                  <a:pt x="807231" y="131629"/>
                </a:lnTo>
                <a:lnTo>
                  <a:pt x="807231" y="578861"/>
                </a:lnTo>
                <a:lnTo>
                  <a:pt x="889700" y="578861"/>
                </a:lnTo>
                <a:lnTo>
                  <a:pt x="889700" y="439305"/>
                </a:lnTo>
                <a:lnTo>
                  <a:pt x="1075344" y="439305"/>
                </a:lnTo>
                <a:lnTo>
                  <a:pt x="1085393" y="421851"/>
                </a:lnTo>
                <a:lnTo>
                  <a:pt x="953929" y="421851"/>
                </a:lnTo>
                <a:lnTo>
                  <a:pt x="925919" y="415050"/>
                </a:lnTo>
                <a:lnTo>
                  <a:pt x="905266" y="394200"/>
                </a:lnTo>
                <a:lnTo>
                  <a:pt x="892493" y="358629"/>
                </a:lnTo>
                <a:lnTo>
                  <a:pt x="888119" y="307666"/>
                </a:lnTo>
                <a:lnTo>
                  <a:pt x="892443" y="255333"/>
                </a:lnTo>
                <a:lnTo>
                  <a:pt x="905464" y="219056"/>
                </a:lnTo>
                <a:lnTo>
                  <a:pt x="927257" y="197943"/>
                </a:lnTo>
                <a:lnTo>
                  <a:pt x="957897" y="191104"/>
                </a:lnTo>
                <a:lnTo>
                  <a:pt x="1087850" y="191104"/>
                </a:lnTo>
                <a:lnTo>
                  <a:pt x="1077033" y="176832"/>
                </a:lnTo>
                <a:lnTo>
                  <a:pt x="887323" y="176832"/>
                </a:lnTo>
                <a:lnTo>
                  <a:pt x="887039" y="169433"/>
                </a:lnTo>
                <a:lnTo>
                  <a:pt x="885637" y="153932"/>
                </a:lnTo>
                <a:lnTo>
                  <a:pt x="884087" y="138580"/>
                </a:lnTo>
                <a:lnTo>
                  <a:pt x="883355" y="131629"/>
                </a:lnTo>
                <a:close/>
              </a:path>
              <a:path w="2034539" h="579120">
                <a:moveTo>
                  <a:pt x="1075344" y="439305"/>
                </a:moveTo>
                <a:lnTo>
                  <a:pt x="889700" y="439305"/>
                </a:lnTo>
                <a:lnTo>
                  <a:pt x="907234" y="459996"/>
                </a:lnTo>
                <a:lnTo>
                  <a:pt x="927666" y="474591"/>
                </a:lnTo>
                <a:lnTo>
                  <a:pt x="950924" y="483240"/>
                </a:lnTo>
                <a:lnTo>
                  <a:pt x="976933" y="486089"/>
                </a:lnTo>
                <a:lnTo>
                  <a:pt x="1015060" y="480850"/>
                </a:lnTo>
                <a:lnTo>
                  <a:pt x="1048034" y="465324"/>
                </a:lnTo>
                <a:lnTo>
                  <a:pt x="1075061" y="439798"/>
                </a:lnTo>
                <a:lnTo>
                  <a:pt x="1075344" y="439305"/>
                </a:lnTo>
                <a:close/>
              </a:path>
              <a:path w="2034539" h="579120">
                <a:moveTo>
                  <a:pt x="1087850" y="191104"/>
                </a:moveTo>
                <a:lnTo>
                  <a:pt x="957897" y="191104"/>
                </a:lnTo>
                <a:lnTo>
                  <a:pt x="987163" y="197906"/>
                </a:lnTo>
                <a:lnTo>
                  <a:pt x="1008250" y="218759"/>
                </a:lnTo>
                <a:lnTo>
                  <a:pt x="1021011" y="254330"/>
                </a:lnTo>
                <a:lnTo>
                  <a:pt x="1025298" y="305289"/>
                </a:lnTo>
                <a:lnTo>
                  <a:pt x="1020949" y="357626"/>
                </a:lnTo>
                <a:lnTo>
                  <a:pt x="1007754" y="393902"/>
                </a:lnTo>
                <a:lnTo>
                  <a:pt x="985488" y="415013"/>
                </a:lnTo>
                <a:lnTo>
                  <a:pt x="953929" y="421851"/>
                </a:lnTo>
                <a:lnTo>
                  <a:pt x="1085393" y="421851"/>
                </a:lnTo>
                <a:lnTo>
                  <a:pt x="1095349" y="404558"/>
                </a:lnTo>
                <a:lnTo>
                  <a:pt x="1108103" y="359891"/>
                </a:lnTo>
                <a:lnTo>
                  <a:pt x="1112531" y="306084"/>
                </a:lnTo>
                <a:lnTo>
                  <a:pt x="1106378" y="242600"/>
                </a:lnTo>
                <a:lnTo>
                  <a:pt x="1088805" y="192363"/>
                </a:lnTo>
                <a:lnTo>
                  <a:pt x="1087850" y="191104"/>
                </a:lnTo>
                <a:close/>
              </a:path>
              <a:path w="2034539" h="579120">
                <a:moveTo>
                  <a:pt x="980891" y="126079"/>
                </a:moveTo>
                <a:lnTo>
                  <a:pt x="953559" y="129214"/>
                </a:lnTo>
                <a:lnTo>
                  <a:pt x="928755" y="138667"/>
                </a:lnTo>
                <a:lnTo>
                  <a:pt x="906627" y="154514"/>
                </a:lnTo>
                <a:lnTo>
                  <a:pt x="887323" y="176832"/>
                </a:lnTo>
                <a:lnTo>
                  <a:pt x="1077033" y="176832"/>
                </a:lnTo>
                <a:lnTo>
                  <a:pt x="1061145" y="155868"/>
                </a:lnTo>
                <a:lnTo>
                  <a:pt x="1024730" y="133609"/>
                </a:lnTo>
                <a:lnTo>
                  <a:pt x="980891" y="126079"/>
                </a:lnTo>
                <a:close/>
              </a:path>
              <a:path w="2034539" h="579120">
                <a:moveTo>
                  <a:pt x="1603375" y="123703"/>
                </a:moveTo>
                <a:lnTo>
                  <a:pt x="1557698" y="129833"/>
                </a:lnTo>
                <a:lnTo>
                  <a:pt x="1520524" y="147374"/>
                </a:lnTo>
                <a:lnTo>
                  <a:pt x="1491763" y="175047"/>
                </a:lnTo>
                <a:lnTo>
                  <a:pt x="1471328" y="211574"/>
                </a:lnTo>
                <a:lnTo>
                  <a:pt x="1459132" y="255679"/>
                </a:lnTo>
                <a:lnTo>
                  <a:pt x="1455086" y="306084"/>
                </a:lnTo>
                <a:lnTo>
                  <a:pt x="1459972" y="361269"/>
                </a:lnTo>
                <a:lnTo>
                  <a:pt x="1474353" y="406321"/>
                </a:lnTo>
                <a:lnTo>
                  <a:pt x="1497807" y="441286"/>
                </a:lnTo>
                <a:lnTo>
                  <a:pt x="1529918" y="466206"/>
                </a:lnTo>
                <a:lnTo>
                  <a:pt x="1570266" y="481126"/>
                </a:lnTo>
                <a:lnTo>
                  <a:pt x="1618432" y="486089"/>
                </a:lnTo>
                <a:lnTo>
                  <a:pt x="1658208" y="483386"/>
                </a:lnTo>
                <a:lnTo>
                  <a:pt x="1690994" y="476967"/>
                </a:lnTo>
                <a:lnTo>
                  <a:pt x="1717236" y="467575"/>
                </a:lnTo>
                <a:lnTo>
                  <a:pt x="1737381" y="455954"/>
                </a:lnTo>
                <a:lnTo>
                  <a:pt x="1737381" y="420269"/>
                </a:lnTo>
                <a:lnTo>
                  <a:pt x="1629542" y="420269"/>
                </a:lnTo>
                <a:lnTo>
                  <a:pt x="1591490" y="415003"/>
                </a:lnTo>
                <a:lnTo>
                  <a:pt x="1565409" y="398957"/>
                </a:lnTo>
                <a:lnTo>
                  <a:pt x="1549585" y="371762"/>
                </a:lnTo>
                <a:lnTo>
                  <a:pt x="1542309" y="333047"/>
                </a:lnTo>
                <a:lnTo>
                  <a:pt x="1738973" y="333047"/>
                </a:lnTo>
                <a:lnTo>
                  <a:pt x="1738973" y="288640"/>
                </a:lnTo>
                <a:lnTo>
                  <a:pt x="1737504" y="273572"/>
                </a:lnTo>
                <a:lnTo>
                  <a:pt x="1542309" y="273572"/>
                </a:lnTo>
                <a:lnTo>
                  <a:pt x="1547628" y="237601"/>
                </a:lnTo>
                <a:lnTo>
                  <a:pt x="1559856" y="211818"/>
                </a:lnTo>
                <a:lnTo>
                  <a:pt x="1578774" y="196294"/>
                </a:lnTo>
                <a:lnTo>
                  <a:pt x="1604160" y="191104"/>
                </a:lnTo>
                <a:lnTo>
                  <a:pt x="1719792" y="191104"/>
                </a:lnTo>
                <a:lnTo>
                  <a:pt x="1714993" y="178513"/>
                </a:lnTo>
                <a:lnTo>
                  <a:pt x="1686732" y="147048"/>
                </a:lnTo>
                <a:lnTo>
                  <a:pt x="1649145" y="129285"/>
                </a:lnTo>
                <a:lnTo>
                  <a:pt x="1603375" y="123703"/>
                </a:lnTo>
                <a:close/>
              </a:path>
              <a:path w="2034539" h="579120">
                <a:moveTo>
                  <a:pt x="1248119" y="131629"/>
                </a:moveTo>
                <a:lnTo>
                  <a:pt x="1165650" y="131629"/>
                </a:lnTo>
                <a:lnTo>
                  <a:pt x="1165650" y="478948"/>
                </a:lnTo>
                <a:lnTo>
                  <a:pt x="1248119" y="478948"/>
                </a:lnTo>
                <a:lnTo>
                  <a:pt x="1248119" y="309257"/>
                </a:lnTo>
                <a:lnTo>
                  <a:pt x="1342355" y="309257"/>
                </a:lnTo>
                <a:lnTo>
                  <a:pt x="1330587" y="292598"/>
                </a:lnTo>
                <a:lnTo>
                  <a:pt x="1248119" y="292598"/>
                </a:lnTo>
                <a:lnTo>
                  <a:pt x="1248119" y="131629"/>
                </a:lnTo>
                <a:close/>
              </a:path>
              <a:path w="2034539" h="579120">
                <a:moveTo>
                  <a:pt x="1342355" y="309257"/>
                </a:moveTo>
                <a:lnTo>
                  <a:pt x="1248119" y="309257"/>
                </a:lnTo>
                <a:lnTo>
                  <a:pt x="1368649" y="478948"/>
                </a:lnTo>
                <a:lnTo>
                  <a:pt x="1462227" y="478948"/>
                </a:lnTo>
                <a:lnTo>
                  <a:pt x="1342355" y="309257"/>
                </a:lnTo>
                <a:close/>
              </a:path>
              <a:path w="2034539" h="579120">
                <a:moveTo>
                  <a:pt x="1737381" y="388553"/>
                </a:moveTo>
                <a:lnTo>
                  <a:pt x="1715515" y="400532"/>
                </a:lnTo>
                <a:lnTo>
                  <a:pt x="1689112" y="410655"/>
                </a:lnTo>
                <a:lnTo>
                  <a:pt x="1659884" y="417655"/>
                </a:lnTo>
                <a:lnTo>
                  <a:pt x="1629542" y="420269"/>
                </a:lnTo>
                <a:lnTo>
                  <a:pt x="1737381" y="420269"/>
                </a:lnTo>
                <a:lnTo>
                  <a:pt x="1737381" y="388553"/>
                </a:lnTo>
                <a:close/>
              </a:path>
              <a:path w="2034539" h="579120">
                <a:moveTo>
                  <a:pt x="1447160" y="131629"/>
                </a:moveTo>
                <a:lnTo>
                  <a:pt x="1364691" y="131629"/>
                </a:lnTo>
                <a:lnTo>
                  <a:pt x="1248119" y="292598"/>
                </a:lnTo>
                <a:lnTo>
                  <a:pt x="1330587" y="292598"/>
                </a:lnTo>
                <a:lnTo>
                  <a:pt x="1447160" y="131629"/>
                </a:lnTo>
                <a:close/>
              </a:path>
              <a:path w="2034539" h="579120">
                <a:moveTo>
                  <a:pt x="1719792" y="191104"/>
                </a:moveTo>
                <a:lnTo>
                  <a:pt x="1604160" y="191104"/>
                </a:lnTo>
                <a:lnTo>
                  <a:pt x="1629526" y="197087"/>
                </a:lnTo>
                <a:lnTo>
                  <a:pt x="1645893" y="213404"/>
                </a:lnTo>
                <a:lnTo>
                  <a:pt x="1654676" y="237601"/>
                </a:lnTo>
                <a:lnTo>
                  <a:pt x="1657289" y="267227"/>
                </a:lnTo>
                <a:lnTo>
                  <a:pt x="1657289" y="273572"/>
                </a:lnTo>
                <a:lnTo>
                  <a:pt x="1737504" y="273572"/>
                </a:lnTo>
                <a:lnTo>
                  <a:pt x="1732788" y="225203"/>
                </a:lnTo>
                <a:lnTo>
                  <a:pt x="1719792" y="191104"/>
                </a:lnTo>
                <a:close/>
              </a:path>
              <a:path w="2034539" h="579120">
                <a:moveTo>
                  <a:pt x="1938799" y="197449"/>
                </a:moveTo>
                <a:lnTo>
                  <a:pt x="1856330" y="197449"/>
                </a:lnTo>
                <a:lnTo>
                  <a:pt x="1856330" y="478948"/>
                </a:lnTo>
                <a:lnTo>
                  <a:pt x="1938799" y="478948"/>
                </a:lnTo>
                <a:lnTo>
                  <a:pt x="1938799" y="197449"/>
                </a:lnTo>
                <a:close/>
              </a:path>
              <a:path w="2034539" h="579120">
                <a:moveTo>
                  <a:pt x="2033948" y="131629"/>
                </a:moveTo>
                <a:lnTo>
                  <a:pt x="1758794" y="131629"/>
                </a:lnTo>
                <a:lnTo>
                  <a:pt x="1758794" y="197449"/>
                </a:lnTo>
                <a:lnTo>
                  <a:pt x="2033948" y="197449"/>
                </a:lnTo>
                <a:lnTo>
                  <a:pt x="2033948" y="1316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73542" y="6394972"/>
            <a:ext cx="1315720" cy="636270"/>
            <a:chOff x="1773542" y="6394972"/>
            <a:chExt cx="1315720" cy="636270"/>
          </a:xfrm>
        </p:grpSpPr>
        <p:sp>
          <p:nvSpPr>
            <p:cNvPr id="13" name="object 13"/>
            <p:cNvSpPr/>
            <p:nvPr/>
          </p:nvSpPr>
          <p:spPr>
            <a:xfrm>
              <a:off x="2453112" y="6394972"/>
              <a:ext cx="636270" cy="636270"/>
            </a:xfrm>
            <a:custGeom>
              <a:avLst/>
              <a:gdLst/>
              <a:ahLst/>
              <a:cxnLst/>
              <a:rect l="l" t="t" r="r" b="b"/>
              <a:pathLst>
                <a:path w="636269" h="636270">
                  <a:moveTo>
                    <a:pt x="317979" y="0"/>
                  </a:moveTo>
                  <a:lnTo>
                    <a:pt x="270896" y="3438"/>
                  </a:lnTo>
                  <a:lnTo>
                    <a:pt x="225989" y="13428"/>
                  </a:lnTo>
                  <a:lnTo>
                    <a:pt x="183745" y="29485"/>
                  </a:lnTo>
                  <a:lnTo>
                    <a:pt x="144650" y="51122"/>
                  </a:lnTo>
                  <a:lnTo>
                    <a:pt x="109190" y="77852"/>
                  </a:lnTo>
                  <a:lnTo>
                    <a:pt x="77852" y="109190"/>
                  </a:lnTo>
                  <a:lnTo>
                    <a:pt x="51122" y="144650"/>
                  </a:lnTo>
                  <a:lnTo>
                    <a:pt x="29485" y="183745"/>
                  </a:lnTo>
                  <a:lnTo>
                    <a:pt x="13428" y="225989"/>
                  </a:lnTo>
                  <a:lnTo>
                    <a:pt x="3438" y="270896"/>
                  </a:lnTo>
                  <a:lnTo>
                    <a:pt x="0" y="317979"/>
                  </a:lnTo>
                  <a:lnTo>
                    <a:pt x="3099" y="365063"/>
                  </a:lnTo>
                  <a:lnTo>
                    <a:pt x="12916" y="409970"/>
                  </a:lnTo>
                  <a:lnTo>
                    <a:pt x="28930" y="452214"/>
                  </a:lnTo>
                  <a:lnTo>
                    <a:pt x="50624" y="491309"/>
                  </a:lnTo>
                  <a:lnTo>
                    <a:pt x="77480" y="526768"/>
                  </a:lnTo>
                  <a:lnTo>
                    <a:pt x="108979" y="558106"/>
                  </a:lnTo>
                  <a:lnTo>
                    <a:pt x="144602" y="584837"/>
                  </a:lnTo>
                  <a:lnTo>
                    <a:pt x="183833" y="606474"/>
                  </a:lnTo>
                  <a:lnTo>
                    <a:pt x="226151" y="622530"/>
                  </a:lnTo>
                  <a:lnTo>
                    <a:pt x="271039" y="632521"/>
                  </a:lnTo>
                  <a:lnTo>
                    <a:pt x="317979" y="635959"/>
                  </a:lnTo>
                  <a:lnTo>
                    <a:pt x="365063" y="632521"/>
                  </a:lnTo>
                  <a:lnTo>
                    <a:pt x="409970" y="622530"/>
                  </a:lnTo>
                  <a:lnTo>
                    <a:pt x="452214" y="606474"/>
                  </a:lnTo>
                  <a:lnTo>
                    <a:pt x="491309" y="584837"/>
                  </a:lnTo>
                  <a:lnTo>
                    <a:pt x="526768" y="558106"/>
                  </a:lnTo>
                  <a:lnTo>
                    <a:pt x="558106" y="526768"/>
                  </a:lnTo>
                  <a:lnTo>
                    <a:pt x="584837" y="491309"/>
                  </a:lnTo>
                  <a:lnTo>
                    <a:pt x="606474" y="452214"/>
                  </a:lnTo>
                  <a:lnTo>
                    <a:pt x="622530" y="409970"/>
                  </a:lnTo>
                  <a:lnTo>
                    <a:pt x="632521" y="365063"/>
                  </a:lnTo>
                  <a:lnTo>
                    <a:pt x="635959" y="317979"/>
                  </a:lnTo>
                  <a:lnTo>
                    <a:pt x="632521" y="270896"/>
                  </a:lnTo>
                  <a:lnTo>
                    <a:pt x="622530" y="225989"/>
                  </a:lnTo>
                  <a:lnTo>
                    <a:pt x="606474" y="183745"/>
                  </a:lnTo>
                  <a:lnTo>
                    <a:pt x="584837" y="144650"/>
                  </a:lnTo>
                  <a:lnTo>
                    <a:pt x="558106" y="109190"/>
                  </a:lnTo>
                  <a:lnTo>
                    <a:pt x="526768" y="77852"/>
                  </a:lnTo>
                  <a:lnTo>
                    <a:pt x="491309" y="51122"/>
                  </a:lnTo>
                  <a:lnTo>
                    <a:pt x="452214" y="29485"/>
                  </a:lnTo>
                  <a:lnTo>
                    <a:pt x="409970" y="13428"/>
                  </a:lnTo>
                  <a:lnTo>
                    <a:pt x="365063" y="3438"/>
                  </a:lnTo>
                  <a:lnTo>
                    <a:pt x="317979" y="0"/>
                  </a:lnTo>
                  <a:close/>
                </a:path>
              </a:pathLst>
            </a:custGeom>
            <a:solidFill>
              <a:srgbClr val="FED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73542" y="6394975"/>
              <a:ext cx="636270" cy="636270"/>
            </a:xfrm>
            <a:custGeom>
              <a:avLst/>
              <a:gdLst/>
              <a:ahLst/>
              <a:cxnLst/>
              <a:rect l="l" t="t" r="r" b="b"/>
              <a:pathLst>
                <a:path w="636269" h="636270">
                  <a:moveTo>
                    <a:pt x="317979" y="0"/>
                  </a:moveTo>
                  <a:lnTo>
                    <a:pt x="270990" y="3447"/>
                  </a:lnTo>
                  <a:lnTo>
                    <a:pt x="226142" y="13462"/>
                  </a:lnTo>
                  <a:lnTo>
                    <a:pt x="183926" y="29553"/>
                  </a:lnTo>
                  <a:lnTo>
                    <a:pt x="144835" y="51227"/>
                  </a:lnTo>
                  <a:lnTo>
                    <a:pt x="109360" y="77994"/>
                  </a:lnTo>
                  <a:lnTo>
                    <a:pt x="77994" y="109360"/>
                  </a:lnTo>
                  <a:lnTo>
                    <a:pt x="51227" y="144835"/>
                  </a:lnTo>
                  <a:lnTo>
                    <a:pt x="29553" y="183926"/>
                  </a:lnTo>
                  <a:lnTo>
                    <a:pt x="13462" y="226142"/>
                  </a:lnTo>
                  <a:lnTo>
                    <a:pt x="3447" y="270990"/>
                  </a:lnTo>
                  <a:lnTo>
                    <a:pt x="0" y="317979"/>
                  </a:lnTo>
                  <a:lnTo>
                    <a:pt x="3447" y="364969"/>
                  </a:lnTo>
                  <a:lnTo>
                    <a:pt x="13462" y="409817"/>
                  </a:lnTo>
                  <a:lnTo>
                    <a:pt x="29553" y="452033"/>
                  </a:lnTo>
                  <a:lnTo>
                    <a:pt x="51227" y="491124"/>
                  </a:lnTo>
                  <a:lnTo>
                    <a:pt x="77994" y="526598"/>
                  </a:lnTo>
                  <a:lnTo>
                    <a:pt x="109360" y="557965"/>
                  </a:lnTo>
                  <a:lnTo>
                    <a:pt x="144835" y="584731"/>
                  </a:lnTo>
                  <a:lnTo>
                    <a:pt x="183926" y="606406"/>
                  </a:lnTo>
                  <a:lnTo>
                    <a:pt x="226142" y="622496"/>
                  </a:lnTo>
                  <a:lnTo>
                    <a:pt x="270990" y="632512"/>
                  </a:lnTo>
                  <a:lnTo>
                    <a:pt x="317979" y="635959"/>
                  </a:lnTo>
                  <a:lnTo>
                    <a:pt x="364969" y="632512"/>
                  </a:lnTo>
                  <a:lnTo>
                    <a:pt x="409817" y="622496"/>
                  </a:lnTo>
                  <a:lnTo>
                    <a:pt x="452033" y="606406"/>
                  </a:lnTo>
                  <a:lnTo>
                    <a:pt x="491124" y="584731"/>
                  </a:lnTo>
                  <a:lnTo>
                    <a:pt x="526598" y="557965"/>
                  </a:lnTo>
                  <a:lnTo>
                    <a:pt x="557965" y="526598"/>
                  </a:lnTo>
                  <a:lnTo>
                    <a:pt x="584731" y="491124"/>
                  </a:lnTo>
                  <a:lnTo>
                    <a:pt x="606406" y="452033"/>
                  </a:lnTo>
                  <a:lnTo>
                    <a:pt x="622496" y="409817"/>
                  </a:lnTo>
                  <a:lnTo>
                    <a:pt x="632512" y="364969"/>
                  </a:lnTo>
                  <a:lnTo>
                    <a:pt x="635959" y="317979"/>
                  </a:lnTo>
                  <a:lnTo>
                    <a:pt x="632512" y="270990"/>
                  </a:lnTo>
                  <a:lnTo>
                    <a:pt x="622496" y="226142"/>
                  </a:lnTo>
                  <a:lnTo>
                    <a:pt x="606406" y="183926"/>
                  </a:lnTo>
                  <a:lnTo>
                    <a:pt x="584731" y="144835"/>
                  </a:lnTo>
                  <a:lnTo>
                    <a:pt x="557965" y="109360"/>
                  </a:lnTo>
                  <a:lnTo>
                    <a:pt x="526598" y="77994"/>
                  </a:lnTo>
                  <a:lnTo>
                    <a:pt x="491124" y="51227"/>
                  </a:lnTo>
                  <a:lnTo>
                    <a:pt x="452033" y="29553"/>
                  </a:lnTo>
                  <a:lnTo>
                    <a:pt x="409817" y="13462"/>
                  </a:lnTo>
                  <a:lnTo>
                    <a:pt x="364969" y="3447"/>
                  </a:lnTo>
                  <a:lnTo>
                    <a:pt x="317979" y="0"/>
                  </a:lnTo>
                  <a:close/>
                </a:path>
              </a:pathLst>
            </a:custGeom>
            <a:solidFill>
              <a:srgbClr val="FC3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48787" y="6521854"/>
              <a:ext cx="254635" cy="384175"/>
            </a:xfrm>
            <a:custGeom>
              <a:avLst/>
              <a:gdLst/>
              <a:ahLst/>
              <a:cxnLst/>
              <a:rect l="l" t="t" r="r" b="b"/>
              <a:pathLst>
                <a:path w="254635" h="384175">
                  <a:moveTo>
                    <a:pt x="254547" y="0"/>
                  </a:moveTo>
                  <a:lnTo>
                    <a:pt x="157010" y="0"/>
                  </a:lnTo>
                  <a:lnTo>
                    <a:pt x="104134" y="5873"/>
                  </a:lnTo>
                  <a:lnTo>
                    <a:pt x="62677" y="22631"/>
                  </a:lnTo>
                  <a:lnTo>
                    <a:pt x="32829" y="48981"/>
                  </a:lnTo>
                  <a:lnTo>
                    <a:pt x="14780" y="83630"/>
                  </a:lnTo>
                  <a:lnTo>
                    <a:pt x="8722" y="125284"/>
                  </a:lnTo>
                  <a:lnTo>
                    <a:pt x="13852" y="165552"/>
                  </a:lnTo>
                  <a:lnTo>
                    <a:pt x="28945" y="198831"/>
                  </a:lnTo>
                  <a:lnTo>
                    <a:pt x="53554" y="227650"/>
                  </a:lnTo>
                  <a:lnTo>
                    <a:pt x="87232" y="254536"/>
                  </a:lnTo>
                  <a:lnTo>
                    <a:pt x="0" y="383789"/>
                  </a:lnTo>
                  <a:lnTo>
                    <a:pt x="74542" y="383789"/>
                  </a:lnTo>
                  <a:lnTo>
                    <a:pt x="165733" y="241846"/>
                  </a:lnTo>
                  <a:lnTo>
                    <a:pt x="134016" y="218851"/>
                  </a:lnTo>
                  <a:lnTo>
                    <a:pt x="107659" y="198484"/>
                  </a:lnTo>
                  <a:lnTo>
                    <a:pt x="89111" y="177222"/>
                  </a:lnTo>
                  <a:lnTo>
                    <a:pt x="78146" y="152390"/>
                  </a:lnTo>
                  <a:lnTo>
                    <a:pt x="74542" y="121315"/>
                  </a:lnTo>
                  <a:lnTo>
                    <a:pt x="79732" y="92685"/>
                  </a:lnTo>
                  <a:lnTo>
                    <a:pt x="95256" y="70669"/>
                  </a:lnTo>
                  <a:lnTo>
                    <a:pt x="121039" y="56531"/>
                  </a:lnTo>
                  <a:lnTo>
                    <a:pt x="157010" y="51537"/>
                  </a:lnTo>
                  <a:lnTo>
                    <a:pt x="188727" y="51537"/>
                  </a:lnTo>
                  <a:lnTo>
                    <a:pt x="188727" y="50741"/>
                  </a:lnTo>
                  <a:lnTo>
                    <a:pt x="254547" y="50741"/>
                  </a:lnTo>
                  <a:lnTo>
                    <a:pt x="254547" y="0"/>
                  </a:lnTo>
                  <a:close/>
                </a:path>
                <a:path w="254635" h="384175">
                  <a:moveTo>
                    <a:pt x="254547" y="50741"/>
                  </a:moveTo>
                  <a:lnTo>
                    <a:pt x="191104" y="50741"/>
                  </a:lnTo>
                  <a:lnTo>
                    <a:pt x="191104" y="381412"/>
                  </a:lnTo>
                  <a:lnTo>
                    <a:pt x="254547" y="381412"/>
                  </a:lnTo>
                  <a:lnTo>
                    <a:pt x="254547" y="507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59111" y="6494099"/>
              <a:ext cx="630555" cy="442595"/>
            </a:xfrm>
            <a:custGeom>
              <a:avLst/>
              <a:gdLst/>
              <a:ahLst/>
              <a:cxnLst/>
              <a:rect l="l" t="t" r="r" b="b"/>
              <a:pathLst>
                <a:path w="630555" h="442595">
                  <a:moveTo>
                    <a:pt x="246285" y="251364"/>
                  </a:moveTo>
                  <a:lnTo>
                    <a:pt x="158144" y="251364"/>
                  </a:lnTo>
                  <a:lnTo>
                    <a:pt x="136731" y="402029"/>
                  </a:lnTo>
                  <a:lnTo>
                    <a:pt x="253303" y="442468"/>
                  </a:lnTo>
                  <a:lnTo>
                    <a:pt x="372414" y="252159"/>
                  </a:lnTo>
                  <a:lnTo>
                    <a:pt x="246162" y="252159"/>
                  </a:lnTo>
                  <a:lnTo>
                    <a:pt x="246285" y="251364"/>
                  </a:lnTo>
                  <a:close/>
                </a:path>
                <a:path w="630555" h="442595">
                  <a:moveTo>
                    <a:pt x="155767" y="75327"/>
                  </a:moveTo>
                  <a:lnTo>
                    <a:pt x="0" y="279189"/>
                  </a:lnTo>
                  <a:lnTo>
                    <a:pt x="6919" y="310848"/>
                  </a:lnTo>
                  <a:lnTo>
                    <a:pt x="22931" y="353092"/>
                  </a:lnTo>
                  <a:lnTo>
                    <a:pt x="44624" y="392187"/>
                  </a:lnTo>
                  <a:lnTo>
                    <a:pt x="48228" y="396945"/>
                  </a:lnTo>
                  <a:lnTo>
                    <a:pt x="158144" y="251364"/>
                  </a:lnTo>
                  <a:lnTo>
                    <a:pt x="246285" y="251364"/>
                  </a:lnTo>
                  <a:lnTo>
                    <a:pt x="267575" y="114185"/>
                  </a:lnTo>
                  <a:lnTo>
                    <a:pt x="155767" y="75327"/>
                  </a:lnTo>
                  <a:close/>
                </a:path>
                <a:path w="630555" h="442595">
                  <a:moveTo>
                    <a:pt x="493826" y="215679"/>
                  </a:moveTo>
                  <a:lnTo>
                    <a:pt x="395246" y="215679"/>
                  </a:lnTo>
                  <a:lnTo>
                    <a:pt x="391819" y="246574"/>
                  </a:lnTo>
                  <a:lnTo>
                    <a:pt x="392579" y="284892"/>
                  </a:lnTo>
                  <a:lnTo>
                    <a:pt x="402665" y="324732"/>
                  </a:lnTo>
                  <a:lnTo>
                    <a:pt x="427215" y="360194"/>
                  </a:lnTo>
                  <a:lnTo>
                    <a:pt x="471370" y="385380"/>
                  </a:lnTo>
                  <a:lnTo>
                    <a:pt x="507436" y="390341"/>
                  </a:lnTo>
                  <a:lnTo>
                    <a:pt x="542566" y="384030"/>
                  </a:lnTo>
                  <a:lnTo>
                    <a:pt x="576584" y="367960"/>
                  </a:lnTo>
                  <a:lnTo>
                    <a:pt x="601997" y="349083"/>
                  </a:lnTo>
                  <a:lnTo>
                    <a:pt x="616529" y="310848"/>
                  </a:lnTo>
                  <a:lnTo>
                    <a:pt x="625704" y="269604"/>
                  </a:lnTo>
                  <a:lnTo>
                    <a:pt x="511012" y="269604"/>
                  </a:lnTo>
                  <a:lnTo>
                    <a:pt x="495256" y="250462"/>
                  </a:lnTo>
                  <a:lnTo>
                    <a:pt x="493826" y="215679"/>
                  </a:lnTo>
                  <a:close/>
                </a:path>
                <a:path w="630555" h="442595">
                  <a:moveTo>
                    <a:pt x="623598" y="158649"/>
                  </a:moveTo>
                  <a:lnTo>
                    <a:pt x="589038" y="207202"/>
                  </a:lnTo>
                  <a:lnTo>
                    <a:pt x="558372" y="242751"/>
                  </a:lnTo>
                  <a:lnTo>
                    <a:pt x="511012" y="269604"/>
                  </a:lnTo>
                  <a:lnTo>
                    <a:pt x="625704" y="269604"/>
                  </a:lnTo>
                  <a:lnTo>
                    <a:pt x="626518" y="265941"/>
                  </a:lnTo>
                  <a:lnTo>
                    <a:pt x="629956" y="218858"/>
                  </a:lnTo>
                  <a:lnTo>
                    <a:pt x="626518" y="171772"/>
                  </a:lnTo>
                  <a:lnTo>
                    <a:pt x="623598" y="158649"/>
                  </a:lnTo>
                  <a:close/>
                </a:path>
                <a:path w="630555" h="442595">
                  <a:moveTo>
                    <a:pt x="400796" y="0"/>
                  </a:moveTo>
                  <a:lnTo>
                    <a:pt x="246162" y="252159"/>
                  </a:lnTo>
                  <a:lnTo>
                    <a:pt x="372414" y="252159"/>
                  </a:lnTo>
                  <a:lnTo>
                    <a:pt x="395246" y="215679"/>
                  </a:lnTo>
                  <a:lnTo>
                    <a:pt x="493826" y="215679"/>
                  </a:lnTo>
                  <a:lnTo>
                    <a:pt x="493621" y="210693"/>
                  </a:lnTo>
                  <a:lnTo>
                    <a:pt x="501768" y="158212"/>
                  </a:lnTo>
                  <a:lnTo>
                    <a:pt x="515357" y="100936"/>
                  </a:lnTo>
                  <a:lnTo>
                    <a:pt x="530049" y="46783"/>
                  </a:lnTo>
                  <a:lnTo>
                    <a:pt x="530049" y="44407"/>
                  </a:lnTo>
                  <a:lnTo>
                    <a:pt x="400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7369488" y="376951"/>
            <a:ext cx="1631314" cy="265430"/>
            <a:chOff x="17369488" y="376951"/>
            <a:chExt cx="1631314" cy="265430"/>
          </a:xfrm>
        </p:grpSpPr>
        <p:sp>
          <p:nvSpPr>
            <p:cNvPr id="18" name="object 18"/>
            <p:cNvSpPr/>
            <p:nvPr/>
          </p:nvSpPr>
          <p:spPr>
            <a:xfrm>
              <a:off x="18175376" y="376954"/>
              <a:ext cx="825500" cy="265430"/>
            </a:xfrm>
            <a:custGeom>
              <a:avLst/>
              <a:gdLst/>
              <a:ahLst/>
              <a:cxnLst/>
              <a:rect l="l" t="t" r="r" b="b"/>
              <a:pathLst>
                <a:path w="825500" h="265430">
                  <a:moveTo>
                    <a:pt x="445058" y="0"/>
                  </a:moveTo>
                  <a:lnTo>
                    <a:pt x="383705" y="0"/>
                  </a:lnTo>
                  <a:lnTo>
                    <a:pt x="303987" y="215544"/>
                  </a:lnTo>
                  <a:lnTo>
                    <a:pt x="251129" y="69049"/>
                  </a:lnTo>
                  <a:lnTo>
                    <a:pt x="194652" y="69049"/>
                  </a:lnTo>
                  <a:lnTo>
                    <a:pt x="141058" y="215544"/>
                  </a:lnTo>
                  <a:lnTo>
                    <a:pt x="61341" y="0"/>
                  </a:lnTo>
                  <a:lnTo>
                    <a:pt x="0" y="0"/>
                  </a:lnTo>
                  <a:lnTo>
                    <a:pt x="99453" y="264871"/>
                  </a:lnTo>
                  <a:lnTo>
                    <a:pt x="182664" y="264871"/>
                  </a:lnTo>
                  <a:lnTo>
                    <a:pt x="222529" y="143217"/>
                  </a:lnTo>
                  <a:lnTo>
                    <a:pt x="262394" y="264871"/>
                  </a:lnTo>
                  <a:lnTo>
                    <a:pt x="345795" y="264871"/>
                  </a:lnTo>
                  <a:lnTo>
                    <a:pt x="445058" y="0"/>
                  </a:lnTo>
                  <a:close/>
                </a:path>
                <a:path w="825500" h="265430">
                  <a:moveTo>
                    <a:pt x="825373" y="101409"/>
                  </a:moveTo>
                  <a:lnTo>
                    <a:pt x="816965" y="62255"/>
                  </a:lnTo>
                  <a:lnTo>
                    <a:pt x="794321" y="29921"/>
                  </a:lnTo>
                  <a:lnTo>
                    <a:pt x="763066" y="9398"/>
                  </a:lnTo>
                  <a:lnTo>
                    <a:pt x="763066" y="101409"/>
                  </a:lnTo>
                  <a:lnTo>
                    <a:pt x="763066" y="163474"/>
                  </a:lnTo>
                  <a:lnTo>
                    <a:pt x="745172" y="204571"/>
                  </a:lnTo>
                  <a:lnTo>
                    <a:pt x="702119" y="221653"/>
                  </a:lnTo>
                  <a:lnTo>
                    <a:pt x="584669" y="221653"/>
                  </a:lnTo>
                  <a:lnTo>
                    <a:pt x="541604" y="204571"/>
                  </a:lnTo>
                  <a:lnTo>
                    <a:pt x="523709" y="163474"/>
                  </a:lnTo>
                  <a:lnTo>
                    <a:pt x="523709" y="101409"/>
                  </a:lnTo>
                  <a:lnTo>
                    <a:pt x="541604" y="60413"/>
                  </a:lnTo>
                  <a:lnTo>
                    <a:pt x="584669" y="43408"/>
                  </a:lnTo>
                  <a:lnTo>
                    <a:pt x="702119" y="43408"/>
                  </a:lnTo>
                  <a:lnTo>
                    <a:pt x="745172" y="60413"/>
                  </a:lnTo>
                  <a:lnTo>
                    <a:pt x="763066" y="101409"/>
                  </a:lnTo>
                  <a:lnTo>
                    <a:pt x="763066" y="9398"/>
                  </a:lnTo>
                  <a:lnTo>
                    <a:pt x="719150" y="12"/>
                  </a:lnTo>
                  <a:lnTo>
                    <a:pt x="567639" y="12"/>
                  </a:lnTo>
                  <a:lnTo>
                    <a:pt x="526427" y="8140"/>
                  </a:lnTo>
                  <a:lnTo>
                    <a:pt x="492467" y="29921"/>
                  </a:lnTo>
                  <a:lnTo>
                    <a:pt x="469823" y="62255"/>
                  </a:lnTo>
                  <a:lnTo>
                    <a:pt x="461416" y="101409"/>
                  </a:lnTo>
                  <a:lnTo>
                    <a:pt x="461416" y="163474"/>
                  </a:lnTo>
                  <a:lnTo>
                    <a:pt x="469404" y="202412"/>
                  </a:lnTo>
                  <a:lnTo>
                    <a:pt x="492417" y="235280"/>
                  </a:lnTo>
                  <a:lnTo>
                    <a:pt x="526834" y="257238"/>
                  </a:lnTo>
                  <a:lnTo>
                    <a:pt x="567639" y="264871"/>
                  </a:lnTo>
                  <a:lnTo>
                    <a:pt x="719124" y="264871"/>
                  </a:lnTo>
                  <a:lnTo>
                    <a:pt x="759929" y="257238"/>
                  </a:lnTo>
                  <a:lnTo>
                    <a:pt x="794359" y="235280"/>
                  </a:lnTo>
                  <a:lnTo>
                    <a:pt x="806030" y="221653"/>
                  </a:lnTo>
                  <a:lnTo>
                    <a:pt x="811136" y="214363"/>
                  </a:lnTo>
                  <a:lnTo>
                    <a:pt x="817359" y="202412"/>
                  </a:lnTo>
                  <a:lnTo>
                    <a:pt x="821817" y="189953"/>
                  </a:lnTo>
                  <a:lnTo>
                    <a:pt x="824484" y="176974"/>
                  </a:lnTo>
                  <a:lnTo>
                    <a:pt x="825373" y="163474"/>
                  </a:lnTo>
                  <a:lnTo>
                    <a:pt x="825373" y="101409"/>
                  </a:lnTo>
                  <a:close/>
                </a:path>
              </a:pathLst>
            </a:custGeom>
            <a:solidFill>
              <a:srgbClr val="FF9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369485" y="376954"/>
              <a:ext cx="767715" cy="265430"/>
            </a:xfrm>
            <a:custGeom>
              <a:avLst/>
              <a:gdLst/>
              <a:ahLst/>
              <a:cxnLst/>
              <a:rect l="l" t="t" r="r" b="b"/>
              <a:pathLst>
                <a:path w="767715" h="265430">
                  <a:moveTo>
                    <a:pt x="317741" y="0"/>
                  </a:moveTo>
                  <a:lnTo>
                    <a:pt x="255422" y="0"/>
                  </a:lnTo>
                  <a:lnTo>
                    <a:pt x="255422" y="198716"/>
                  </a:lnTo>
                  <a:lnTo>
                    <a:pt x="62699" y="0"/>
                  </a:lnTo>
                  <a:lnTo>
                    <a:pt x="0" y="0"/>
                  </a:lnTo>
                  <a:lnTo>
                    <a:pt x="0" y="264871"/>
                  </a:lnTo>
                  <a:lnTo>
                    <a:pt x="62699" y="264871"/>
                  </a:lnTo>
                  <a:lnTo>
                    <a:pt x="62699" y="67424"/>
                  </a:lnTo>
                  <a:lnTo>
                    <a:pt x="255422" y="264947"/>
                  </a:lnTo>
                  <a:lnTo>
                    <a:pt x="317741" y="264871"/>
                  </a:lnTo>
                  <a:lnTo>
                    <a:pt x="317741" y="0"/>
                  </a:lnTo>
                  <a:close/>
                </a:path>
                <a:path w="767715" h="265430">
                  <a:moveTo>
                    <a:pt x="422592" y="0"/>
                  </a:moveTo>
                  <a:lnTo>
                    <a:pt x="359892" y="0"/>
                  </a:lnTo>
                  <a:lnTo>
                    <a:pt x="359892" y="264871"/>
                  </a:lnTo>
                  <a:lnTo>
                    <a:pt x="422592" y="264871"/>
                  </a:lnTo>
                  <a:lnTo>
                    <a:pt x="422592" y="0"/>
                  </a:lnTo>
                  <a:close/>
                </a:path>
                <a:path w="767715" h="265430">
                  <a:moveTo>
                    <a:pt x="767600" y="228"/>
                  </a:moveTo>
                  <a:lnTo>
                    <a:pt x="461670" y="228"/>
                  </a:lnTo>
                  <a:lnTo>
                    <a:pt x="461670" y="43408"/>
                  </a:lnTo>
                  <a:lnTo>
                    <a:pt x="583577" y="43408"/>
                  </a:lnTo>
                  <a:lnTo>
                    <a:pt x="583577" y="264388"/>
                  </a:lnTo>
                  <a:lnTo>
                    <a:pt x="645693" y="264388"/>
                  </a:lnTo>
                  <a:lnTo>
                    <a:pt x="645693" y="43408"/>
                  </a:lnTo>
                  <a:lnTo>
                    <a:pt x="767600" y="43408"/>
                  </a:lnTo>
                  <a:lnTo>
                    <a:pt x="767600" y="228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19046418" y="376954"/>
            <a:ext cx="681355" cy="265430"/>
          </a:xfrm>
          <a:custGeom>
            <a:avLst/>
            <a:gdLst/>
            <a:ahLst/>
            <a:cxnLst/>
            <a:rect l="l" t="t" r="r" b="b"/>
            <a:pathLst>
              <a:path w="681355" h="265430">
                <a:moveTo>
                  <a:pt x="318681" y="91808"/>
                </a:moveTo>
                <a:lnTo>
                  <a:pt x="305739" y="45897"/>
                </a:lnTo>
                <a:lnTo>
                  <a:pt x="303987" y="43421"/>
                </a:lnTo>
                <a:lnTo>
                  <a:pt x="298665" y="35877"/>
                </a:lnTo>
                <a:lnTo>
                  <a:pt x="259295" y="6959"/>
                </a:lnTo>
                <a:lnTo>
                  <a:pt x="256387" y="6007"/>
                </a:lnTo>
                <a:lnTo>
                  <a:pt x="256387" y="91808"/>
                </a:lnTo>
                <a:lnTo>
                  <a:pt x="255447" y="101434"/>
                </a:lnTo>
                <a:lnTo>
                  <a:pt x="224917" y="136804"/>
                </a:lnTo>
                <a:lnTo>
                  <a:pt x="205498" y="140385"/>
                </a:lnTo>
                <a:lnTo>
                  <a:pt x="62306" y="140385"/>
                </a:lnTo>
                <a:lnTo>
                  <a:pt x="62306" y="43421"/>
                </a:lnTo>
                <a:lnTo>
                  <a:pt x="205498" y="43421"/>
                </a:lnTo>
                <a:lnTo>
                  <a:pt x="241376" y="57632"/>
                </a:lnTo>
                <a:lnTo>
                  <a:pt x="256387" y="91808"/>
                </a:lnTo>
                <a:lnTo>
                  <a:pt x="256387" y="6007"/>
                </a:lnTo>
                <a:lnTo>
                  <a:pt x="247510" y="3098"/>
                </a:lnTo>
                <a:lnTo>
                  <a:pt x="235254" y="774"/>
                </a:lnTo>
                <a:lnTo>
                  <a:pt x="222516" y="0"/>
                </a:lnTo>
                <a:lnTo>
                  <a:pt x="0" y="0"/>
                </a:lnTo>
                <a:lnTo>
                  <a:pt x="0" y="264871"/>
                </a:lnTo>
                <a:lnTo>
                  <a:pt x="62306" y="264871"/>
                </a:lnTo>
                <a:lnTo>
                  <a:pt x="62306" y="183603"/>
                </a:lnTo>
                <a:lnTo>
                  <a:pt x="162534" y="183603"/>
                </a:lnTo>
                <a:lnTo>
                  <a:pt x="242646" y="264871"/>
                </a:lnTo>
                <a:lnTo>
                  <a:pt x="314439" y="264871"/>
                </a:lnTo>
                <a:lnTo>
                  <a:pt x="234302" y="183603"/>
                </a:lnTo>
                <a:lnTo>
                  <a:pt x="233934" y="183222"/>
                </a:lnTo>
                <a:lnTo>
                  <a:pt x="276885" y="167627"/>
                </a:lnTo>
                <a:lnTo>
                  <a:pt x="303847" y="140385"/>
                </a:lnTo>
                <a:lnTo>
                  <a:pt x="307467" y="134747"/>
                </a:lnTo>
                <a:lnTo>
                  <a:pt x="312369" y="124548"/>
                </a:lnTo>
                <a:lnTo>
                  <a:pt x="315887" y="113982"/>
                </a:lnTo>
                <a:lnTo>
                  <a:pt x="317982" y="103073"/>
                </a:lnTo>
                <a:lnTo>
                  <a:pt x="318681" y="91808"/>
                </a:lnTo>
                <a:close/>
              </a:path>
              <a:path w="681355" h="265430">
                <a:moveTo>
                  <a:pt x="680732" y="264871"/>
                </a:moveTo>
                <a:lnTo>
                  <a:pt x="561721" y="122821"/>
                </a:lnTo>
                <a:lnTo>
                  <a:pt x="680339" y="0"/>
                </a:lnTo>
                <a:lnTo>
                  <a:pt x="615708" y="0"/>
                </a:lnTo>
                <a:lnTo>
                  <a:pt x="421640" y="196342"/>
                </a:lnTo>
                <a:lnTo>
                  <a:pt x="421640" y="0"/>
                </a:lnTo>
                <a:lnTo>
                  <a:pt x="359321" y="0"/>
                </a:lnTo>
                <a:lnTo>
                  <a:pt x="359321" y="264871"/>
                </a:lnTo>
                <a:lnTo>
                  <a:pt x="423951" y="264871"/>
                </a:lnTo>
                <a:lnTo>
                  <a:pt x="520890" y="164020"/>
                </a:lnTo>
                <a:lnTo>
                  <a:pt x="605637" y="264871"/>
                </a:lnTo>
                <a:lnTo>
                  <a:pt x="680732" y="264871"/>
                </a:lnTo>
                <a:close/>
              </a:path>
            </a:pathLst>
          </a:custGeom>
          <a:solidFill>
            <a:srgbClr val="FF9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04720" y="376951"/>
            <a:ext cx="318770" cy="265430"/>
          </a:xfrm>
          <a:custGeom>
            <a:avLst/>
            <a:gdLst/>
            <a:ahLst/>
            <a:cxnLst/>
            <a:rect l="l" t="t" r="r" b="b"/>
            <a:pathLst>
              <a:path w="318769" h="265430">
                <a:moveTo>
                  <a:pt x="318503" y="0"/>
                </a:moveTo>
                <a:lnTo>
                  <a:pt x="255803" y="0"/>
                </a:lnTo>
                <a:lnTo>
                  <a:pt x="255803" y="221637"/>
                </a:lnTo>
                <a:lnTo>
                  <a:pt x="123451" y="221637"/>
                </a:lnTo>
                <a:lnTo>
                  <a:pt x="80500" y="204559"/>
                </a:lnTo>
                <a:lnTo>
                  <a:pt x="62689" y="163460"/>
                </a:lnTo>
                <a:lnTo>
                  <a:pt x="62689" y="0"/>
                </a:lnTo>
                <a:lnTo>
                  <a:pt x="0" y="0"/>
                </a:lnTo>
                <a:lnTo>
                  <a:pt x="0" y="163471"/>
                </a:lnTo>
                <a:lnTo>
                  <a:pt x="531" y="173609"/>
                </a:lnTo>
                <a:lnTo>
                  <a:pt x="13115" y="211763"/>
                </a:lnTo>
                <a:lnTo>
                  <a:pt x="38699" y="241485"/>
                </a:lnTo>
                <a:lnTo>
                  <a:pt x="75317" y="260299"/>
                </a:lnTo>
                <a:lnTo>
                  <a:pt x="106614" y="264871"/>
                </a:lnTo>
                <a:lnTo>
                  <a:pt x="318503" y="264871"/>
                </a:lnTo>
                <a:lnTo>
                  <a:pt x="318503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66733" y="8952607"/>
            <a:ext cx="10837545" cy="8691245"/>
          </a:xfrm>
          <a:custGeom>
            <a:avLst/>
            <a:gdLst/>
            <a:ahLst/>
            <a:cxnLst/>
            <a:rect l="l" t="t" r="r" b="b"/>
            <a:pathLst>
              <a:path w="10837544" h="8691244">
                <a:moveTo>
                  <a:pt x="10837366" y="0"/>
                </a:moveTo>
                <a:lnTo>
                  <a:pt x="1570632" y="0"/>
                </a:lnTo>
                <a:lnTo>
                  <a:pt x="1522614" y="720"/>
                </a:lnTo>
                <a:lnTo>
                  <a:pt x="1474953" y="2866"/>
                </a:lnTo>
                <a:lnTo>
                  <a:pt x="1427672" y="6418"/>
                </a:lnTo>
                <a:lnTo>
                  <a:pt x="1380791" y="11356"/>
                </a:lnTo>
                <a:lnTo>
                  <a:pt x="1334329" y="17658"/>
                </a:lnTo>
                <a:lnTo>
                  <a:pt x="1288308" y="25304"/>
                </a:lnTo>
                <a:lnTo>
                  <a:pt x="1242749" y="34275"/>
                </a:lnTo>
                <a:lnTo>
                  <a:pt x="1197671" y="44548"/>
                </a:lnTo>
                <a:lnTo>
                  <a:pt x="1153095" y="56104"/>
                </a:lnTo>
                <a:lnTo>
                  <a:pt x="1109042" y="68922"/>
                </a:lnTo>
                <a:lnTo>
                  <a:pt x="1065532" y="82981"/>
                </a:lnTo>
                <a:lnTo>
                  <a:pt x="1022586" y="98262"/>
                </a:lnTo>
                <a:lnTo>
                  <a:pt x="980225" y="114743"/>
                </a:lnTo>
                <a:lnTo>
                  <a:pt x="938469" y="132404"/>
                </a:lnTo>
                <a:lnTo>
                  <a:pt x="897337" y="151224"/>
                </a:lnTo>
                <a:lnTo>
                  <a:pt x="856852" y="171183"/>
                </a:lnTo>
                <a:lnTo>
                  <a:pt x="817034" y="192261"/>
                </a:lnTo>
                <a:lnTo>
                  <a:pt x="777903" y="214436"/>
                </a:lnTo>
                <a:lnTo>
                  <a:pt x="739479" y="237689"/>
                </a:lnTo>
                <a:lnTo>
                  <a:pt x="701783" y="261998"/>
                </a:lnTo>
                <a:lnTo>
                  <a:pt x="664836" y="287344"/>
                </a:lnTo>
                <a:lnTo>
                  <a:pt x="628658" y="313705"/>
                </a:lnTo>
                <a:lnTo>
                  <a:pt x="593270" y="341061"/>
                </a:lnTo>
                <a:lnTo>
                  <a:pt x="558692" y="369392"/>
                </a:lnTo>
                <a:lnTo>
                  <a:pt x="524945" y="398676"/>
                </a:lnTo>
                <a:lnTo>
                  <a:pt x="492050" y="428895"/>
                </a:lnTo>
                <a:lnTo>
                  <a:pt x="460026" y="460026"/>
                </a:lnTo>
                <a:lnTo>
                  <a:pt x="428895" y="492050"/>
                </a:lnTo>
                <a:lnTo>
                  <a:pt x="398676" y="524945"/>
                </a:lnTo>
                <a:lnTo>
                  <a:pt x="369392" y="558692"/>
                </a:lnTo>
                <a:lnTo>
                  <a:pt x="341061" y="593270"/>
                </a:lnTo>
                <a:lnTo>
                  <a:pt x="313705" y="628658"/>
                </a:lnTo>
                <a:lnTo>
                  <a:pt x="287344" y="664836"/>
                </a:lnTo>
                <a:lnTo>
                  <a:pt x="261998" y="701783"/>
                </a:lnTo>
                <a:lnTo>
                  <a:pt x="237689" y="739479"/>
                </a:lnTo>
                <a:lnTo>
                  <a:pt x="214436" y="777903"/>
                </a:lnTo>
                <a:lnTo>
                  <a:pt x="192261" y="817034"/>
                </a:lnTo>
                <a:lnTo>
                  <a:pt x="171183" y="856852"/>
                </a:lnTo>
                <a:lnTo>
                  <a:pt x="151224" y="897337"/>
                </a:lnTo>
                <a:lnTo>
                  <a:pt x="132404" y="938469"/>
                </a:lnTo>
                <a:lnTo>
                  <a:pt x="114743" y="980225"/>
                </a:lnTo>
                <a:lnTo>
                  <a:pt x="98262" y="1022586"/>
                </a:lnTo>
                <a:lnTo>
                  <a:pt x="82981" y="1065532"/>
                </a:lnTo>
                <a:lnTo>
                  <a:pt x="68922" y="1109042"/>
                </a:lnTo>
                <a:lnTo>
                  <a:pt x="56104" y="1153095"/>
                </a:lnTo>
                <a:lnTo>
                  <a:pt x="44548" y="1197671"/>
                </a:lnTo>
                <a:lnTo>
                  <a:pt x="34275" y="1242749"/>
                </a:lnTo>
                <a:lnTo>
                  <a:pt x="25304" y="1288308"/>
                </a:lnTo>
                <a:lnTo>
                  <a:pt x="17658" y="1334329"/>
                </a:lnTo>
                <a:lnTo>
                  <a:pt x="11356" y="1380791"/>
                </a:lnTo>
                <a:lnTo>
                  <a:pt x="6418" y="1427672"/>
                </a:lnTo>
                <a:lnTo>
                  <a:pt x="2866" y="1474953"/>
                </a:lnTo>
                <a:lnTo>
                  <a:pt x="720" y="1522614"/>
                </a:lnTo>
                <a:lnTo>
                  <a:pt x="0" y="1570632"/>
                </a:lnTo>
                <a:lnTo>
                  <a:pt x="0" y="8690834"/>
                </a:lnTo>
                <a:lnTo>
                  <a:pt x="10837366" y="8690834"/>
                </a:lnTo>
                <a:lnTo>
                  <a:pt x="10837366" y="0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94423" y="43788"/>
            <a:ext cx="125650" cy="12565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94423" y="630157"/>
            <a:ext cx="125650" cy="12565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94423" y="1216527"/>
            <a:ext cx="125650" cy="12565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94423" y="2389266"/>
            <a:ext cx="125650" cy="12565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94423" y="1802896"/>
            <a:ext cx="125650" cy="12565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48327" y="43788"/>
            <a:ext cx="125650" cy="12565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48327" y="630157"/>
            <a:ext cx="125650" cy="12565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48327" y="1216527"/>
            <a:ext cx="125650" cy="12565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48327" y="1802896"/>
            <a:ext cx="125650" cy="12565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748327" y="2389266"/>
            <a:ext cx="125650" cy="12565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256135" y="630157"/>
            <a:ext cx="125650" cy="12565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256135" y="43788"/>
            <a:ext cx="125650" cy="12565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256135" y="1216527"/>
            <a:ext cx="125650" cy="12565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256135" y="1802896"/>
            <a:ext cx="125650" cy="12565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256135" y="2389266"/>
            <a:ext cx="125650" cy="12565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502230" y="43788"/>
            <a:ext cx="125650" cy="12565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502230" y="630157"/>
            <a:ext cx="125650" cy="12565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502230" y="1216527"/>
            <a:ext cx="125650" cy="12565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502230" y="1802896"/>
            <a:ext cx="125650" cy="12565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502230" y="2389266"/>
            <a:ext cx="125650" cy="12565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10037" y="43788"/>
            <a:ext cx="125650" cy="12565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10037" y="630157"/>
            <a:ext cx="125650" cy="12565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10037" y="1216527"/>
            <a:ext cx="125650" cy="12565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10037" y="1802896"/>
            <a:ext cx="125650" cy="12565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010037" y="2389266"/>
            <a:ext cx="125650" cy="125650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-26177" y="8385533"/>
            <a:ext cx="5324475" cy="2949575"/>
            <a:chOff x="-26177" y="8385533"/>
            <a:chExt cx="5324475" cy="2949575"/>
          </a:xfrm>
        </p:grpSpPr>
        <p:sp>
          <p:nvSpPr>
            <p:cNvPr id="49" name="object 49"/>
            <p:cNvSpPr/>
            <p:nvPr/>
          </p:nvSpPr>
          <p:spPr>
            <a:xfrm>
              <a:off x="3430870" y="8701305"/>
              <a:ext cx="1867535" cy="1842135"/>
            </a:xfrm>
            <a:custGeom>
              <a:avLst/>
              <a:gdLst/>
              <a:ahLst/>
              <a:cxnLst/>
              <a:rect l="l" t="t" r="r" b="b"/>
              <a:pathLst>
                <a:path w="1867535" h="1842134">
                  <a:moveTo>
                    <a:pt x="933699" y="0"/>
                  </a:moveTo>
                  <a:lnTo>
                    <a:pt x="885651" y="1198"/>
                  </a:lnTo>
                  <a:lnTo>
                    <a:pt x="838233" y="4755"/>
                  </a:lnTo>
                  <a:lnTo>
                    <a:pt x="791505" y="10612"/>
                  </a:lnTo>
                  <a:lnTo>
                    <a:pt x="745525" y="18711"/>
                  </a:lnTo>
                  <a:lnTo>
                    <a:pt x="700352" y="28996"/>
                  </a:lnTo>
                  <a:lnTo>
                    <a:pt x="656044" y="41407"/>
                  </a:lnTo>
                  <a:lnTo>
                    <a:pt x="612661" y="55887"/>
                  </a:lnTo>
                  <a:lnTo>
                    <a:pt x="570260" y="72378"/>
                  </a:lnTo>
                  <a:lnTo>
                    <a:pt x="528901" y="90822"/>
                  </a:lnTo>
                  <a:lnTo>
                    <a:pt x="488641" y="111162"/>
                  </a:lnTo>
                  <a:lnTo>
                    <a:pt x="449541" y="133339"/>
                  </a:lnTo>
                  <a:lnTo>
                    <a:pt x="411658" y="157296"/>
                  </a:lnTo>
                  <a:lnTo>
                    <a:pt x="375051" y="182974"/>
                  </a:lnTo>
                  <a:lnTo>
                    <a:pt x="339778" y="210316"/>
                  </a:lnTo>
                  <a:lnTo>
                    <a:pt x="305900" y="239265"/>
                  </a:lnTo>
                  <a:lnTo>
                    <a:pt x="273473" y="269761"/>
                  </a:lnTo>
                  <a:lnTo>
                    <a:pt x="242557" y="301748"/>
                  </a:lnTo>
                  <a:lnTo>
                    <a:pt x="213210" y="335167"/>
                  </a:lnTo>
                  <a:lnTo>
                    <a:pt x="185492" y="369960"/>
                  </a:lnTo>
                  <a:lnTo>
                    <a:pt x="159460" y="406070"/>
                  </a:lnTo>
                  <a:lnTo>
                    <a:pt x="135174" y="443439"/>
                  </a:lnTo>
                  <a:lnTo>
                    <a:pt x="112692" y="482009"/>
                  </a:lnTo>
                  <a:lnTo>
                    <a:pt x="92072" y="521722"/>
                  </a:lnTo>
                  <a:lnTo>
                    <a:pt x="73374" y="562521"/>
                  </a:lnTo>
                  <a:lnTo>
                    <a:pt x="56656" y="604346"/>
                  </a:lnTo>
                  <a:lnTo>
                    <a:pt x="41977" y="647141"/>
                  </a:lnTo>
                  <a:lnTo>
                    <a:pt x="29395" y="690848"/>
                  </a:lnTo>
                  <a:lnTo>
                    <a:pt x="18969" y="735408"/>
                  </a:lnTo>
                  <a:lnTo>
                    <a:pt x="10758" y="780764"/>
                  </a:lnTo>
                  <a:lnTo>
                    <a:pt x="4820" y="826858"/>
                  </a:lnTo>
                  <a:lnTo>
                    <a:pt x="1214" y="873633"/>
                  </a:lnTo>
                  <a:lnTo>
                    <a:pt x="0" y="921029"/>
                  </a:lnTo>
                  <a:lnTo>
                    <a:pt x="1214" y="968425"/>
                  </a:lnTo>
                  <a:lnTo>
                    <a:pt x="4820" y="1015198"/>
                  </a:lnTo>
                  <a:lnTo>
                    <a:pt x="10758" y="1061291"/>
                  </a:lnTo>
                  <a:lnTo>
                    <a:pt x="18969" y="1106647"/>
                  </a:lnTo>
                  <a:lnTo>
                    <a:pt x="29395" y="1151206"/>
                  </a:lnTo>
                  <a:lnTo>
                    <a:pt x="41977" y="1194912"/>
                  </a:lnTo>
                  <a:lnTo>
                    <a:pt x="56656" y="1237706"/>
                  </a:lnTo>
                  <a:lnTo>
                    <a:pt x="73374" y="1279531"/>
                  </a:lnTo>
                  <a:lnTo>
                    <a:pt x="92072" y="1320329"/>
                  </a:lnTo>
                  <a:lnTo>
                    <a:pt x="112692" y="1360042"/>
                  </a:lnTo>
                  <a:lnTo>
                    <a:pt x="135174" y="1398611"/>
                  </a:lnTo>
                  <a:lnTo>
                    <a:pt x="159460" y="1435980"/>
                  </a:lnTo>
                  <a:lnTo>
                    <a:pt x="185492" y="1472090"/>
                  </a:lnTo>
                  <a:lnTo>
                    <a:pt x="213210" y="1506883"/>
                  </a:lnTo>
                  <a:lnTo>
                    <a:pt x="242557" y="1540302"/>
                  </a:lnTo>
                  <a:lnTo>
                    <a:pt x="273473" y="1572288"/>
                  </a:lnTo>
                  <a:lnTo>
                    <a:pt x="305900" y="1602784"/>
                  </a:lnTo>
                  <a:lnTo>
                    <a:pt x="339778" y="1631732"/>
                  </a:lnTo>
                  <a:lnTo>
                    <a:pt x="375051" y="1659074"/>
                  </a:lnTo>
                  <a:lnTo>
                    <a:pt x="411658" y="1684753"/>
                  </a:lnTo>
                  <a:lnTo>
                    <a:pt x="449541" y="1708709"/>
                  </a:lnTo>
                  <a:lnTo>
                    <a:pt x="488641" y="1730886"/>
                  </a:lnTo>
                  <a:lnTo>
                    <a:pt x="528901" y="1751226"/>
                  </a:lnTo>
                  <a:lnTo>
                    <a:pt x="570260" y="1769670"/>
                  </a:lnTo>
                  <a:lnTo>
                    <a:pt x="612661" y="1786161"/>
                  </a:lnTo>
                  <a:lnTo>
                    <a:pt x="656044" y="1800641"/>
                  </a:lnTo>
                  <a:lnTo>
                    <a:pt x="700352" y="1813052"/>
                  </a:lnTo>
                  <a:lnTo>
                    <a:pt x="745525" y="1823336"/>
                  </a:lnTo>
                  <a:lnTo>
                    <a:pt x="791505" y="1831436"/>
                  </a:lnTo>
                  <a:lnTo>
                    <a:pt x="838233" y="1837293"/>
                  </a:lnTo>
                  <a:lnTo>
                    <a:pt x="885651" y="1840850"/>
                  </a:lnTo>
                  <a:lnTo>
                    <a:pt x="933699" y="1842048"/>
                  </a:lnTo>
                  <a:lnTo>
                    <a:pt x="981747" y="1840850"/>
                  </a:lnTo>
                  <a:lnTo>
                    <a:pt x="1029165" y="1837293"/>
                  </a:lnTo>
                  <a:lnTo>
                    <a:pt x="1075893" y="1831436"/>
                  </a:lnTo>
                  <a:lnTo>
                    <a:pt x="1121872" y="1823336"/>
                  </a:lnTo>
                  <a:lnTo>
                    <a:pt x="1167046" y="1813052"/>
                  </a:lnTo>
                  <a:lnTo>
                    <a:pt x="1211353" y="1800641"/>
                  </a:lnTo>
                  <a:lnTo>
                    <a:pt x="1254737" y="1786161"/>
                  </a:lnTo>
                  <a:lnTo>
                    <a:pt x="1297138" y="1769670"/>
                  </a:lnTo>
                  <a:lnTo>
                    <a:pt x="1338497" y="1751226"/>
                  </a:lnTo>
                  <a:lnTo>
                    <a:pt x="1378756" y="1730886"/>
                  </a:lnTo>
                  <a:lnTo>
                    <a:pt x="1417857" y="1708709"/>
                  </a:lnTo>
                  <a:lnTo>
                    <a:pt x="1455740" y="1684753"/>
                  </a:lnTo>
                  <a:lnTo>
                    <a:pt x="1492347" y="1659074"/>
                  </a:lnTo>
                  <a:lnTo>
                    <a:pt x="1527619" y="1631732"/>
                  </a:lnTo>
                  <a:lnTo>
                    <a:pt x="1561498" y="1602784"/>
                  </a:lnTo>
                  <a:lnTo>
                    <a:pt x="1593925" y="1572288"/>
                  </a:lnTo>
                  <a:lnTo>
                    <a:pt x="1624841" y="1540302"/>
                  </a:lnTo>
                  <a:lnTo>
                    <a:pt x="1654187" y="1506883"/>
                  </a:lnTo>
                  <a:lnTo>
                    <a:pt x="1681906" y="1472090"/>
                  </a:lnTo>
                  <a:lnTo>
                    <a:pt x="1707938" y="1435980"/>
                  </a:lnTo>
                  <a:lnTo>
                    <a:pt x="1732224" y="1398611"/>
                  </a:lnTo>
                  <a:lnTo>
                    <a:pt x="1754706" y="1360042"/>
                  </a:lnTo>
                  <a:lnTo>
                    <a:pt x="1775326" y="1320329"/>
                  </a:lnTo>
                  <a:lnTo>
                    <a:pt x="1794024" y="1279531"/>
                  </a:lnTo>
                  <a:lnTo>
                    <a:pt x="1810742" y="1237706"/>
                  </a:lnTo>
                  <a:lnTo>
                    <a:pt x="1825421" y="1194912"/>
                  </a:lnTo>
                  <a:lnTo>
                    <a:pt x="1838003" y="1151206"/>
                  </a:lnTo>
                  <a:lnTo>
                    <a:pt x="1848429" y="1106647"/>
                  </a:lnTo>
                  <a:lnTo>
                    <a:pt x="1856640" y="1061291"/>
                  </a:lnTo>
                  <a:lnTo>
                    <a:pt x="1862578" y="1015198"/>
                  </a:lnTo>
                  <a:lnTo>
                    <a:pt x="1866183" y="968425"/>
                  </a:lnTo>
                  <a:lnTo>
                    <a:pt x="1867398" y="921029"/>
                  </a:lnTo>
                  <a:lnTo>
                    <a:pt x="1866183" y="873633"/>
                  </a:lnTo>
                  <a:lnTo>
                    <a:pt x="1862578" y="826858"/>
                  </a:lnTo>
                  <a:lnTo>
                    <a:pt x="1856640" y="780764"/>
                  </a:lnTo>
                  <a:lnTo>
                    <a:pt x="1848429" y="735408"/>
                  </a:lnTo>
                  <a:lnTo>
                    <a:pt x="1838003" y="690848"/>
                  </a:lnTo>
                  <a:lnTo>
                    <a:pt x="1825421" y="647141"/>
                  </a:lnTo>
                  <a:lnTo>
                    <a:pt x="1810742" y="604346"/>
                  </a:lnTo>
                  <a:lnTo>
                    <a:pt x="1794024" y="562521"/>
                  </a:lnTo>
                  <a:lnTo>
                    <a:pt x="1775326" y="521722"/>
                  </a:lnTo>
                  <a:lnTo>
                    <a:pt x="1754706" y="482009"/>
                  </a:lnTo>
                  <a:lnTo>
                    <a:pt x="1732224" y="443439"/>
                  </a:lnTo>
                  <a:lnTo>
                    <a:pt x="1707938" y="406070"/>
                  </a:lnTo>
                  <a:lnTo>
                    <a:pt x="1681906" y="369960"/>
                  </a:lnTo>
                  <a:lnTo>
                    <a:pt x="1654187" y="335167"/>
                  </a:lnTo>
                  <a:lnTo>
                    <a:pt x="1624841" y="301748"/>
                  </a:lnTo>
                  <a:lnTo>
                    <a:pt x="1593925" y="269761"/>
                  </a:lnTo>
                  <a:lnTo>
                    <a:pt x="1561498" y="239265"/>
                  </a:lnTo>
                  <a:lnTo>
                    <a:pt x="1527619" y="210316"/>
                  </a:lnTo>
                  <a:lnTo>
                    <a:pt x="1492347" y="182974"/>
                  </a:lnTo>
                  <a:lnTo>
                    <a:pt x="1455740" y="157296"/>
                  </a:lnTo>
                  <a:lnTo>
                    <a:pt x="1417857" y="133339"/>
                  </a:lnTo>
                  <a:lnTo>
                    <a:pt x="1378756" y="111162"/>
                  </a:lnTo>
                  <a:lnTo>
                    <a:pt x="1338497" y="90822"/>
                  </a:lnTo>
                  <a:lnTo>
                    <a:pt x="1297138" y="72378"/>
                  </a:lnTo>
                  <a:lnTo>
                    <a:pt x="1254737" y="55887"/>
                  </a:lnTo>
                  <a:lnTo>
                    <a:pt x="1211353" y="41407"/>
                  </a:lnTo>
                  <a:lnTo>
                    <a:pt x="1167046" y="28996"/>
                  </a:lnTo>
                  <a:lnTo>
                    <a:pt x="1121872" y="18711"/>
                  </a:lnTo>
                  <a:lnTo>
                    <a:pt x="1075893" y="10612"/>
                  </a:lnTo>
                  <a:lnTo>
                    <a:pt x="1029165" y="4755"/>
                  </a:lnTo>
                  <a:lnTo>
                    <a:pt x="981747" y="1198"/>
                  </a:lnTo>
                  <a:lnTo>
                    <a:pt x="933699" y="0"/>
                  </a:lnTo>
                  <a:close/>
                </a:path>
              </a:pathLst>
            </a:custGeom>
            <a:solidFill>
              <a:srgbClr val="F545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8411711"/>
              <a:ext cx="4007485" cy="2896870"/>
            </a:xfrm>
            <a:custGeom>
              <a:avLst/>
              <a:gdLst/>
              <a:ahLst/>
              <a:cxnLst/>
              <a:rect l="l" t="t" r="r" b="b"/>
              <a:pathLst>
                <a:path w="4007485" h="2896870">
                  <a:moveTo>
                    <a:pt x="3923408" y="2896844"/>
                  </a:moveTo>
                  <a:lnTo>
                    <a:pt x="3937274" y="2844936"/>
                  </a:lnTo>
                  <a:lnTo>
                    <a:pt x="3948210" y="2799807"/>
                  </a:lnTo>
                  <a:lnTo>
                    <a:pt x="3958247" y="2754334"/>
                  </a:lnTo>
                  <a:lnTo>
                    <a:pt x="3967375" y="2708526"/>
                  </a:lnTo>
                  <a:lnTo>
                    <a:pt x="3975584" y="2662394"/>
                  </a:lnTo>
                  <a:lnTo>
                    <a:pt x="3982865" y="2615947"/>
                  </a:lnTo>
                  <a:lnTo>
                    <a:pt x="3989207" y="2569196"/>
                  </a:lnTo>
                  <a:lnTo>
                    <a:pt x="3994601" y="2522149"/>
                  </a:lnTo>
                  <a:lnTo>
                    <a:pt x="3999036" y="2474818"/>
                  </a:lnTo>
                  <a:lnTo>
                    <a:pt x="4002503" y="2427211"/>
                  </a:lnTo>
                  <a:lnTo>
                    <a:pt x="4004991" y="2379340"/>
                  </a:lnTo>
                  <a:lnTo>
                    <a:pt x="4006491" y="2331213"/>
                  </a:lnTo>
                  <a:lnTo>
                    <a:pt x="4006994" y="2282841"/>
                  </a:lnTo>
                  <a:lnTo>
                    <a:pt x="4006491" y="2234469"/>
                  </a:lnTo>
                  <a:lnTo>
                    <a:pt x="4004991" y="2186342"/>
                  </a:lnTo>
                  <a:lnTo>
                    <a:pt x="4002503" y="2138471"/>
                  </a:lnTo>
                  <a:lnTo>
                    <a:pt x="3999036" y="2090864"/>
                  </a:lnTo>
                  <a:lnTo>
                    <a:pt x="3994601" y="2043533"/>
                  </a:lnTo>
                  <a:lnTo>
                    <a:pt x="3989207" y="1996486"/>
                  </a:lnTo>
                  <a:lnTo>
                    <a:pt x="3982865" y="1949735"/>
                  </a:lnTo>
                  <a:lnTo>
                    <a:pt x="3975584" y="1903288"/>
                  </a:lnTo>
                  <a:lnTo>
                    <a:pt x="3967375" y="1857156"/>
                  </a:lnTo>
                  <a:lnTo>
                    <a:pt x="3958247" y="1811348"/>
                  </a:lnTo>
                  <a:lnTo>
                    <a:pt x="3948210" y="1765875"/>
                  </a:lnTo>
                  <a:lnTo>
                    <a:pt x="3937274" y="1720746"/>
                  </a:lnTo>
                  <a:lnTo>
                    <a:pt x="3925448" y="1675971"/>
                  </a:lnTo>
                  <a:lnTo>
                    <a:pt x="3912744" y="1631561"/>
                  </a:lnTo>
                  <a:lnTo>
                    <a:pt x="3899170" y="1587525"/>
                  </a:lnTo>
                  <a:lnTo>
                    <a:pt x="3884737" y="1543872"/>
                  </a:lnTo>
                  <a:lnTo>
                    <a:pt x="3869455" y="1500614"/>
                  </a:lnTo>
                  <a:lnTo>
                    <a:pt x="3853332" y="1457759"/>
                  </a:lnTo>
                  <a:lnTo>
                    <a:pt x="3836381" y="1415318"/>
                  </a:lnTo>
                  <a:lnTo>
                    <a:pt x="3818609" y="1373301"/>
                  </a:lnTo>
                  <a:lnTo>
                    <a:pt x="3800028" y="1331717"/>
                  </a:lnTo>
                  <a:lnTo>
                    <a:pt x="3780646" y="1290577"/>
                  </a:lnTo>
                  <a:lnTo>
                    <a:pt x="3760475" y="1249890"/>
                  </a:lnTo>
                  <a:lnTo>
                    <a:pt x="3739523" y="1209666"/>
                  </a:lnTo>
                  <a:lnTo>
                    <a:pt x="3717801" y="1169915"/>
                  </a:lnTo>
                  <a:lnTo>
                    <a:pt x="3695319" y="1130647"/>
                  </a:lnTo>
                  <a:lnTo>
                    <a:pt x="3672086" y="1091872"/>
                  </a:lnTo>
                  <a:lnTo>
                    <a:pt x="3648113" y="1053600"/>
                  </a:lnTo>
                  <a:lnTo>
                    <a:pt x="3623409" y="1015841"/>
                  </a:lnTo>
                  <a:lnTo>
                    <a:pt x="3597985" y="978605"/>
                  </a:lnTo>
                  <a:lnTo>
                    <a:pt x="3571849" y="941901"/>
                  </a:lnTo>
                  <a:lnTo>
                    <a:pt x="3545013" y="905739"/>
                  </a:lnTo>
                  <a:lnTo>
                    <a:pt x="3517486" y="870130"/>
                  </a:lnTo>
                  <a:lnTo>
                    <a:pt x="3489277" y="835083"/>
                  </a:lnTo>
                  <a:lnTo>
                    <a:pt x="3460397" y="800608"/>
                  </a:lnTo>
                  <a:lnTo>
                    <a:pt x="3430857" y="766715"/>
                  </a:lnTo>
                  <a:lnTo>
                    <a:pt x="3400664" y="733414"/>
                  </a:lnTo>
                  <a:lnTo>
                    <a:pt x="3369830" y="700715"/>
                  </a:lnTo>
                  <a:lnTo>
                    <a:pt x="3338365" y="668628"/>
                  </a:lnTo>
                  <a:lnTo>
                    <a:pt x="3306278" y="637163"/>
                  </a:lnTo>
                  <a:lnTo>
                    <a:pt x="3273579" y="606329"/>
                  </a:lnTo>
                  <a:lnTo>
                    <a:pt x="3240278" y="576137"/>
                  </a:lnTo>
                  <a:lnTo>
                    <a:pt x="3206385" y="546596"/>
                  </a:lnTo>
                  <a:lnTo>
                    <a:pt x="3171911" y="517716"/>
                  </a:lnTo>
                  <a:lnTo>
                    <a:pt x="3136864" y="489508"/>
                  </a:lnTo>
                  <a:lnTo>
                    <a:pt x="3101254" y="461980"/>
                  </a:lnTo>
                  <a:lnTo>
                    <a:pt x="3065093" y="435144"/>
                  </a:lnTo>
                  <a:lnTo>
                    <a:pt x="3028389" y="409009"/>
                  </a:lnTo>
                  <a:lnTo>
                    <a:pt x="2991152" y="383584"/>
                  </a:lnTo>
                  <a:lnTo>
                    <a:pt x="2953393" y="358880"/>
                  </a:lnTo>
                  <a:lnTo>
                    <a:pt x="2915121" y="334907"/>
                  </a:lnTo>
                  <a:lnTo>
                    <a:pt x="2876346" y="311674"/>
                  </a:lnTo>
                  <a:lnTo>
                    <a:pt x="2837078" y="289192"/>
                  </a:lnTo>
                  <a:lnTo>
                    <a:pt x="2797327" y="267470"/>
                  </a:lnTo>
                  <a:lnTo>
                    <a:pt x="2757104" y="246519"/>
                  </a:lnTo>
                  <a:lnTo>
                    <a:pt x="2716416" y="226347"/>
                  </a:lnTo>
                  <a:lnTo>
                    <a:pt x="2675276" y="206966"/>
                  </a:lnTo>
                  <a:lnTo>
                    <a:pt x="2633692" y="188384"/>
                  </a:lnTo>
                  <a:lnTo>
                    <a:pt x="2591675" y="170613"/>
                  </a:lnTo>
                  <a:lnTo>
                    <a:pt x="2549234" y="153661"/>
                  </a:lnTo>
                  <a:lnTo>
                    <a:pt x="2506379" y="137539"/>
                  </a:lnTo>
                  <a:lnTo>
                    <a:pt x="2463121" y="122256"/>
                  </a:lnTo>
                  <a:lnTo>
                    <a:pt x="2419469" y="107823"/>
                  </a:lnTo>
                  <a:lnTo>
                    <a:pt x="2375432" y="94249"/>
                  </a:lnTo>
                  <a:lnTo>
                    <a:pt x="2331022" y="81545"/>
                  </a:lnTo>
                  <a:lnTo>
                    <a:pt x="2286247" y="69720"/>
                  </a:lnTo>
                  <a:lnTo>
                    <a:pt x="2241119" y="58783"/>
                  </a:lnTo>
                  <a:lnTo>
                    <a:pt x="2195645" y="48746"/>
                  </a:lnTo>
                  <a:lnTo>
                    <a:pt x="2149838" y="39618"/>
                  </a:lnTo>
                  <a:lnTo>
                    <a:pt x="2103705" y="31409"/>
                  </a:lnTo>
                  <a:lnTo>
                    <a:pt x="2057259" y="24128"/>
                  </a:lnTo>
                  <a:lnTo>
                    <a:pt x="2010507" y="17786"/>
                  </a:lnTo>
                  <a:lnTo>
                    <a:pt x="1963461" y="12393"/>
                  </a:lnTo>
                  <a:lnTo>
                    <a:pt x="1916129" y="7957"/>
                  </a:lnTo>
                  <a:lnTo>
                    <a:pt x="1868523" y="4491"/>
                  </a:lnTo>
                  <a:lnTo>
                    <a:pt x="1820651" y="2002"/>
                  </a:lnTo>
                  <a:lnTo>
                    <a:pt x="1772524" y="502"/>
                  </a:lnTo>
                  <a:lnTo>
                    <a:pt x="1724152" y="0"/>
                  </a:lnTo>
                  <a:lnTo>
                    <a:pt x="1675780" y="502"/>
                  </a:lnTo>
                  <a:lnTo>
                    <a:pt x="1627653" y="2002"/>
                  </a:lnTo>
                  <a:lnTo>
                    <a:pt x="1579782" y="4491"/>
                  </a:lnTo>
                  <a:lnTo>
                    <a:pt x="1532175" y="7957"/>
                  </a:lnTo>
                  <a:lnTo>
                    <a:pt x="1484844" y="12393"/>
                  </a:lnTo>
                  <a:lnTo>
                    <a:pt x="1437797" y="17786"/>
                  </a:lnTo>
                  <a:lnTo>
                    <a:pt x="1391046" y="24128"/>
                  </a:lnTo>
                  <a:lnTo>
                    <a:pt x="1344599" y="31409"/>
                  </a:lnTo>
                  <a:lnTo>
                    <a:pt x="1298467" y="39618"/>
                  </a:lnTo>
                  <a:lnTo>
                    <a:pt x="1252659" y="48746"/>
                  </a:lnTo>
                  <a:lnTo>
                    <a:pt x="1207186" y="58783"/>
                  </a:lnTo>
                  <a:lnTo>
                    <a:pt x="1162057" y="69720"/>
                  </a:lnTo>
                  <a:lnTo>
                    <a:pt x="1117283" y="81545"/>
                  </a:lnTo>
                  <a:lnTo>
                    <a:pt x="1072872" y="94249"/>
                  </a:lnTo>
                  <a:lnTo>
                    <a:pt x="1028836" y="107823"/>
                  </a:lnTo>
                  <a:lnTo>
                    <a:pt x="985184" y="122256"/>
                  </a:lnTo>
                  <a:lnTo>
                    <a:pt x="941925" y="137539"/>
                  </a:lnTo>
                  <a:lnTo>
                    <a:pt x="899071" y="153661"/>
                  </a:lnTo>
                  <a:lnTo>
                    <a:pt x="856630" y="170613"/>
                  </a:lnTo>
                  <a:lnTo>
                    <a:pt x="814612" y="188384"/>
                  </a:lnTo>
                  <a:lnTo>
                    <a:pt x="773028" y="206966"/>
                  </a:lnTo>
                  <a:lnTo>
                    <a:pt x="731888" y="226347"/>
                  </a:lnTo>
                  <a:lnTo>
                    <a:pt x="691201" y="246519"/>
                  </a:lnTo>
                  <a:lnTo>
                    <a:pt x="650977" y="267470"/>
                  </a:lnTo>
                  <a:lnTo>
                    <a:pt x="611226" y="289192"/>
                  </a:lnTo>
                  <a:lnTo>
                    <a:pt x="571959" y="311674"/>
                  </a:lnTo>
                  <a:lnTo>
                    <a:pt x="533184" y="334907"/>
                  </a:lnTo>
                  <a:lnTo>
                    <a:pt x="494912" y="358880"/>
                  </a:lnTo>
                  <a:lnTo>
                    <a:pt x="457152" y="383584"/>
                  </a:lnTo>
                  <a:lnTo>
                    <a:pt x="419916" y="409009"/>
                  </a:lnTo>
                  <a:lnTo>
                    <a:pt x="383212" y="435144"/>
                  </a:lnTo>
                  <a:lnTo>
                    <a:pt x="347050" y="461980"/>
                  </a:lnTo>
                  <a:lnTo>
                    <a:pt x="311441" y="489508"/>
                  </a:lnTo>
                  <a:lnTo>
                    <a:pt x="276394" y="517716"/>
                  </a:lnTo>
                  <a:lnTo>
                    <a:pt x="241919" y="546596"/>
                  </a:lnTo>
                  <a:lnTo>
                    <a:pt x="208026" y="576137"/>
                  </a:lnTo>
                  <a:lnTo>
                    <a:pt x="174726" y="606329"/>
                  </a:lnTo>
                  <a:lnTo>
                    <a:pt x="142027" y="637163"/>
                  </a:lnTo>
                  <a:lnTo>
                    <a:pt x="109940" y="668628"/>
                  </a:lnTo>
                  <a:lnTo>
                    <a:pt x="78474" y="700715"/>
                  </a:lnTo>
                  <a:lnTo>
                    <a:pt x="47640" y="733414"/>
                  </a:lnTo>
                  <a:lnTo>
                    <a:pt x="17448" y="766715"/>
                  </a:lnTo>
                  <a:lnTo>
                    <a:pt x="0" y="786734"/>
                  </a:lnTo>
                </a:path>
              </a:pathLst>
            </a:custGeom>
            <a:ln w="52354">
              <a:solidFill>
                <a:srgbClr val="FF9B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30" y="0"/>
            <a:ext cx="15434310" cy="3853815"/>
          </a:xfrm>
          <a:custGeom>
            <a:avLst/>
            <a:gdLst/>
            <a:ahLst/>
            <a:cxnLst/>
            <a:rect l="l" t="t" r="r" b="b"/>
            <a:pathLst>
              <a:path w="15434310" h="3853815">
                <a:moveTo>
                  <a:pt x="15434085" y="0"/>
                </a:moveTo>
                <a:lnTo>
                  <a:pt x="0" y="0"/>
                </a:lnTo>
                <a:lnTo>
                  <a:pt x="0" y="2282844"/>
                </a:lnTo>
                <a:lnTo>
                  <a:pt x="720" y="2330863"/>
                </a:lnTo>
                <a:lnTo>
                  <a:pt x="2866" y="2378523"/>
                </a:lnTo>
                <a:lnTo>
                  <a:pt x="6418" y="2425804"/>
                </a:lnTo>
                <a:lnTo>
                  <a:pt x="11356" y="2472686"/>
                </a:lnTo>
                <a:lnTo>
                  <a:pt x="17658" y="2519147"/>
                </a:lnTo>
                <a:lnTo>
                  <a:pt x="25304" y="2565168"/>
                </a:lnTo>
                <a:lnTo>
                  <a:pt x="34275" y="2610728"/>
                </a:lnTo>
                <a:lnTo>
                  <a:pt x="44548" y="2655806"/>
                </a:lnTo>
                <a:lnTo>
                  <a:pt x="56104" y="2700382"/>
                </a:lnTo>
                <a:lnTo>
                  <a:pt x="68922" y="2744435"/>
                </a:lnTo>
                <a:lnTo>
                  <a:pt x="82981" y="2787944"/>
                </a:lnTo>
                <a:lnTo>
                  <a:pt x="98262" y="2830890"/>
                </a:lnTo>
                <a:lnTo>
                  <a:pt x="114743" y="2873251"/>
                </a:lnTo>
                <a:lnTo>
                  <a:pt x="132404" y="2915008"/>
                </a:lnTo>
                <a:lnTo>
                  <a:pt x="151224" y="2956139"/>
                </a:lnTo>
                <a:lnTo>
                  <a:pt x="171183" y="2996624"/>
                </a:lnTo>
                <a:lnTo>
                  <a:pt x="192261" y="3036442"/>
                </a:lnTo>
                <a:lnTo>
                  <a:pt x="214436" y="3075574"/>
                </a:lnTo>
                <a:lnTo>
                  <a:pt x="237689" y="3113998"/>
                </a:lnTo>
                <a:lnTo>
                  <a:pt x="261998" y="3151693"/>
                </a:lnTo>
                <a:lnTo>
                  <a:pt x="287344" y="3188640"/>
                </a:lnTo>
                <a:lnTo>
                  <a:pt x="313705" y="3224818"/>
                </a:lnTo>
                <a:lnTo>
                  <a:pt x="341061" y="3260206"/>
                </a:lnTo>
                <a:lnTo>
                  <a:pt x="369392" y="3294784"/>
                </a:lnTo>
                <a:lnTo>
                  <a:pt x="398676" y="3328531"/>
                </a:lnTo>
                <a:lnTo>
                  <a:pt x="428895" y="3361427"/>
                </a:lnTo>
                <a:lnTo>
                  <a:pt x="460026" y="3393450"/>
                </a:lnTo>
                <a:lnTo>
                  <a:pt x="492050" y="3424582"/>
                </a:lnTo>
                <a:lnTo>
                  <a:pt x="524945" y="3454800"/>
                </a:lnTo>
                <a:lnTo>
                  <a:pt x="558692" y="3484085"/>
                </a:lnTo>
                <a:lnTo>
                  <a:pt x="593270" y="3512416"/>
                </a:lnTo>
                <a:lnTo>
                  <a:pt x="628658" y="3539772"/>
                </a:lnTo>
                <a:lnTo>
                  <a:pt x="664836" y="3566133"/>
                </a:lnTo>
                <a:lnTo>
                  <a:pt x="701783" y="3591478"/>
                </a:lnTo>
                <a:lnTo>
                  <a:pt x="739479" y="3615788"/>
                </a:lnTo>
                <a:lnTo>
                  <a:pt x="777903" y="3639040"/>
                </a:lnTo>
                <a:lnTo>
                  <a:pt x="817034" y="3661215"/>
                </a:lnTo>
                <a:lnTo>
                  <a:pt x="856852" y="3682293"/>
                </a:lnTo>
                <a:lnTo>
                  <a:pt x="897337" y="3702252"/>
                </a:lnTo>
                <a:lnTo>
                  <a:pt x="938469" y="3721073"/>
                </a:lnTo>
                <a:lnTo>
                  <a:pt x="980225" y="3738733"/>
                </a:lnTo>
                <a:lnTo>
                  <a:pt x="1022586" y="3755214"/>
                </a:lnTo>
                <a:lnTo>
                  <a:pt x="1065532" y="3770495"/>
                </a:lnTo>
                <a:lnTo>
                  <a:pt x="1109042" y="3784555"/>
                </a:lnTo>
                <a:lnTo>
                  <a:pt x="1153095" y="3797373"/>
                </a:lnTo>
                <a:lnTo>
                  <a:pt x="1197671" y="3808928"/>
                </a:lnTo>
                <a:lnTo>
                  <a:pt x="1242749" y="3819202"/>
                </a:lnTo>
                <a:lnTo>
                  <a:pt x="1288308" y="3828172"/>
                </a:lnTo>
                <a:lnTo>
                  <a:pt x="1334329" y="3835818"/>
                </a:lnTo>
                <a:lnTo>
                  <a:pt x="1380791" y="3842121"/>
                </a:lnTo>
                <a:lnTo>
                  <a:pt x="1427672" y="3847058"/>
                </a:lnTo>
                <a:lnTo>
                  <a:pt x="1474953" y="3850610"/>
                </a:lnTo>
                <a:lnTo>
                  <a:pt x="1522614" y="3852757"/>
                </a:lnTo>
                <a:lnTo>
                  <a:pt x="1570632" y="3853477"/>
                </a:lnTo>
                <a:lnTo>
                  <a:pt x="13863452" y="3853477"/>
                </a:lnTo>
                <a:lnTo>
                  <a:pt x="13911470" y="3852757"/>
                </a:lnTo>
                <a:lnTo>
                  <a:pt x="13959131" y="3850610"/>
                </a:lnTo>
                <a:lnTo>
                  <a:pt x="14006412" y="3847058"/>
                </a:lnTo>
                <a:lnTo>
                  <a:pt x="14053293" y="3842121"/>
                </a:lnTo>
                <a:lnTo>
                  <a:pt x="14099755" y="3835818"/>
                </a:lnTo>
                <a:lnTo>
                  <a:pt x="14145776" y="3828172"/>
                </a:lnTo>
                <a:lnTo>
                  <a:pt x="14191335" y="3819202"/>
                </a:lnTo>
                <a:lnTo>
                  <a:pt x="14236413" y="3808928"/>
                </a:lnTo>
                <a:lnTo>
                  <a:pt x="14280989" y="3797373"/>
                </a:lnTo>
                <a:lnTo>
                  <a:pt x="14325042" y="3784555"/>
                </a:lnTo>
                <a:lnTo>
                  <a:pt x="14368552" y="3770495"/>
                </a:lnTo>
                <a:lnTo>
                  <a:pt x="14411498" y="3755214"/>
                </a:lnTo>
                <a:lnTo>
                  <a:pt x="14453859" y="3738733"/>
                </a:lnTo>
                <a:lnTo>
                  <a:pt x="14495616" y="3721073"/>
                </a:lnTo>
                <a:lnTo>
                  <a:pt x="14536747" y="3702252"/>
                </a:lnTo>
                <a:lnTo>
                  <a:pt x="14577232" y="3682293"/>
                </a:lnTo>
                <a:lnTo>
                  <a:pt x="14617050" y="3661215"/>
                </a:lnTo>
                <a:lnTo>
                  <a:pt x="14656182" y="3639040"/>
                </a:lnTo>
                <a:lnTo>
                  <a:pt x="14694605" y="3615788"/>
                </a:lnTo>
                <a:lnTo>
                  <a:pt x="14732301" y="3591478"/>
                </a:lnTo>
                <a:lnTo>
                  <a:pt x="14769248" y="3566133"/>
                </a:lnTo>
                <a:lnTo>
                  <a:pt x="14805426" y="3539772"/>
                </a:lnTo>
                <a:lnTo>
                  <a:pt x="14840814" y="3512416"/>
                </a:lnTo>
                <a:lnTo>
                  <a:pt x="14875392" y="3484085"/>
                </a:lnTo>
                <a:lnTo>
                  <a:pt x="14909139" y="3454800"/>
                </a:lnTo>
                <a:lnTo>
                  <a:pt x="14942034" y="3424582"/>
                </a:lnTo>
                <a:lnTo>
                  <a:pt x="14974058" y="3393450"/>
                </a:lnTo>
                <a:lnTo>
                  <a:pt x="15005189" y="3361427"/>
                </a:lnTo>
                <a:lnTo>
                  <a:pt x="15035408" y="3328531"/>
                </a:lnTo>
                <a:lnTo>
                  <a:pt x="15064692" y="3294784"/>
                </a:lnTo>
                <a:lnTo>
                  <a:pt x="15093023" y="3260206"/>
                </a:lnTo>
                <a:lnTo>
                  <a:pt x="15120379" y="3224818"/>
                </a:lnTo>
                <a:lnTo>
                  <a:pt x="15146740" y="3188640"/>
                </a:lnTo>
                <a:lnTo>
                  <a:pt x="15172086" y="3151693"/>
                </a:lnTo>
                <a:lnTo>
                  <a:pt x="15196395" y="3113998"/>
                </a:lnTo>
                <a:lnTo>
                  <a:pt x="15219648" y="3075574"/>
                </a:lnTo>
                <a:lnTo>
                  <a:pt x="15241823" y="3036442"/>
                </a:lnTo>
                <a:lnTo>
                  <a:pt x="15262901" y="2996624"/>
                </a:lnTo>
                <a:lnTo>
                  <a:pt x="15282860" y="2956139"/>
                </a:lnTo>
                <a:lnTo>
                  <a:pt x="15301680" y="2915008"/>
                </a:lnTo>
                <a:lnTo>
                  <a:pt x="15319341" y="2873251"/>
                </a:lnTo>
                <a:lnTo>
                  <a:pt x="15335822" y="2830890"/>
                </a:lnTo>
                <a:lnTo>
                  <a:pt x="15351103" y="2787944"/>
                </a:lnTo>
                <a:lnTo>
                  <a:pt x="15365162" y="2744435"/>
                </a:lnTo>
                <a:lnTo>
                  <a:pt x="15377980" y="2700382"/>
                </a:lnTo>
                <a:lnTo>
                  <a:pt x="15389536" y="2655806"/>
                </a:lnTo>
                <a:lnTo>
                  <a:pt x="15399809" y="2610728"/>
                </a:lnTo>
                <a:lnTo>
                  <a:pt x="15408780" y="2565168"/>
                </a:lnTo>
                <a:lnTo>
                  <a:pt x="15416426" y="2519147"/>
                </a:lnTo>
                <a:lnTo>
                  <a:pt x="15422728" y="2472686"/>
                </a:lnTo>
                <a:lnTo>
                  <a:pt x="15427666" y="2425804"/>
                </a:lnTo>
                <a:lnTo>
                  <a:pt x="15431218" y="2378523"/>
                </a:lnTo>
                <a:lnTo>
                  <a:pt x="15433365" y="2330863"/>
                </a:lnTo>
                <a:lnTo>
                  <a:pt x="15434085" y="2282844"/>
                </a:lnTo>
                <a:lnTo>
                  <a:pt x="15434085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6437" y="536198"/>
            <a:ext cx="12205970" cy="28098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marR="5080" algn="ctr">
              <a:lnSpc>
                <a:spcPts val="7000"/>
              </a:lnSpc>
              <a:spcBef>
                <a:spcPts val="1095"/>
              </a:spcBef>
            </a:pPr>
            <a:r>
              <a:rPr spc="150" dirty="0"/>
              <a:t>ОПТИМИЗИРУЙТЕ</a:t>
            </a:r>
            <a:r>
              <a:rPr spc="-675" dirty="0"/>
              <a:t> </a:t>
            </a:r>
            <a:r>
              <a:rPr spc="305" dirty="0"/>
              <a:t>З</a:t>
            </a:r>
            <a:r>
              <a:rPr spc="-245" dirty="0"/>
              <a:t>А</a:t>
            </a:r>
            <a:r>
              <a:rPr spc="310" dirty="0"/>
              <a:t>Т</a:t>
            </a:r>
            <a:r>
              <a:rPr spc="-220" dirty="0"/>
              <a:t>Р</a:t>
            </a:r>
            <a:r>
              <a:rPr spc="-240" dirty="0"/>
              <a:t>А</a:t>
            </a:r>
            <a:r>
              <a:rPr spc="305" dirty="0"/>
              <a:t>Т</a:t>
            </a:r>
            <a:r>
              <a:rPr spc="235" dirty="0"/>
              <a:t>Ы</a:t>
            </a:r>
            <a:r>
              <a:rPr spc="60" dirty="0"/>
              <a:t> </a:t>
            </a:r>
            <a:r>
              <a:rPr spc="-155" dirty="0"/>
              <a:t>И</a:t>
            </a:r>
            <a:r>
              <a:rPr spc="-705" dirty="0"/>
              <a:t> </a:t>
            </a:r>
            <a:r>
              <a:rPr spc="120" dirty="0"/>
              <a:t>ПОЛУЧИТЕ</a:t>
            </a:r>
            <a:r>
              <a:rPr spc="-705" dirty="0"/>
              <a:t> </a:t>
            </a:r>
            <a:r>
              <a:rPr spc="120" dirty="0"/>
              <a:t>КОМАНДЫ </a:t>
            </a:r>
            <a:r>
              <a:rPr spc="55" dirty="0"/>
              <a:t>ВАШЕЙ</a:t>
            </a:r>
            <a:r>
              <a:rPr spc="-715" dirty="0"/>
              <a:t> </a:t>
            </a:r>
            <a:r>
              <a:rPr spc="85" dirty="0"/>
              <a:t>МЕЧТЫ!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47958"/>
            <a:ext cx="5350622" cy="446059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906051" y="6230174"/>
            <a:ext cx="6292215" cy="1390015"/>
            <a:chOff x="6906051" y="6230174"/>
            <a:chExt cx="6292215" cy="1390015"/>
          </a:xfrm>
        </p:grpSpPr>
        <p:sp>
          <p:nvSpPr>
            <p:cNvPr id="6" name="object 6"/>
            <p:cNvSpPr/>
            <p:nvPr/>
          </p:nvSpPr>
          <p:spPr>
            <a:xfrm>
              <a:off x="12665038" y="6834439"/>
              <a:ext cx="533400" cy="785495"/>
            </a:xfrm>
            <a:custGeom>
              <a:avLst/>
              <a:gdLst/>
              <a:ahLst/>
              <a:cxnLst/>
              <a:rect l="l" t="t" r="r" b="b"/>
              <a:pathLst>
                <a:path w="533400" h="785495">
                  <a:moveTo>
                    <a:pt x="0" y="0"/>
                  </a:moveTo>
                  <a:lnTo>
                    <a:pt x="0" y="723150"/>
                  </a:lnTo>
                  <a:lnTo>
                    <a:pt x="4094" y="719894"/>
                  </a:lnTo>
                  <a:lnTo>
                    <a:pt x="157515" y="573050"/>
                  </a:lnTo>
                  <a:lnTo>
                    <a:pt x="160682" y="571326"/>
                  </a:lnTo>
                  <a:lnTo>
                    <a:pt x="163144" y="574022"/>
                  </a:lnTo>
                  <a:lnTo>
                    <a:pt x="230883" y="727925"/>
                  </a:lnTo>
                  <a:lnTo>
                    <a:pt x="255500" y="785421"/>
                  </a:lnTo>
                  <a:lnTo>
                    <a:pt x="258568" y="785421"/>
                  </a:lnTo>
                  <a:lnTo>
                    <a:pt x="262431" y="783075"/>
                  </a:lnTo>
                  <a:lnTo>
                    <a:pt x="403139" y="721464"/>
                  </a:lnTo>
                  <a:lnTo>
                    <a:pt x="404584" y="719841"/>
                  </a:lnTo>
                  <a:lnTo>
                    <a:pt x="309990" y="504476"/>
                  </a:lnTo>
                  <a:lnTo>
                    <a:pt x="310409" y="503754"/>
                  </a:lnTo>
                  <a:lnTo>
                    <a:pt x="323267" y="503283"/>
                  </a:lnTo>
                  <a:lnTo>
                    <a:pt x="499775" y="492435"/>
                  </a:lnTo>
                  <a:lnTo>
                    <a:pt x="533009" y="490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06051" y="6230174"/>
              <a:ext cx="6092190" cy="843280"/>
            </a:xfrm>
            <a:custGeom>
              <a:avLst/>
              <a:gdLst/>
              <a:ahLst/>
              <a:cxnLst/>
              <a:rect l="l" t="t" r="r" b="b"/>
              <a:pathLst>
                <a:path w="6092190" h="843279">
                  <a:moveTo>
                    <a:pt x="5830002" y="0"/>
                  </a:moveTo>
                  <a:lnTo>
                    <a:pt x="261769" y="0"/>
                  </a:lnTo>
                  <a:lnTo>
                    <a:pt x="214716" y="4217"/>
                  </a:lnTo>
                  <a:lnTo>
                    <a:pt x="170430" y="16377"/>
                  </a:lnTo>
                  <a:lnTo>
                    <a:pt x="129650" y="35739"/>
                  </a:lnTo>
                  <a:lnTo>
                    <a:pt x="93115" y="61565"/>
                  </a:lnTo>
                  <a:lnTo>
                    <a:pt x="61565" y="93115"/>
                  </a:lnTo>
                  <a:lnTo>
                    <a:pt x="35739" y="129650"/>
                  </a:lnTo>
                  <a:lnTo>
                    <a:pt x="16377" y="170431"/>
                  </a:lnTo>
                  <a:lnTo>
                    <a:pt x="4217" y="214718"/>
                  </a:lnTo>
                  <a:lnTo>
                    <a:pt x="0" y="261771"/>
                  </a:lnTo>
                  <a:lnTo>
                    <a:pt x="0" y="581383"/>
                  </a:lnTo>
                  <a:lnTo>
                    <a:pt x="4217" y="628440"/>
                  </a:lnTo>
                  <a:lnTo>
                    <a:pt x="16377" y="672728"/>
                  </a:lnTo>
                  <a:lnTo>
                    <a:pt x="35739" y="713509"/>
                  </a:lnTo>
                  <a:lnTo>
                    <a:pt x="61565" y="750043"/>
                  </a:lnTo>
                  <a:lnTo>
                    <a:pt x="93115" y="781592"/>
                  </a:lnTo>
                  <a:lnTo>
                    <a:pt x="129650" y="807417"/>
                  </a:lnTo>
                  <a:lnTo>
                    <a:pt x="170430" y="826779"/>
                  </a:lnTo>
                  <a:lnTo>
                    <a:pt x="214716" y="838938"/>
                  </a:lnTo>
                  <a:lnTo>
                    <a:pt x="261769" y="843155"/>
                  </a:lnTo>
                  <a:lnTo>
                    <a:pt x="5830002" y="843155"/>
                  </a:lnTo>
                  <a:lnTo>
                    <a:pt x="5877055" y="838938"/>
                  </a:lnTo>
                  <a:lnTo>
                    <a:pt x="5921342" y="826779"/>
                  </a:lnTo>
                  <a:lnTo>
                    <a:pt x="5962122" y="807417"/>
                  </a:lnTo>
                  <a:lnTo>
                    <a:pt x="5998657" y="781592"/>
                  </a:lnTo>
                  <a:lnTo>
                    <a:pt x="6030207" y="750043"/>
                  </a:lnTo>
                  <a:lnTo>
                    <a:pt x="6056033" y="713509"/>
                  </a:lnTo>
                  <a:lnTo>
                    <a:pt x="6075395" y="672728"/>
                  </a:lnTo>
                  <a:lnTo>
                    <a:pt x="6087555" y="628440"/>
                  </a:lnTo>
                  <a:lnTo>
                    <a:pt x="6091772" y="581383"/>
                  </a:lnTo>
                  <a:lnTo>
                    <a:pt x="6091772" y="261771"/>
                  </a:lnTo>
                  <a:lnTo>
                    <a:pt x="6087555" y="214718"/>
                  </a:lnTo>
                  <a:lnTo>
                    <a:pt x="6075395" y="170431"/>
                  </a:lnTo>
                  <a:lnTo>
                    <a:pt x="6056033" y="129650"/>
                  </a:lnTo>
                  <a:lnTo>
                    <a:pt x="6030207" y="93115"/>
                  </a:lnTo>
                  <a:lnTo>
                    <a:pt x="5998657" y="61565"/>
                  </a:lnTo>
                  <a:lnTo>
                    <a:pt x="5962122" y="35739"/>
                  </a:lnTo>
                  <a:lnTo>
                    <a:pt x="5921342" y="16377"/>
                  </a:lnTo>
                  <a:lnTo>
                    <a:pt x="5877055" y="4217"/>
                  </a:lnTo>
                  <a:lnTo>
                    <a:pt x="5830002" y="0"/>
                  </a:lnTo>
                  <a:close/>
                </a:path>
              </a:pathLst>
            </a:custGeom>
            <a:solidFill>
              <a:srgbClr val="F545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703448" y="8345303"/>
            <a:ext cx="1076960" cy="334645"/>
          </a:xfrm>
          <a:custGeom>
            <a:avLst/>
            <a:gdLst/>
            <a:ahLst/>
            <a:cxnLst/>
            <a:rect l="l" t="t" r="r" b="b"/>
            <a:pathLst>
              <a:path w="1076959" h="334645">
                <a:moveTo>
                  <a:pt x="580428" y="0"/>
                </a:moveTo>
                <a:lnTo>
                  <a:pt x="500418" y="0"/>
                </a:lnTo>
                <a:lnTo>
                  <a:pt x="396455" y="271932"/>
                </a:lnTo>
                <a:lnTo>
                  <a:pt x="327507" y="87109"/>
                </a:lnTo>
                <a:lnTo>
                  <a:pt x="253847" y="87109"/>
                </a:lnTo>
                <a:lnTo>
                  <a:pt x="183972" y="271932"/>
                </a:lnTo>
                <a:lnTo>
                  <a:pt x="79997" y="0"/>
                </a:lnTo>
                <a:lnTo>
                  <a:pt x="0" y="0"/>
                </a:lnTo>
                <a:lnTo>
                  <a:pt x="129705" y="334149"/>
                </a:lnTo>
                <a:lnTo>
                  <a:pt x="238213" y="334149"/>
                </a:lnTo>
                <a:lnTo>
                  <a:pt x="290207" y="180657"/>
                </a:lnTo>
                <a:lnTo>
                  <a:pt x="342201" y="334149"/>
                </a:lnTo>
                <a:lnTo>
                  <a:pt x="450964" y="334149"/>
                </a:lnTo>
                <a:lnTo>
                  <a:pt x="580428" y="0"/>
                </a:lnTo>
                <a:close/>
              </a:path>
              <a:path w="1076959" h="334645">
                <a:moveTo>
                  <a:pt x="1076426" y="127927"/>
                </a:moveTo>
                <a:lnTo>
                  <a:pt x="1065453" y="78524"/>
                </a:lnTo>
                <a:lnTo>
                  <a:pt x="1051140" y="54762"/>
                </a:lnTo>
                <a:lnTo>
                  <a:pt x="1044740" y="46774"/>
                </a:lnTo>
                <a:lnTo>
                  <a:pt x="1004062" y="15824"/>
                </a:lnTo>
                <a:lnTo>
                  <a:pt x="995172" y="11849"/>
                </a:lnTo>
                <a:lnTo>
                  <a:pt x="995172" y="127927"/>
                </a:lnTo>
                <a:lnTo>
                  <a:pt x="995172" y="206222"/>
                </a:lnTo>
                <a:lnTo>
                  <a:pt x="982052" y="246748"/>
                </a:lnTo>
                <a:lnTo>
                  <a:pt x="946124" y="274231"/>
                </a:lnTo>
                <a:lnTo>
                  <a:pt x="915682" y="279628"/>
                </a:lnTo>
                <a:lnTo>
                  <a:pt x="762495" y="279628"/>
                </a:lnTo>
                <a:lnTo>
                  <a:pt x="718604" y="267500"/>
                </a:lnTo>
                <a:lnTo>
                  <a:pt x="688835" y="234327"/>
                </a:lnTo>
                <a:lnTo>
                  <a:pt x="683006" y="206222"/>
                </a:lnTo>
                <a:lnTo>
                  <a:pt x="683006" y="127927"/>
                </a:lnTo>
                <a:lnTo>
                  <a:pt x="696137" y="87477"/>
                </a:lnTo>
                <a:lnTo>
                  <a:pt x="732066" y="60121"/>
                </a:lnTo>
                <a:lnTo>
                  <a:pt x="762495" y="54762"/>
                </a:lnTo>
                <a:lnTo>
                  <a:pt x="915682" y="54762"/>
                </a:lnTo>
                <a:lnTo>
                  <a:pt x="959573" y="66827"/>
                </a:lnTo>
                <a:lnTo>
                  <a:pt x="989342" y="99860"/>
                </a:lnTo>
                <a:lnTo>
                  <a:pt x="995172" y="127927"/>
                </a:lnTo>
                <a:lnTo>
                  <a:pt x="995172" y="11849"/>
                </a:lnTo>
                <a:lnTo>
                  <a:pt x="951763" y="647"/>
                </a:lnTo>
                <a:lnTo>
                  <a:pt x="937895" y="12"/>
                </a:lnTo>
                <a:lnTo>
                  <a:pt x="740295" y="12"/>
                </a:lnTo>
                <a:lnTo>
                  <a:pt x="699554" y="5778"/>
                </a:lnTo>
                <a:lnTo>
                  <a:pt x="662597" y="22263"/>
                </a:lnTo>
                <a:lnTo>
                  <a:pt x="625614" y="56578"/>
                </a:lnTo>
                <a:lnTo>
                  <a:pt x="607936" y="90436"/>
                </a:lnTo>
                <a:lnTo>
                  <a:pt x="601764" y="127927"/>
                </a:lnTo>
                <a:lnTo>
                  <a:pt x="601764" y="206222"/>
                </a:lnTo>
                <a:lnTo>
                  <a:pt x="612178" y="255358"/>
                </a:lnTo>
                <a:lnTo>
                  <a:pt x="642188" y="296811"/>
                </a:lnTo>
                <a:lnTo>
                  <a:pt x="687095" y="324523"/>
                </a:lnTo>
                <a:lnTo>
                  <a:pt x="740295" y="334149"/>
                </a:lnTo>
                <a:lnTo>
                  <a:pt x="937869" y="334149"/>
                </a:lnTo>
                <a:lnTo>
                  <a:pt x="991095" y="324510"/>
                </a:lnTo>
                <a:lnTo>
                  <a:pt x="1035977" y="296811"/>
                </a:lnTo>
                <a:lnTo>
                  <a:pt x="1051204" y="279628"/>
                </a:lnTo>
                <a:lnTo>
                  <a:pt x="1057871" y="270421"/>
                </a:lnTo>
                <a:lnTo>
                  <a:pt x="1065987" y="255358"/>
                </a:lnTo>
                <a:lnTo>
                  <a:pt x="1071791" y="239636"/>
                </a:lnTo>
                <a:lnTo>
                  <a:pt x="1075270" y="223253"/>
                </a:lnTo>
                <a:lnTo>
                  <a:pt x="1076426" y="206222"/>
                </a:lnTo>
                <a:lnTo>
                  <a:pt x="1076426" y="127927"/>
                </a:lnTo>
                <a:close/>
              </a:path>
            </a:pathLst>
          </a:custGeom>
          <a:solidFill>
            <a:srgbClr val="FF9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39440" y="8345297"/>
            <a:ext cx="415925" cy="334645"/>
          </a:xfrm>
          <a:custGeom>
            <a:avLst/>
            <a:gdLst/>
            <a:ahLst/>
            <a:cxnLst/>
            <a:rect l="l" t="t" r="r" b="b"/>
            <a:pathLst>
              <a:path w="415925" h="334645">
                <a:moveTo>
                  <a:pt x="290221" y="0"/>
                </a:moveTo>
                <a:lnTo>
                  <a:pt x="0" y="0"/>
                </a:lnTo>
                <a:lnTo>
                  <a:pt x="0" y="334146"/>
                </a:lnTo>
                <a:lnTo>
                  <a:pt x="81264" y="334146"/>
                </a:lnTo>
                <a:lnTo>
                  <a:pt x="81264" y="231615"/>
                </a:lnTo>
                <a:lnTo>
                  <a:pt x="305580" y="231615"/>
                </a:lnTo>
                <a:lnTo>
                  <a:pt x="305100" y="231144"/>
                </a:lnTo>
                <a:lnTo>
                  <a:pt x="320142" y="228603"/>
                </a:lnTo>
                <a:lnTo>
                  <a:pt x="334496" y="224478"/>
                </a:lnTo>
                <a:lnTo>
                  <a:pt x="373076" y="202793"/>
                </a:lnTo>
                <a:lnTo>
                  <a:pt x="396291" y="177094"/>
                </a:lnTo>
                <a:lnTo>
                  <a:pt x="81264" y="177094"/>
                </a:lnTo>
                <a:lnTo>
                  <a:pt x="81264" y="54762"/>
                </a:lnTo>
                <a:lnTo>
                  <a:pt x="396445" y="54762"/>
                </a:lnTo>
                <a:lnTo>
                  <a:pt x="389525" y="45252"/>
                </a:lnTo>
                <a:lnTo>
                  <a:pt x="352931" y="15601"/>
                </a:lnTo>
                <a:lnTo>
                  <a:pt x="306816" y="975"/>
                </a:lnTo>
                <a:lnTo>
                  <a:pt x="290221" y="0"/>
                </a:lnTo>
                <a:close/>
              </a:path>
              <a:path w="415925" h="334645">
                <a:moveTo>
                  <a:pt x="305580" y="231615"/>
                </a:moveTo>
                <a:lnTo>
                  <a:pt x="211983" y="231615"/>
                </a:lnTo>
                <a:lnTo>
                  <a:pt x="316461" y="334136"/>
                </a:lnTo>
                <a:lnTo>
                  <a:pt x="410081" y="334136"/>
                </a:lnTo>
                <a:lnTo>
                  <a:pt x="305580" y="231615"/>
                </a:lnTo>
                <a:close/>
              </a:path>
              <a:path w="415925" h="334645">
                <a:moveTo>
                  <a:pt x="396445" y="54762"/>
                </a:moveTo>
                <a:lnTo>
                  <a:pt x="268002" y="54762"/>
                </a:lnTo>
                <a:lnTo>
                  <a:pt x="281151" y="55883"/>
                </a:lnTo>
                <a:lnTo>
                  <a:pt x="293334" y="59246"/>
                </a:lnTo>
                <a:lnTo>
                  <a:pt x="329486" y="92451"/>
                </a:lnTo>
                <a:lnTo>
                  <a:pt x="334377" y="115807"/>
                </a:lnTo>
                <a:lnTo>
                  <a:pt x="333154" y="127949"/>
                </a:lnTo>
                <a:lnTo>
                  <a:pt x="304554" y="166934"/>
                </a:lnTo>
                <a:lnTo>
                  <a:pt x="268002" y="177094"/>
                </a:lnTo>
                <a:lnTo>
                  <a:pt x="396291" y="177094"/>
                </a:lnTo>
                <a:lnTo>
                  <a:pt x="414725" y="130021"/>
                </a:lnTo>
                <a:lnTo>
                  <a:pt x="415641" y="115797"/>
                </a:lnTo>
                <a:lnTo>
                  <a:pt x="414583" y="100475"/>
                </a:lnTo>
                <a:lnTo>
                  <a:pt x="411411" y="85719"/>
                </a:lnTo>
                <a:lnTo>
                  <a:pt x="406126" y="71529"/>
                </a:lnTo>
                <a:lnTo>
                  <a:pt x="398731" y="57903"/>
                </a:lnTo>
                <a:lnTo>
                  <a:pt x="396445" y="54762"/>
                </a:lnTo>
                <a:close/>
              </a:path>
            </a:pathLst>
          </a:custGeom>
          <a:solidFill>
            <a:srgbClr val="FF9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08073" y="8345293"/>
            <a:ext cx="419734" cy="334645"/>
          </a:xfrm>
          <a:custGeom>
            <a:avLst/>
            <a:gdLst/>
            <a:ahLst/>
            <a:cxnLst/>
            <a:rect l="l" t="t" r="r" b="b"/>
            <a:pathLst>
              <a:path w="419734" h="334645">
                <a:moveTo>
                  <a:pt x="418657" y="0"/>
                </a:moveTo>
                <a:lnTo>
                  <a:pt x="334366" y="0"/>
                </a:lnTo>
                <a:lnTo>
                  <a:pt x="81264" y="247688"/>
                </a:lnTo>
                <a:lnTo>
                  <a:pt x="81264" y="0"/>
                </a:lnTo>
                <a:lnTo>
                  <a:pt x="0" y="0"/>
                </a:lnTo>
                <a:lnTo>
                  <a:pt x="0" y="334146"/>
                </a:lnTo>
                <a:lnTo>
                  <a:pt x="84280" y="334146"/>
                </a:lnTo>
                <a:lnTo>
                  <a:pt x="210716" y="206925"/>
                </a:lnTo>
                <a:lnTo>
                  <a:pt x="321246" y="334146"/>
                </a:lnTo>
                <a:lnTo>
                  <a:pt x="419160" y="334146"/>
                </a:lnTo>
                <a:lnTo>
                  <a:pt x="263971" y="154948"/>
                </a:lnTo>
                <a:lnTo>
                  <a:pt x="418657" y="0"/>
                </a:lnTo>
                <a:close/>
              </a:path>
            </a:pathLst>
          </a:custGeom>
          <a:solidFill>
            <a:srgbClr val="FF9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6680" y="8345296"/>
            <a:ext cx="415925" cy="334645"/>
          </a:xfrm>
          <a:custGeom>
            <a:avLst/>
            <a:gdLst/>
            <a:ahLst/>
            <a:cxnLst/>
            <a:rect l="l" t="t" r="r" b="b"/>
            <a:pathLst>
              <a:path w="415925" h="334645">
                <a:moveTo>
                  <a:pt x="415390" y="0"/>
                </a:moveTo>
                <a:lnTo>
                  <a:pt x="333623" y="0"/>
                </a:lnTo>
                <a:lnTo>
                  <a:pt x="333623" y="279614"/>
                </a:lnTo>
                <a:lnTo>
                  <a:pt x="161010" y="279614"/>
                </a:lnTo>
                <a:lnTo>
                  <a:pt x="117198" y="267493"/>
                </a:lnTo>
                <a:lnTo>
                  <a:pt x="87575" y="234318"/>
                </a:lnTo>
                <a:lnTo>
                  <a:pt x="81767" y="206213"/>
                </a:lnTo>
                <a:lnTo>
                  <a:pt x="81767" y="0"/>
                </a:lnTo>
                <a:lnTo>
                  <a:pt x="0" y="0"/>
                </a:lnTo>
                <a:lnTo>
                  <a:pt x="0" y="206224"/>
                </a:lnTo>
                <a:lnTo>
                  <a:pt x="693" y="219018"/>
                </a:lnTo>
                <a:lnTo>
                  <a:pt x="11099" y="255730"/>
                </a:lnTo>
                <a:lnTo>
                  <a:pt x="40752" y="296514"/>
                </a:lnTo>
                <a:lnTo>
                  <a:pt x="72689" y="318339"/>
                </a:lnTo>
                <a:lnTo>
                  <a:pt x="111572" y="331585"/>
                </a:lnTo>
                <a:lnTo>
                  <a:pt x="139042" y="334146"/>
                </a:lnTo>
                <a:lnTo>
                  <a:pt x="415390" y="334146"/>
                </a:lnTo>
                <a:lnTo>
                  <a:pt x="415390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52426" y="8345296"/>
            <a:ext cx="414655" cy="334645"/>
          </a:xfrm>
          <a:custGeom>
            <a:avLst/>
            <a:gdLst/>
            <a:ahLst/>
            <a:cxnLst/>
            <a:rect l="l" t="t" r="r" b="b"/>
            <a:pathLst>
              <a:path w="414654" h="334645">
                <a:moveTo>
                  <a:pt x="414374" y="0"/>
                </a:moveTo>
                <a:lnTo>
                  <a:pt x="333110" y="0"/>
                </a:lnTo>
                <a:lnTo>
                  <a:pt x="333110" y="250693"/>
                </a:lnTo>
                <a:lnTo>
                  <a:pt x="81756" y="0"/>
                </a:lnTo>
                <a:lnTo>
                  <a:pt x="0" y="0"/>
                </a:lnTo>
                <a:lnTo>
                  <a:pt x="0" y="334146"/>
                </a:lnTo>
                <a:lnTo>
                  <a:pt x="81756" y="334146"/>
                </a:lnTo>
                <a:lnTo>
                  <a:pt x="81756" y="85055"/>
                </a:lnTo>
                <a:lnTo>
                  <a:pt x="333110" y="334241"/>
                </a:lnTo>
                <a:lnTo>
                  <a:pt x="414374" y="334146"/>
                </a:lnTo>
                <a:lnTo>
                  <a:pt x="414374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21795" y="8345296"/>
            <a:ext cx="81915" cy="334645"/>
          </a:xfrm>
          <a:custGeom>
            <a:avLst/>
            <a:gdLst/>
            <a:ahLst/>
            <a:cxnLst/>
            <a:rect l="l" t="t" r="r" b="b"/>
            <a:pathLst>
              <a:path w="81915" h="334645">
                <a:moveTo>
                  <a:pt x="81767" y="0"/>
                </a:moveTo>
                <a:lnTo>
                  <a:pt x="0" y="0"/>
                </a:lnTo>
                <a:lnTo>
                  <a:pt x="0" y="334146"/>
                </a:lnTo>
                <a:lnTo>
                  <a:pt x="81767" y="334146"/>
                </a:lnTo>
                <a:lnTo>
                  <a:pt x="81767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4528" y="8345455"/>
            <a:ext cx="399415" cy="334010"/>
          </a:xfrm>
          <a:custGeom>
            <a:avLst/>
            <a:gdLst/>
            <a:ahLst/>
            <a:cxnLst/>
            <a:rect l="l" t="t" r="r" b="b"/>
            <a:pathLst>
              <a:path w="399415" h="334009">
                <a:moveTo>
                  <a:pt x="398983" y="0"/>
                </a:moveTo>
                <a:lnTo>
                  <a:pt x="0" y="0"/>
                </a:lnTo>
                <a:lnTo>
                  <a:pt x="0" y="54610"/>
                </a:lnTo>
                <a:lnTo>
                  <a:pt x="158978" y="54610"/>
                </a:lnTo>
                <a:lnTo>
                  <a:pt x="158978" y="334010"/>
                </a:lnTo>
                <a:lnTo>
                  <a:pt x="239979" y="334010"/>
                </a:lnTo>
                <a:lnTo>
                  <a:pt x="239979" y="54610"/>
                </a:lnTo>
                <a:lnTo>
                  <a:pt x="398983" y="54610"/>
                </a:lnTo>
                <a:lnTo>
                  <a:pt x="398983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3695917" y="6230176"/>
            <a:ext cx="6408420" cy="5078730"/>
            <a:chOff x="13695917" y="6230176"/>
            <a:chExt cx="6408420" cy="5078730"/>
          </a:xfrm>
        </p:grpSpPr>
        <p:sp>
          <p:nvSpPr>
            <p:cNvPr id="16" name="object 16"/>
            <p:cNvSpPr/>
            <p:nvPr/>
          </p:nvSpPr>
          <p:spPr>
            <a:xfrm>
              <a:off x="17067539" y="7591391"/>
              <a:ext cx="3036570" cy="3717290"/>
            </a:xfrm>
            <a:custGeom>
              <a:avLst/>
              <a:gdLst/>
              <a:ahLst/>
              <a:cxnLst/>
              <a:rect l="l" t="t" r="r" b="b"/>
              <a:pathLst>
                <a:path w="3036569" h="3717290">
                  <a:moveTo>
                    <a:pt x="3036560" y="0"/>
                  </a:moveTo>
                  <a:lnTo>
                    <a:pt x="1570632" y="0"/>
                  </a:lnTo>
                  <a:lnTo>
                    <a:pt x="1522614" y="720"/>
                  </a:lnTo>
                  <a:lnTo>
                    <a:pt x="1474955" y="2866"/>
                  </a:lnTo>
                  <a:lnTo>
                    <a:pt x="1427674" y="6418"/>
                  </a:lnTo>
                  <a:lnTo>
                    <a:pt x="1380793" y="11356"/>
                  </a:lnTo>
                  <a:lnTo>
                    <a:pt x="1334332" y="17658"/>
                  </a:lnTo>
                  <a:lnTo>
                    <a:pt x="1288311" y="25304"/>
                  </a:lnTo>
                  <a:lnTo>
                    <a:pt x="1242752" y="34275"/>
                  </a:lnTo>
                  <a:lnTo>
                    <a:pt x="1197674" y="44548"/>
                  </a:lnTo>
                  <a:lnTo>
                    <a:pt x="1153098" y="56104"/>
                  </a:lnTo>
                  <a:lnTo>
                    <a:pt x="1109046" y="68922"/>
                  </a:lnTo>
                  <a:lnTo>
                    <a:pt x="1065536" y="82981"/>
                  </a:lnTo>
                  <a:lnTo>
                    <a:pt x="1022591" y="98262"/>
                  </a:lnTo>
                  <a:lnTo>
                    <a:pt x="980229" y="114743"/>
                  </a:lnTo>
                  <a:lnTo>
                    <a:pt x="938473" y="132404"/>
                  </a:lnTo>
                  <a:lnTo>
                    <a:pt x="897342" y="151224"/>
                  </a:lnTo>
                  <a:lnTo>
                    <a:pt x="856857" y="171183"/>
                  </a:lnTo>
                  <a:lnTo>
                    <a:pt x="817039" y="192261"/>
                  </a:lnTo>
                  <a:lnTo>
                    <a:pt x="777907" y="214436"/>
                  </a:lnTo>
                  <a:lnTo>
                    <a:pt x="739483" y="237689"/>
                  </a:lnTo>
                  <a:lnTo>
                    <a:pt x="701788" y="261998"/>
                  </a:lnTo>
                  <a:lnTo>
                    <a:pt x="664841" y="287344"/>
                  </a:lnTo>
                  <a:lnTo>
                    <a:pt x="628663" y="313705"/>
                  </a:lnTo>
                  <a:lnTo>
                    <a:pt x="593275" y="341061"/>
                  </a:lnTo>
                  <a:lnTo>
                    <a:pt x="558697" y="369392"/>
                  </a:lnTo>
                  <a:lnTo>
                    <a:pt x="524950" y="398676"/>
                  </a:lnTo>
                  <a:lnTo>
                    <a:pt x="492054" y="428895"/>
                  </a:lnTo>
                  <a:lnTo>
                    <a:pt x="460030" y="460026"/>
                  </a:lnTo>
                  <a:lnTo>
                    <a:pt x="428899" y="492050"/>
                  </a:lnTo>
                  <a:lnTo>
                    <a:pt x="398680" y="524945"/>
                  </a:lnTo>
                  <a:lnTo>
                    <a:pt x="369395" y="558692"/>
                  </a:lnTo>
                  <a:lnTo>
                    <a:pt x="341064" y="593270"/>
                  </a:lnTo>
                  <a:lnTo>
                    <a:pt x="313708" y="628658"/>
                  </a:lnTo>
                  <a:lnTo>
                    <a:pt x="287346" y="664836"/>
                  </a:lnTo>
                  <a:lnTo>
                    <a:pt x="262001" y="701783"/>
                  </a:lnTo>
                  <a:lnTo>
                    <a:pt x="237691" y="739479"/>
                  </a:lnTo>
                  <a:lnTo>
                    <a:pt x="214439" y="777903"/>
                  </a:lnTo>
                  <a:lnTo>
                    <a:pt x="192263" y="817034"/>
                  </a:lnTo>
                  <a:lnTo>
                    <a:pt x="171185" y="856852"/>
                  </a:lnTo>
                  <a:lnTo>
                    <a:pt x="151226" y="897337"/>
                  </a:lnTo>
                  <a:lnTo>
                    <a:pt x="132405" y="938469"/>
                  </a:lnTo>
                  <a:lnTo>
                    <a:pt x="114744" y="980225"/>
                  </a:lnTo>
                  <a:lnTo>
                    <a:pt x="98263" y="1022586"/>
                  </a:lnTo>
                  <a:lnTo>
                    <a:pt x="82982" y="1065532"/>
                  </a:lnTo>
                  <a:lnTo>
                    <a:pt x="68923" y="1109042"/>
                  </a:lnTo>
                  <a:lnTo>
                    <a:pt x="56105" y="1153095"/>
                  </a:lnTo>
                  <a:lnTo>
                    <a:pt x="44548" y="1197671"/>
                  </a:lnTo>
                  <a:lnTo>
                    <a:pt x="34275" y="1242749"/>
                  </a:lnTo>
                  <a:lnTo>
                    <a:pt x="25305" y="1288308"/>
                  </a:lnTo>
                  <a:lnTo>
                    <a:pt x="17658" y="1334329"/>
                  </a:lnTo>
                  <a:lnTo>
                    <a:pt x="11356" y="1380791"/>
                  </a:lnTo>
                  <a:lnTo>
                    <a:pt x="6418" y="1427672"/>
                  </a:lnTo>
                  <a:lnTo>
                    <a:pt x="2866" y="1474953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0" y="3717164"/>
                  </a:lnTo>
                  <a:lnTo>
                    <a:pt x="3036560" y="3717164"/>
                  </a:lnTo>
                  <a:lnTo>
                    <a:pt x="3036560" y="0"/>
                  </a:lnTo>
                  <a:close/>
                </a:path>
              </a:pathLst>
            </a:custGeom>
            <a:solidFill>
              <a:srgbClr val="F545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051898" y="6256353"/>
              <a:ext cx="4083685" cy="4083685"/>
            </a:xfrm>
            <a:custGeom>
              <a:avLst/>
              <a:gdLst/>
              <a:ahLst/>
              <a:cxnLst/>
              <a:rect l="l" t="t" r="r" b="b"/>
              <a:pathLst>
                <a:path w="4083684" h="4083684">
                  <a:moveTo>
                    <a:pt x="2041822" y="4083645"/>
                  </a:moveTo>
                  <a:lnTo>
                    <a:pt x="2090018" y="4083087"/>
                  </a:lnTo>
                  <a:lnTo>
                    <a:pt x="2137941" y="4081422"/>
                  </a:lnTo>
                  <a:lnTo>
                    <a:pt x="2185577" y="4078663"/>
                  </a:lnTo>
                  <a:lnTo>
                    <a:pt x="2232915" y="4074821"/>
                  </a:lnTo>
                  <a:lnTo>
                    <a:pt x="2279943" y="4069908"/>
                  </a:lnTo>
                  <a:lnTo>
                    <a:pt x="2326648" y="4063937"/>
                  </a:lnTo>
                  <a:lnTo>
                    <a:pt x="2373018" y="4056921"/>
                  </a:lnTo>
                  <a:lnTo>
                    <a:pt x="2419040" y="4048871"/>
                  </a:lnTo>
                  <a:lnTo>
                    <a:pt x="2464703" y="4039799"/>
                  </a:lnTo>
                  <a:lnTo>
                    <a:pt x="2509995" y="4029719"/>
                  </a:lnTo>
                  <a:lnTo>
                    <a:pt x="2554902" y="4018642"/>
                  </a:lnTo>
                  <a:lnTo>
                    <a:pt x="2599413" y="4006580"/>
                  </a:lnTo>
                  <a:lnTo>
                    <a:pt x="2643516" y="3993546"/>
                  </a:lnTo>
                  <a:lnTo>
                    <a:pt x="2687198" y="3979552"/>
                  </a:lnTo>
                  <a:lnTo>
                    <a:pt x="2730447" y="3964610"/>
                  </a:lnTo>
                  <a:lnTo>
                    <a:pt x="2773250" y="3948732"/>
                  </a:lnTo>
                  <a:lnTo>
                    <a:pt x="2815596" y="3931932"/>
                  </a:lnTo>
                  <a:lnTo>
                    <a:pt x="2857472" y="3914220"/>
                  </a:lnTo>
                  <a:lnTo>
                    <a:pt x="2898866" y="3895609"/>
                  </a:lnTo>
                  <a:lnTo>
                    <a:pt x="2939766" y="3876112"/>
                  </a:lnTo>
                  <a:lnTo>
                    <a:pt x="2980159" y="3855741"/>
                  </a:lnTo>
                  <a:lnTo>
                    <a:pt x="3020034" y="3834508"/>
                  </a:lnTo>
                  <a:lnTo>
                    <a:pt x="3059377" y="3812425"/>
                  </a:lnTo>
                  <a:lnTo>
                    <a:pt x="3098177" y="3789504"/>
                  </a:lnTo>
                  <a:lnTo>
                    <a:pt x="3136421" y="3765759"/>
                  </a:lnTo>
                  <a:lnTo>
                    <a:pt x="3174098" y="3741200"/>
                  </a:lnTo>
                  <a:lnTo>
                    <a:pt x="3211194" y="3715841"/>
                  </a:lnTo>
                  <a:lnTo>
                    <a:pt x="3247698" y="3689693"/>
                  </a:lnTo>
                  <a:lnTo>
                    <a:pt x="3283598" y="3662769"/>
                  </a:lnTo>
                  <a:lnTo>
                    <a:pt x="3318880" y="3635081"/>
                  </a:lnTo>
                  <a:lnTo>
                    <a:pt x="3353534" y="3606641"/>
                  </a:lnTo>
                  <a:lnTo>
                    <a:pt x="3387546" y="3577462"/>
                  </a:lnTo>
                  <a:lnTo>
                    <a:pt x="3420904" y="3547556"/>
                  </a:lnTo>
                  <a:lnTo>
                    <a:pt x="3453596" y="3516935"/>
                  </a:lnTo>
                  <a:lnTo>
                    <a:pt x="3485611" y="3485611"/>
                  </a:lnTo>
                  <a:lnTo>
                    <a:pt x="3516935" y="3453596"/>
                  </a:lnTo>
                  <a:lnTo>
                    <a:pt x="3547556" y="3420904"/>
                  </a:lnTo>
                  <a:lnTo>
                    <a:pt x="3577462" y="3387546"/>
                  </a:lnTo>
                  <a:lnTo>
                    <a:pt x="3606641" y="3353534"/>
                  </a:lnTo>
                  <a:lnTo>
                    <a:pt x="3635081" y="3318880"/>
                  </a:lnTo>
                  <a:lnTo>
                    <a:pt x="3662769" y="3283598"/>
                  </a:lnTo>
                  <a:lnTo>
                    <a:pt x="3689693" y="3247698"/>
                  </a:lnTo>
                  <a:lnTo>
                    <a:pt x="3715841" y="3211194"/>
                  </a:lnTo>
                  <a:lnTo>
                    <a:pt x="3741200" y="3174098"/>
                  </a:lnTo>
                  <a:lnTo>
                    <a:pt x="3765759" y="3136421"/>
                  </a:lnTo>
                  <a:lnTo>
                    <a:pt x="3789504" y="3098177"/>
                  </a:lnTo>
                  <a:lnTo>
                    <a:pt x="3812425" y="3059377"/>
                  </a:lnTo>
                  <a:lnTo>
                    <a:pt x="3834508" y="3020034"/>
                  </a:lnTo>
                  <a:lnTo>
                    <a:pt x="3855741" y="2980159"/>
                  </a:lnTo>
                  <a:lnTo>
                    <a:pt x="3876112" y="2939766"/>
                  </a:lnTo>
                  <a:lnTo>
                    <a:pt x="3895609" y="2898866"/>
                  </a:lnTo>
                  <a:lnTo>
                    <a:pt x="3914220" y="2857472"/>
                  </a:lnTo>
                  <a:lnTo>
                    <a:pt x="3931932" y="2815596"/>
                  </a:lnTo>
                  <a:lnTo>
                    <a:pt x="3948732" y="2773250"/>
                  </a:lnTo>
                  <a:lnTo>
                    <a:pt x="3964610" y="2730447"/>
                  </a:lnTo>
                  <a:lnTo>
                    <a:pt x="3979552" y="2687198"/>
                  </a:lnTo>
                  <a:lnTo>
                    <a:pt x="3993546" y="2643516"/>
                  </a:lnTo>
                  <a:lnTo>
                    <a:pt x="4006580" y="2599413"/>
                  </a:lnTo>
                  <a:lnTo>
                    <a:pt x="4018642" y="2554902"/>
                  </a:lnTo>
                  <a:lnTo>
                    <a:pt x="4029719" y="2509995"/>
                  </a:lnTo>
                  <a:lnTo>
                    <a:pt x="4039799" y="2464703"/>
                  </a:lnTo>
                  <a:lnTo>
                    <a:pt x="4048871" y="2419040"/>
                  </a:lnTo>
                  <a:lnTo>
                    <a:pt x="4056921" y="2373018"/>
                  </a:lnTo>
                  <a:lnTo>
                    <a:pt x="4063937" y="2326648"/>
                  </a:lnTo>
                  <a:lnTo>
                    <a:pt x="4069908" y="2279943"/>
                  </a:lnTo>
                  <a:lnTo>
                    <a:pt x="4074821" y="2232915"/>
                  </a:lnTo>
                  <a:lnTo>
                    <a:pt x="4078663" y="2185577"/>
                  </a:lnTo>
                  <a:lnTo>
                    <a:pt x="4081422" y="2137941"/>
                  </a:lnTo>
                  <a:lnTo>
                    <a:pt x="4083087" y="2090018"/>
                  </a:lnTo>
                  <a:lnTo>
                    <a:pt x="4083645" y="2041822"/>
                  </a:lnTo>
                  <a:lnTo>
                    <a:pt x="4083087" y="1993626"/>
                  </a:lnTo>
                  <a:lnTo>
                    <a:pt x="4081422" y="1945704"/>
                  </a:lnTo>
                  <a:lnTo>
                    <a:pt x="4078663" y="1898067"/>
                  </a:lnTo>
                  <a:lnTo>
                    <a:pt x="4074821" y="1850729"/>
                  </a:lnTo>
                  <a:lnTo>
                    <a:pt x="4069908" y="1803702"/>
                  </a:lnTo>
                  <a:lnTo>
                    <a:pt x="4063937" y="1756997"/>
                  </a:lnTo>
                  <a:lnTo>
                    <a:pt x="4056921" y="1710627"/>
                  </a:lnTo>
                  <a:lnTo>
                    <a:pt x="4048871" y="1664604"/>
                  </a:lnTo>
                  <a:lnTo>
                    <a:pt x="4039799" y="1618941"/>
                  </a:lnTo>
                  <a:lnTo>
                    <a:pt x="4029719" y="1573649"/>
                  </a:lnTo>
                  <a:lnTo>
                    <a:pt x="4018642" y="1528742"/>
                  </a:lnTo>
                  <a:lnTo>
                    <a:pt x="4006580" y="1484231"/>
                  </a:lnTo>
                  <a:lnTo>
                    <a:pt x="3993546" y="1440128"/>
                  </a:lnTo>
                  <a:lnTo>
                    <a:pt x="3979552" y="1396446"/>
                  </a:lnTo>
                  <a:lnTo>
                    <a:pt x="3964610" y="1353198"/>
                  </a:lnTo>
                  <a:lnTo>
                    <a:pt x="3948732" y="1310394"/>
                  </a:lnTo>
                  <a:lnTo>
                    <a:pt x="3931932" y="1268048"/>
                  </a:lnTo>
                  <a:lnTo>
                    <a:pt x="3914220" y="1226172"/>
                  </a:lnTo>
                  <a:lnTo>
                    <a:pt x="3895609" y="1184778"/>
                  </a:lnTo>
                  <a:lnTo>
                    <a:pt x="3876112" y="1143878"/>
                  </a:lnTo>
                  <a:lnTo>
                    <a:pt x="3855741" y="1103485"/>
                  </a:lnTo>
                  <a:lnTo>
                    <a:pt x="3834508" y="1063611"/>
                  </a:lnTo>
                  <a:lnTo>
                    <a:pt x="3812425" y="1024267"/>
                  </a:lnTo>
                  <a:lnTo>
                    <a:pt x="3789504" y="985467"/>
                  </a:lnTo>
                  <a:lnTo>
                    <a:pt x="3765759" y="947223"/>
                  </a:lnTo>
                  <a:lnTo>
                    <a:pt x="3741200" y="909546"/>
                  </a:lnTo>
                  <a:lnTo>
                    <a:pt x="3715841" y="872450"/>
                  </a:lnTo>
                  <a:lnTo>
                    <a:pt x="3689693" y="835946"/>
                  </a:lnTo>
                  <a:lnTo>
                    <a:pt x="3662769" y="800047"/>
                  </a:lnTo>
                  <a:lnTo>
                    <a:pt x="3635081" y="764764"/>
                  </a:lnTo>
                  <a:lnTo>
                    <a:pt x="3606641" y="730111"/>
                  </a:lnTo>
                  <a:lnTo>
                    <a:pt x="3577462" y="696099"/>
                  </a:lnTo>
                  <a:lnTo>
                    <a:pt x="3547556" y="662740"/>
                  </a:lnTo>
                  <a:lnTo>
                    <a:pt x="3516935" y="630048"/>
                  </a:lnTo>
                  <a:lnTo>
                    <a:pt x="3485611" y="598034"/>
                  </a:lnTo>
                  <a:lnTo>
                    <a:pt x="3453596" y="566710"/>
                  </a:lnTo>
                  <a:lnTo>
                    <a:pt x="3420904" y="536089"/>
                  </a:lnTo>
                  <a:lnTo>
                    <a:pt x="3387546" y="506182"/>
                  </a:lnTo>
                  <a:lnTo>
                    <a:pt x="3353534" y="477003"/>
                  </a:lnTo>
                  <a:lnTo>
                    <a:pt x="3318880" y="448563"/>
                  </a:lnTo>
                  <a:lnTo>
                    <a:pt x="3283598" y="420875"/>
                  </a:lnTo>
                  <a:lnTo>
                    <a:pt x="3247698" y="393951"/>
                  </a:lnTo>
                  <a:lnTo>
                    <a:pt x="3211194" y="367804"/>
                  </a:lnTo>
                  <a:lnTo>
                    <a:pt x="3174098" y="342444"/>
                  </a:lnTo>
                  <a:lnTo>
                    <a:pt x="3136421" y="317886"/>
                  </a:lnTo>
                  <a:lnTo>
                    <a:pt x="3098177" y="294140"/>
                  </a:lnTo>
                  <a:lnTo>
                    <a:pt x="3059377" y="271219"/>
                  </a:lnTo>
                  <a:lnTo>
                    <a:pt x="3020034" y="249136"/>
                  </a:lnTo>
                  <a:lnTo>
                    <a:pt x="2980159" y="227903"/>
                  </a:lnTo>
                  <a:lnTo>
                    <a:pt x="2939766" y="207532"/>
                  </a:lnTo>
                  <a:lnTo>
                    <a:pt x="2898866" y="188035"/>
                  </a:lnTo>
                  <a:lnTo>
                    <a:pt x="2857472" y="169424"/>
                  </a:lnTo>
                  <a:lnTo>
                    <a:pt x="2815596" y="151713"/>
                  </a:lnTo>
                  <a:lnTo>
                    <a:pt x="2773250" y="134912"/>
                  </a:lnTo>
                  <a:lnTo>
                    <a:pt x="2730447" y="119034"/>
                  </a:lnTo>
                  <a:lnTo>
                    <a:pt x="2687198" y="104092"/>
                  </a:lnTo>
                  <a:lnTo>
                    <a:pt x="2643516" y="90098"/>
                  </a:lnTo>
                  <a:lnTo>
                    <a:pt x="2599413" y="77064"/>
                  </a:lnTo>
                  <a:lnTo>
                    <a:pt x="2554902" y="65002"/>
                  </a:lnTo>
                  <a:lnTo>
                    <a:pt x="2509995" y="53925"/>
                  </a:lnTo>
                  <a:lnTo>
                    <a:pt x="2464703" y="43845"/>
                  </a:lnTo>
                  <a:lnTo>
                    <a:pt x="2419040" y="34773"/>
                  </a:lnTo>
                  <a:lnTo>
                    <a:pt x="2373018" y="26723"/>
                  </a:lnTo>
                  <a:lnTo>
                    <a:pt x="2326648" y="19707"/>
                  </a:lnTo>
                  <a:lnTo>
                    <a:pt x="2279943" y="13736"/>
                  </a:lnTo>
                  <a:lnTo>
                    <a:pt x="2232915" y="8824"/>
                  </a:lnTo>
                  <a:lnTo>
                    <a:pt x="2185577" y="4982"/>
                  </a:lnTo>
                  <a:lnTo>
                    <a:pt x="2137941" y="2222"/>
                  </a:lnTo>
                  <a:lnTo>
                    <a:pt x="2090018" y="557"/>
                  </a:lnTo>
                  <a:lnTo>
                    <a:pt x="2041822" y="0"/>
                  </a:lnTo>
                  <a:lnTo>
                    <a:pt x="1993627" y="557"/>
                  </a:lnTo>
                  <a:lnTo>
                    <a:pt x="1945705" y="2222"/>
                  </a:lnTo>
                  <a:lnTo>
                    <a:pt x="1898069" y="4982"/>
                  </a:lnTo>
                  <a:lnTo>
                    <a:pt x="1850731" y="8824"/>
                  </a:lnTo>
                  <a:lnTo>
                    <a:pt x="1803704" y="13736"/>
                  </a:lnTo>
                  <a:lnTo>
                    <a:pt x="1756999" y="19707"/>
                  </a:lnTo>
                  <a:lnTo>
                    <a:pt x="1710629" y="26723"/>
                  </a:lnTo>
                  <a:lnTo>
                    <a:pt x="1664607" y="34773"/>
                  </a:lnTo>
                  <a:lnTo>
                    <a:pt x="1618944" y="43845"/>
                  </a:lnTo>
                  <a:lnTo>
                    <a:pt x="1573653" y="53925"/>
                  </a:lnTo>
                  <a:lnTo>
                    <a:pt x="1528745" y="65002"/>
                  </a:lnTo>
                  <a:lnTo>
                    <a:pt x="1484235" y="77064"/>
                  </a:lnTo>
                  <a:lnTo>
                    <a:pt x="1440132" y="90098"/>
                  </a:lnTo>
                  <a:lnTo>
                    <a:pt x="1396450" y="104092"/>
                  </a:lnTo>
                  <a:lnTo>
                    <a:pt x="1353202" y="119034"/>
                  </a:lnTo>
                  <a:lnTo>
                    <a:pt x="1310398" y="134912"/>
                  </a:lnTo>
                  <a:lnTo>
                    <a:pt x="1268052" y="151713"/>
                  </a:lnTo>
                  <a:lnTo>
                    <a:pt x="1226176" y="169424"/>
                  </a:lnTo>
                  <a:lnTo>
                    <a:pt x="1184782" y="188035"/>
                  </a:lnTo>
                  <a:lnTo>
                    <a:pt x="1143883" y="207532"/>
                  </a:lnTo>
                  <a:lnTo>
                    <a:pt x="1103490" y="227903"/>
                  </a:lnTo>
                  <a:lnTo>
                    <a:pt x="1063615" y="249136"/>
                  </a:lnTo>
                  <a:lnTo>
                    <a:pt x="1024272" y="271219"/>
                  </a:lnTo>
                  <a:lnTo>
                    <a:pt x="985472" y="294140"/>
                  </a:lnTo>
                  <a:lnTo>
                    <a:pt x="947228" y="317886"/>
                  </a:lnTo>
                  <a:lnTo>
                    <a:pt x="909551" y="342444"/>
                  </a:lnTo>
                  <a:lnTo>
                    <a:pt x="872455" y="367804"/>
                  </a:lnTo>
                  <a:lnTo>
                    <a:pt x="835951" y="393951"/>
                  </a:lnTo>
                  <a:lnTo>
                    <a:pt x="800051" y="420875"/>
                  </a:lnTo>
                  <a:lnTo>
                    <a:pt x="764769" y="448563"/>
                  </a:lnTo>
                  <a:lnTo>
                    <a:pt x="730115" y="477003"/>
                  </a:lnTo>
                  <a:lnTo>
                    <a:pt x="696103" y="506182"/>
                  </a:lnTo>
                  <a:lnTo>
                    <a:pt x="662745" y="536089"/>
                  </a:lnTo>
                  <a:lnTo>
                    <a:pt x="630052" y="566710"/>
                  </a:lnTo>
                  <a:lnTo>
                    <a:pt x="598038" y="598034"/>
                  </a:lnTo>
                  <a:lnTo>
                    <a:pt x="566714" y="630048"/>
                  </a:lnTo>
                  <a:lnTo>
                    <a:pt x="536092" y="662740"/>
                  </a:lnTo>
                  <a:lnTo>
                    <a:pt x="506186" y="696099"/>
                  </a:lnTo>
                  <a:lnTo>
                    <a:pt x="477007" y="730111"/>
                  </a:lnTo>
                  <a:lnTo>
                    <a:pt x="448567" y="764764"/>
                  </a:lnTo>
                  <a:lnTo>
                    <a:pt x="420879" y="800047"/>
                  </a:lnTo>
                  <a:lnTo>
                    <a:pt x="393954" y="835946"/>
                  </a:lnTo>
                  <a:lnTo>
                    <a:pt x="367806" y="872450"/>
                  </a:lnTo>
                  <a:lnTo>
                    <a:pt x="342447" y="909546"/>
                  </a:lnTo>
                  <a:lnTo>
                    <a:pt x="317888" y="947223"/>
                  </a:lnTo>
                  <a:lnTo>
                    <a:pt x="294142" y="985467"/>
                  </a:lnTo>
                  <a:lnTo>
                    <a:pt x="271222" y="1024267"/>
                  </a:lnTo>
                  <a:lnTo>
                    <a:pt x="249138" y="1063611"/>
                  </a:lnTo>
                  <a:lnTo>
                    <a:pt x="227905" y="1103485"/>
                  </a:lnTo>
                  <a:lnTo>
                    <a:pt x="207534" y="1143878"/>
                  </a:lnTo>
                  <a:lnTo>
                    <a:pt x="188037" y="1184778"/>
                  </a:lnTo>
                  <a:lnTo>
                    <a:pt x="169426" y="1226172"/>
                  </a:lnTo>
                  <a:lnTo>
                    <a:pt x="151714" y="1268048"/>
                  </a:lnTo>
                  <a:lnTo>
                    <a:pt x="134913" y="1310394"/>
                  </a:lnTo>
                  <a:lnTo>
                    <a:pt x="119036" y="1353198"/>
                  </a:lnTo>
                  <a:lnTo>
                    <a:pt x="104094" y="1396446"/>
                  </a:lnTo>
                  <a:lnTo>
                    <a:pt x="90099" y="1440128"/>
                  </a:lnTo>
                  <a:lnTo>
                    <a:pt x="77065" y="1484231"/>
                  </a:lnTo>
                  <a:lnTo>
                    <a:pt x="65003" y="1528742"/>
                  </a:lnTo>
                  <a:lnTo>
                    <a:pt x="53926" y="1573649"/>
                  </a:lnTo>
                  <a:lnTo>
                    <a:pt x="43845" y="1618941"/>
                  </a:lnTo>
                  <a:lnTo>
                    <a:pt x="34774" y="1664604"/>
                  </a:lnTo>
                  <a:lnTo>
                    <a:pt x="26724" y="1710627"/>
                  </a:lnTo>
                  <a:lnTo>
                    <a:pt x="19707" y="1756997"/>
                  </a:lnTo>
                  <a:lnTo>
                    <a:pt x="13736" y="1803702"/>
                  </a:lnTo>
                  <a:lnTo>
                    <a:pt x="8824" y="1850729"/>
                  </a:lnTo>
                  <a:lnTo>
                    <a:pt x="4982" y="1898067"/>
                  </a:lnTo>
                  <a:lnTo>
                    <a:pt x="2222" y="1945704"/>
                  </a:lnTo>
                  <a:lnTo>
                    <a:pt x="557" y="1993626"/>
                  </a:lnTo>
                  <a:lnTo>
                    <a:pt x="0" y="2041822"/>
                  </a:lnTo>
                  <a:lnTo>
                    <a:pt x="557" y="2090018"/>
                  </a:lnTo>
                  <a:lnTo>
                    <a:pt x="2222" y="2137941"/>
                  </a:lnTo>
                  <a:lnTo>
                    <a:pt x="4982" y="2185577"/>
                  </a:lnTo>
                  <a:lnTo>
                    <a:pt x="8824" y="2232915"/>
                  </a:lnTo>
                  <a:lnTo>
                    <a:pt x="13736" y="2279943"/>
                  </a:lnTo>
                  <a:lnTo>
                    <a:pt x="19707" y="2326648"/>
                  </a:lnTo>
                  <a:lnTo>
                    <a:pt x="26724" y="2373018"/>
                  </a:lnTo>
                  <a:lnTo>
                    <a:pt x="34774" y="2419040"/>
                  </a:lnTo>
                  <a:lnTo>
                    <a:pt x="43845" y="2464703"/>
                  </a:lnTo>
                  <a:lnTo>
                    <a:pt x="53926" y="2509995"/>
                  </a:lnTo>
                  <a:lnTo>
                    <a:pt x="65003" y="2554902"/>
                  </a:lnTo>
                  <a:lnTo>
                    <a:pt x="77065" y="2599413"/>
                  </a:lnTo>
                  <a:lnTo>
                    <a:pt x="90099" y="2643516"/>
                  </a:lnTo>
                  <a:lnTo>
                    <a:pt x="104094" y="2687198"/>
                  </a:lnTo>
                  <a:lnTo>
                    <a:pt x="119036" y="2730447"/>
                  </a:lnTo>
                  <a:lnTo>
                    <a:pt x="134913" y="2773250"/>
                  </a:lnTo>
                  <a:lnTo>
                    <a:pt x="151714" y="2815596"/>
                  </a:lnTo>
                  <a:lnTo>
                    <a:pt x="169426" y="2857472"/>
                  </a:lnTo>
                  <a:lnTo>
                    <a:pt x="188037" y="2898866"/>
                  </a:lnTo>
                  <a:lnTo>
                    <a:pt x="207534" y="2939766"/>
                  </a:lnTo>
                  <a:lnTo>
                    <a:pt x="227905" y="2980159"/>
                  </a:lnTo>
                  <a:lnTo>
                    <a:pt x="249138" y="3020034"/>
                  </a:lnTo>
                  <a:lnTo>
                    <a:pt x="271222" y="3059377"/>
                  </a:lnTo>
                  <a:lnTo>
                    <a:pt x="294142" y="3098177"/>
                  </a:lnTo>
                  <a:lnTo>
                    <a:pt x="317888" y="3136421"/>
                  </a:lnTo>
                  <a:lnTo>
                    <a:pt x="342447" y="3174098"/>
                  </a:lnTo>
                  <a:lnTo>
                    <a:pt x="367806" y="3211194"/>
                  </a:lnTo>
                  <a:lnTo>
                    <a:pt x="393954" y="3247698"/>
                  </a:lnTo>
                  <a:lnTo>
                    <a:pt x="420879" y="3283598"/>
                  </a:lnTo>
                  <a:lnTo>
                    <a:pt x="448567" y="3318880"/>
                  </a:lnTo>
                  <a:lnTo>
                    <a:pt x="477007" y="3353534"/>
                  </a:lnTo>
                  <a:lnTo>
                    <a:pt x="506186" y="3387546"/>
                  </a:lnTo>
                  <a:lnTo>
                    <a:pt x="536092" y="3420904"/>
                  </a:lnTo>
                  <a:lnTo>
                    <a:pt x="566714" y="3453596"/>
                  </a:lnTo>
                  <a:lnTo>
                    <a:pt x="598038" y="3485611"/>
                  </a:lnTo>
                  <a:lnTo>
                    <a:pt x="630052" y="3516935"/>
                  </a:lnTo>
                  <a:lnTo>
                    <a:pt x="662745" y="3547556"/>
                  </a:lnTo>
                  <a:lnTo>
                    <a:pt x="696103" y="3577462"/>
                  </a:lnTo>
                  <a:lnTo>
                    <a:pt x="730115" y="3606641"/>
                  </a:lnTo>
                  <a:lnTo>
                    <a:pt x="764769" y="3635081"/>
                  </a:lnTo>
                  <a:lnTo>
                    <a:pt x="800051" y="3662769"/>
                  </a:lnTo>
                  <a:lnTo>
                    <a:pt x="835951" y="3689693"/>
                  </a:lnTo>
                  <a:lnTo>
                    <a:pt x="872455" y="3715841"/>
                  </a:lnTo>
                  <a:lnTo>
                    <a:pt x="909551" y="3741200"/>
                  </a:lnTo>
                  <a:lnTo>
                    <a:pt x="947228" y="3765759"/>
                  </a:lnTo>
                  <a:lnTo>
                    <a:pt x="985472" y="3789504"/>
                  </a:lnTo>
                  <a:lnTo>
                    <a:pt x="1024272" y="3812425"/>
                  </a:lnTo>
                  <a:lnTo>
                    <a:pt x="1063615" y="3834508"/>
                  </a:lnTo>
                  <a:lnTo>
                    <a:pt x="1103490" y="3855741"/>
                  </a:lnTo>
                  <a:lnTo>
                    <a:pt x="1143883" y="3876112"/>
                  </a:lnTo>
                  <a:lnTo>
                    <a:pt x="1184782" y="3895609"/>
                  </a:lnTo>
                  <a:lnTo>
                    <a:pt x="1226176" y="3914220"/>
                  </a:lnTo>
                  <a:lnTo>
                    <a:pt x="1268052" y="3931932"/>
                  </a:lnTo>
                  <a:lnTo>
                    <a:pt x="1310398" y="3948732"/>
                  </a:lnTo>
                  <a:lnTo>
                    <a:pt x="1353202" y="3964610"/>
                  </a:lnTo>
                  <a:lnTo>
                    <a:pt x="1396450" y="3979552"/>
                  </a:lnTo>
                  <a:lnTo>
                    <a:pt x="1440132" y="3993546"/>
                  </a:lnTo>
                  <a:lnTo>
                    <a:pt x="1484235" y="4006580"/>
                  </a:lnTo>
                  <a:lnTo>
                    <a:pt x="1528745" y="4018642"/>
                  </a:lnTo>
                  <a:lnTo>
                    <a:pt x="1573653" y="4029719"/>
                  </a:lnTo>
                  <a:lnTo>
                    <a:pt x="1618944" y="4039799"/>
                  </a:lnTo>
                  <a:lnTo>
                    <a:pt x="1664607" y="4048871"/>
                  </a:lnTo>
                  <a:lnTo>
                    <a:pt x="1710629" y="4056921"/>
                  </a:lnTo>
                  <a:lnTo>
                    <a:pt x="1756999" y="4063937"/>
                  </a:lnTo>
                  <a:lnTo>
                    <a:pt x="1803704" y="4069908"/>
                  </a:lnTo>
                  <a:lnTo>
                    <a:pt x="1850731" y="4074821"/>
                  </a:lnTo>
                  <a:lnTo>
                    <a:pt x="1898069" y="4078663"/>
                  </a:lnTo>
                  <a:lnTo>
                    <a:pt x="1945705" y="4081422"/>
                  </a:lnTo>
                  <a:lnTo>
                    <a:pt x="1993627" y="4083087"/>
                  </a:lnTo>
                  <a:lnTo>
                    <a:pt x="2041822" y="4083645"/>
                  </a:lnTo>
                  <a:close/>
                </a:path>
              </a:pathLst>
            </a:custGeom>
            <a:ln w="52354">
              <a:solidFill>
                <a:srgbClr val="FF9B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695917" y="8376708"/>
              <a:ext cx="1867535" cy="1842135"/>
            </a:xfrm>
            <a:custGeom>
              <a:avLst/>
              <a:gdLst/>
              <a:ahLst/>
              <a:cxnLst/>
              <a:rect l="l" t="t" r="r" b="b"/>
              <a:pathLst>
                <a:path w="1867534" h="1842134">
                  <a:moveTo>
                    <a:pt x="933699" y="0"/>
                  </a:moveTo>
                  <a:lnTo>
                    <a:pt x="885651" y="1198"/>
                  </a:lnTo>
                  <a:lnTo>
                    <a:pt x="838233" y="4755"/>
                  </a:lnTo>
                  <a:lnTo>
                    <a:pt x="791505" y="10612"/>
                  </a:lnTo>
                  <a:lnTo>
                    <a:pt x="745525" y="18711"/>
                  </a:lnTo>
                  <a:lnTo>
                    <a:pt x="700352" y="28996"/>
                  </a:lnTo>
                  <a:lnTo>
                    <a:pt x="656044" y="41407"/>
                  </a:lnTo>
                  <a:lnTo>
                    <a:pt x="612661" y="55887"/>
                  </a:lnTo>
                  <a:lnTo>
                    <a:pt x="570260" y="72378"/>
                  </a:lnTo>
                  <a:lnTo>
                    <a:pt x="528901" y="90822"/>
                  </a:lnTo>
                  <a:lnTo>
                    <a:pt x="488641" y="111162"/>
                  </a:lnTo>
                  <a:lnTo>
                    <a:pt x="449541" y="133339"/>
                  </a:lnTo>
                  <a:lnTo>
                    <a:pt x="411658" y="157296"/>
                  </a:lnTo>
                  <a:lnTo>
                    <a:pt x="375051" y="182974"/>
                  </a:lnTo>
                  <a:lnTo>
                    <a:pt x="339778" y="210316"/>
                  </a:lnTo>
                  <a:lnTo>
                    <a:pt x="305900" y="239265"/>
                  </a:lnTo>
                  <a:lnTo>
                    <a:pt x="273473" y="269761"/>
                  </a:lnTo>
                  <a:lnTo>
                    <a:pt x="242557" y="301748"/>
                  </a:lnTo>
                  <a:lnTo>
                    <a:pt x="213210" y="335167"/>
                  </a:lnTo>
                  <a:lnTo>
                    <a:pt x="185492" y="369960"/>
                  </a:lnTo>
                  <a:lnTo>
                    <a:pt x="159460" y="406070"/>
                  </a:lnTo>
                  <a:lnTo>
                    <a:pt x="135174" y="443439"/>
                  </a:lnTo>
                  <a:lnTo>
                    <a:pt x="112692" y="482009"/>
                  </a:lnTo>
                  <a:lnTo>
                    <a:pt x="92072" y="521722"/>
                  </a:lnTo>
                  <a:lnTo>
                    <a:pt x="73374" y="562521"/>
                  </a:lnTo>
                  <a:lnTo>
                    <a:pt x="56656" y="604346"/>
                  </a:lnTo>
                  <a:lnTo>
                    <a:pt x="41977" y="647141"/>
                  </a:lnTo>
                  <a:lnTo>
                    <a:pt x="29395" y="690848"/>
                  </a:lnTo>
                  <a:lnTo>
                    <a:pt x="18969" y="735408"/>
                  </a:lnTo>
                  <a:lnTo>
                    <a:pt x="10758" y="780764"/>
                  </a:lnTo>
                  <a:lnTo>
                    <a:pt x="4820" y="826858"/>
                  </a:lnTo>
                  <a:lnTo>
                    <a:pt x="1214" y="873633"/>
                  </a:lnTo>
                  <a:lnTo>
                    <a:pt x="0" y="921029"/>
                  </a:lnTo>
                  <a:lnTo>
                    <a:pt x="1214" y="968425"/>
                  </a:lnTo>
                  <a:lnTo>
                    <a:pt x="4820" y="1015198"/>
                  </a:lnTo>
                  <a:lnTo>
                    <a:pt x="10758" y="1061291"/>
                  </a:lnTo>
                  <a:lnTo>
                    <a:pt x="18969" y="1106647"/>
                  </a:lnTo>
                  <a:lnTo>
                    <a:pt x="29395" y="1151206"/>
                  </a:lnTo>
                  <a:lnTo>
                    <a:pt x="41977" y="1194912"/>
                  </a:lnTo>
                  <a:lnTo>
                    <a:pt x="56656" y="1237706"/>
                  </a:lnTo>
                  <a:lnTo>
                    <a:pt x="73374" y="1279531"/>
                  </a:lnTo>
                  <a:lnTo>
                    <a:pt x="92072" y="1320329"/>
                  </a:lnTo>
                  <a:lnTo>
                    <a:pt x="112692" y="1360042"/>
                  </a:lnTo>
                  <a:lnTo>
                    <a:pt x="135174" y="1398611"/>
                  </a:lnTo>
                  <a:lnTo>
                    <a:pt x="159460" y="1435980"/>
                  </a:lnTo>
                  <a:lnTo>
                    <a:pt x="185492" y="1472090"/>
                  </a:lnTo>
                  <a:lnTo>
                    <a:pt x="213210" y="1506883"/>
                  </a:lnTo>
                  <a:lnTo>
                    <a:pt x="242557" y="1540302"/>
                  </a:lnTo>
                  <a:lnTo>
                    <a:pt x="273473" y="1572288"/>
                  </a:lnTo>
                  <a:lnTo>
                    <a:pt x="305900" y="1602784"/>
                  </a:lnTo>
                  <a:lnTo>
                    <a:pt x="339778" y="1631732"/>
                  </a:lnTo>
                  <a:lnTo>
                    <a:pt x="375051" y="1659074"/>
                  </a:lnTo>
                  <a:lnTo>
                    <a:pt x="411658" y="1684753"/>
                  </a:lnTo>
                  <a:lnTo>
                    <a:pt x="449541" y="1708709"/>
                  </a:lnTo>
                  <a:lnTo>
                    <a:pt x="488641" y="1730886"/>
                  </a:lnTo>
                  <a:lnTo>
                    <a:pt x="528901" y="1751226"/>
                  </a:lnTo>
                  <a:lnTo>
                    <a:pt x="570260" y="1769670"/>
                  </a:lnTo>
                  <a:lnTo>
                    <a:pt x="612661" y="1786161"/>
                  </a:lnTo>
                  <a:lnTo>
                    <a:pt x="656044" y="1800641"/>
                  </a:lnTo>
                  <a:lnTo>
                    <a:pt x="700352" y="1813052"/>
                  </a:lnTo>
                  <a:lnTo>
                    <a:pt x="745525" y="1823336"/>
                  </a:lnTo>
                  <a:lnTo>
                    <a:pt x="791505" y="1831436"/>
                  </a:lnTo>
                  <a:lnTo>
                    <a:pt x="838233" y="1837293"/>
                  </a:lnTo>
                  <a:lnTo>
                    <a:pt x="885651" y="1840850"/>
                  </a:lnTo>
                  <a:lnTo>
                    <a:pt x="933699" y="1842048"/>
                  </a:lnTo>
                  <a:lnTo>
                    <a:pt x="981747" y="1840850"/>
                  </a:lnTo>
                  <a:lnTo>
                    <a:pt x="1029165" y="1837293"/>
                  </a:lnTo>
                  <a:lnTo>
                    <a:pt x="1075893" y="1831436"/>
                  </a:lnTo>
                  <a:lnTo>
                    <a:pt x="1121872" y="1823336"/>
                  </a:lnTo>
                  <a:lnTo>
                    <a:pt x="1167046" y="1813052"/>
                  </a:lnTo>
                  <a:lnTo>
                    <a:pt x="1211353" y="1800641"/>
                  </a:lnTo>
                  <a:lnTo>
                    <a:pt x="1254737" y="1786161"/>
                  </a:lnTo>
                  <a:lnTo>
                    <a:pt x="1297138" y="1769670"/>
                  </a:lnTo>
                  <a:lnTo>
                    <a:pt x="1338497" y="1751226"/>
                  </a:lnTo>
                  <a:lnTo>
                    <a:pt x="1378756" y="1730886"/>
                  </a:lnTo>
                  <a:lnTo>
                    <a:pt x="1417857" y="1708709"/>
                  </a:lnTo>
                  <a:lnTo>
                    <a:pt x="1455740" y="1684753"/>
                  </a:lnTo>
                  <a:lnTo>
                    <a:pt x="1492347" y="1659074"/>
                  </a:lnTo>
                  <a:lnTo>
                    <a:pt x="1527619" y="1631732"/>
                  </a:lnTo>
                  <a:lnTo>
                    <a:pt x="1561498" y="1602784"/>
                  </a:lnTo>
                  <a:lnTo>
                    <a:pt x="1593925" y="1572288"/>
                  </a:lnTo>
                  <a:lnTo>
                    <a:pt x="1624841" y="1540302"/>
                  </a:lnTo>
                  <a:lnTo>
                    <a:pt x="1654187" y="1506883"/>
                  </a:lnTo>
                  <a:lnTo>
                    <a:pt x="1681906" y="1472090"/>
                  </a:lnTo>
                  <a:lnTo>
                    <a:pt x="1707938" y="1435980"/>
                  </a:lnTo>
                  <a:lnTo>
                    <a:pt x="1732224" y="1398611"/>
                  </a:lnTo>
                  <a:lnTo>
                    <a:pt x="1754706" y="1360042"/>
                  </a:lnTo>
                  <a:lnTo>
                    <a:pt x="1775326" y="1320329"/>
                  </a:lnTo>
                  <a:lnTo>
                    <a:pt x="1794024" y="1279531"/>
                  </a:lnTo>
                  <a:lnTo>
                    <a:pt x="1810742" y="1237706"/>
                  </a:lnTo>
                  <a:lnTo>
                    <a:pt x="1825421" y="1194912"/>
                  </a:lnTo>
                  <a:lnTo>
                    <a:pt x="1838003" y="1151206"/>
                  </a:lnTo>
                  <a:lnTo>
                    <a:pt x="1848429" y="1106647"/>
                  </a:lnTo>
                  <a:lnTo>
                    <a:pt x="1856640" y="1061291"/>
                  </a:lnTo>
                  <a:lnTo>
                    <a:pt x="1862578" y="1015198"/>
                  </a:lnTo>
                  <a:lnTo>
                    <a:pt x="1866183" y="968425"/>
                  </a:lnTo>
                  <a:lnTo>
                    <a:pt x="1867398" y="921029"/>
                  </a:lnTo>
                  <a:lnTo>
                    <a:pt x="1866183" y="873633"/>
                  </a:lnTo>
                  <a:lnTo>
                    <a:pt x="1862578" y="826858"/>
                  </a:lnTo>
                  <a:lnTo>
                    <a:pt x="1856640" y="780764"/>
                  </a:lnTo>
                  <a:lnTo>
                    <a:pt x="1848429" y="735408"/>
                  </a:lnTo>
                  <a:lnTo>
                    <a:pt x="1838003" y="690848"/>
                  </a:lnTo>
                  <a:lnTo>
                    <a:pt x="1825421" y="647141"/>
                  </a:lnTo>
                  <a:lnTo>
                    <a:pt x="1810742" y="604346"/>
                  </a:lnTo>
                  <a:lnTo>
                    <a:pt x="1794024" y="562521"/>
                  </a:lnTo>
                  <a:lnTo>
                    <a:pt x="1775326" y="521722"/>
                  </a:lnTo>
                  <a:lnTo>
                    <a:pt x="1754706" y="482009"/>
                  </a:lnTo>
                  <a:lnTo>
                    <a:pt x="1732224" y="443439"/>
                  </a:lnTo>
                  <a:lnTo>
                    <a:pt x="1707938" y="406070"/>
                  </a:lnTo>
                  <a:lnTo>
                    <a:pt x="1681906" y="369960"/>
                  </a:lnTo>
                  <a:lnTo>
                    <a:pt x="1654187" y="335167"/>
                  </a:lnTo>
                  <a:lnTo>
                    <a:pt x="1624841" y="301748"/>
                  </a:lnTo>
                  <a:lnTo>
                    <a:pt x="1593925" y="269761"/>
                  </a:lnTo>
                  <a:lnTo>
                    <a:pt x="1561498" y="239265"/>
                  </a:lnTo>
                  <a:lnTo>
                    <a:pt x="1527619" y="210316"/>
                  </a:lnTo>
                  <a:lnTo>
                    <a:pt x="1492347" y="182974"/>
                  </a:lnTo>
                  <a:lnTo>
                    <a:pt x="1455740" y="157296"/>
                  </a:lnTo>
                  <a:lnTo>
                    <a:pt x="1417857" y="133339"/>
                  </a:lnTo>
                  <a:lnTo>
                    <a:pt x="1378756" y="111162"/>
                  </a:lnTo>
                  <a:lnTo>
                    <a:pt x="1338497" y="90822"/>
                  </a:lnTo>
                  <a:lnTo>
                    <a:pt x="1297138" y="72378"/>
                  </a:lnTo>
                  <a:lnTo>
                    <a:pt x="1254737" y="55887"/>
                  </a:lnTo>
                  <a:lnTo>
                    <a:pt x="1211353" y="41407"/>
                  </a:lnTo>
                  <a:lnTo>
                    <a:pt x="1167046" y="28996"/>
                  </a:lnTo>
                  <a:lnTo>
                    <a:pt x="1121872" y="18711"/>
                  </a:lnTo>
                  <a:lnTo>
                    <a:pt x="1075893" y="10612"/>
                  </a:lnTo>
                  <a:lnTo>
                    <a:pt x="1029165" y="4755"/>
                  </a:lnTo>
                  <a:lnTo>
                    <a:pt x="981747" y="1198"/>
                  </a:lnTo>
                  <a:lnTo>
                    <a:pt x="933699" y="0"/>
                  </a:lnTo>
                  <a:close/>
                </a:path>
              </a:pathLst>
            </a:custGeom>
            <a:solidFill>
              <a:srgbClr val="F545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60449" y="7619933"/>
            <a:ext cx="4349205" cy="3013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10" dirty="0">
                <a:solidFill>
                  <a:srgbClr val="1D1D1D"/>
                </a:solidFill>
                <a:latin typeface="Tahoma"/>
                <a:cs typeface="Tahoma"/>
              </a:rPr>
              <a:t>unitwork.r</a:t>
            </a:r>
            <a:r>
              <a:rPr lang="en-US" sz="2400" spc="-10" dirty="0">
                <a:solidFill>
                  <a:srgbClr val="1D1D1D"/>
                </a:solidFill>
                <a:latin typeface="Tahoma"/>
                <a:cs typeface="Tahoma"/>
              </a:rPr>
              <a:t>u</a:t>
            </a:r>
            <a:endParaRPr lang="en-US" sz="2400" dirty="0">
              <a:latin typeface="Tahoma"/>
              <a:cs typeface="Tahoma"/>
            </a:endParaRPr>
          </a:p>
          <a:p>
            <a:pPr marL="12700" marR="5080">
              <a:lnSpc>
                <a:spcPct val="252999"/>
              </a:lnSpc>
              <a:spcBef>
                <a:spcPts val="5"/>
              </a:spcBef>
            </a:pPr>
            <a:r>
              <a:rPr lang="ru-RU" sz="2400" spc="75" dirty="0">
                <a:solidFill>
                  <a:srgbClr val="1D1D1D"/>
                </a:solidFill>
                <a:latin typeface="Tahoma"/>
                <a:cs typeface="Tahoma"/>
              </a:rPr>
              <a:t>Калашников Максим</a:t>
            </a:r>
          </a:p>
          <a:p>
            <a:pPr marL="12700" marR="5080">
              <a:lnSpc>
                <a:spcPct val="252999"/>
              </a:lnSpc>
              <a:spcBef>
                <a:spcPts val="5"/>
              </a:spcBef>
            </a:pPr>
            <a:r>
              <a:rPr lang="en-US" sz="2400" spc="40" dirty="0">
                <a:solidFill>
                  <a:srgbClr val="1D1D1D"/>
                </a:solidFill>
                <a:latin typeface="Tahoma"/>
                <a:cs typeface="Tahoma"/>
                <a:hlinkClick r:id="rId3"/>
              </a:rPr>
              <a:t>m.kalashnikov@unitwork.ru</a:t>
            </a:r>
            <a:endParaRPr lang="ru-RU" sz="2400" spc="40" dirty="0">
              <a:solidFill>
                <a:srgbClr val="1D1D1D"/>
              </a:solidFill>
              <a:latin typeface="Tahoma"/>
              <a:cs typeface="Tahoma"/>
            </a:endParaRPr>
          </a:p>
          <a:p>
            <a:pPr marL="12700" marR="5080">
              <a:lnSpc>
                <a:spcPct val="252999"/>
              </a:lnSpc>
              <a:spcBef>
                <a:spcPts val="5"/>
              </a:spcBef>
            </a:pPr>
            <a:r>
              <a:rPr lang="ru-RU" sz="2400" spc="40" dirty="0">
                <a:solidFill>
                  <a:srgbClr val="1D1D1D"/>
                </a:solidFill>
                <a:latin typeface="Tahoma"/>
                <a:cs typeface="Tahoma"/>
              </a:rPr>
              <a:t>+7 (918) 515-65-76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53966" y="5168960"/>
            <a:ext cx="12596495" cy="17862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spc="150" dirty="0">
                <a:solidFill>
                  <a:srgbClr val="1D1D1D"/>
                </a:solidFill>
                <a:latin typeface="Tahoma"/>
                <a:cs typeface="Tahoma"/>
              </a:rPr>
              <a:t>Оставьте</a:t>
            </a:r>
            <a:r>
              <a:rPr sz="3700" spc="-9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45" dirty="0">
                <a:solidFill>
                  <a:srgbClr val="1D1D1D"/>
                </a:solidFill>
                <a:latin typeface="Tahoma"/>
                <a:cs typeface="Tahoma"/>
              </a:rPr>
              <a:t>заявку</a:t>
            </a:r>
            <a:r>
              <a:rPr sz="3700" spc="-9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25" dirty="0">
                <a:solidFill>
                  <a:srgbClr val="1D1D1D"/>
                </a:solidFill>
                <a:latin typeface="Tahoma"/>
                <a:cs typeface="Tahoma"/>
              </a:rPr>
              <a:t>и</a:t>
            </a:r>
            <a:r>
              <a:rPr sz="3700" spc="-9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00" dirty="0">
                <a:solidFill>
                  <a:srgbClr val="1D1D1D"/>
                </a:solidFill>
                <a:latin typeface="Tahoma"/>
                <a:cs typeface="Tahoma"/>
              </a:rPr>
              <a:t>получите</a:t>
            </a:r>
            <a:r>
              <a:rPr sz="3700" spc="-9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45" dirty="0">
                <a:solidFill>
                  <a:srgbClr val="1D1D1D"/>
                </a:solidFill>
                <a:latin typeface="Tahoma"/>
                <a:cs typeface="Tahoma"/>
              </a:rPr>
              <a:t>индивидуальный</a:t>
            </a:r>
            <a:r>
              <a:rPr sz="3700" spc="-9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60" dirty="0">
                <a:solidFill>
                  <a:srgbClr val="1D1D1D"/>
                </a:solidFill>
                <a:latin typeface="Tahoma"/>
                <a:cs typeface="Tahoma"/>
              </a:rPr>
              <a:t>просчет</a:t>
            </a:r>
            <a:endParaRPr sz="3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3700">
              <a:latin typeface="Tahoma"/>
              <a:cs typeface="Tahoma"/>
            </a:endParaRPr>
          </a:p>
          <a:p>
            <a:pPr marR="205104" algn="ctr">
              <a:lnSpc>
                <a:spcPct val="100000"/>
              </a:lnSpc>
            </a:pPr>
            <a:r>
              <a:rPr sz="3950" spc="105" dirty="0">
                <a:solidFill>
                  <a:srgbClr val="1D1D1D"/>
                </a:solidFill>
                <a:latin typeface="Verdana"/>
                <a:cs typeface="Verdana"/>
              </a:rPr>
              <a:t>ПОЛУЧИТЬ</a:t>
            </a:r>
            <a:r>
              <a:rPr sz="3950" spc="-445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3950" spc="105" dirty="0">
                <a:solidFill>
                  <a:srgbClr val="1D1D1D"/>
                </a:solidFill>
                <a:latin typeface="Verdana"/>
                <a:cs typeface="Verdana"/>
              </a:rPr>
              <a:t>РАСЧЕТ</a:t>
            </a:r>
            <a:endParaRPr sz="3950">
              <a:latin typeface="Verdana"/>
              <a:cs typeface="Verdan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602" y="1873232"/>
            <a:ext cx="125650" cy="12565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602" y="2459602"/>
            <a:ext cx="125650" cy="12565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602" y="3045972"/>
            <a:ext cx="125650" cy="12565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2602" y="3632341"/>
            <a:ext cx="125650" cy="12565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2602" y="4218711"/>
            <a:ext cx="125650" cy="12565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2602" y="4805081"/>
            <a:ext cx="125650" cy="12565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10410" y="1873232"/>
            <a:ext cx="125650" cy="12565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10410" y="2459602"/>
            <a:ext cx="125650" cy="12565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10410" y="3045972"/>
            <a:ext cx="125650" cy="12565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10410" y="3632341"/>
            <a:ext cx="125650" cy="12565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10410" y="4218711"/>
            <a:ext cx="125650" cy="12565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10410" y="4805081"/>
            <a:ext cx="125650" cy="12565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6506" y="1873232"/>
            <a:ext cx="125650" cy="12565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6506" y="2459602"/>
            <a:ext cx="125650" cy="12565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6506" y="3632341"/>
            <a:ext cx="125650" cy="12565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6506" y="3045972"/>
            <a:ext cx="125650" cy="12565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6506" y="4218711"/>
            <a:ext cx="125650" cy="12565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6506" y="4805081"/>
            <a:ext cx="125650" cy="125650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2764313" y="1873232"/>
            <a:ext cx="125730" cy="1885314"/>
            <a:chOff x="2764313" y="1873232"/>
            <a:chExt cx="125730" cy="1885314"/>
          </a:xfrm>
        </p:grpSpPr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4313" y="1873232"/>
              <a:ext cx="125650" cy="12565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4313" y="2459602"/>
              <a:ext cx="125650" cy="12565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64313" y="3045972"/>
              <a:ext cx="125650" cy="12565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64313" y="3632341"/>
              <a:ext cx="125650" cy="125650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64313" y="4218711"/>
            <a:ext cx="125650" cy="12565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64313" y="4805081"/>
            <a:ext cx="125650" cy="12565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42544" y="9716303"/>
            <a:ext cx="125650" cy="12565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42544" y="10302672"/>
            <a:ext cx="125650" cy="125650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42544" y="10889042"/>
            <a:ext cx="125650" cy="12565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96447" y="9716303"/>
            <a:ext cx="125650" cy="12565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96447" y="10889042"/>
            <a:ext cx="125650" cy="12565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96447" y="10302672"/>
            <a:ext cx="125650" cy="12565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04255" y="9716303"/>
            <a:ext cx="125650" cy="12565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04255" y="10302672"/>
            <a:ext cx="125650" cy="12565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04255" y="10889042"/>
            <a:ext cx="125650" cy="12565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50352" y="9716303"/>
            <a:ext cx="125650" cy="12565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50352" y="10302672"/>
            <a:ext cx="125650" cy="12565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58159" y="9716303"/>
            <a:ext cx="125650" cy="12565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50352" y="10889042"/>
            <a:ext cx="125650" cy="12565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58159" y="10302672"/>
            <a:ext cx="125650" cy="125650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58159" y="10889042"/>
            <a:ext cx="125650" cy="125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71198" y="7654217"/>
            <a:ext cx="2733040" cy="3654425"/>
          </a:xfrm>
          <a:custGeom>
            <a:avLst/>
            <a:gdLst/>
            <a:ahLst/>
            <a:cxnLst/>
            <a:rect l="l" t="t" r="r" b="b"/>
            <a:pathLst>
              <a:path w="2733040" h="3654425">
                <a:moveTo>
                  <a:pt x="2732900" y="0"/>
                </a:moveTo>
                <a:lnTo>
                  <a:pt x="1570632" y="0"/>
                </a:lnTo>
                <a:lnTo>
                  <a:pt x="1522614" y="720"/>
                </a:lnTo>
                <a:lnTo>
                  <a:pt x="1474953" y="2866"/>
                </a:lnTo>
                <a:lnTo>
                  <a:pt x="1427672" y="6418"/>
                </a:lnTo>
                <a:lnTo>
                  <a:pt x="1380791" y="11356"/>
                </a:lnTo>
                <a:lnTo>
                  <a:pt x="1334329" y="17658"/>
                </a:lnTo>
                <a:lnTo>
                  <a:pt x="1288308" y="25304"/>
                </a:lnTo>
                <a:lnTo>
                  <a:pt x="1242749" y="34275"/>
                </a:lnTo>
                <a:lnTo>
                  <a:pt x="1197671" y="44548"/>
                </a:lnTo>
                <a:lnTo>
                  <a:pt x="1153095" y="56104"/>
                </a:lnTo>
                <a:lnTo>
                  <a:pt x="1109042" y="68922"/>
                </a:lnTo>
                <a:lnTo>
                  <a:pt x="1065532" y="82981"/>
                </a:lnTo>
                <a:lnTo>
                  <a:pt x="1022586" y="98262"/>
                </a:lnTo>
                <a:lnTo>
                  <a:pt x="980225" y="114743"/>
                </a:lnTo>
                <a:lnTo>
                  <a:pt x="938469" y="132404"/>
                </a:lnTo>
                <a:lnTo>
                  <a:pt x="897337" y="151224"/>
                </a:lnTo>
                <a:lnTo>
                  <a:pt x="856852" y="171183"/>
                </a:lnTo>
                <a:lnTo>
                  <a:pt x="817034" y="192261"/>
                </a:lnTo>
                <a:lnTo>
                  <a:pt x="777903" y="214436"/>
                </a:lnTo>
                <a:lnTo>
                  <a:pt x="739479" y="237689"/>
                </a:lnTo>
                <a:lnTo>
                  <a:pt x="701783" y="261998"/>
                </a:lnTo>
                <a:lnTo>
                  <a:pt x="664836" y="287344"/>
                </a:lnTo>
                <a:lnTo>
                  <a:pt x="628658" y="313705"/>
                </a:lnTo>
                <a:lnTo>
                  <a:pt x="593270" y="341061"/>
                </a:lnTo>
                <a:lnTo>
                  <a:pt x="558692" y="369392"/>
                </a:lnTo>
                <a:lnTo>
                  <a:pt x="524945" y="398676"/>
                </a:lnTo>
                <a:lnTo>
                  <a:pt x="492050" y="428895"/>
                </a:lnTo>
                <a:lnTo>
                  <a:pt x="460026" y="460026"/>
                </a:lnTo>
                <a:lnTo>
                  <a:pt x="428895" y="492050"/>
                </a:lnTo>
                <a:lnTo>
                  <a:pt x="398676" y="524945"/>
                </a:lnTo>
                <a:lnTo>
                  <a:pt x="369392" y="558692"/>
                </a:lnTo>
                <a:lnTo>
                  <a:pt x="341061" y="593270"/>
                </a:lnTo>
                <a:lnTo>
                  <a:pt x="313705" y="628658"/>
                </a:lnTo>
                <a:lnTo>
                  <a:pt x="287344" y="664836"/>
                </a:lnTo>
                <a:lnTo>
                  <a:pt x="261998" y="701783"/>
                </a:lnTo>
                <a:lnTo>
                  <a:pt x="237689" y="739479"/>
                </a:lnTo>
                <a:lnTo>
                  <a:pt x="214436" y="777903"/>
                </a:lnTo>
                <a:lnTo>
                  <a:pt x="192261" y="817034"/>
                </a:lnTo>
                <a:lnTo>
                  <a:pt x="171183" y="856852"/>
                </a:lnTo>
                <a:lnTo>
                  <a:pt x="151224" y="897337"/>
                </a:lnTo>
                <a:lnTo>
                  <a:pt x="132404" y="938469"/>
                </a:lnTo>
                <a:lnTo>
                  <a:pt x="114743" y="980225"/>
                </a:lnTo>
                <a:lnTo>
                  <a:pt x="98262" y="1022586"/>
                </a:lnTo>
                <a:lnTo>
                  <a:pt x="82981" y="1065532"/>
                </a:lnTo>
                <a:lnTo>
                  <a:pt x="68922" y="1109042"/>
                </a:lnTo>
                <a:lnTo>
                  <a:pt x="56104" y="1153095"/>
                </a:lnTo>
                <a:lnTo>
                  <a:pt x="44548" y="1197671"/>
                </a:lnTo>
                <a:lnTo>
                  <a:pt x="34275" y="1242749"/>
                </a:lnTo>
                <a:lnTo>
                  <a:pt x="25304" y="1288308"/>
                </a:lnTo>
                <a:lnTo>
                  <a:pt x="17658" y="1334329"/>
                </a:lnTo>
                <a:lnTo>
                  <a:pt x="11356" y="1380791"/>
                </a:lnTo>
                <a:lnTo>
                  <a:pt x="6418" y="1427672"/>
                </a:lnTo>
                <a:lnTo>
                  <a:pt x="2866" y="1474953"/>
                </a:lnTo>
                <a:lnTo>
                  <a:pt x="720" y="1522614"/>
                </a:lnTo>
                <a:lnTo>
                  <a:pt x="0" y="1570632"/>
                </a:lnTo>
                <a:lnTo>
                  <a:pt x="0" y="3654339"/>
                </a:lnTo>
                <a:lnTo>
                  <a:pt x="2732900" y="3654339"/>
                </a:lnTo>
                <a:lnTo>
                  <a:pt x="2732900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22925" cy="1654810"/>
          </a:xfrm>
          <a:custGeom>
            <a:avLst/>
            <a:gdLst/>
            <a:ahLst/>
            <a:cxnLst/>
            <a:rect l="l" t="t" r="r" b="b"/>
            <a:pathLst>
              <a:path w="5622925" h="1654810">
                <a:moveTo>
                  <a:pt x="5622865" y="0"/>
                </a:moveTo>
                <a:lnTo>
                  <a:pt x="0" y="0"/>
                </a:lnTo>
                <a:lnTo>
                  <a:pt x="0" y="1654399"/>
                </a:lnTo>
                <a:lnTo>
                  <a:pt x="4340182" y="1654399"/>
                </a:lnTo>
                <a:lnTo>
                  <a:pt x="4388269" y="1653515"/>
                </a:lnTo>
                <a:lnTo>
                  <a:pt x="4435910" y="1650881"/>
                </a:lnTo>
                <a:lnTo>
                  <a:pt x="4483073" y="1646530"/>
                </a:lnTo>
                <a:lnTo>
                  <a:pt x="4529727" y="1640492"/>
                </a:lnTo>
                <a:lnTo>
                  <a:pt x="4575842" y="1632798"/>
                </a:lnTo>
                <a:lnTo>
                  <a:pt x="4621386" y="1623479"/>
                </a:lnTo>
                <a:lnTo>
                  <a:pt x="4666328" y="1612567"/>
                </a:lnTo>
                <a:lnTo>
                  <a:pt x="4710638" y="1600092"/>
                </a:lnTo>
                <a:lnTo>
                  <a:pt x="4754284" y="1586085"/>
                </a:lnTo>
                <a:lnTo>
                  <a:pt x="4797235" y="1570577"/>
                </a:lnTo>
                <a:lnTo>
                  <a:pt x="4839460" y="1553600"/>
                </a:lnTo>
                <a:lnTo>
                  <a:pt x="4880929" y="1535184"/>
                </a:lnTo>
                <a:lnTo>
                  <a:pt x="4921610" y="1515360"/>
                </a:lnTo>
                <a:lnTo>
                  <a:pt x="4961472" y="1494159"/>
                </a:lnTo>
                <a:lnTo>
                  <a:pt x="5000485" y="1471613"/>
                </a:lnTo>
                <a:lnTo>
                  <a:pt x="5038617" y="1447751"/>
                </a:lnTo>
                <a:lnTo>
                  <a:pt x="5075837" y="1422606"/>
                </a:lnTo>
                <a:lnTo>
                  <a:pt x="5112114" y="1396209"/>
                </a:lnTo>
                <a:lnTo>
                  <a:pt x="5147418" y="1368589"/>
                </a:lnTo>
                <a:lnTo>
                  <a:pt x="5181717" y="1339779"/>
                </a:lnTo>
                <a:lnTo>
                  <a:pt x="5214980" y="1309809"/>
                </a:lnTo>
                <a:lnTo>
                  <a:pt x="5247176" y="1278711"/>
                </a:lnTo>
                <a:lnTo>
                  <a:pt x="5278275" y="1246514"/>
                </a:lnTo>
                <a:lnTo>
                  <a:pt x="5308245" y="1213251"/>
                </a:lnTo>
                <a:lnTo>
                  <a:pt x="5337055" y="1178952"/>
                </a:lnTo>
                <a:lnTo>
                  <a:pt x="5364674" y="1143648"/>
                </a:lnTo>
                <a:lnTo>
                  <a:pt x="5391072" y="1107371"/>
                </a:lnTo>
                <a:lnTo>
                  <a:pt x="5416217" y="1070151"/>
                </a:lnTo>
                <a:lnTo>
                  <a:pt x="5440078" y="1032019"/>
                </a:lnTo>
                <a:lnTo>
                  <a:pt x="5462625" y="993007"/>
                </a:lnTo>
                <a:lnTo>
                  <a:pt x="5483825" y="953144"/>
                </a:lnTo>
                <a:lnTo>
                  <a:pt x="5503649" y="912463"/>
                </a:lnTo>
                <a:lnTo>
                  <a:pt x="5522066" y="870995"/>
                </a:lnTo>
                <a:lnTo>
                  <a:pt x="5539043" y="828769"/>
                </a:lnTo>
                <a:lnTo>
                  <a:pt x="5554551" y="785818"/>
                </a:lnTo>
                <a:lnTo>
                  <a:pt x="5568557" y="742172"/>
                </a:lnTo>
                <a:lnTo>
                  <a:pt x="5581033" y="697863"/>
                </a:lnTo>
                <a:lnTo>
                  <a:pt x="5591945" y="652920"/>
                </a:lnTo>
                <a:lnTo>
                  <a:pt x="5601264" y="607376"/>
                </a:lnTo>
                <a:lnTo>
                  <a:pt x="5608957" y="561262"/>
                </a:lnTo>
                <a:lnTo>
                  <a:pt x="5614995" y="514607"/>
                </a:lnTo>
                <a:lnTo>
                  <a:pt x="5619347" y="467444"/>
                </a:lnTo>
                <a:lnTo>
                  <a:pt x="5621980" y="419803"/>
                </a:lnTo>
                <a:lnTo>
                  <a:pt x="5622865" y="371716"/>
                </a:lnTo>
                <a:lnTo>
                  <a:pt x="5622865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95" dirty="0"/>
              <a:t>КТО</a:t>
            </a:r>
            <a:r>
              <a:rPr spc="-710" dirty="0"/>
              <a:t> </a:t>
            </a:r>
            <a:r>
              <a:rPr spc="130" dirty="0"/>
              <a:t>МЫ?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7369488" y="376951"/>
            <a:ext cx="1631314" cy="265430"/>
            <a:chOff x="17369488" y="376951"/>
            <a:chExt cx="1631314" cy="265430"/>
          </a:xfrm>
        </p:grpSpPr>
        <p:sp>
          <p:nvSpPr>
            <p:cNvPr id="6" name="object 6"/>
            <p:cNvSpPr/>
            <p:nvPr/>
          </p:nvSpPr>
          <p:spPr>
            <a:xfrm>
              <a:off x="18175376" y="376954"/>
              <a:ext cx="825500" cy="265430"/>
            </a:xfrm>
            <a:custGeom>
              <a:avLst/>
              <a:gdLst/>
              <a:ahLst/>
              <a:cxnLst/>
              <a:rect l="l" t="t" r="r" b="b"/>
              <a:pathLst>
                <a:path w="825500" h="265430">
                  <a:moveTo>
                    <a:pt x="445058" y="0"/>
                  </a:moveTo>
                  <a:lnTo>
                    <a:pt x="383705" y="0"/>
                  </a:lnTo>
                  <a:lnTo>
                    <a:pt x="303987" y="215544"/>
                  </a:lnTo>
                  <a:lnTo>
                    <a:pt x="251129" y="69049"/>
                  </a:lnTo>
                  <a:lnTo>
                    <a:pt x="194652" y="69049"/>
                  </a:lnTo>
                  <a:lnTo>
                    <a:pt x="141058" y="215544"/>
                  </a:lnTo>
                  <a:lnTo>
                    <a:pt x="61341" y="0"/>
                  </a:lnTo>
                  <a:lnTo>
                    <a:pt x="0" y="0"/>
                  </a:lnTo>
                  <a:lnTo>
                    <a:pt x="99453" y="264871"/>
                  </a:lnTo>
                  <a:lnTo>
                    <a:pt x="182664" y="264871"/>
                  </a:lnTo>
                  <a:lnTo>
                    <a:pt x="222529" y="143217"/>
                  </a:lnTo>
                  <a:lnTo>
                    <a:pt x="262394" y="264871"/>
                  </a:lnTo>
                  <a:lnTo>
                    <a:pt x="345795" y="264871"/>
                  </a:lnTo>
                  <a:lnTo>
                    <a:pt x="445058" y="0"/>
                  </a:lnTo>
                  <a:close/>
                </a:path>
                <a:path w="825500" h="265430">
                  <a:moveTo>
                    <a:pt x="825373" y="101409"/>
                  </a:moveTo>
                  <a:lnTo>
                    <a:pt x="816965" y="62255"/>
                  </a:lnTo>
                  <a:lnTo>
                    <a:pt x="794321" y="29921"/>
                  </a:lnTo>
                  <a:lnTo>
                    <a:pt x="763066" y="9398"/>
                  </a:lnTo>
                  <a:lnTo>
                    <a:pt x="763066" y="101409"/>
                  </a:lnTo>
                  <a:lnTo>
                    <a:pt x="763066" y="163474"/>
                  </a:lnTo>
                  <a:lnTo>
                    <a:pt x="745172" y="204571"/>
                  </a:lnTo>
                  <a:lnTo>
                    <a:pt x="702119" y="221653"/>
                  </a:lnTo>
                  <a:lnTo>
                    <a:pt x="584669" y="221653"/>
                  </a:lnTo>
                  <a:lnTo>
                    <a:pt x="541604" y="204571"/>
                  </a:lnTo>
                  <a:lnTo>
                    <a:pt x="523709" y="163474"/>
                  </a:lnTo>
                  <a:lnTo>
                    <a:pt x="523709" y="101409"/>
                  </a:lnTo>
                  <a:lnTo>
                    <a:pt x="541604" y="60413"/>
                  </a:lnTo>
                  <a:lnTo>
                    <a:pt x="584669" y="43408"/>
                  </a:lnTo>
                  <a:lnTo>
                    <a:pt x="702119" y="43408"/>
                  </a:lnTo>
                  <a:lnTo>
                    <a:pt x="745172" y="60413"/>
                  </a:lnTo>
                  <a:lnTo>
                    <a:pt x="763066" y="101409"/>
                  </a:lnTo>
                  <a:lnTo>
                    <a:pt x="763066" y="9398"/>
                  </a:lnTo>
                  <a:lnTo>
                    <a:pt x="719150" y="12"/>
                  </a:lnTo>
                  <a:lnTo>
                    <a:pt x="567639" y="12"/>
                  </a:lnTo>
                  <a:lnTo>
                    <a:pt x="526427" y="8140"/>
                  </a:lnTo>
                  <a:lnTo>
                    <a:pt x="492467" y="29921"/>
                  </a:lnTo>
                  <a:lnTo>
                    <a:pt x="469823" y="62255"/>
                  </a:lnTo>
                  <a:lnTo>
                    <a:pt x="461416" y="101409"/>
                  </a:lnTo>
                  <a:lnTo>
                    <a:pt x="461416" y="163474"/>
                  </a:lnTo>
                  <a:lnTo>
                    <a:pt x="469404" y="202412"/>
                  </a:lnTo>
                  <a:lnTo>
                    <a:pt x="492417" y="235280"/>
                  </a:lnTo>
                  <a:lnTo>
                    <a:pt x="526834" y="257238"/>
                  </a:lnTo>
                  <a:lnTo>
                    <a:pt x="567639" y="264871"/>
                  </a:lnTo>
                  <a:lnTo>
                    <a:pt x="719124" y="264871"/>
                  </a:lnTo>
                  <a:lnTo>
                    <a:pt x="759929" y="257238"/>
                  </a:lnTo>
                  <a:lnTo>
                    <a:pt x="794359" y="235280"/>
                  </a:lnTo>
                  <a:lnTo>
                    <a:pt x="806030" y="221653"/>
                  </a:lnTo>
                  <a:lnTo>
                    <a:pt x="811136" y="214363"/>
                  </a:lnTo>
                  <a:lnTo>
                    <a:pt x="817359" y="202412"/>
                  </a:lnTo>
                  <a:lnTo>
                    <a:pt x="821817" y="189953"/>
                  </a:lnTo>
                  <a:lnTo>
                    <a:pt x="824484" y="176974"/>
                  </a:lnTo>
                  <a:lnTo>
                    <a:pt x="825373" y="163474"/>
                  </a:lnTo>
                  <a:lnTo>
                    <a:pt x="825373" y="101409"/>
                  </a:lnTo>
                  <a:close/>
                </a:path>
              </a:pathLst>
            </a:custGeom>
            <a:solidFill>
              <a:srgbClr val="FF9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369485" y="376954"/>
              <a:ext cx="767715" cy="265430"/>
            </a:xfrm>
            <a:custGeom>
              <a:avLst/>
              <a:gdLst/>
              <a:ahLst/>
              <a:cxnLst/>
              <a:rect l="l" t="t" r="r" b="b"/>
              <a:pathLst>
                <a:path w="767715" h="265430">
                  <a:moveTo>
                    <a:pt x="317741" y="0"/>
                  </a:moveTo>
                  <a:lnTo>
                    <a:pt x="255422" y="0"/>
                  </a:lnTo>
                  <a:lnTo>
                    <a:pt x="255422" y="198716"/>
                  </a:lnTo>
                  <a:lnTo>
                    <a:pt x="62699" y="0"/>
                  </a:lnTo>
                  <a:lnTo>
                    <a:pt x="0" y="0"/>
                  </a:lnTo>
                  <a:lnTo>
                    <a:pt x="0" y="264871"/>
                  </a:lnTo>
                  <a:lnTo>
                    <a:pt x="62699" y="264871"/>
                  </a:lnTo>
                  <a:lnTo>
                    <a:pt x="62699" y="67424"/>
                  </a:lnTo>
                  <a:lnTo>
                    <a:pt x="255422" y="264947"/>
                  </a:lnTo>
                  <a:lnTo>
                    <a:pt x="317741" y="264871"/>
                  </a:lnTo>
                  <a:lnTo>
                    <a:pt x="317741" y="0"/>
                  </a:lnTo>
                  <a:close/>
                </a:path>
                <a:path w="767715" h="265430">
                  <a:moveTo>
                    <a:pt x="422592" y="0"/>
                  </a:moveTo>
                  <a:lnTo>
                    <a:pt x="359892" y="0"/>
                  </a:lnTo>
                  <a:lnTo>
                    <a:pt x="359892" y="264871"/>
                  </a:lnTo>
                  <a:lnTo>
                    <a:pt x="422592" y="264871"/>
                  </a:lnTo>
                  <a:lnTo>
                    <a:pt x="422592" y="0"/>
                  </a:lnTo>
                  <a:close/>
                </a:path>
                <a:path w="767715" h="265430">
                  <a:moveTo>
                    <a:pt x="767600" y="228"/>
                  </a:moveTo>
                  <a:lnTo>
                    <a:pt x="461670" y="228"/>
                  </a:lnTo>
                  <a:lnTo>
                    <a:pt x="461670" y="43408"/>
                  </a:lnTo>
                  <a:lnTo>
                    <a:pt x="583577" y="43408"/>
                  </a:lnTo>
                  <a:lnTo>
                    <a:pt x="583577" y="264388"/>
                  </a:lnTo>
                  <a:lnTo>
                    <a:pt x="645693" y="264388"/>
                  </a:lnTo>
                  <a:lnTo>
                    <a:pt x="645693" y="43408"/>
                  </a:lnTo>
                  <a:lnTo>
                    <a:pt x="767600" y="43408"/>
                  </a:lnTo>
                  <a:lnTo>
                    <a:pt x="767600" y="228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9046418" y="376954"/>
            <a:ext cx="681355" cy="265430"/>
          </a:xfrm>
          <a:custGeom>
            <a:avLst/>
            <a:gdLst/>
            <a:ahLst/>
            <a:cxnLst/>
            <a:rect l="l" t="t" r="r" b="b"/>
            <a:pathLst>
              <a:path w="681355" h="265430">
                <a:moveTo>
                  <a:pt x="318681" y="91808"/>
                </a:moveTo>
                <a:lnTo>
                  <a:pt x="305739" y="45897"/>
                </a:lnTo>
                <a:lnTo>
                  <a:pt x="303987" y="43421"/>
                </a:lnTo>
                <a:lnTo>
                  <a:pt x="298665" y="35877"/>
                </a:lnTo>
                <a:lnTo>
                  <a:pt x="259295" y="6959"/>
                </a:lnTo>
                <a:lnTo>
                  <a:pt x="256387" y="6007"/>
                </a:lnTo>
                <a:lnTo>
                  <a:pt x="256387" y="91808"/>
                </a:lnTo>
                <a:lnTo>
                  <a:pt x="255447" y="101434"/>
                </a:lnTo>
                <a:lnTo>
                  <a:pt x="224917" y="136804"/>
                </a:lnTo>
                <a:lnTo>
                  <a:pt x="205498" y="140385"/>
                </a:lnTo>
                <a:lnTo>
                  <a:pt x="62306" y="140385"/>
                </a:lnTo>
                <a:lnTo>
                  <a:pt x="62306" y="43421"/>
                </a:lnTo>
                <a:lnTo>
                  <a:pt x="205498" y="43421"/>
                </a:lnTo>
                <a:lnTo>
                  <a:pt x="241376" y="57632"/>
                </a:lnTo>
                <a:lnTo>
                  <a:pt x="256387" y="91808"/>
                </a:lnTo>
                <a:lnTo>
                  <a:pt x="256387" y="6007"/>
                </a:lnTo>
                <a:lnTo>
                  <a:pt x="247510" y="3098"/>
                </a:lnTo>
                <a:lnTo>
                  <a:pt x="235254" y="774"/>
                </a:lnTo>
                <a:lnTo>
                  <a:pt x="222516" y="0"/>
                </a:lnTo>
                <a:lnTo>
                  <a:pt x="0" y="0"/>
                </a:lnTo>
                <a:lnTo>
                  <a:pt x="0" y="264871"/>
                </a:lnTo>
                <a:lnTo>
                  <a:pt x="62306" y="264871"/>
                </a:lnTo>
                <a:lnTo>
                  <a:pt x="62306" y="183603"/>
                </a:lnTo>
                <a:lnTo>
                  <a:pt x="162534" y="183603"/>
                </a:lnTo>
                <a:lnTo>
                  <a:pt x="242646" y="264871"/>
                </a:lnTo>
                <a:lnTo>
                  <a:pt x="314439" y="264871"/>
                </a:lnTo>
                <a:lnTo>
                  <a:pt x="234302" y="183603"/>
                </a:lnTo>
                <a:lnTo>
                  <a:pt x="233934" y="183222"/>
                </a:lnTo>
                <a:lnTo>
                  <a:pt x="276885" y="167627"/>
                </a:lnTo>
                <a:lnTo>
                  <a:pt x="303847" y="140385"/>
                </a:lnTo>
                <a:lnTo>
                  <a:pt x="307467" y="134747"/>
                </a:lnTo>
                <a:lnTo>
                  <a:pt x="312369" y="124548"/>
                </a:lnTo>
                <a:lnTo>
                  <a:pt x="315887" y="113982"/>
                </a:lnTo>
                <a:lnTo>
                  <a:pt x="317982" y="103073"/>
                </a:lnTo>
                <a:lnTo>
                  <a:pt x="318681" y="91808"/>
                </a:lnTo>
                <a:close/>
              </a:path>
              <a:path w="681355" h="265430">
                <a:moveTo>
                  <a:pt x="680732" y="264871"/>
                </a:moveTo>
                <a:lnTo>
                  <a:pt x="561721" y="122821"/>
                </a:lnTo>
                <a:lnTo>
                  <a:pt x="680339" y="0"/>
                </a:lnTo>
                <a:lnTo>
                  <a:pt x="615708" y="0"/>
                </a:lnTo>
                <a:lnTo>
                  <a:pt x="421640" y="196342"/>
                </a:lnTo>
                <a:lnTo>
                  <a:pt x="421640" y="0"/>
                </a:lnTo>
                <a:lnTo>
                  <a:pt x="359321" y="0"/>
                </a:lnTo>
                <a:lnTo>
                  <a:pt x="359321" y="264871"/>
                </a:lnTo>
                <a:lnTo>
                  <a:pt x="423951" y="264871"/>
                </a:lnTo>
                <a:lnTo>
                  <a:pt x="520890" y="164020"/>
                </a:lnTo>
                <a:lnTo>
                  <a:pt x="605637" y="264871"/>
                </a:lnTo>
                <a:lnTo>
                  <a:pt x="680732" y="264871"/>
                </a:lnTo>
                <a:close/>
              </a:path>
            </a:pathLst>
          </a:custGeom>
          <a:solidFill>
            <a:srgbClr val="FF9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04720" y="376951"/>
            <a:ext cx="318770" cy="265430"/>
          </a:xfrm>
          <a:custGeom>
            <a:avLst/>
            <a:gdLst/>
            <a:ahLst/>
            <a:cxnLst/>
            <a:rect l="l" t="t" r="r" b="b"/>
            <a:pathLst>
              <a:path w="318769" h="265430">
                <a:moveTo>
                  <a:pt x="318503" y="0"/>
                </a:moveTo>
                <a:lnTo>
                  <a:pt x="255803" y="0"/>
                </a:lnTo>
                <a:lnTo>
                  <a:pt x="255803" y="221637"/>
                </a:lnTo>
                <a:lnTo>
                  <a:pt x="123451" y="221637"/>
                </a:lnTo>
                <a:lnTo>
                  <a:pt x="80500" y="204559"/>
                </a:lnTo>
                <a:lnTo>
                  <a:pt x="62689" y="163460"/>
                </a:lnTo>
                <a:lnTo>
                  <a:pt x="62689" y="0"/>
                </a:lnTo>
                <a:lnTo>
                  <a:pt x="0" y="0"/>
                </a:lnTo>
                <a:lnTo>
                  <a:pt x="0" y="163471"/>
                </a:lnTo>
                <a:lnTo>
                  <a:pt x="531" y="173609"/>
                </a:lnTo>
                <a:lnTo>
                  <a:pt x="13115" y="211763"/>
                </a:lnTo>
                <a:lnTo>
                  <a:pt x="38699" y="241485"/>
                </a:lnTo>
                <a:lnTo>
                  <a:pt x="75317" y="260299"/>
                </a:lnTo>
                <a:lnTo>
                  <a:pt x="106614" y="264871"/>
                </a:lnTo>
                <a:lnTo>
                  <a:pt x="318503" y="264871"/>
                </a:lnTo>
                <a:lnTo>
                  <a:pt x="318503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65512" y="3125709"/>
            <a:ext cx="15170785" cy="163830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 marR="5080" indent="5715" algn="ctr">
              <a:lnSpc>
                <a:spcPts val="4120"/>
              </a:lnSpc>
              <a:spcBef>
                <a:spcPts val="515"/>
              </a:spcBef>
            </a:pPr>
            <a:r>
              <a:rPr sz="3700" spc="-80" dirty="0">
                <a:solidFill>
                  <a:srgbClr val="FF9B19"/>
                </a:solidFill>
                <a:latin typeface="Verdana"/>
                <a:cs typeface="Verdana"/>
              </a:rPr>
              <a:t>UNITWORK</a:t>
            </a:r>
            <a:r>
              <a:rPr sz="3700" spc="-254" dirty="0">
                <a:solidFill>
                  <a:srgbClr val="FF9B19"/>
                </a:solidFill>
                <a:latin typeface="Verdana"/>
                <a:cs typeface="Verdana"/>
              </a:rPr>
              <a:t> </a:t>
            </a:r>
            <a:r>
              <a:rPr sz="3700" spc="335" dirty="0">
                <a:solidFill>
                  <a:srgbClr val="1D1D1D"/>
                </a:solidFill>
                <a:latin typeface="Tahoma"/>
                <a:cs typeface="Tahoma"/>
              </a:rPr>
              <a:t>—</a:t>
            </a:r>
            <a:r>
              <a:rPr sz="3700" spc="-10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20" dirty="0">
                <a:solidFill>
                  <a:srgbClr val="1D1D1D"/>
                </a:solidFill>
                <a:latin typeface="Tahoma"/>
                <a:cs typeface="Tahoma"/>
              </a:rPr>
              <a:t>компания,</a:t>
            </a:r>
            <a:r>
              <a:rPr sz="3700" spc="-10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20" dirty="0">
                <a:solidFill>
                  <a:srgbClr val="1D1D1D"/>
                </a:solidFill>
                <a:latin typeface="Tahoma"/>
                <a:cs typeface="Tahoma"/>
              </a:rPr>
              <a:t>которая</a:t>
            </a:r>
            <a:r>
              <a:rPr sz="3700" spc="-10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50" dirty="0">
                <a:solidFill>
                  <a:srgbClr val="1D1D1D"/>
                </a:solidFill>
                <a:latin typeface="Tahoma"/>
                <a:cs typeface="Tahoma"/>
              </a:rPr>
              <a:t>легко</a:t>
            </a:r>
            <a:r>
              <a:rPr sz="3700" spc="-10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30" dirty="0">
                <a:solidFill>
                  <a:srgbClr val="1D1D1D"/>
                </a:solidFill>
                <a:latin typeface="Tahoma"/>
                <a:cs typeface="Tahoma"/>
              </a:rPr>
              <a:t>находит</a:t>
            </a:r>
            <a:r>
              <a:rPr sz="3700" spc="-10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30" dirty="0">
                <a:solidFill>
                  <a:srgbClr val="1D1D1D"/>
                </a:solidFill>
                <a:latin typeface="Tahoma"/>
                <a:cs typeface="Tahoma"/>
              </a:rPr>
              <a:t>рабочий </a:t>
            </a:r>
            <a:r>
              <a:rPr sz="3700" spc="150" dirty="0">
                <a:solidFill>
                  <a:srgbClr val="1D1D1D"/>
                </a:solidFill>
                <a:latin typeface="Tahoma"/>
                <a:cs typeface="Tahoma"/>
              </a:rPr>
              <a:t>персонал</a:t>
            </a:r>
            <a:r>
              <a:rPr sz="3700" spc="-10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25" dirty="0">
                <a:solidFill>
                  <a:srgbClr val="1D1D1D"/>
                </a:solidFill>
                <a:latin typeface="Tahoma"/>
                <a:cs typeface="Tahoma"/>
              </a:rPr>
              <a:t>и</a:t>
            </a:r>
            <a:r>
              <a:rPr sz="3700" spc="-9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65" dirty="0">
                <a:solidFill>
                  <a:srgbClr val="1D1D1D"/>
                </a:solidFill>
                <a:latin typeface="Tahoma"/>
                <a:cs typeface="Tahoma"/>
              </a:rPr>
              <a:t>решает</a:t>
            </a:r>
            <a:r>
              <a:rPr sz="3700" spc="-9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90" dirty="0">
                <a:solidFill>
                  <a:srgbClr val="1D1D1D"/>
                </a:solidFill>
                <a:latin typeface="Tahoma"/>
                <a:cs typeface="Tahoma"/>
              </a:rPr>
              <a:t>проблемы</a:t>
            </a:r>
            <a:r>
              <a:rPr sz="3700" spc="-9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40" dirty="0">
                <a:solidFill>
                  <a:srgbClr val="1D1D1D"/>
                </a:solidFill>
                <a:latin typeface="Tahoma"/>
                <a:cs typeface="Tahoma"/>
              </a:rPr>
              <a:t>логистики,</a:t>
            </a:r>
            <a:r>
              <a:rPr sz="3700" spc="-9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00" dirty="0">
                <a:solidFill>
                  <a:srgbClr val="1D1D1D"/>
                </a:solidFill>
                <a:latin typeface="Tahoma"/>
                <a:cs typeface="Tahoma"/>
              </a:rPr>
              <a:t>ритейла,</a:t>
            </a:r>
            <a:r>
              <a:rPr sz="3700" spc="-9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55" dirty="0">
                <a:solidFill>
                  <a:srgbClr val="1D1D1D"/>
                </a:solidFill>
                <a:latin typeface="Tahoma"/>
                <a:cs typeface="Tahoma"/>
              </a:rPr>
              <a:t>производства </a:t>
            </a:r>
            <a:r>
              <a:rPr sz="3700" spc="125" dirty="0">
                <a:solidFill>
                  <a:srgbClr val="1D1D1D"/>
                </a:solidFill>
                <a:latin typeface="Tahoma"/>
                <a:cs typeface="Tahoma"/>
              </a:rPr>
              <a:t>и</a:t>
            </a:r>
            <a:r>
              <a:rPr sz="3700" spc="-10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70" dirty="0">
                <a:solidFill>
                  <a:srgbClr val="1D1D1D"/>
                </a:solidFill>
                <a:latin typeface="Tahoma"/>
                <a:cs typeface="Tahoma"/>
              </a:rPr>
              <a:t>других</a:t>
            </a:r>
            <a:r>
              <a:rPr sz="3700" spc="-10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20" dirty="0">
                <a:solidFill>
                  <a:srgbClr val="1D1D1D"/>
                </a:solidFill>
                <a:latin typeface="Tahoma"/>
                <a:cs typeface="Tahoma"/>
              </a:rPr>
              <a:t>направлений</a:t>
            </a:r>
            <a:r>
              <a:rPr sz="3700" spc="-10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70" dirty="0">
                <a:solidFill>
                  <a:srgbClr val="1D1D1D"/>
                </a:solidFill>
                <a:latin typeface="Tahoma"/>
                <a:cs typeface="Tahoma"/>
              </a:rPr>
              <a:t>бизнеса</a:t>
            </a:r>
            <a:r>
              <a:rPr sz="3700" spc="-10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00" dirty="0">
                <a:solidFill>
                  <a:srgbClr val="1D1D1D"/>
                </a:solidFill>
                <a:latin typeface="Tahoma"/>
                <a:cs typeface="Tahoma"/>
              </a:rPr>
              <a:t>на</a:t>
            </a:r>
            <a:r>
              <a:rPr sz="3700" spc="-9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45" dirty="0">
                <a:solidFill>
                  <a:srgbClr val="1D1D1D"/>
                </a:solidFill>
                <a:latin typeface="Tahoma"/>
                <a:cs typeface="Tahoma"/>
              </a:rPr>
              <a:t>территории</a:t>
            </a:r>
            <a:r>
              <a:rPr sz="3700" spc="-10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65" dirty="0">
                <a:solidFill>
                  <a:srgbClr val="1D1D1D"/>
                </a:solidFill>
                <a:latin typeface="Tahoma"/>
                <a:cs typeface="Tahoma"/>
              </a:rPr>
              <a:t>России.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5453" y="6183057"/>
            <a:ext cx="13183235" cy="2540635"/>
          </a:xfrm>
          <a:custGeom>
            <a:avLst/>
            <a:gdLst/>
            <a:ahLst/>
            <a:cxnLst/>
            <a:rect l="l" t="t" r="r" b="b"/>
            <a:pathLst>
              <a:path w="13183235" h="2540634">
                <a:moveTo>
                  <a:pt x="1270181" y="0"/>
                </a:moveTo>
                <a:lnTo>
                  <a:pt x="1221459" y="917"/>
                </a:lnTo>
                <a:lnTo>
                  <a:pt x="1173202" y="3646"/>
                </a:lnTo>
                <a:lnTo>
                  <a:pt x="1125441" y="8156"/>
                </a:lnTo>
                <a:lnTo>
                  <a:pt x="1078210" y="14412"/>
                </a:lnTo>
                <a:lnTo>
                  <a:pt x="1031542" y="22381"/>
                </a:lnTo>
                <a:lnTo>
                  <a:pt x="985469" y="32032"/>
                </a:lnTo>
                <a:lnTo>
                  <a:pt x="940025" y="43331"/>
                </a:lnTo>
                <a:lnTo>
                  <a:pt x="895242" y="56245"/>
                </a:lnTo>
                <a:lnTo>
                  <a:pt x="851153" y="70741"/>
                </a:lnTo>
                <a:lnTo>
                  <a:pt x="807791" y="86786"/>
                </a:lnTo>
                <a:lnTo>
                  <a:pt x="765189" y="104348"/>
                </a:lnTo>
                <a:lnTo>
                  <a:pt x="723380" y="123394"/>
                </a:lnTo>
                <a:lnTo>
                  <a:pt x="682397" y="143890"/>
                </a:lnTo>
                <a:lnTo>
                  <a:pt x="642272" y="165804"/>
                </a:lnTo>
                <a:lnTo>
                  <a:pt x="603039" y="189102"/>
                </a:lnTo>
                <a:lnTo>
                  <a:pt x="564730" y="213753"/>
                </a:lnTo>
                <a:lnTo>
                  <a:pt x="527378" y="239723"/>
                </a:lnTo>
                <a:lnTo>
                  <a:pt x="491017" y="266979"/>
                </a:lnTo>
                <a:lnTo>
                  <a:pt x="455679" y="295488"/>
                </a:lnTo>
                <a:lnTo>
                  <a:pt x="421396" y="325218"/>
                </a:lnTo>
                <a:lnTo>
                  <a:pt x="388203" y="356135"/>
                </a:lnTo>
                <a:lnTo>
                  <a:pt x="356131" y="388207"/>
                </a:lnTo>
                <a:lnTo>
                  <a:pt x="325214" y="421401"/>
                </a:lnTo>
                <a:lnTo>
                  <a:pt x="295485" y="455683"/>
                </a:lnTo>
                <a:lnTo>
                  <a:pt x="266976" y="491021"/>
                </a:lnTo>
                <a:lnTo>
                  <a:pt x="239720" y="527383"/>
                </a:lnTo>
                <a:lnTo>
                  <a:pt x="213750" y="564734"/>
                </a:lnTo>
                <a:lnTo>
                  <a:pt x="189100" y="603043"/>
                </a:lnTo>
                <a:lnTo>
                  <a:pt x="165801" y="642276"/>
                </a:lnTo>
                <a:lnTo>
                  <a:pt x="143888" y="682401"/>
                </a:lnTo>
                <a:lnTo>
                  <a:pt x="123392" y="723384"/>
                </a:lnTo>
                <a:lnTo>
                  <a:pt x="104347" y="765193"/>
                </a:lnTo>
                <a:lnTo>
                  <a:pt x="86785" y="807795"/>
                </a:lnTo>
                <a:lnTo>
                  <a:pt x="70740" y="851157"/>
                </a:lnTo>
                <a:lnTo>
                  <a:pt x="56244" y="895246"/>
                </a:lnTo>
                <a:lnTo>
                  <a:pt x="43330" y="940028"/>
                </a:lnTo>
                <a:lnTo>
                  <a:pt x="32032" y="985473"/>
                </a:lnTo>
                <a:lnTo>
                  <a:pt x="22381" y="1031545"/>
                </a:lnTo>
                <a:lnTo>
                  <a:pt x="14411" y="1078213"/>
                </a:lnTo>
                <a:lnTo>
                  <a:pt x="8156" y="1125443"/>
                </a:lnTo>
                <a:lnTo>
                  <a:pt x="3646" y="1173203"/>
                </a:lnTo>
                <a:lnTo>
                  <a:pt x="917" y="1221460"/>
                </a:lnTo>
                <a:lnTo>
                  <a:pt x="0" y="1270181"/>
                </a:lnTo>
                <a:lnTo>
                  <a:pt x="917" y="1318902"/>
                </a:lnTo>
                <a:lnTo>
                  <a:pt x="3646" y="1367160"/>
                </a:lnTo>
                <a:lnTo>
                  <a:pt x="8156" y="1414920"/>
                </a:lnTo>
                <a:lnTo>
                  <a:pt x="14411" y="1462151"/>
                </a:lnTo>
                <a:lnTo>
                  <a:pt x="22381" y="1508820"/>
                </a:lnTo>
                <a:lnTo>
                  <a:pt x="32032" y="1554893"/>
                </a:lnTo>
                <a:lnTo>
                  <a:pt x="43330" y="1600337"/>
                </a:lnTo>
                <a:lnTo>
                  <a:pt x="56244" y="1645121"/>
                </a:lnTo>
                <a:lnTo>
                  <a:pt x="70740" y="1689210"/>
                </a:lnTo>
                <a:lnTo>
                  <a:pt x="86785" y="1732572"/>
                </a:lnTo>
                <a:lnTo>
                  <a:pt x="104347" y="1775174"/>
                </a:lnTo>
                <a:lnTo>
                  <a:pt x="123392" y="1816984"/>
                </a:lnTo>
                <a:lnTo>
                  <a:pt x="143888" y="1857967"/>
                </a:lnTo>
                <a:lnTo>
                  <a:pt x="165801" y="1898092"/>
                </a:lnTo>
                <a:lnTo>
                  <a:pt x="189100" y="1937326"/>
                </a:lnTo>
                <a:lnTo>
                  <a:pt x="213750" y="1975635"/>
                </a:lnTo>
                <a:lnTo>
                  <a:pt x="239720" y="2012987"/>
                </a:lnTo>
                <a:lnTo>
                  <a:pt x="266976" y="2049348"/>
                </a:lnTo>
                <a:lnTo>
                  <a:pt x="295485" y="2084687"/>
                </a:lnTo>
                <a:lnTo>
                  <a:pt x="325214" y="2118970"/>
                </a:lnTo>
                <a:lnTo>
                  <a:pt x="356131" y="2152164"/>
                </a:lnTo>
                <a:lnTo>
                  <a:pt x="388203" y="2184236"/>
                </a:lnTo>
                <a:lnTo>
                  <a:pt x="421396" y="2215153"/>
                </a:lnTo>
                <a:lnTo>
                  <a:pt x="455679" y="2244883"/>
                </a:lnTo>
                <a:lnTo>
                  <a:pt x="491017" y="2273392"/>
                </a:lnTo>
                <a:lnTo>
                  <a:pt x="527378" y="2300648"/>
                </a:lnTo>
                <a:lnTo>
                  <a:pt x="564730" y="2326618"/>
                </a:lnTo>
                <a:lnTo>
                  <a:pt x="603039" y="2351269"/>
                </a:lnTo>
                <a:lnTo>
                  <a:pt x="642272" y="2374568"/>
                </a:lnTo>
                <a:lnTo>
                  <a:pt x="682397" y="2396482"/>
                </a:lnTo>
                <a:lnTo>
                  <a:pt x="723380" y="2416978"/>
                </a:lnTo>
                <a:lnTo>
                  <a:pt x="765189" y="2436024"/>
                </a:lnTo>
                <a:lnTo>
                  <a:pt x="807791" y="2453586"/>
                </a:lnTo>
                <a:lnTo>
                  <a:pt x="851153" y="2469631"/>
                </a:lnTo>
                <a:lnTo>
                  <a:pt x="895242" y="2484127"/>
                </a:lnTo>
                <a:lnTo>
                  <a:pt x="940025" y="2497041"/>
                </a:lnTo>
                <a:lnTo>
                  <a:pt x="985469" y="2508340"/>
                </a:lnTo>
                <a:lnTo>
                  <a:pt x="1031542" y="2517990"/>
                </a:lnTo>
                <a:lnTo>
                  <a:pt x="1078210" y="2525960"/>
                </a:lnTo>
                <a:lnTo>
                  <a:pt x="1125441" y="2532216"/>
                </a:lnTo>
                <a:lnTo>
                  <a:pt x="1173202" y="2536726"/>
                </a:lnTo>
                <a:lnTo>
                  <a:pt x="1221459" y="2539455"/>
                </a:lnTo>
                <a:lnTo>
                  <a:pt x="1270181" y="2540372"/>
                </a:lnTo>
                <a:lnTo>
                  <a:pt x="11912652" y="2540372"/>
                </a:lnTo>
                <a:lnTo>
                  <a:pt x="11961374" y="2539455"/>
                </a:lnTo>
                <a:lnTo>
                  <a:pt x="12009631" y="2536726"/>
                </a:lnTo>
                <a:lnTo>
                  <a:pt x="12057392" y="2532216"/>
                </a:lnTo>
                <a:lnTo>
                  <a:pt x="12104623" y="2525960"/>
                </a:lnTo>
                <a:lnTo>
                  <a:pt x="12151291" y="2517990"/>
                </a:lnTo>
                <a:lnTo>
                  <a:pt x="12197364" y="2508340"/>
                </a:lnTo>
                <a:lnTo>
                  <a:pt x="12242808" y="2497041"/>
                </a:lnTo>
                <a:lnTo>
                  <a:pt x="12287591" y="2484127"/>
                </a:lnTo>
                <a:lnTo>
                  <a:pt x="12331680" y="2469631"/>
                </a:lnTo>
                <a:lnTo>
                  <a:pt x="12375042" y="2453586"/>
                </a:lnTo>
                <a:lnTo>
                  <a:pt x="12417644" y="2436024"/>
                </a:lnTo>
                <a:lnTo>
                  <a:pt x="12459453" y="2416978"/>
                </a:lnTo>
                <a:lnTo>
                  <a:pt x="12500437" y="2396482"/>
                </a:lnTo>
                <a:lnTo>
                  <a:pt x="12540561" y="2374568"/>
                </a:lnTo>
                <a:lnTo>
                  <a:pt x="12579795" y="2351269"/>
                </a:lnTo>
                <a:lnTo>
                  <a:pt x="12618103" y="2326618"/>
                </a:lnTo>
                <a:lnTo>
                  <a:pt x="12655455" y="2300648"/>
                </a:lnTo>
                <a:lnTo>
                  <a:pt x="12691816" y="2273392"/>
                </a:lnTo>
                <a:lnTo>
                  <a:pt x="12727155" y="2244883"/>
                </a:lnTo>
                <a:lnTo>
                  <a:pt x="12761437" y="2215153"/>
                </a:lnTo>
                <a:lnTo>
                  <a:pt x="12794630" y="2184236"/>
                </a:lnTo>
                <a:lnTo>
                  <a:pt x="12826702" y="2152164"/>
                </a:lnTo>
                <a:lnTo>
                  <a:pt x="12857619" y="2118970"/>
                </a:lnTo>
                <a:lnTo>
                  <a:pt x="12887349" y="2084687"/>
                </a:lnTo>
                <a:lnTo>
                  <a:pt x="12915858" y="2049348"/>
                </a:lnTo>
                <a:lnTo>
                  <a:pt x="12943113" y="2012987"/>
                </a:lnTo>
                <a:lnTo>
                  <a:pt x="12969083" y="1975635"/>
                </a:lnTo>
                <a:lnTo>
                  <a:pt x="12993733" y="1937326"/>
                </a:lnTo>
                <a:lnTo>
                  <a:pt x="13017032" y="1898092"/>
                </a:lnTo>
                <a:lnTo>
                  <a:pt x="13038946" y="1857967"/>
                </a:lnTo>
                <a:lnTo>
                  <a:pt x="13059441" y="1816984"/>
                </a:lnTo>
                <a:lnTo>
                  <a:pt x="13078487" y="1775174"/>
                </a:lnTo>
                <a:lnTo>
                  <a:pt x="13096048" y="1732572"/>
                </a:lnTo>
                <a:lnTo>
                  <a:pt x="13112093" y="1689210"/>
                </a:lnTo>
                <a:lnTo>
                  <a:pt x="13126589" y="1645121"/>
                </a:lnTo>
                <a:lnTo>
                  <a:pt x="13139503" y="1600337"/>
                </a:lnTo>
                <a:lnTo>
                  <a:pt x="13150802" y="1554893"/>
                </a:lnTo>
                <a:lnTo>
                  <a:pt x="13160452" y="1508820"/>
                </a:lnTo>
                <a:lnTo>
                  <a:pt x="13168422" y="1462151"/>
                </a:lnTo>
                <a:lnTo>
                  <a:pt x="13174678" y="1414920"/>
                </a:lnTo>
                <a:lnTo>
                  <a:pt x="13179187" y="1367160"/>
                </a:lnTo>
                <a:lnTo>
                  <a:pt x="13181917" y="1318902"/>
                </a:lnTo>
                <a:lnTo>
                  <a:pt x="13182834" y="1270181"/>
                </a:lnTo>
                <a:lnTo>
                  <a:pt x="13181917" y="1221460"/>
                </a:lnTo>
                <a:lnTo>
                  <a:pt x="13179187" y="1173203"/>
                </a:lnTo>
                <a:lnTo>
                  <a:pt x="13174678" y="1125443"/>
                </a:lnTo>
                <a:lnTo>
                  <a:pt x="13168422" y="1078213"/>
                </a:lnTo>
                <a:lnTo>
                  <a:pt x="13160452" y="1031545"/>
                </a:lnTo>
                <a:lnTo>
                  <a:pt x="13150802" y="985473"/>
                </a:lnTo>
                <a:lnTo>
                  <a:pt x="13139503" y="940028"/>
                </a:lnTo>
                <a:lnTo>
                  <a:pt x="13126589" y="895246"/>
                </a:lnTo>
                <a:lnTo>
                  <a:pt x="13112093" y="851157"/>
                </a:lnTo>
                <a:lnTo>
                  <a:pt x="13096048" y="807795"/>
                </a:lnTo>
                <a:lnTo>
                  <a:pt x="13078487" y="765193"/>
                </a:lnTo>
                <a:lnTo>
                  <a:pt x="13059441" y="723384"/>
                </a:lnTo>
                <a:lnTo>
                  <a:pt x="13038946" y="682401"/>
                </a:lnTo>
                <a:lnTo>
                  <a:pt x="13017032" y="642276"/>
                </a:lnTo>
                <a:lnTo>
                  <a:pt x="12993733" y="603043"/>
                </a:lnTo>
                <a:lnTo>
                  <a:pt x="12969083" y="564734"/>
                </a:lnTo>
                <a:lnTo>
                  <a:pt x="12943113" y="527383"/>
                </a:lnTo>
                <a:lnTo>
                  <a:pt x="12915858" y="491021"/>
                </a:lnTo>
                <a:lnTo>
                  <a:pt x="12887349" y="455683"/>
                </a:lnTo>
                <a:lnTo>
                  <a:pt x="12857619" y="421401"/>
                </a:lnTo>
                <a:lnTo>
                  <a:pt x="12826702" y="388207"/>
                </a:lnTo>
                <a:lnTo>
                  <a:pt x="12794630" y="356135"/>
                </a:lnTo>
                <a:lnTo>
                  <a:pt x="12761437" y="325218"/>
                </a:lnTo>
                <a:lnTo>
                  <a:pt x="12727155" y="295488"/>
                </a:lnTo>
                <a:lnTo>
                  <a:pt x="12691816" y="266979"/>
                </a:lnTo>
                <a:lnTo>
                  <a:pt x="12655455" y="239723"/>
                </a:lnTo>
                <a:lnTo>
                  <a:pt x="12618103" y="213753"/>
                </a:lnTo>
                <a:lnTo>
                  <a:pt x="12579795" y="189102"/>
                </a:lnTo>
                <a:lnTo>
                  <a:pt x="12540561" y="165804"/>
                </a:lnTo>
                <a:lnTo>
                  <a:pt x="12500437" y="143890"/>
                </a:lnTo>
                <a:lnTo>
                  <a:pt x="12459453" y="123394"/>
                </a:lnTo>
                <a:lnTo>
                  <a:pt x="12417644" y="104348"/>
                </a:lnTo>
                <a:lnTo>
                  <a:pt x="12375042" y="86786"/>
                </a:lnTo>
                <a:lnTo>
                  <a:pt x="12331680" y="70741"/>
                </a:lnTo>
                <a:lnTo>
                  <a:pt x="12287591" y="56245"/>
                </a:lnTo>
                <a:lnTo>
                  <a:pt x="12242808" y="43331"/>
                </a:lnTo>
                <a:lnTo>
                  <a:pt x="12197364" y="32032"/>
                </a:lnTo>
                <a:lnTo>
                  <a:pt x="12151291" y="22381"/>
                </a:lnTo>
                <a:lnTo>
                  <a:pt x="12104623" y="14412"/>
                </a:lnTo>
                <a:lnTo>
                  <a:pt x="12057392" y="8156"/>
                </a:lnTo>
                <a:lnTo>
                  <a:pt x="12009631" y="3646"/>
                </a:lnTo>
                <a:lnTo>
                  <a:pt x="11961374" y="917"/>
                </a:lnTo>
                <a:lnTo>
                  <a:pt x="11912652" y="0"/>
                </a:lnTo>
                <a:lnTo>
                  <a:pt x="1270181" y="0"/>
                </a:lnTo>
                <a:close/>
              </a:path>
            </a:pathLst>
          </a:custGeom>
          <a:ln w="52354">
            <a:solidFill>
              <a:srgbClr val="FF9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95112" y="6617151"/>
            <a:ext cx="11915775" cy="163830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 marR="5080" indent="1084580">
              <a:lnSpc>
                <a:spcPts val="4120"/>
              </a:lnSpc>
              <a:spcBef>
                <a:spcPts val="515"/>
              </a:spcBef>
            </a:pPr>
            <a:r>
              <a:rPr sz="3700" spc="60" dirty="0">
                <a:solidFill>
                  <a:srgbClr val="1D1D1D"/>
                </a:solidFill>
                <a:latin typeface="Verdana"/>
                <a:cs typeface="Verdana"/>
              </a:rPr>
              <a:t>СЭКОНОМЬТЕ</a:t>
            </a:r>
            <a:r>
              <a:rPr sz="3700" spc="-390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3700" spc="75" dirty="0">
                <a:solidFill>
                  <a:srgbClr val="1D1D1D"/>
                </a:solidFill>
                <a:latin typeface="Verdana"/>
                <a:cs typeface="Verdana"/>
              </a:rPr>
              <a:t>ДО</a:t>
            </a:r>
            <a:r>
              <a:rPr sz="3700" spc="-405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3700" spc="-215" dirty="0">
                <a:solidFill>
                  <a:srgbClr val="1D1D1D"/>
                </a:solidFill>
                <a:latin typeface="Verdana"/>
                <a:cs typeface="Verdana"/>
              </a:rPr>
              <a:t>50%</a:t>
            </a:r>
            <a:r>
              <a:rPr sz="3700" spc="-409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3700" spc="140" dirty="0">
                <a:solidFill>
                  <a:srgbClr val="1D1D1D"/>
                </a:solidFill>
                <a:latin typeface="Verdana"/>
                <a:cs typeface="Verdana"/>
              </a:rPr>
              <a:t>ФОНДА</a:t>
            </a:r>
            <a:r>
              <a:rPr sz="3700" spc="-385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3700" spc="-10" dirty="0">
                <a:solidFill>
                  <a:srgbClr val="1D1D1D"/>
                </a:solidFill>
                <a:latin typeface="Verdana"/>
                <a:cs typeface="Verdana"/>
              </a:rPr>
              <a:t>ОПЛАТЫ </a:t>
            </a:r>
            <a:r>
              <a:rPr sz="3700" spc="210" dirty="0">
                <a:solidFill>
                  <a:srgbClr val="1D1D1D"/>
                </a:solidFill>
                <a:latin typeface="Verdana"/>
                <a:cs typeface="Verdana"/>
              </a:rPr>
              <a:t>ТРУДА</a:t>
            </a:r>
            <a:r>
              <a:rPr sz="3700" spc="-380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3700" spc="100" dirty="0">
                <a:solidFill>
                  <a:srgbClr val="1D1D1D"/>
                </a:solidFill>
                <a:latin typeface="Verdana"/>
                <a:cs typeface="Verdana"/>
              </a:rPr>
              <a:t>ВМЕСТЕ</a:t>
            </a:r>
            <a:r>
              <a:rPr sz="3700" spc="-380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3700" spc="180" dirty="0">
                <a:solidFill>
                  <a:srgbClr val="1D1D1D"/>
                </a:solidFill>
                <a:latin typeface="Verdana"/>
                <a:cs typeface="Verdana"/>
              </a:rPr>
              <a:t>С</a:t>
            </a:r>
            <a:r>
              <a:rPr sz="3700" spc="-380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3700" spc="-50" dirty="0">
                <a:solidFill>
                  <a:srgbClr val="1D1D1D"/>
                </a:solidFill>
                <a:latin typeface="Verdana"/>
                <a:cs typeface="Verdana"/>
              </a:rPr>
              <a:t>UNITWORK</a:t>
            </a:r>
            <a:r>
              <a:rPr sz="3700" spc="-400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3700" spc="-520" dirty="0">
                <a:solidFill>
                  <a:srgbClr val="1D1D1D"/>
                </a:solidFill>
                <a:latin typeface="Verdana"/>
                <a:cs typeface="Verdana"/>
              </a:rPr>
              <a:t>–</a:t>
            </a:r>
            <a:r>
              <a:rPr sz="3700" spc="-405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3700" spc="85" dirty="0">
                <a:solidFill>
                  <a:srgbClr val="1D1D1D"/>
                </a:solidFill>
                <a:latin typeface="Verdana"/>
                <a:cs typeface="Verdana"/>
              </a:rPr>
              <a:t>ЛИДЕРОМ</a:t>
            </a:r>
            <a:r>
              <a:rPr sz="3700" spc="-375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3700" spc="80" dirty="0">
                <a:solidFill>
                  <a:srgbClr val="1D1D1D"/>
                </a:solidFill>
                <a:latin typeface="Verdana"/>
                <a:cs typeface="Verdana"/>
              </a:rPr>
              <a:t>РЫНКА</a:t>
            </a:r>
            <a:endParaRPr sz="3700">
              <a:latin typeface="Verdana"/>
              <a:cs typeface="Verdana"/>
            </a:endParaRPr>
          </a:p>
          <a:p>
            <a:pPr marL="1141730">
              <a:lnSpc>
                <a:spcPts val="4040"/>
              </a:lnSpc>
            </a:pPr>
            <a:r>
              <a:rPr sz="3700" spc="105" dirty="0">
                <a:solidFill>
                  <a:srgbClr val="1D1D1D"/>
                </a:solidFill>
                <a:latin typeface="Verdana"/>
                <a:cs typeface="Verdana"/>
              </a:rPr>
              <a:t>АУТСОРСИНГА</a:t>
            </a:r>
            <a:r>
              <a:rPr sz="3700" spc="-295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3700" dirty="0">
                <a:solidFill>
                  <a:srgbClr val="1D1D1D"/>
                </a:solidFill>
                <a:latin typeface="Verdana"/>
                <a:cs typeface="Verdana"/>
              </a:rPr>
              <a:t>РАБОЧЕГО</a:t>
            </a:r>
            <a:r>
              <a:rPr sz="3700" spc="-290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3700" spc="105" dirty="0">
                <a:solidFill>
                  <a:srgbClr val="1D1D1D"/>
                </a:solidFill>
                <a:latin typeface="Verdana"/>
                <a:cs typeface="Verdana"/>
              </a:rPr>
              <a:t>ПЕРСОНАЛА</a:t>
            </a:r>
            <a:endParaRPr sz="370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8779" y="249880"/>
            <a:ext cx="125650" cy="1256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8779" y="836249"/>
            <a:ext cx="125650" cy="1256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8779" y="1422619"/>
            <a:ext cx="125650" cy="12565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2682" y="249880"/>
            <a:ext cx="125650" cy="12565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8779" y="2008989"/>
            <a:ext cx="125650" cy="12565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22682" y="836249"/>
            <a:ext cx="125650" cy="12565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2682" y="1422619"/>
            <a:ext cx="125650" cy="12565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2682" y="2008989"/>
            <a:ext cx="125650" cy="12565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30490" y="249880"/>
            <a:ext cx="125650" cy="12565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30490" y="836249"/>
            <a:ext cx="125650" cy="12565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30490" y="2008989"/>
            <a:ext cx="125650" cy="12565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30490" y="1422619"/>
            <a:ext cx="125650" cy="12565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376586" y="249880"/>
            <a:ext cx="125650" cy="12565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76586" y="836249"/>
            <a:ext cx="125650" cy="12565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76586" y="1422619"/>
            <a:ext cx="125650" cy="12565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76586" y="2008989"/>
            <a:ext cx="125650" cy="12565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84394" y="249880"/>
            <a:ext cx="125650" cy="12565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84394" y="836249"/>
            <a:ext cx="125650" cy="12565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84394" y="1422619"/>
            <a:ext cx="125650" cy="12565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84394" y="2008989"/>
            <a:ext cx="125650" cy="125650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1256506" y="7067844"/>
            <a:ext cx="2565400" cy="2546350"/>
          </a:xfrm>
          <a:custGeom>
            <a:avLst/>
            <a:gdLst/>
            <a:ahLst/>
            <a:cxnLst/>
            <a:rect l="l" t="t" r="r" b="b"/>
            <a:pathLst>
              <a:path w="2565400" h="2546350">
                <a:moveTo>
                  <a:pt x="1282683" y="0"/>
                </a:moveTo>
                <a:lnTo>
                  <a:pt x="1234595" y="878"/>
                </a:lnTo>
                <a:lnTo>
                  <a:pt x="1186955" y="3491"/>
                </a:lnTo>
                <a:lnTo>
                  <a:pt x="1139792" y="7810"/>
                </a:lnTo>
                <a:lnTo>
                  <a:pt x="1093137" y="13803"/>
                </a:lnTo>
                <a:lnTo>
                  <a:pt x="1047022" y="21439"/>
                </a:lnTo>
                <a:lnTo>
                  <a:pt x="1001478" y="30687"/>
                </a:lnTo>
                <a:lnTo>
                  <a:pt x="956536" y="41518"/>
                </a:lnTo>
                <a:lnTo>
                  <a:pt x="912227" y="53899"/>
                </a:lnTo>
                <a:lnTo>
                  <a:pt x="868581" y="67801"/>
                </a:lnTo>
                <a:lnTo>
                  <a:pt x="825630" y="83192"/>
                </a:lnTo>
                <a:lnTo>
                  <a:pt x="783404" y="100042"/>
                </a:lnTo>
                <a:lnTo>
                  <a:pt x="741935" y="118319"/>
                </a:lnTo>
                <a:lnTo>
                  <a:pt x="701254" y="137994"/>
                </a:lnTo>
                <a:lnTo>
                  <a:pt x="661392" y="159036"/>
                </a:lnTo>
                <a:lnTo>
                  <a:pt x="622380" y="181413"/>
                </a:lnTo>
                <a:lnTo>
                  <a:pt x="584248" y="205095"/>
                </a:lnTo>
                <a:lnTo>
                  <a:pt x="547028" y="230051"/>
                </a:lnTo>
                <a:lnTo>
                  <a:pt x="510750" y="256250"/>
                </a:lnTo>
                <a:lnTo>
                  <a:pt x="475447" y="283662"/>
                </a:lnTo>
                <a:lnTo>
                  <a:pt x="441148" y="312256"/>
                </a:lnTo>
                <a:lnTo>
                  <a:pt x="407885" y="342000"/>
                </a:lnTo>
                <a:lnTo>
                  <a:pt x="375688" y="372865"/>
                </a:lnTo>
                <a:lnTo>
                  <a:pt x="344590" y="404820"/>
                </a:lnTo>
                <a:lnTo>
                  <a:pt x="314620" y="437833"/>
                </a:lnTo>
                <a:lnTo>
                  <a:pt x="285810" y="471874"/>
                </a:lnTo>
                <a:lnTo>
                  <a:pt x="258190" y="506912"/>
                </a:lnTo>
                <a:lnTo>
                  <a:pt x="231792" y="542917"/>
                </a:lnTo>
                <a:lnTo>
                  <a:pt x="206647" y="579857"/>
                </a:lnTo>
                <a:lnTo>
                  <a:pt x="182786" y="617702"/>
                </a:lnTo>
                <a:lnTo>
                  <a:pt x="160240" y="656421"/>
                </a:lnTo>
                <a:lnTo>
                  <a:pt x="139039" y="695984"/>
                </a:lnTo>
                <a:lnTo>
                  <a:pt x="119215" y="736359"/>
                </a:lnTo>
                <a:lnTo>
                  <a:pt x="100799" y="777516"/>
                </a:lnTo>
                <a:lnTo>
                  <a:pt x="83822" y="819424"/>
                </a:lnTo>
                <a:lnTo>
                  <a:pt x="68314" y="862052"/>
                </a:lnTo>
                <a:lnTo>
                  <a:pt x="54307" y="905369"/>
                </a:lnTo>
                <a:lnTo>
                  <a:pt x="41832" y="949346"/>
                </a:lnTo>
                <a:lnTo>
                  <a:pt x="30919" y="993950"/>
                </a:lnTo>
                <a:lnTo>
                  <a:pt x="21601" y="1039151"/>
                </a:lnTo>
                <a:lnTo>
                  <a:pt x="13907" y="1084919"/>
                </a:lnTo>
                <a:lnTo>
                  <a:pt x="7869" y="1131223"/>
                </a:lnTo>
                <a:lnTo>
                  <a:pt x="3518" y="1178031"/>
                </a:lnTo>
                <a:lnTo>
                  <a:pt x="884" y="1225314"/>
                </a:lnTo>
                <a:lnTo>
                  <a:pt x="0" y="1273039"/>
                </a:lnTo>
                <a:lnTo>
                  <a:pt x="884" y="1320765"/>
                </a:lnTo>
                <a:lnTo>
                  <a:pt x="3518" y="1368047"/>
                </a:lnTo>
                <a:lnTo>
                  <a:pt x="7869" y="1414856"/>
                </a:lnTo>
                <a:lnTo>
                  <a:pt x="13907" y="1461159"/>
                </a:lnTo>
                <a:lnTo>
                  <a:pt x="21601" y="1506927"/>
                </a:lnTo>
                <a:lnTo>
                  <a:pt x="30919" y="1552128"/>
                </a:lnTo>
                <a:lnTo>
                  <a:pt x="41832" y="1596732"/>
                </a:lnTo>
                <a:lnTo>
                  <a:pt x="54307" y="1640708"/>
                </a:lnTo>
                <a:lnTo>
                  <a:pt x="68314" y="1684026"/>
                </a:lnTo>
                <a:lnTo>
                  <a:pt x="83822" y="1726654"/>
                </a:lnTo>
                <a:lnTo>
                  <a:pt x="100799" y="1768561"/>
                </a:lnTo>
                <a:lnTo>
                  <a:pt x="119215" y="1809718"/>
                </a:lnTo>
                <a:lnTo>
                  <a:pt x="139039" y="1850093"/>
                </a:lnTo>
                <a:lnTo>
                  <a:pt x="160240" y="1889655"/>
                </a:lnTo>
                <a:lnTo>
                  <a:pt x="182786" y="1928374"/>
                </a:lnTo>
                <a:lnTo>
                  <a:pt x="206647" y="1966219"/>
                </a:lnTo>
                <a:lnTo>
                  <a:pt x="231792" y="2003158"/>
                </a:lnTo>
                <a:lnTo>
                  <a:pt x="258190" y="2039163"/>
                </a:lnTo>
                <a:lnTo>
                  <a:pt x="285810" y="2074201"/>
                </a:lnTo>
                <a:lnTo>
                  <a:pt x="314620" y="2108241"/>
                </a:lnTo>
                <a:lnTo>
                  <a:pt x="344590" y="2141254"/>
                </a:lnTo>
                <a:lnTo>
                  <a:pt x="375688" y="2173208"/>
                </a:lnTo>
                <a:lnTo>
                  <a:pt x="407885" y="2204073"/>
                </a:lnTo>
                <a:lnTo>
                  <a:pt x="441148" y="2233817"/>
                </a:lnTo>
                <a:lnTo>
                  <a:pt x="475447" y="2262410"/>
                </a:lnTo>
                <a:lnTo>
                  <a:pt x="510750" y="2289822"/>
                </a:lnTo>
                <a:lnTo>
                  <a:pt x="547028" y="2316021"/>
                </a:lnTo>
                <a:lnTo>
                  <a:pt x="584248" y="2340977"/>
                </a:lnTo>
                <a:lnTo>
                  <a:pt x="622380" y="2364658"/>
                </a:lnTo>
                <a:lnTo>
                  <a:pt x="661392" y="2387035"/>
                </a:lnTo>
                <a:lnTo>
                  <a:pt x="701254" y="2408076"/>
                </a:lnTo>
                <a:lnTo>
                  <a:pt x="741935" y="2427751"/>
                </a:lnTo>
                <a:lnTo>
                  <a:pt x="783404" y="2446028"/>
                </a:lnTo>
                <a:lnTo>
                  <a:pt x="825630" y="2462878"/>
                </a:lnTo>
                <a:lnTo>
                  <a:pt x="868581" y="2478269"/>
                </a:lnTo>
                <a:lnTo>
                  <a:pt x="912227" y="2492170"/>
                </a:lnTo>
                <a:lnTo>
                  <a:pt x="956536" y="2504551"/>
                </a:lnTo>
                <a:lnTo>
                  <a:pt x="1001478" y="2515381"/>
                </a:lnTo>
                <a:lnTo>
                  <a:pt x="1047022" y="2524630"/>
                </a:lnTo>
                <a:lnTo>
                  <a:pt x="1093137" y="2532266"/>
                </a:lnTo>
                <a:lnTo>
                  <a:pt x="1139792" y="2538258"/>
                </a:lnTo>
                <a:lnTo>
                  <a:pt x="1186955" y="2542577"/>
                </a:lnTo>
                <a:lnTo>
                  <a:pt x="1234595" y="2545191"/>
                </a:lnTo>
                <a:lnTo>
                  <a:pt x="1282683" y="2546069"/>
                </a:lnTo>
                <a:lnTo>
                  <a:pt x="1330770" y="2545191"/>
                </a:lnTo>
                <a:lnTo>
                  <a:pt x="1378411" y="2542577"/>
                </a:lnTo>
                <a:lnTo>
                  <a:pt x="1425574" y="2538258"/>
                </a:lnTo>
                <a:lnTo>
                  <a:pt x="1472229" y="2532266"/>
                </a:lnTo>
                <a:lnTo>
                  <a:pt x="1518343" y="2524630"/>
                </a:lnTo>
                <a:lnTo>
                  <a:pt x="1563887" y="2515381"/>
                </a:lnTo>
                <a:lnTo>
                  <a:pt x="1608830" y="2504551"/>
                </a:lnTo>
                <a:lnTo>
                  <a:pt x="1653139" y="2492170"/>
                </a:lnTo>
                <a:lnTo>
                  <a:pt x="1696785" y="2478269"/>
                </a:lnTo>
                <a:lnTo>
                  <a:pt x="1739736" y="2462878"/>
                </a:lnTo>
                <a:lnTo>
                  <a:pt x="1781962" y="2446028"/>
                </a:lnTo>
                <a:lnTo>
                  <a:pt x="1823430" y="2427751"/>
                </a:lnTo>
                <a:lnTo>
                  <a:pt x="1864111" y="2408076"/>
                </a:lnTo>
                <a:lnTo>
                  <a:pt x="1903974" y="2387035"/>
                </a:lnTo>
                <a:lnTo>
                  <a:pt x="1942986" y="2364658"/>
                </a:lnTo>
                <a:lnTo>
                  <a:pt x="1981118" y="2340977"/>
                </a:lnTo>
                <a:lnTo>
                  <a:pt x="2018338" y="2316021"/>
                </a:lnTo>
                <a:lnTo>
                  <a:pt x="2054616" y="2289822"/>
                </a:lnTo>
                <a:lnTo>
                  <a:pt x="2089919" y="2262410"/>
                </a:lnTo>
                <a:lnTo>
                  <a:pt x="2124218" y="2233817"/>
                </a:lnTo>
                <a:lnTo>
                  <a:pt x="2157481" y="2204073"/>
                </a:lnTo>
                <a:lnTo>
                  <a:pt x="2189678" y="2173208"/>
                </a:lnTo>
                <a:lnTo>
                  <a:pt x="2220776" y="2141254"/>
                </a:lnTo>
                <a:lnTo>
                  <a:pt x="2250746" y="2108241"/>
                </a:lnTo>
                <a:lnTo>
                  <a:pt x="2279556" y="2074201"/>
                </a:lnTo>
                <a:lnTo>
                  <a:pt x="2307176" y="2039163"/>
                </a:lnTo>
                <a:lnTo>
                  <a:pt x="2333574" y="2003158"/>
                </a:lnTo>
                <a:lnTo>
                  <a:pt x="2358718" y="1966219"/>
                </a:lnTo>
                <a:lnTo>
                  <a:pt x="2382580" y="1928374"/>
                </a:lnTo>
                <a:lnTo>
                  <a:pt x="2405126" y="1889655"/>
                </a:lnTo>
                <a:lnTo>
                  <a:pt x="2426327" y="1850093"/>
                </a:lnTo>
                <a:lnTo>
                  <a:pt x="2446151" y="1809718"/>
                </a:lnTo>
                <a:lnTo>
                  <a:pt x="2464567" y="1768561"/>
                </a:lnTo>
                <a:lnTo>
                  <a:pt x="2481544" y="1726654"/>
                </a:lnTo>
                <a:lnTo>
                  <a:pt x="2497052" y="1684026"/>
                </a:lnTo>
                <a:lnTo>
                  <a:pt x="2511059" y="1640708"/>
                </a:lnTo>
                <a:lnTo>
                  <a:pt x="2523534" y="1596732"/>
                </a:lnTo>
                <a:lnTo>
                  <a:pt x="2534446" y="1552128"/>
                </a:lnTo>
                <a:lnTo>
                  <a:pt x="2543765" y="1506927"/>
                </a:lnTo>
                <a:lnTo>
                  <a:pt x="2551459" y="1461159"/>
                </a:lnTo>
                <a:lnTo>
                  <a:pt x="2557497" y="1414856"/>
                </a:lnTo>
                <a:lnTo>
                  <a:pt x="2561848" y="1368047"/>
                </a:lnTo>
                <a:lnTo>
                  <a:pt x="2564482" y="1320765"/>
                </a:lnTo>
                <a:lnTo>
                  <a:pt x="2565366" y="1273039"/>
                </a:lnTo>
                <a:lnTo>
                  <a:pt x="2564482" y="1225314"/>
                </a:lnTo>
                <a:lnTo>
                  <a:pt x="2561848" y="1178031"/>
                </a:lnTo>
                <a:lnTo>
                  <a:pt x="2557497" y="1131223"/>
                </a:lnTo>
                <a:lnTo>
                  <a:pt x="2551459" y="1084919"/>
                </a:lnTo>
                <a:lnTo>
                  <a:pt x="2543765" y="1039151"/>
                </a:lnTo>
                <a:lnTo>
                  <a:pt x="2534446" y="993950"/>
                </a:lnTo>
                <a:lnTo>
                  <a:pt x="2523534" y="949346"/>
                </a:lnTo>
                <a:lnTo>
                  <a:pt x="2511059" y="905369"/>
                </a:lnTo>
                <a:lnTo>
                  <a:pt x="2497052" y="862052"/>
                </a:lnTo>
                <a:lnTo>
                  <a:pt x="2481544" y="819424"/>
                </a:lnTo>
                <a:lnTo>
                  <a:pt x="2464567" y="777516"/>
                </a:lnTo>
                <a:lnTo>
                  <a:pt x="2446151" y="736359"/>
                </a:lnTo>
                <a:lnTo>
                  <a:pt x="2426327" y="695984"/>
                </a:lnTo>
                <a:lnTo>
                  <a:pt x="2405126" y="656421"/>
                </a:lnTo>
                <a:lnTo>
                  <a:pt x="2382580" y="617702"/>
                </a:lnTo>
                <a:lnTo>
                  <a:pt x="2358718" y="579857"/>
                </a:lnTo>
                <a:lnTo>
                  <a:pt x="2333574" y="542917"/>
                </a:lnTo>
                <a:lnTo>
                  <a:pt x="2307176" y="506912"/>
                </a:lnTo>
                <a:lnTo>
                  <a:pt x="2279556" y="471874"/>
                </a:lnTo>
                <a:lnTo>
                  <a:pt x="2250746" y="437833"/>
                </a:lnTo>
                <a:lnTo>
                  <a:pt x="2220776" y="404820"/>
                </a:lnTo>
                <a:lnTo>
                  <a:pt x="2189678" y="372865"/>
                </a:lnTo>
                <a:lnTo>
                  <a:pt x="2157481" y="342000"/>
                </a:lnTo>
                <a:lnTo>
                  <a:pt x="2124218" y="312256"/>
                </a:lnTo>
                <a:lnTo>
                  <a:pt x="2089919" y="283662"/>
                </a:lnTo>
                <a:lnTo>
                  <a:pt x="2054616" y="256250"/>
                </a:lnTo>
                <a:lnTo>
                  <a:pt x="2018338" y="230051"/>
                </a:lnTo>
                <a:lnTo>
                  <a:pt x="1981118" y="205095"/>
                </a:lnTo>
                <a:lnTo>
                  <a:pt x="1942986" y="181413"/>
                </a:lnTo>
                <a:lnTo>
                  <a:pt x="1903974" y="159036"/>
                </a:lnTo>
                <a:lnTo>
                  <a:pt x="1864111" y="137994"/>
                </a:lnTo>
                <a:lnTo>
                  <a:pt x="1823430" y="118319"/>
                </a:lnTo>
                <a:lnTo>
                  <a:pt x="1781962" y="100042"/>
                </a:lnTo>
                <a:lnTo>
                  <a:pt x="1739736" y="83192"/>
                </a:lnTo>
                <a:lnTo>
                  <a:pt x="1696785" y="67801"/>
                </a:lnTo>
                <a:lnTo>
                  <a:pt x="1653139" y="53899"/>
                </a:lnTo>
                <a:lnTo>
                  <a:pt x="1608830" y="41518"/>
                </a:lnTo>
                <a:lnTo>
                  <a:pt x="1563887" y="30687"/>
                </a:lnTo>
                <a:lnTo>
                  <a:pt x="1518343" y="21439"/>
                </a:lnTo>
                <a:lnTo>
                  <a:pt x="1472229" y="13803"/>
                </a:lnTo>
                <a:lnTo>
                  <a:pt x="1425574" y="7810"/>
                </a:lnTo>
                <a:lnTo>
                  <a:pt x="1378411" y="3491"/>
                </a:lnTo>
                <a:lnTo>
                  <a:pt x="1330770" y="878"/>
                </a:lnTo>
                <a:lnTo>
                  <a:pt x="1282683" y="0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52592" y="2685782"/>
            <a:ext cx="1487170" cy="1487170"/>
          </a:xfrm>
          <a:custGeom>
            <a:avLst/>
            <a:gdLst/>
            <a:ahLst/>
            <a:cxnLst/>
            <a:rect l="l" t="t" r="r" b="b"/>
            <a:pathLst>
              <a:path w="1487170" h="1487170">
                <a:moveTo>
                  <a:pt x="743432" y="1486865"/>
                </a:moveTo>
                <a:lnTo>
                  <a:pt x="792313" y="1485284"/>
                </a:lnTo>
                <a:lnTo>
                  <a:pt x="840349" y="1480605"/>
                </a:lnTo>
                <a:lnTo>
                  <a:pt x="887444" y="1472927"/>
                </a:lnTo>
                <a:lnTo>
                  <a:pt x="933498" y="1462347"/>
                </a:lnTo>
                <a:lnTo>
                  <a:pt x="978414" y="1448964"/>
                </a:lnTo>
                <a:lnTo>
                  <a:pt x="1022094" y="1432876"/>
                </a:lnTo>
                <a:lnTo>
                  <a:pt x="1064440" y="1414179"/>
                </a:lnTo>
                <a:lnTo>
                  <a:pt x="1105353" y="1392974"/>
                </a:lnTo>
                <a:lnTo>
                  <a:pt x="1144737" y="1369356"/>
                </a:lnTo>
                <a:lnTo>
                  <a:pt x="1182493" y="1343425"/>
                </a:lnTo>
                <a:lnTo>
                  <a:pt x="1218523" y="1315278"/>
                </a:lnTo>
                <a:lnTo>
                  <a:pt x="1252729" y="1285014"/>
                </a:lnTo>
                <a:lnTo>
                  <a:pt x="1285014" y="1252729"/>
                </a:lnTo>
                <a:lnTo>
                  <a:pt x="1315278" y="1218523"/>
                </a:lnTo>
                <a:lnTo>
                  <a:pt x="1343425" y="1182493"/>
                </a:lnTo>
                <a:lnTo>
                  <a:pt x="1369356" y="1144737"/>
                </a:lnTo>
                <a:lnTo>
                  <a:pt x="1392974" y="1105353"/>
                </a:lnTo>
                <a:lnTo>
                  <a:pt x="1414179" y="1064440"/>
                </a:lnTo>
                <a:lnTo>
                  <a:pt x="1432876" y="1022094"/>
                </a:lnTo>
                <a:lnTo>
                  <a:pt x="1448964" y="978414"/>
                </a:lnTo>
                <a:lnTo>
                  <a:pt x="1462347" y="933498"/>
                </a:lnTo>
                <a:lnTo>
                  <a:pt x="1472927" y="887444"/>
                </a:lnTo>
                <a:lnTo>
                  <a:pt x="1480605" y="840349"/>
                </a:lnTo>
                <a:lnTo>
                  <a:pt x="1485284" y="792313"/>
                </a:lnTo>
                <a:lnTo>
                  <a:pt x="1486865" y="743432"/>
                </a:lnTo>
                <a:lnTo>
                  <a:pt x="1485284" y="694552"/>
                </a:lnTo>
                <a:lnTo>
                  <a:pt x="1480605" y="646515"/>
                </a:lnTo>
                <a:lnTo>
                  <a:pt x="1472927" y="599421"/>
                </a:lnTo>
                <a:lnTo>
                  <a:pt x="1462347" y="553367"/>
                </a:lnTo>
                <a:lnTo>
                  <a:pt x="1448964" y="508451"/>
                </a:lnTo>
                <a:lnTo>
                  <a:pt x="1432876" y="464771"/>
                </a:lnTo>
                <a:lnTo>
                  <a:pt x="1414179" y="422425"/>
                </a:lnTo>
                <a:lnTo>
                  <a:pt x="1392974" y="381511"/>
                </a:lnTo>
                <a:lnTo>
                  <a:pt x="1369356" y="342127"/>
                </a:lnTo>
                <a:lnTo>
                  <a:pt x="1343425" y="304372"/>
                </a:lnTo>
                <a:lnTo>
                  <a:pt x="1315278" y="268342"/>
                </a:lnTo>
                <a:lnTo>
                  <a:pt x="1285014" y="234135"/>
                </a:lnTo>
                <a:lnTo>
                  <a:pt x="1252729" y="201851"/>
                </a:lnTo>
                <a:lnTo>
                  <a:pt x="1218523" y="171586"/>
                </a:lnTo>
                <a:lnTo>
                  <a:pt x="1182493" y="143440"/>
                </a:lnTo>
                <a:lnTo>
                  <a:pt x="1144737" y="117508"/>
                </a:lnTo>
                <a:lnTo>
                  <a:pt x="1105353" y="93891"/>
                </a:lnTo>
                <a:lnTo>
                  <a:pt x="1064440" y="72685"/>
                </a:lnTo>
                <a:lnTo>
                  <a:pt x="1022094" y="53989"/>
                </a:lnTo>
                <a:lnTo>
                  <a:pt x="978414" y="37900"/>
                </a:lnTo>
                <a:lnTo>
                  <a:pt x="933498" y="24517"/>
                </a:lnTo>
                <a:lnTo>
                  <a:pt x="887444" y="13938"/>
                </a:lnTo>
                <a:lnTo>
                  <a:pt x="840349" y="6260"/>
                </a:lnTo>
                <a:lnTo>
                  <a:pt x="792313" y="1581"/>
                </a:lnTo>
                <a:lnTo>
                  <a:pt x="743432" y="0"/>
                </a:lnTo>
                <a:lnTo>
                  <a:pt x="694552" y="1581"/>
                </a:lnTo>
                <a:lnTo>
                  <a:pt x="646515" y="6260"/>
                </a:lnTo>
                <a:lnTo>
                  <a:pt x="599421" y="13938"/>
                </a:lnTo>
                <a:lnTo>
                  <a:pt x="553367" y="24517"/>
                </a:lnTo>
                <a:lnTo>
                  <a:pt x="508451" y="37900"/>
                </a:lnTo>
                <a:lnTo>
                  <a:pt x="464771" y="53989"/>
                </a:lnTo>
                <a:lnTo>
                  <a:pt x="422425" y="72685"/>
                </a:lnTo>
                <a:lnTo>
                  <a:pt x="381511" y="93891"/>
                </a:lnTo>
                <a:lnTo>
                  <a:pt x="342127" y="117508"/>
                </a:lnTo>
                <a:lnTo>
                  <a:pt x="304372" y="143440"/>
                </a:lnTo>
                <a:lnTo>
                  <a:pt x="268342" y="171586"/>
                </a:lnTo>
                <a:lnTo>
                  <a:pt x="234135" y="201851"/>
                </a:lnTo>
                <a:lnTo>
                  <a:pt x="201851" y="234135"/>
                </a:lnTo>
                <a:lnTo>
                  <a:pt x="171586" y="268342"/>
                </a:lnTo>
                <a:lnTo>
                  <a:pt x="143440" y="304372"/>
                </a:lnTo>
                <a:lnTo>
                  <a:pt x="117508" y="342127"/>
                </a:lnTo>
                <a:lnTo>
                  <a:pt x="93891" y="381511"/>
                </a:lnTo>
                <a:lnTo>
                  <a:pt x="72685" y="422425"/>
                </a:lnTo>
                <a:lnTo>
                  <a:pt x="53989" y="464771"/>
                </a:lnTo>
                <a:lnTo>
                  <a:pt x="37900" y="508451"/>
                </a:lnTo>
                <a:lnTo>
                  <a:pt x="24517" y="553367"/>
                </a:lnTo>
                <a:lnTo>
                  <a:pt x="13938" y="599421"/>
                </a:lnTo>
                <a:lnTo>
                  <a:pt x="6260" y="646515"/>
                </a:lnTo>
                <a:lnTo>
                  <a:pt x="1581" y="694552"/>
                </a:lnTo>
                <a:lnTo>
                  <a:pt x="0" y="743432"/>
                </a:lnTo>
                <a:lnTo>
                  <a:pt x="1581" y="792313"/>
                </a:lnTo>
                <a:lnTo>
                  <a:pt x="6260" y="840349"/>
                </a:lnTo>
                <a:lnTo>
                  <a:pt x="13938" y="887444"/>
                </a:lnTo>
                <a:lnTo>
                  <a:pt x="24517" y="933498"/>
                </a:lnTo>
                <a:lnTo>
                  <a:pt x="37900" y="978414"/>
                </a:lnTo>
                <a:lnTo>
                  <a:pt x="53989" y="1022094"/>
                </a:lnTo>
                <a:lnTo>
                  <a:pt x="72685" y="1064440"/>
                </a:lnTo>
                <a:lnTo>
                  <a:pt x="93891" y="1105353"/>
                </a:lnTo>
                <a:lnTo>
                  <a:pt x="117508" y="1144737"/>
                </a:lnTo>
                <a:lnTo>
                  <a:pt x="143440" y="1182493"/>
                </a:lnTo>
                <a:lnTo>
                  <a:pt x="171586" y="1218523"/>
                </a:lnTo>
                <a:lnTo>
                  <a:pt x="201851" y="1252729"/>
                </a:lnTo>
                <a:lnTo>
                  <a:pt x="234135" y="1285014"/>
                </a:lnTo>
                <a:lnTo>
                  <a:pt x="268342" y="1315278"/>
                </a:lnTo>
                <a:lnTo>
                  <a:pt x="304372" y="1343425"/>
                </a:lnTo>
                <a:lnTo>
                  <a:pt x="342127" y="1369356"/>
                </a:lnTo>
                <a:lnTo>
                  <a:pt x="381511" y="1392974"/>
                </a:lnTo>
                <a:lnTo>
                  <a:pt x="422425" y="1414179"/>
                </a:lnTo>
                <a:lnTo>
                  <a:pt x="464771" y="1432876"/>
                </a:lnTo>
                <a:lnTo>
                  <a:pt x="508451" y="1448964"/>
                </a:lnTo>
                <a:lnTo>
                  <a:pt x="553367" y="1462347"/>
                </a:lnTo>
                <a:lnTo>
                  <a:pt x="599421" y="1472927"/>
                </a:lnTo>
                <a:lnTo>
                  <a:pt x="646515" y="1480605"/>
                </a:lnTo>
                <a:lnTo>
                  <a:pt x="694552" y="1485284"/>
                </a:lnTo>
                <a:lnTo>
                  <a:pt x="743432" y="1486865"/>
                </a:lnTo>
                <a:close/>
              </a:path>
            </a:pathLst>
          </a:custGeom>
          <a:ln w="52354">
            <a:solidFill>
              <a:srgbClr val="F545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60009" y="6582283"/>
            <a:ext cx="1487170" cy="1487170"/>
          </a:xfrm>
          <a:custGeom>
            <a:avLst/>
            <a:gdLst/>
            <a:ahLst/>
            <a:cxnLst/>
            <a:rect l="l" t="t" r="r" b="b"/>
            <a:pathLst>
              <a:path w="1487170" h="1487170">
                <a:moveTo>
                  <a:pt x="743432" y="1486865"/>
                </a:moveTo>
                <a:lnTo>
                  <a:pt x="792313" y="1485284"/>
                </a:lnTo>
                <a:lnTo>
                  <a:pt x="840349" y="1480605"/>
                </a:lnTo>
                <a:lnTo>
                  <a:pt x="887444" y="1472927"/>
                </a:lnTo>
                <a:lnTo>
                  <a:pt x="933498" y="1462347"/>
                </a:lnTo>
                <a:lnTo>
                  <a:pt x="978414" y="1448964"/>
                </a:lnTo>
                <a:lnTo>
                  <a:pt x="1022094" y="1432876"/>
                </a:lnTo>
                <a:lnTo>
                  <a:pt x="1064440" y="1414179"/>
                </a:lnTo>
                <a:lnTo>
                  <a:pt x="1105353" y="1392974"/>
                </a:lnTo>
                <a:lnTo>
                  <a:pt x="1144737" y="1369356"/>
                </a:lnTo>
                <a:lnTo>
                  <a:pt x="1182493" y="1343425"/>
                </a:lnTo>
                <a:lnTo>
                  <a:pt x="1218523" y="1315278"/>
                </a:lnTo>
                <a:lnTo>
                  <a:pt x="1252729" y="1285014"/>
                </a:lnTo>
                <a:lnTo>
                  <a:pt x="1285014" y="1252729"/>
                </a:lnTo>
                <a:lnTo>
                  <a:pt x="1315278" y="1218523"/>
                </a:lnTo>
                <a:lnTo>
                  <a:pt x="1343425" y="1182493"/>
                </a:lnTo>
                <a:lnTo>
                  <a:pt x="1369356" y="1144737"/>
                </a:lnTo>
                <a:lnTo>
                  <a:pt x="1392974" y="1105353"/>
                </a:lnTo>
                <a:lnTo>
                  <a:pt x="1414179" y="1064440"/>
                </a:lnTo>
                <a:lnTo>
                  <a:pt x="1432876" y="1022094"/>
                </a:lnTo>
                <a:lnTo>
                  <a:pt x="1448964" y="978414"/>
                </a:lnTo>
                <a:lnTo>
                  <a:pt x="1462347" y="933498"/>
                </a:lnTo>
                <a:lnTo>
                  <a:pt x="1472927" y="887444"/>
                </a:lnTo>
                <a:lnTo>
                  <a:pt x="1480605" y="840349"/>
                </a:lnTo>
                <a:lnTo>
                  <a:pt x="1485284" y="792313"/>
                </a:lnTo>
                <a:lnTo>
                  <a:pt x="1486865" y="743432"/>
                </a:lnTo>
                <a:lnTo>
                  <a:pt x="1485284" y="694552"/>
                </a:lnTo>
                <a:lnTo>
                  <a:pt x="1480605" y="646515"/>
                </a:lnTo>
                <a:lnTo>
                  <a:pt x="1472927" y="599421"/>
                </a:lnTo>
                <a:lnTo>
                  <a:pt x="1462347" y="553367"/>
                </a:lnTo>
                <a:lnTo>
                  <a:pt x="1448964" y="508451"/>
                </a:lnTo>
                <a:lnTo>
                  <a:pt x="1432876" y="464771"/>
                </a:lnTo>
                <a:lnTo>
                  <a:pt x="1414179" y="422425"/>
                </a:lnTo>
                <a:lnTo>
                  <a:pt x="1392974" y="381511"/>
                </a:lnTo>
                <a:lnTo>
                  <a:pt x="1369356" y="342127"/>
                </a:lnTo>
                <a:lnTo>
                  <a:pt x="1343425" y="304372"/>
                </a:lnTo>
                <a:lnTo>
                  <a:pt x="1315278" y="268342"/>
                </a:lnTo>
                <a:lnTo>
                  <a:pt x="1285014" y="234135"/>
                </a:lnTo>
                <a:lnTo>
                  <a:pt x="1252729" y="201851"/>
                </a:lnTo>
                <a:lnTo>
                  <a:pt x="1218523" y="171586"/>
                </a:lnTo>
                <a:lnTo>
                  <a:pt x="1182493" y="143440"/>
                </a:lnTo>
                <a:lnTo>
                  <a:pt x="1144737" y="117508"/>
                </a:lnTo>
                <a:lnTo>
                  <a:pt x="1105353" y="93891"/>
                </a:lnTo>
                <a:lnTo>
                  <a:pt x="1064440" y="72685"/>
                </a:lnTo>
                <a:lnTo>
                  <a:pt x="1022094" y="53989"/>
                </a:lnTo>
                <a:lnTo>
                  <a:pt x="978414" y="37900"/>
                </a:lnTo>
                <a:lnTo>
                  <a:pt x="933498" y="24517"/>
                </a:lnTo>
                <a:lnTo>
                  <a:pt x="887444" y="13938"/>
                </a:lnTo>
                <a:lnTo>
                  <a:pt x="840349" y="6260"/>
                </a:lnTo>
                <a:lnTo>
                  <a:pt x="792313" y="1581"/>
                </a:lnTo>
                <a:lnTo>
                  <a:pt x="743432" y="0"/>
                </a:lnTo>
                <a:lnTo>
                  <a:pt x="694552" y="1581"/>
                </a:lnTo>
                <a:lnTo>
                  <a:pt x="646515" y="6260"/>
                </a:lnTo>
                <a:lnTo>
                  <a:pt x="599421" y="13938"/>
                </a:lnTo>
                <a:lnTo>
                  <a:pt x="553367" y="24517"/>
                </a:lnTo>
                <a:lnTo>
                  <a:pt x="508451" y="37900"/>
                </a:lnTo>
                <a:lnTo>
                  <a:pt x="464771" y="53989"/>
                </a:lnTo>
                <a:lnTo>
                  <a:pt x="422425" y="72685"/>
                </a:lnTo>
                <a:lnTo>
                  <a:pt x="381511" y="93891"/>
                </a:lnTo>
                <a:lnTo>
                  <a:pt x="342127" y="117508"/>
                </a:lnTo>
                <a:lnTo>
                  <a:pt x="304372" y="143440"/>
                </a:lnTo>
                <a:lnTo>
                  <a:pt x="268342" y="171586"/>
                </a:lnTo>
                <a:lnTo>
                  <a:pt x="234135" y="201851"/>
                </a:lnTo>
                <a:lnTo>
                  <a:pt x="201851" y="234135"/>
                </a:lnTo>
                <a:lnTo>
                  <a:pt x="171586" y="268342"/>
                </a:lnTo>
                <a:lnTo>
                  <a:pt x="143440" y="304372"/>
                </a:lnTo>
                <a:lnTo>
                  <a:pt x="117508" y="342127"/>
                </a:lnTo>
                <a:lnTo>
                  <a:pt x="93891" y="381511"/>
                </a:lnTo>
                <a:lnTo>
                  <a:pt x="72685" y="422425"/>
                </a:lnTo>
                <a:lnTo>
                  <a:pt x="53989" y="464771"/>
                </a:lnTo>
                <a:lnTo>
                  <a:pt x="37900" y="508451"/>
                </a:lnTo>
                <a:lnTo>
                  <a:pt x="24517" y="553367"/>
                </a:lnTo>
                <a:lnTo>
                  <a:pt x="13938" y="599421"/>
                </a:lnTo>
                <a:lnTo>
                  <a:pt x="6260" y="646515"/>
                </a:lnTo>
                <a:lnTo>
                  <a:pt x="1581" y="694552"/>
                </a:lnTo>
                <a:lnTo>
                  <a:pt x="0" y="743432"/>
                </a:lnTo>
                <a:lnTo>
                  <a:pt x="1581" y="792313"/>
                </a:lnTo>
                <a:lnTo>
                  <a:pt x="6260" y="840349"/>
                </a:lnTo>
                <a:lnTo>
                  <a:pt x="13938" y="887444"/>
                </a:lnTo>
                <a:lnTo>
                  <a:pt x="24517" y="933498"/>
                </a:lnTo>
                <a:lnTo>
                  <a:pt x="37900" y="978414"/>
                </a:lnTo>
                <a:lnTo>
                  <a:pt x="53989" y="1022094"/>
                </a:lnTo>
                <a:lnTo>
                  <a:pt x="72685" y="1064440"/>
                </a:lnTo>
                <a:lnTo>
                  <a:pt x="93891" y="1105353"/>
                </a:lnTo>
                <a:lnTo>
                  <a:pt x="117508" y="1144737"/>
                </a:lnTo>
                <a:lnTo>
                  <a:pt x="143440" y="1182493"/>
                </a:lnTo>
                <a:lnTo>
                  <a:pt x="171586" y="1218523"/>
                </a:lnTo>
                <a:lnTo>
                  <a:pt x="201851" y="1252729"/>
                </a:lnTo>
                <a:lnTo>
                  <a:pt x="234135" y="1285014"/>
                </a:lnTo>
                <a:lnTo>
                  <a:pt x="268342" y="1315278"/>
                </a:lnTo>
                <a:lnTo>
                  <a:pt x="304372" y="1343425"/>
                </a:lnTo>
                <a:lnTo>
                  <a:pt x="342127" y="1369356"/>
                </a:lnTo>
                <a:lnTo>
                  <a:pt x="381511" y="1392974"/>
                </a:lnTo>
                <a:lnTo>
                  <a:pt x="422425" y="1414179"/>
                </a:lnTo>
                <a:lnTo>
                  <a:pt x="464771" y="1432876"/>
                </a:lnTo>
                <a:lnTo>
                  <a:pt x="508451" y="1448964"/>
                </a:lnTo>
                <a:lnTo>
                  <a:pt x="553367" y="1462347"/>
                </a:lnTo>
                <a:lnTo>
                  <a:pt x="599421" y="1472927"/>
                </a:lnTo>
                <a:lnTo>
                  <a:pt x="646515" y="1480605"/>
                </a:lnTo>
                <a:lnTo>
                  <a:pt x="694552" y="1485284"/>
                </a:lnTo>
                <a:lnTo>
                  <a:pt x="743432" y="1486865"/>
                </a:lnTo>
                <a:close/>
              </a:path>
            </a:pathLst>
          </a:custGeom>
          <a:ln w="52354">
            <a:solidFill>
              <a:srgbClr val="F545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654155" cy="1654810"/>
          </a:xfrm>
          <a:custGeom>
            <a:avLst/>
            <a:gdLst/>
            <a:ahLst/>
            <a:cxnLst/>
            <a:rect l="l" t="t" r="r" b="b"/>
            <a:pathLst>
              <a:path w="11654155" h="1654810">
                <a:moveTo>
                  <a:pt x="11654095" y="0"/>
                </a:moveTo>
                <a:lnTo>
                  <a:pt x="0" y="0"/>
                </a:lnTo>
                <a:lnTo>
                  <a:pt x="0" y="1654399"/>
                </a:lnTo>
                <a:lnTo>
                  <a:pt x="10371412" y="1654399"/>
                </a:lnTo>
                <a:lnTo>
                  <a:pt x="10419499" y="1653515"/>
                </a:lnTo>
                <a:lnTo>
                  <a:pt x="10467140" y="1650881"/>
                </a:lnTo>
                <a:lnTo>
                  <a:pt x="10514303" y="1646530"/>
                </a:lnTo>
                <a:lnTo>
                  <a:pt x="10560957" y="1640492"/>
                </a:lnTo>
                <a:lnTo>
                  <a:pt x="10607072" y="1632798"/>
                </a:lnTo>
                <a:lnTo>
                  <a:pt x="10652616" y="1623479"/>
                </a:lnTo>
                <a:lnTo>
                  <a:pt x="10697558" y="1612567"/>
                </a:lnTo>
                <a:lnTo>
                  <a:pt x="10741868" y="1600092"/>
                </a:lnTo>
                <a:lnTo>
                  <a:pt x="10785514" y="1586085"/>
                </a:lnTo>
                <a:lnTo>
                  <a:pt x="10828465" y="1570577"/>
                </a:lnTo>
                <a:lnTo>
                  <a:pt x="10870690" y="1553600"/>
                </a:lnTo>
                <a:lnTo>
                  <a:pt x="10912159" y="1535184"/>
                </a:lnTo>
                <a:lnTo>
                  <a:pt x="10952840" y="1515360"/>
                </a:lnTo>
                <a:lnTo>
                  <a:pt x="10992702" y="1494159"/>
                </a:lnTo>
                <a:lnTo>
                  <a:pt x="11031715" y="1471613"/>
                </a:lnTo>
                <a:lnTo>
                  <a:pt x="11069847" y="1447751"/>
                </a:lnTo>
                <a:lnTo>
                  <a:pt x="11107067" y="1422606"/>
                </a:lnTo>
                <a:lnTo>
                  <a:pt x="11143344" y="1396209"/>
                </a:lnTo>
                <a:lnTo>
                  <a:pt x="11178648" y="1368589"/>
                </a:lnTo>
                <a:lnTo>
                  <a:pt x="11212947" y="1339779"/>
                </a:lnTo>
                <a:lnTo>
                  <a:pt x="11246210" y="1309809"/>
                </a:lnTo>
                <a:lnTo>
                  <a:pt x="11278406" y="1278711"/>
                </a:lnTo>
                <a:lnTo>
                  <a:pt x="11309505" y="1246514"/>
                </a:lnTo>
                <a:lnTo>
                  <a:pt x="11339475" y="1213251"/>
                </a:lnTo>
                <a:lnTo>
                  <a:pt x="11368285" y="1178952"/>
                </a:lnTo>
                <a:lnTo>
                  <a:pt x="11395904" y="1143648"/>
                </a:lnTo>
                <a:lnTo>
                  <a:pt x="11422302" y="1107371"/>
                </a:lnTo>
                <a:lnTo>
                  <a:pt x="11447447" y="1070151"/>
                </a:lnTo>
                <a:lnTo>
                  <a:pt x="11471308" y="1032019"/>
                </a:lnTo>
                <a:lnTo>
                  <a:pt x="11493855" y="993007"/>
                </a:lnTo>
                <a:lnTo>
                  <a:pt x="11515055" y="953144"/>
                </a:lnTo>
                <a:lnTo>
                  <a:pt x="11534879" y="912463"/>
                </a:lnTo>
                <a:lnTo>
                  <a:pt x="11553296" y="870995"/>
                </a:lnTo>
                <a:lnTo>
                  <a:pt x="11570273" y="828769"/>
                </a:lnTo>
                <a:lnTo>
                  <a:pt x="11585781" y="785818"/>
                </a:lnTo>
                <a:lnTo>
                  <a:pt x="11599787" y="742172"/>
                </a:lnTo>
                <a:lnTo>
                  <a:pt x="11612263" y="697863"/>
                </a:lnTo>
                <a:lnTo>
                  <a:pt x="11623175" y="652920"/>
                </a:lnTo>
                <a:lnTo>
                  <a:pt x="11632494" y="607376"/>
                </a:lnTo>
                <a:lnTo>
                  <a:pt x="11640187" y="561262"/>
                </a:lnTo>
                <a:lnTo>
                  <a:pt x="11646225" y="514607"/>
                </a:lnTo>
                <a:lnTo>
                  <a:pt x="11650577" y="467444"/>
                </a:lnTo>
                <a:lnTo>
                  <a:pt x="11653210" y="419803"/>
                </a:lnTo>
                <a:lnTo>
                  <a:pt x="11654095" y="371716"/>
                </a:lnTo>
                <a:lnTo>
                  <a:pt x="11654095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НАШИ</a:t>
            </a:r>
            <a:r>
              <a:rPr spc="-720" dirty="0"/>
              <a:t> </a:t>
            </a:r>
            <a:r>
              <a:rPr spc="200" dirty="0"/>
              <a:t>ПРЕИМУЩЕСТВА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282439" y="2742052"/>
            <a:ext cx="1539240" cy="1539240"/>
            <a:chOff x="9282439" y="2742052"/>
            <a:chExt cx="1539240" cy="1539240"/>
          </a:xfrm>
        </p:grpSpPr>
        <p:sp>
          <p:nvSpPr>
            <p:cNvPr id="7" name="object 7"/>
            <p:cNvSpPr/>
            <p:nvPr/>
          </p:nvSpPr>
          <p:spPr>
            <a:xfrm>
              <a:off x="9282439" y="2742052"/>
              <a:ext cx="1539240" cy="1539240"/>
            </a:xfrm>
            <a:custGeom>
              <a:avLst/>
              <a:gdLst/>
              <a:ahLst/>
              <a:cxnLst/>
              <a:rect l="l" t="t" r="r" b="b"/>
              <a:pathLst>
                <a:path w="1539240" h="1539239">
                  <a:moveTo>
                    <a:pt x="769610" y="0"/>
                  </a:moveTo>
                  <a:lnTo>
                    <a:pt x="720938" y="1514"/>
                  </a:lnTo>
                  <a:lnTo>
                    <a:pt x="673071" y="5996"/>
                  </a:lnTo>
                  <a:lnTo>
                    <a:pt x="626099" y="13356"/>
                  </a:lnTo>
                  <a:lnTo>
                    <a:pt x="580111" y="23504"/>
                  </a:lnTo>
                  <a:lnTo>
                    <a:pt x="535199" y="36350"/>
                  </a:lnTo>
                  <a:lnTo>
                    <a:pt x="491451" y="51803"/>
                  </a:lnTo>
                  <a:lnTo>
                    <a:pt x="448959" y="69773"/>
                  </a:lnTo>
                  <a:lnTo>
                    <a:pt x="407812" y="90171"/>
                  </a:lnTo>
                  <a:lnTo>
                    <a:pt x="368100" y="112906"/>
                  </a:lnTo>
                  <a:lnTo>
                    <a:pt x="329914" y="137888"/>
                  </a:lnTo>
                  <a:lnTo>
                    <a:pt x="293345" y="165026"/>
                  </a:lnTo>
                  <a:lnTo>
                    <a:pt x="258481" y="194231"/>
                  </a:lnTo>
                  <a:lnTo>
                    <a:pt x="225413" y="225413"/>
                  </a:lnTo>
                  <a:lnTo>
                    <a:pt x="194231" y="258481"/>
                  </a:lnTo>
                  <a:lnTo>
                    <a:pt x="165026" y="293345"/>
                  </a:lnTo>
                  <a:lnTo>
                    <a:pt x="137888" y="329914"/>
                  </a:lnTo>
                  <a:lnTo>
                    <a:pt x="112906" y="368100"/>
                  </a:lnTo>
                  <a:lnTo>
                    <a:pt x="90171" y="407812"/>
                  </a:lnTo>
                  <a:lnTo>
                    <a:pt x="69773" y="448959"/>
                  </a:lnTo>
                  <a:lnTo>
                    <a:pt x="51803" y="491451"/>
                  </a:lnTo>
                  <a:lnTo>
                    <a:pt x="36350" y="535199"/>
                  </a:lnTo>
                  <a:lnTo>
                    <a:pt x="23504" y="580111"/>
                  </a:lnTo>
                  <a:lnTo>
                    <a:pt x="13356" y="626099"/>
                  </a:lnTo>
                  <a:lnTo>
                    <a:pt x="5996" y="673071"/>
                  </a:lnTo>
                  <a:lnTo>
                    <a:pt x="1514" y="720938"/>
                  </a:lnTo>
                  <a:lnTo>
                    <a:pt x="0" y="769610"/>
                  </a:lnTo>
                  <a:lnTo>
                    <a:pt x="1514" y="818281"/>
                  </a:lnTo>
                  <a:lnTo>
                    <a:pt x="5996" y="866148"/>
                  </a:lnTo>
                  <a:lnTo>
                    <a:pt x="13356" y="913120"/>
                  </a:lnTo>
                  <a:lnTo>
                    <a:pt x="23504" y="959108"/>
                  </a:lnTo>
                  <a:lnTo>
                    <a:pt x="36350" y="1004021"/>
                  </a:lnTo>
                  <a:lnTo>
                    <a:pt x="51803" y="1047768"/>
                  </a:lnTo>
                  <a:lnTo>
                    <a:pt x="69773" y="1090261"/>
                  </a:lnTo>
                  <a:lnTo>
                    <a:pt x="90171" y="1131407"/>
                  </a:lnTo>
                  <a:lnTo>
                    <a:pt x="112906" y="1171119"/>
                  </a:lnTo>
                  <a:lnTo>
                    <a:pt x="137888" y="1209305"/>
                  </a:lnTo>
                  <a:lnTo>
                    <a:pt x="165026" y="1245875"/>
                  </a:lnTo>
                  <a:lnTo>
                    <a:pt x="194231" y="1280739"/>
                  </a:lnTo>
                  <a:lnTo>
                    <a:pt x="225413" y="1313806"/>
                  </a:lnTo>
                  <a:lnTo>
                    <a:pt x="258481" y="1344988"/>
                  </a:lnTo>
                  <a:lnTo>
                    <a:pt x="293345" y="1374193"/>
                  </a:lnTo>
                  <a:lnTo>
                    <a:pt x="329914" y="1401331"/>
                  </a:lnTo>
                  <a:lnTo>
                    <a:pt x="368100" y="1426313"/>
                  </a:lnTo>
                  <a:lnTo>
                    <a:pt x="407812" y="1449048"/>
                  </a:lnTo>
                  <a:lnTo>
                    <a:pt x="448959" y="1469446"/>
                  </a:lnTo>
                  <a:lnTo>
                    <a:pt x="491451" y="1487416"/>
                  </a:lnTo>
                  <a:lnTo>
                    <a:pt x="535199" y="1502869"/>
                  </a:lnTo>
                  <a:lnTo>
                    <a:pt x="580111" y="1515715"/>
                  </a:lnTo>
                  <a:lnTo>
                    <a:pt x="626099" y="1525863"/>
                  </a:lnTo>
                  <a:lnTo>
                    <a:pt x="673071" y="1533223"/>
                  </a:lnTo>
                  <a:lnTo>
                    <a:pt x="720938" y="1537706"/>
                  </a:lnTo>
                  <a:lnTo>
                    <a:pt x="769610" y="1539220"/>
                  </a:lnTo>
                  <a:lnTo>
                    <a:pt x="818281" y="1537706"/>
                  </a:lnTo>
                  <a:lnTo>
                    <a:pt x="866148" y="1533223"/>
                  </a:lnTo>
                  <a:lnTo>
                    <a:pt x="913120" y="1525863"/>
                  </a:lnTo>
                  <a:lnTo>
                    <a:pt x="959108" y="1515715"/>
                  </a:lnTo>
                  <a:lnTo>
                    <a:pt x="1004021" y="1502869"/>
                  </a:lnTo>
                  <a:lnTo>
                    <a:pt x="1047768" y="1487416"/>
                  </a:lnTo>
                  <a:lnTo>
                    <a:pt x="1090261" y="1469446"/>
                  </a:lnTo>
                  <a:lnTo>
                    <a:pt x="1131407" y="1449048"/>
                  </a:lnTo>
                  <a:lnTo>
                    <a:pt x="1171119" y="1426313"/>
                  </a:lnTo>
                  <a:lnTo>
                    <a:pt x="1209305" y="1401331"/>
                  </a:lnTo>
                  <a:lnTo>
                    <a:pt x="1245875" y="1374193"/>
                  </a:lnTo>
                  <a:lnTo>
                    <a:pt x="1280739" y="1344988"/>
                  </a:lnTo>
                  <a:lnTo>
                    <a:pt x="1313806" y="1313806"/>
                  </a:lnTo>
                  <a:lnTo>
                    <a:pt x="1344988" y="1280739"/>
                  </a:lnTo>
                  <a:lnTo>
                    <a:pt x="1374193" y="1245875"/>
                  </a:lnTo>
                  <a:lnTo>
                    <a:pt x="1401331" y="1209305"/>
                  </a:lnTo>
                  <a:lnTo>
                    <a:pt x="1426313" y="1171119"/>
                  </a:lnTo>
                  <a:lnTo>
                    <a:pt x="1449048" y="1131407"/>
                  </a:lnTo>
                  <a:lnTo>
                    <a:pt x="1469446" y="1090261"/>
                  </a:lnTo>
                  <a:lnTo>
                    <a:pt x="1487416" y="1047768"/>
                  </a:lnTo>
                  <a:lnTo>
                    <a:pt x="1502869" y="1004021"/>
                  </a:lnTo>
                  <a:lnTo>
                    <a:pt x="1515715" y="959108"/>
                  </a:lnTo>
                  <a:lnTo>
                    <a:pt x="1525863" y="913120"/>
                  </a:lnTo>
                  <a:lnTo>
                    <a:pt x="1533223" y="866148"/>
                  </a:lnTo>
                  <a:lnTo>
                    <a:pt x="1537706" y="818281"/>
                  </a:lnTo>
                  <a:lnTo>
                    <a:pt x="1539220" y="769610"/>
                  </a:lnTo>
                  <a:lnTo>
                    <a:pt x="1537706" y="720938"/>
                  </a:lnTo>
                  <a:lnTo>
                    <a:pt x="1533223" y="673071"/>
                  </a:lnTo>
                  <a:lnTo>
                    <a:pt x="1525863" y="626099"/>
                  </a:lnTo>
                  <a:lnTo>
                    <a:pt x="1515715" y="580111"/>
                  </a:lnTo>
                  <a:lnTo>
                    <a:pt x="1502869" y="535199"/>
                  </a:lnTo>
                  <a:lnTo>
                    <a:pt x="1487416" y="491451"/>
                  </a:lnTo>
                  <a:lnTo>
                    <a:pt x="1469446" y="448959"/>
                  </a:lnTo>
                  <a:lnTo>
                    <a:pt x="1449048" y="407812"/>
                  </a:lnTo>
                  <a:lnTo>
                    <a:pt x="1426313" y="368100"/>
                  </a:lnTo>
                  <a:lnTo>
                    <a:pt x="1401331" y="329914"/>
                  </a:lnTo>
                  <a:lnTo>
                    <a:pt x="1374193" y="293345"/>
                  </a:lnTo>
                  <a:lnTo>
                    <a:pt x="1344988" y="258481"/>
                  </a:lnTo>
                  <a:lnTo>
                    <a:pt x="1313806" y="225413"/>
                  </a:lnTo>
                  <a:lnTo>
                    <a:pt x="1280739" y="194231"/>
                  </a:lnTo>
                  <a:lnTo>
                    <a:pt x="1245875" y="165026"/>
                  </a:lnTo>
                  <a:lnTo>
                    <a:pt x="1209305" y="137888"/>
                  </a:lnTo>
                  <a:lnTo>
                    <a:pt x="1171119" y="112906"/>
                  </a:lnTo>
                  <a:lnTo>
                    <a:pt x="1131407" y="90171"/>
                  </a:lnTo>
                  <a:lnTo>
                    <a:pt x="1090261" y="69773"/>
                  </a:lnTo>
                  <a:lnTo>
                    <a:pt x="1047768" y="51803"/>
                  </a:lnTo>
                  <a:lnTo>
                    <a:pt x="1004021" y="36350"/>
                  </a:lnTo>
                  <a:lnTo>
                    <a:pt x="959108" y="23504"/>
                  </a:lnTo>
                  <a:lnTo>
                    <a:pt x="913120" y="13356"/>
                  </a:lnTo>
                  <a:lnTo>
                    <a:pt x="866148" y="5996"/>
                  </a:lnTo>
                  <a:lnTo>
                    <a:pt x="818281" y="1514"/>
                  </a:lnTo>
                  <a:lnTo>
                    <a:pt x="769610" y="0"/>
                  </a:lnTo>
                  <a:close/>
                </a:path>
              </a:pathLst>
            </a:custGeom>
            <a:solidFill>
              <a:srgbClr val="FF9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99879" y="3038303"/>
              <a:ext cx="1104265" cy="946150"/>
            </a:xfrm>
            <a:custGeom>
              <a:avLst/>
              <a:gdLst/>
              <a:ahLst/>
              <a:cxnLst/>
              <a:rect l="l" t="t" r="r" b="b"/>
              <a:pathLst>
                <a:path w="1104265" h="946150">
                  <a:moveTo>
                    <a:pt x="142011" y="593115"/>
                  </a:moveTo>
                  <a:lnTo>
                    <a:pt x="121196" y="563753"/>
                  </a:lnTo>
                  <a:lnTo>
                    <a:pt x="110959" y="563791"/>
                  </a:lnTo>
                  <a:lnTo>
                    <a:pt x="99606" y="563791"/>
                  </a:lnTo>
                  <a:lnTo>
                    <a:pt x="86448" y="564222"/>
                  </a:lnTo>
                  <a:lnTo>
                    <a:pt x="79857" y="566801"/>
                  </a:lnTo>
                  <a:lnTo>
                    <a:pt x="77736" y="573747"/>
                  </a:lnTo>
                  <a:lnTo>
                    <a:pt x="77952" y="587260"/>
                  </a:lnTo>
                  <a:lnTo>
                    <a:pt x="78244" y="594461"/>
                  </a:lnTo>
                  <a:lnTo>
                    <a:pt x="81114" y="596176"/>
                  </a:lnTo>
                  <a:lnTo>
                    <a:pt x="109258" y="595655"/>
                  </a:lnTo>
                  <a:lnTo>
                    <a:pt x="120053" y="595744"/>
                  </a:lnTo>
                  <a:lnTo>
                    <a:pt x="130822" y="596188"/>
                  </a:lnTo>
                  <a:lnTo>
                    <a:pt x="140296" y="596773"/>
                  </a:lnTo>
                  <a:lnTo>
                    <a:pt x="142011" y="593115"/>
                  </a:lnTo>
                  <a:close/>
                </a:path>
                <a:path w="1104265" h="946150">
                  <a:moveTo>
                    <a:pt x="172478" y="847432"/>
                  </a:moveTo>
                  <a:lnTo>
                    <a:pt x="110426" y="847178"/>
                  </a:lnTo>
                  <a:lnTo>
                    <a:pt x="34683" y="847432"/>
                  </a:lnTo>
                  <a:lnTo>
                    <a:pt x="172478" y="847432"/>
                  </a:lnTo>
                  <a:close/>
                </a:path>
                <a:path w="1104265" h="946150">
                  <a:moveTo>
                    <a:pt x="341007" y="536778"/>
                  </a:moveTo>
                  <a:lnTo>
                    <a:pt x="323799" y="536727"/>
                  </a:lnTo>
                  <a:lnTo>
                    <a:pt x="287616" y="536778"/>
                  </a:lnTo>
                  <a:lnTo>
                    <a:pt x="341007" y="536778"/>
                  </a:lnTo>
                  <a:close/>
                </a:path>
                <a:path w="1104265" h="946150">
                  <a:moveTo>
                    <a:pt x="898652" y="252831"/>
                  </a:moveTo>
                  <a:lnTo>
                    <a:pt x="897394" y="237147"/>
                  </a:lnTo>
                  <a:lnTo>
                    <a:pt x="895121" y="208965"/>
                  </a:lnTo>
                  <a:lnTo>
                    <a:pt x="884186" y="167170"/>
                  </a:lnTo>
                  <a:lnTo>
                    <a:pt x="866736" y="128917"/>
                  </a:lnTo>
                  <a:lnTo>
                    <a:pt x="866736" y="234594"/>
                  </a:lnTo>
                  <a:lnTo>
                    <a:pt x="865441" y="237147"/>
                  </a:lnTo>
                  <a:lnTo>
                    <a:pt x="856119" y="236220"/>
                  </a:lnTo>
                  <a:lnTo>
                    <a:pt x="853071" y="236461"/>
                  </a:lnTo>
                  <a:lnTo>
                    <a:pt x="850036" y="236461"/>
                  </a:lnTo>
                  <a:lnTo>
                    <a:pt x="835952" y="237172"/>
                  </a:lnTo>
                  <a:lnTo>
                    <a:pt x="828624" y="240550"/>
                  </a:lnTo>
                  <a:lnTo>
                    <a:pt x="826439" y="248488"/>
                  </a:lnTo>
                  <a:lnTo>
                    <a:pt x="827773" y="262890"/>
                  </a:lnTo>
                  <a:lnTo>
                    <a:pt x="828306" y="266738"/>
                  </a:lnTo>
                  <a:lnTo>
                    <a:pt x="829564" y="268287"/>
                  </a:lnTo>
                  <a:lnTo>
                    <a:pt x="837869" y="268084"/>
                  </a:lnTo>
                  <a:lnTo>
                    <a:pt x="842429" y="268173"/>
                  </a:lnTo>
                  <a:lnTo>
                    <a:pt x="846988" y="268173"/>
                  </a:lnTo>
                  <a:lnTo>
                    <a:pt x="859078" y="268541"/>
                  </a:lnTo>
                  <a:lnTo>
                    <a:pt x="864984" y="270941"/>
                  </a:lnTo>
                  <a:lnTo>
                    <a:pt x="866101" y="277406"/>
                  </a:lnTo>
                  <a:lnTo>
                    <a:pt x="863879" y="289928"/>
                  </a:lnTo>
                  <a:lnTo>
                    <a:pt x="848741" y="339394"/>
                  </a:lnTo>
                  <a:lnTo>
                    <a:pt x="825576" y="381685"/>
                  </a:lnTo>
                  <a:lnTo>
                    <a:pt x="794283" y="416687"/>
                  </a:lnTo>
                  <a:lnTo>
                    <a:pt x="754761" y="444271"/>
                  </a:lnTo>
                  <a:lnTo>
                    <a:pt x="706894" y="464337"/>
                  </a:lnTo>
                  <a:lnTo>
                    <a:pt x="664743" y="471919"/>
                  </a:lnTo>
                  <a:lnTo>
                    <a:pt x="662546" y="470166"/>
                  </a:lnTo>
                  <a:lnTo>
                    <a:pt x="663105" y="462826"/>
                  </a:lnTo>
                  <a:lnTo>
                    <a:pt x="662978" y="455447"/>
                  </a:lnTo>
                  <a:lnTo>
                    <a:pt x="662686" y="442950"/>
                  </a:lnTo>
                  <a:lnTo>
                    <a:pt x="659815" y="435597"/>
                  </a:lnTo>
                  <a:lnTo>
                    <a:pt x="651979" y="433527"/>
                  </a:lnTo>
                  <a:lnTo>
                    <a:pt x="636689" y="434505"/>
                  </a:lnTo>
                  <a:lnTo>
                    <a:pt x="631939" y="434936"/>
                  </a:lnTo>
                  <a:lnTo>
                    <a:pt x="629945" y="436219"/>
                  </a:lnTo>
                  <a:lnTo>
                    <a:pt x="630529" y="448449"/>
                  </a:lnTo>
                  <a:lnTo>
                    <a:pt x="629678" y="455714"/>
                  </a:lnTo>
                  <a:lnTo>
                    <a:pt x="630923" y="470166"/>
                  </a:lnTo>
                  <a:lnTo>
                    <a:pt x="628319" y="472135"/>
                  </a:lnTo>
                  <a:lnTo>
                    <a:pt x="621322" y="471385"/>
                  </a:lnTo>
                  <a:lnTo>
                    <a:pt x="579729" y="462826"/>
                  </a:lnTo>
                  <a:lnTo>
                    <a:pt x="540880" y="445960"/>
                  </a:lnTo>
                  <a:lnTo>
                    <a:pt x="496633" y="414223"/>
                  </a:lnTo>
                  <a:lnTo>
                    <a:pt x="463067" y="375246"/>
                  </a:lnTo>
                  <a:lnTo>
                    <a:pt x="439915" y="329247"/>
                  </a:lnTo>
                  <a:lnTo>
                    <a:pt x="426935" y="276402"/>
                  </a:lnTo>
                  <a:lnTo>
                    <a:pt x="425907" y="269227"/>
                  </a:lnTo>
                  <a:lnTo>
                    <a:pt x="428472" y="267855"/>
                  </a:lnTo>
                  <a:lnTo>
                    <a:pt x="442620" y="268465"/>
                  </a:lnTo>
                  <a:lnTo>
                    <a:pt x="450621" y="268008"/>
                  </a:lnTo>
                  <a:lnTo>
                    <a:pt x="463575" y="268503"/>
                  </a:lnTo>
                  <a:lnTo>
                    <a:pt x="463880" y="268008"/>
                  </a:lnTo>
                  <a:lnTo>
                    <a:pt x="463981" y="267855"/>
                  </a:lnTo>
                  <a:lnTo>
                    <a:pt x="464832" y="266509"/>
                  </a:lnTo>
                  <a:lnTo>
                    <a:pt x="465188" y="261708"/>
                  </a:lnTo>
                  <a:lnTo>
                    <a:pt x="465886" y="247167"/>
                  </a:lnTo>
                  <a:lnTo>
                    <a:pt x="463702" y="239687"/>
                  </a:lnTo>
                  <a:lnTo>
                    <a:pt x="456387" y="236931"/>
                  </a:lnTo>
                  <a:lnTo>
                    <a:pt x="456133" y="236918"/>
                  </a:lnTo>
                  <a:lnTo>
                    <a:pt x="441693" y="236499"/>
                  </a:lnTo>
                  <a:lnTo>
                    <a:pt x="438658" y="236486"/>
                  </a:lnTo>
                  <a:lnTo>
                    <a:pt x="435610" y="236334"/>
                  </a:lnTo>
                  <a:lnTo>
                    <a:pt x="427342" y="236918"/>
                  </a:lnTo>
                  <a:lnTo>
                    <a:pt x="426300" y="234696"/>
                  </a:lnTo>
                  <a:lnTo>
                    <a:pt x="426999" y="229717"/>
                  </a:lnTo>
                  <a:lnTo>
                    <a:pt x="438150" y="181521"/>
                  </a:lnTo>
                  <a:lnTo>
                    <a:pt x="457187" y="139255"/>
                  </a:lnTo>
                  <a:lnTo>
                    <a:pt x="484212" y="102997"/>
                  </a:lnTo>
                  <a:lnTo>
                    <a:pt x="519341" y="72809"/>
                  </a:lnTo>
                  <a:lnTo>
                    <a:pt x="562673" y="48793"/>
                  </a:lnTo>
                  <a:lnTo>
                    <a:pt x="604100" y="36360"/>
                  </a:lnTo>
                  <a:lnTo>
                    <a:pt x="626211" y="32270"/>
                  </a:lnTo>
                  <a:lnTo>
                    <a:pt x="632167" y="33121"/>
                  </a:lnTo>
                  <a:lnTo>
                    <a:pt x="630085" y="44691"/>
                  </a:lnTo>
                  <a:lnTo>
                    <a:pt x="630237" y="45859"/>
                  </a:lnTo>
                  <a:lnTo>
                    <a:pt x="641197" y="71818"/>
                  </a:lnTo>
                  <a:lnTo>
                    <a:pt x="656551" y="70891"/>
                  </a:lnTo>
                  <a:lnTo>
                    <a:pt x="661466" y="70472"/>
                  </a:lnTo>
                  <a:lnTo>
                    <a:pt x="663206" y="68910"/>
                  </a:lnTo>
                  <a:lnTo>
                    <a:pt x="662724" y="57251"/>
                  </a:lnTo>
                  <a:lnTo>
                    <a:pt x="663613" y="50330"/>
                  </a:lnTo>
                  <a:lnTo>
                    <a:pt x="661758" y="34531"/>
                  </a:lnTo>
                  <a:lnTo>
                    <a:pt x="665226" y="32270"/>
                  </a:lnTo>
                  <a:lnTo>
                    <a:pt x="665429" y="32131"/>
                  </a:lnTo>
                  <a:lnTo>
                    <a:pt x="720407" y="44932"/>
                  </a:lnTo>
                  <a:lnTo>
                    <a:pt x="763689" y="65874"/>
                  </a:lnTo>
                  <a:lnTo>
                    <a:pt x="803402" y="97637"/>
                  </a:lnTo>
                  <a:lnTo>
                    <a:pt x="833539" y="135407"/>
                  </a:lnTo>
                  <a:lnTo>
                    <a:pt x="854316" y="179095"/>
                  </a:lnTo>
                  <a:lnTo>
                    <a:pt x="865924" y="228549"/>
                  </a:lnTo>
                  <a:lnTo>
                    <a:pt x="866736" y="234594"/>
                  </a:lnTo>
                  <a:lnTo>
                    <a:pt x="866736" y="128917"/>
                  </a:lnTo>
                  <a:lnTo>
                    <a:pt x="842467" y="93002"/>
                  </a:lnTo>
                  <a:lnTo>
                    <a:pt x="812876" y="62230"/>
                  </a:lnTo>
                  <a:lnTo>
                    <a:pt x="778281" y="36741"/>
                  </a:lnTo>
                  <a:lnTo>
                    <a:pt x="769010" y="32131"/>
                  </a:lnTo>
                  <a:lnTo>
                    <a:pt x="739267" y="17335"/>
                  </a:lnTo>
                  <a:lnTo>
                    <a:pt x="696442" y="4826"/>
                  </a:lnTo>
                  <a:lnTo>
                    <a:pt x="650405" y="0"/>
                  </a:lnTo>
                  <a:lnTo>
                    <a:pt x="602983" y="3632"/>
                  </a:lnTo>
                  <a:lnTo>
                    <a:pt x="558800" y="15443"/>
                  </a:lnTo>
                  <a:lnTo>
                    <a:pt x="518502" y="34569"/>
                  </a:lnTo>
                  <a:lnTo>
                    <a:pt x="482714" y="60185"/>
                  </a:lnTo>
                  <a:lnTo>
                    <a:pt x="452094" y="91452"/>
                  </a:lnTo>
                  <a:lnTo>
                    <a:pt x="427266" y="127520"/>
                  </a:lnTo>
                  <a:lnTo>
                    <a:pt x="408901" y="167551"/>
                  </a:lnTo>
                  <a:lnTo>
                    <a:pt x="397611" y="210693"/>
                  </a:lnTo>
                  <a:lnTo>
                    <a:pt x="394042" y="256108"/>
                  </a:lnTo>
                  <a:lnTo>
                    <a:pt x="399630" y="305168"/>
                  </a:lnTo>
                  <a:lnTo>
                    <a:pt x="414566" y="351269"/>
                  </a:lnTo>
                  <a:lnTo>
                    <a:pt x="437794" y="393344"/>
                  </a:lnTo>
                  <a:lnTo>
                    <a:pt x="468274" y="430301"/>
                  </a:lnTo>
                  <a:lnTo>
                    <a:pt x="504952" y="461060"/>
                  </a:lnTo>
                  <a:lnTo>
                    <a:pt x="546798" y="484530"/>
                  </a:lnTo>
                  <a:lnTo>
                    <a:pt x="592734" y="499630"/>
                  </a:lnTo>
                  <a:lnTo>
                    <a:pt x="641743" y="505282"/>
                  </a:lnTo>
                  <a:lnTo>
                    <a:pt x="688136" y="501599"/>
                  </a:lnTo>
                  <a:lnTo>
                    <a:pt x="731774" y="490004"/>
                  </a:lnTo>
                  <a:lnTo>
                    <a:pt x="770128" y="472135"/>
                  </a:lnTo>
                  <a:lnTo>
                    <a:pt x="770585" y="471919"/>
                  </a:lnTo>
                  <a:lnTo>
                    <a:pt x="771931" y="471284"/>
                  </a:lnTo>
                  <a:lnTo>
                    <a:pt x="807885" y="446214"/>
                  </a:lnTo>
                  <a:lnTo>
                    <a:pt x="838885" y="415582"/>
                  </a:lnTo>
                  <a:lnTo>
                    <a:pt x="864196" y="380136"/>
                  </a:lnTo>
                  <a:lnTo>
                    <a:pt x="883081" y="340690"/>
                  </a:lnTo>
                  <a:lnTo>
                    <a:pt x="894816" y="297992"/>
                  </a:lnTo>
                  <a:lnTo>
                    <a:pt x="897356" y="268084"/>
                  </a:lnTo>
                  <a:lnTo>
                    <a:pt x="898652" y="252831"/>
                  </a:lnTo>
                  <a:close/>
                </a:path>
                <a:path w="1104265" h="946150">
                  <a:moveTo>
                    <a:pt x="1104176" y="700646"/>
                  </a:moveTo>
                  <a:lnTo>
                    <a:pt x="1100594" y="679640"/>
                  </a:lnTo>
                  <a:lnTo>
                    <a:pt x="1085735" y="661047"/>
                  </a:lnTo>
                  <a:lnTo>
                    <a:pt x="1078979" y="656907"/>
                  </a:lnTo>
                  <a:lnTo>
                    <a:pt x="1072184" y="652754"/>
                  </a:lnTo>
                  <a:lnTo>
                    <a:pt x="1072184" y="697687"/>
                  </a:lnTo>
                  <a:lnTo>
                    <a:pt x="1069314" y="703745"/>
                  </a:lnTo>
                  <a:lnTo>
                    <a:pt x="973797" y="753503"/>
                  </a:lnTo>
                  <a:lnTo>
                    <a:pt x="787146" y="847471"/>
                  </a:lnTo>
                  <a:lnTo>
                    <a:pt x="723734" y="879068"/>
                  </a:lnTo>
                  <a:lnTo>
                    <a:pt x="652208" y="907643"/>
                  </a:lnTo>
                  <a:lnTo>
                    <a:pt x="598614" y="914298"/>
                  </a:lnTo>
                  <a:lnTo>
                    <a:pt x="544525" y="909243"/>
                  </a:lnTo>
                  <a:lnTo>
                    <a:pt x="489966" y="893533"/>
                  </a:lnTo>
                  <a:lnTo>
                    <a:pt x="450786" y="878979"/>
                  </a:lnTo>
                  <a:lnTo>
                    <a:pt x="362940" y="847229"/>
                  </a:lnTo>
                  <a:lnTo>
                    <a:pt x="316750" y="830846"/>
                  </a:lnTo>
                  <a:lnTo>
                    <a:pt x="224802" y="798309"/>
                  </a:lnTo>
                  <a:lnTo>
                    <a:pt x="220916" y="794804"/>
                  </a:lnTo>
                  <a:lnTo>
                    <a:pt x="220992" y="784707"/>
                  </a:lnTo>
                  <a:lnTo>
                    <a:pt x="221272" y="739482"/>
                  </a:lnTo>
                  <a:lnTo>
                    <a:pt x="221145" y="605942"/>
                  </a:lnTo>
                  <a:lnTo>
                    <a:pt x="220941" y="570217"/>
                  </a:lnTo>
                  <a:lnTo>
                    <a:pt x="223799" y="568502"/>
                  </a:lnTo>
                  <a:lnTo>
                    <a:pt x="308267" y="568972"/>
                  </a:lnTo>
                  <a:lnTo>
                    <a:pt x="385762" y="568896"/>
                  </a:lnTo>
                  <a:lnTo>
                    <a:pt x="430733" y="572604"/>
                  </a:lnTo>
                  <a:lnTo>
                    <a:pt x="474091" y="584885"/>
                  </a:lnTo>
                  <a:lnTo>
                    <a:pt x="514159" y="605421"/>
                  </a:lnTo>
                  <a:lnTo>
                    <a:pt x="551014" y="634098"/>
                  </a:lnTo>
                  <a:lnTo>
                    <a:pt x="557720" y="640308"/>
                  </a:lnTo>
                  <a:lnTo>
                    <a:pt x="564413" y="642683"/>
                  </a:lnTo>
                  <a:lnTo>
                    <a:pt x="706488" y="642493"/>
                  </a:lnTo>
                  <a:lnTo>
                    <a:pt x="748499" y="665695"/>
                  </a:lnTo>
                  <a:lnTo>
                    <a:pt x="752487" y="687400"/>
                  </a:lnTo>
                  <a:lnTo>
                    <a:pt x="749211" y="699058"/>
                  </a:lnTo>
                  <a:lnTo>
                    <a:pt x="711657" y="721588"/>
                  </a:lnTo>
                  <a:lnTo>
                    <a:pt x="624484" y="721702"/>
                  </a:lnTo>
                  <a:lnTo>
                    <a:pt x="537324" y="721702"/>
                  </a:lnTo>
                  <a:lnTo>
                    <a:pt x="492302" y="721791"/>
                  </a:lnTo>
                  <a:lnTo>
                    <a:pt x="440080" y="721525"/>
                  </a:lnTo>
                  <a:lnTo>
                    <a:pt x="437616" y="723201"/>
                  </a:lnTo>
                  <a:lnTo>
                    <a:pt x="437680" y="730910"/>
                  </a:lnTo>
                  <a:lnTo>
                    <a:pt x="438061" y="743927"/>
                  </a:lnTo>
                  <a:lnTo>
                    <a:pt x="440397" y="750633"/>
                  </a:lnTo>
                  <a:lnTo>
                    <a:pt x="446836" y="753110"/>
                  </a:lnTo>
                  <a:lnTo>
                    <a:pt x="459549" y="753465"/>
                  </a:lnTo>
                  <a:lnTo>
                    <a:pt x="582612" y="753465"/>
                  </a:lnTo>
                  <a:lnTo>
                    <a:pt x="667905" y="753313"/>
                  </a:lnTo>
                  <a:lnTo>
                    <a:pt x="693153" y="753821"/>
                  </a:lnTo>
                  <a:lnTo>
                    <a:pt x="711200" y="753287"/>
                  </a:lnTo>
                  <a:lnTo>
                    <a:pt x="711682" y="753211"/>
                  </a:lnTo>
                  <a:lnTo>
                    <a:pt x="728611" y="750582"/>
                  </a:lnTo>
                  <a:lnTo>
                    <a:pt x="745604" y="745921"/>
                  </a:lnTo>
                  <a:lnTo>
                    <a:pt x="762368" y="739482"/>
                  </a:lnTo>
                  <a:lnTo>
                    <a:pt x="803351" y="721791"/>
                  </a:lnTo>
                  <a:lnTo>
                    <a:pt x="803554" y="721702"/>
                  </a:lnTo>
                  <a:lnTo>
                    <a:pt x="866838" y="694842"/>
                  </a:lnTo>
                  <a:lnTo>
                    <a:pt x="935964" y="666165"/>
                  </a:lnTo>
                  <a:lnTo>
                    <a:pt x="969848" y="656907"/>
                  </a:lnTo>
                  <a:lnTo>
                    <a:pt x="1002563" y="657085"/>
                  </a:lnTo>
                  <a:lnTo>
                    <a:pt x="1034034" y="666407"/>
                  </a:lnTo>
                  <a:lnTo>
                    <a:pt x="1064171" y="684568"/>
                  </a:lnTo>
                  <a:lnTo>
                    <a:pt x="1070483" y="691197"/>
                  </a:lnTo>
                  <a:lnTo>
                    <a:pt x="1072184" y="697687"/>
                  </a:lnTo>
                  <a:lnTo>
                    <a:pt x="1072184" y="652754"/>
                  </a:lnTo>
                  <a:lnTo>
                    <a:pt x="1046187" y="636828"/>
                  </a:lnTo>
                  <a:lnTo>
                    <a:pt x="1004951" y="625081"/>
                  </a:lnTo>
                  <a:lnTo>
                    <a:pt x="962050" y="625779"/>
                  </a:lnTo>
                  <a:lnTo>
                    <a:pt x="917486" y="638911"/>
                  </a:lnTo>
                  <a:lnTo>
                    <a:pt x="909142" y="642454"/>
                  </a:lnTo>
                  <a:lnTo>
                    <a:pt x="784948" y="694842"/>
                  </a:lnTo>
                  <a:lnTo>
                    <a:pt x="784263" y="687908"/>
                  </a:lnTo>
                  <a:lnTo>
                    <a:pt x="784161" y="675297"/>
                  </a:lnTo>
                  <a:lnTo>
                    <a:pt x="783297" y="669328"/>
                  </a:lnTo>
                  <a:lnTo>
                    <a:pt x="756373" y="626503"/>
                  </a:lnTo>
                  <a:lnTo>
                    <a:pt x="709002" y="610704"/>
                  </a:lnTo>
                  <a:lnTo>
                    <a:pt x="644842" y="610463"/>
                  </a:lnTo>
                  <a:lnTo>
                    <a:pt x="575056" y="610704"/>
                  </a:lnTo>
                  <a:lnTo>
                    <a:pt x="570331" y="608736"/>
                  </a:lnTo>
                  <a:lnTo>
                    <a:pt x="565429" y="604418"/>
                  </a:lnTo>
                  <a:lnTo>
                    <a:pt x="527659" y="576135"/>
                  </a:lnTo>
                  <a:lnTo>
                    <a:pt x="513168" y="568744"/>
                  </a:lnTo>
                  <a:lnTo>
                    <a:pt x="512724" y="568502"/>
                  </a:lnTo>
                  <a:lnTo>
                    <a:pt x="486879" y="555320"/>
                  </a:lnTo>
                  <a:lnTo>
                    <a:pt x="443064" y="542264"/>
                  </a:lnTo>
                  <a:lnTo>
                    <a:pt x="400354" y="537705"/>
                  </a:lnTo>
                  <a:lnTo>
                    <a:pt x="396138" y="537248"/>
                  </a:lnTo>
                  <a:lnTo>
                    <a:pt x="287616" y="536778"/>
                  </a:lnTo>
                  <a:lnTo>
                    <a:pt x="251434" y="536752"/>
                  </a:lnTo>
                  <a:lnTo>
                    <a:pt x="243967" y="537146"/>
                  </a:lnTo>
                  <a:lnTo>
                    <a:pt x="236308" y="537705"/>
                  </a:lnTo>
                  <a:lnTo>
                    <a:pt x="229311" y="537387"/>
                  </a:lnTo>
                  <a:lnTo>
                    <a:pt x="223837" y="535165"/>
                  </a:lnTo>
                  <a:lnTo>
                    <a:pt x="220548" y="529793"/>
                  </a:lnTo>
                  <a:lnTo>
                    <a:pt x="220116" y="522668"/>
                  </a:lnTo>
                  <a:lnTo>
                    <a:pt x="220802" y="516153"/>
                  </a:lnTo>
                  <a:lnTo>
                    <a:pt x="220941" y="514769"/>
                  </a:lnTo>
                  <a:lnTo>
                    <a:pt x="221411" y="507085"/>
                  </a:lnTo>
                  <a:lnTo>
                    <a:pt x="220065" y="496417"/>
                  </a:lnTo>
                  <a:lnTo>
                    <a:pt x="216331" y="489546"/>
                  </a:lnTo>
                  <a:lnTo>
                    <a:pt x="209486" y="485876"/>
                  </a:lnTo>
                  <a:lnTo>
                    <a:pt x="198780" y="484784"/>
                  </a:lnTo>
                  <a:lnTo>
                    <a:pt x="189674" y="484784"/>
                  </a:lnTo>
                  <a:lnTo>
                    <a:pt x="189674" y="519468"/>
                  </a:lnTo>
                  <a:lnTo>
                    <a:pt x="189598" y="529069"/>
                  </a:lnTo>
                  <a:lnTo>
                    <a:pt x="189522" y="542264"/>
                  </a:lnTo>
                  <a:lnTo>
                    <a:pt x="189395" y="805014"/>
                  </a:lnTo>
                  <a:lnTo>
                    <a:pt x="189623" y="845070"/>
                  </a:lnTo>
                  <a:lnTo>
                    <a:pt x="187350" y="847559"/>
                  </a:lnTo>
                  <a:lnTo>
                    <a:pt x="34683" y="847432"/>
                  </a:lnTo>
                  <a:lnTo>
                    <a:pt x="31737" y="846366"/>
                  </a:lnTo>
                  <a:lnTo>
                    <a:pt x="31940" y="784707"/>
                  </a:lnTo>
                  <a:lnTo>
                    <a:pt x="32067" y="700646"/>
                  </a:lnTo>
                  <a:lnTo>
                    <a:pt x="31953" y="567512"/>
                  </a:lnTo>
                  <a:lnTo>
                    <a:pt x="31838" y="522668"/>
                  </a:lnTo>
                  <a:lnTo>
                    <a:pt x="31864" y="519468"/>
                  </a:lnTo>
                  <a:lnTo>
                    <a:pt x="33337" y="516115"/>
                  </a:lnTo>
                  <a:lnTo>
                    <a:pt x="110617" y="516839"/>
                  </a:lnTo>
                  <a:lnTo>
                    <a:pt x="187909" y="516369"/>
                  </a:lnTo>
                  <a:lnTo>
                    <a:pt x="189674" y="519468"/>
                  </a:lnTo>
                  <a:lnTo>
                    <a:pt x="189674" y="484784"/>
                  </a:lnTo>
                  <a:lnTo>
                    <a:pt x="22148" y="484733"/>
                  </a:lnTo>
                  <a:lnTo>
                    <a:pt x="11303" y="485698"/>
                  </a:lnTo>
                  <a:lnTo>
                    <a:pt x="4533" y="489178"/>
                  </a:lnTo>
                  <a:lnTo>
                    <a:pt x="1028" y="495973"/>
                  </a:lnTo>
                  <a:lnTo>
                    <a:pt x="38" y="506920"/>
                  </a:lnTo>
                  <a:lnTo>
                    <a:pt x="0" y="857897"/>
                  </a:lnTo>
                  <a:lnTo>
                    <a:pt x="952" y="868375"/>
                  </a:lnTo>
                  <a:lnTo>
                    <a:pt x="4368" y="874852"/>
                  </a:lnTo>
                  <a:lnTo>
                    <a:pt x="11049" y="878141"/>
                  </a:lnTo>
                  <a:lnTo>
                    <a:pt x="21793" y="879068"/>
                  </a:lnTo>
                  <a:lnTo>
                    <a:pt x="120294" y="879030"/>
                  </a:lnTo>
                  <a:lnTo>
                    <a:pt x="183591" y="879157"/>
                  </a:lnTo>
                  <a:lnTo>
                    <a:pt x="220840" y="863866"/>
                  </a:lnTo>
                  <a:lnTo>
                    <a:pt x="221132" y="841387"/>
                  </a:lnTo>
                  <a:lnTo>
                    <a:pt x="220738" y="832065"/>
                  </a:lnTo>
                  <a:lnTo>
                    <a:pt x="222707" y="830846"/>
                  </a:lnTo>
                  <a:lnTo>
                    <a:pt x="268732" y="847471"/>
                  </a:lnTo>
                  <a:lnTo>
                    <a:pt x="356946" y="879068"/>
                  </a:lnTo>
                  <a:lnTo>
                    <a:pt x="480479" y="924166"/>
                  </a:lnTo>
                  <a:lnTo>
                    <a:pt x="527951" y="938669"/>
                  </a:lnTo>
                  <a:lnTo>
                    <a:pt x="575195" y="945972"/>
                  </a:lnTo>
                  <a:lnTo>
                    <a:pt x="622134" y="945502"/>
                  </a:lnTo>
                  <a:lnTo>
                    <a:pt x="668718" y="936637"/>
                  </a:lnTo>
                  <a:lnTo>
                    <a:pt x="714870" y="918806"/>
                  </a:lnTo>
                  <a:lnTo>
                    <a:pt x="795401" y="878979"/>
                  </a:lnTo>
                  <a:lnTo>
                    <a:pt x="858939" y="847178"/>
                  </a:lnTo>
                  <a:lnTo>
                    <a:pt x="1049667" y="750582"/>
                  </a:lnTo>
                  <a:lnTo>
                    <a:pt x="1096721" y="720585"/>
                  </a:lnTo>
                  <a:lnTo>
                    <a:pt x="1104176" y="7006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4791" y="3148670"/>
              <a:ext cx="118090" cy="15756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7275" y="2659604"/>
            <a:ext cx="1701518" cy="16216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67602" y="2659604"/>
            <a:ext cx="1664871" cy="162166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75021" y="6556106"/>
            <a:ext cx="1664870" cy="1588923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6389857" y="6605809"/>
            <a:ext cx="1539240" cy="1539240"/>
            <a:chOff x="6389857" y="6605809"/>
            <a:chExt cx="1539240" cy="1539240"/>
          </a:xfrm>
        </p:grpSpPr>
        <p:sp>
          <p:nvSpPr>
            <p:cNvPr id="14" name="object 14"/>
            <p:cNvSpPr/>
            <p:nvPr/>
          </p:nvSpPr>
          <p:spPr>
            <a:xfrm>
              <a:off x="6389857" y="6605809"/>
              <a:ext cx="1539240" cy="1539240"/>
            </a:xfrm>
            <a:custGeom>
              <a:avLst/>
              <a:gdLst/>
              <a:ahLst/>
              <a:cxnLst/>
              <a:rect l="l" t="t" r="r" b="b"/>
              <a:pathLst>
                <a:path w="1539240" h="1539240">
                  <a:moveTo>
                    <a:pt x="769610" y="0"/>
                  </a:moveTo>
                  <a:lnTo>
                    <a:pt x="720938" y="1514"/>
                  </a:lnTo>
                  <a:lnTo>
                    <a:pt x="673071" y="5996"/>
                  </a:lnTo>
                  <a:lnTo>
                    <a:pt x="626099" y="13356"/>
                  </a:lnTo>
                  <a:lnTo>
                    <a:pt x="580111" y="23504"/>
                  </a:lnTo>
                  <a:lnTo>
                    <a:pt x="535199" y="36350"/>
                  </a:lnTo>
                  <a:lnTo>
                    <a:pt x="491451" y="51803"/>
                  </a:lnTo>
                  <a:lnTo>
                    <a:pt x="448959" y="69773"/>
                  </a:lnTo>
                  <a:lnTo>
                    <a:pt x="407812" y="90171"/>
                  </a:lnTo>
                  <a:lnTo>
                    <a:pt x="368100" y="112906"/>
                  </a:lnTo>
                  <a:lnTo>
                    <a:pt x="329914" y="137888"/>
                  </a:lnTo>
                  <a:lnTo>
                    <a:pt x="293345" y="165026"/>
                  </a:lnTo>
                  <a:lnTo>
                    <a:pt x="258481" y="194231"/>
                  </a:lnTo>
                  <a:lnTo>
                    <a:pt x="225413" y="225413"/>
                  </a:lnTo>
                  <a:lnTo>
                    <a:pt x="194231" y="258481"/>
                  </a:lnTo>
                  <a:lnTo>
                    <a:pt x="165026" y="293345"/>
                  </a:lnTo>
                  <a:lnTo>
                    <a:pt x="137888" y="329914"/>
                  </a:lnTo>
                  <a:lnTo>
                    <a:pt x="112906" y="368100"/>
                  </a:lnTo>
                  <a:lnTo>
                    <a:pt x="90171" y="407812"/>
                  </a:lnTo>
                  <a:lnTo>
                    <a:pt x="69773" y="448959"/>
                  </a:lnTo>
                  <a:lnTo>
                    <a:pt x="51803" y="491451"/>
                  </a:lnTo>
                  <a:lnTo>
                    <a:pt x="36350" y="535199"/>
                  </a:lnTo>
                  <a:lnTo>
                    <a:pt x="23504" y="580111"/>
                  </a:lnTo>
                  <a:lnTo>
                    <a:pt x="13356" y="626099"/>
                  </a:lnTo>
                  <a:lnTo>
                    <a:pt x="5996" y="673071"/>
                  </a:lnTo>
                  <a:lnTo>
                    <a:pt x="1514" y="720938"/>
                  </a:lnTo>
                  <a:lnTo>
                    <a:pt x="0" y="769610"/>
                  </a:lnTo>
                  <a:lnTo>
                    <a:pt x="1514" y="818281"/>
                  </a:lnTo>
                  <a:lnTo>
                    <a:pt x="5996" y="866148"/>
                  </a:lnTo>
                  <a:lnTo>
                    <a:pt x="13356" y="913120"/>
                  </a:lnTo>
                  <a:lnTo>
                    <a:pt x="23504" y="959108"/>
                  </a:lnTo>
                  <a:lnTo>
                    <a:pt x="36350" y="1004021"/>
                  </a:lnTo>
                  <a:lnTo>
                    <a:pt x="51803" y="1047768"/>
                  </a:lnTo>
                  <a:lnTo>
                    <a:pt x="69773" y="1090261"/>
                  </a:lnTo>
                  <a:lnTo>
                    <a:pt x="90171" y="1131407"/>
                  </a:lnTo>
                  <a:lnTo>
                    <a:pt x="112906" y="1171119"/>
                  </a:lnTo>
                  <a:lnTo>
                    <a:pt x="137888" y="1209305"/>
                  </a:lnTo>
                  <a:lnTo>
                    <a:pt x="165026" y="1245875"/>
                  </a:lnTo>
                  <a:lnTo>
                    <a:pt x="194231" y="1280739"/>
                  </a:lnTo>
                  <a:lnTo>
                    <a:pt x="225413" y="1313806"/>
                  </a:lnTo>
                  <a:lnTo>
                    <a:pt x="258481" y="1344988"/>
                  </a:lnTo>
                  <a:lnTo>
                    <a:pt x="293345" y="1374193"/>
                  </a:lnTo>
                  <a:lnTo>
                    <a:pt x="329914" y="1401331"/>
                  </a:lnTo>
                  <a:lnTo>
                    <a:pt x="368100" y="1426313"/>
                  </a:lnTo>
                  <a:lnTo>
                    <a:pt x="407812" y="1449048"/>
                  </a:lnTo>
                  <a:lnTo>
                    <a:pt x="448959" y="1469446"/>
                  </a:lnTo>
                  <a:lnTo>
                    <a:pt x="491451" y="1487416"/>
                  </a:lnTo>
                  <a:lnTo>
                    <a:pt x="535199" y="1502869"/>
                  </a:lnTo>
                  <a:lnTo>
                    <a:pt x="580111" y="1515715"/>
                  </a:lnTo>
                  <a:lnTo>
                    <a:pt x="626099" y="1525863"/>
                  </a:lnTo>
                  <a:lnTo>
                    <a:pt x="673071" y="1533223"/>
                  </a:lnTo>
                  <a:lnTo>
                    <a:pt x="720938" y="1537706"/>
                  </a:lnTo>
                  <a:lnTo>
                    <a:pt x="769610" y="1539220"/>
                  </a:lnTo>
                  <a:lnTo>
                    <a:pt x="818281" y="1537706"/>
                  </a:lnTo>
                  <a:lnTo>
                    <a:pt x="866148" y="1533223"/>
                  </a:lnTo>
                  <a:lnTo>
                    <a:pt x="913120" y="1525863"/>
                  </a:lnTo>
                  <a:lnTo>
                    <a:pt x="959108" y="1515715"/>
                  </a:lnTo>
                  <a:lnTo>
                    <a:pt x="1004021" y="1502869"/>
                  </a:lnTo>
                  <a:lnTo>
                    <a:pt x="1047768" y="1487416"/>
                  </a:lnTo>
                  <a:lnTo>
                    <a:pt x="1090261" y="1469446"/>
                  </a:lnTo>
                  <a:lnTo>
                    <a:pt x="1131407" y="1449048"/>
                  </a:lnTo>
                  <a:lnTo>
                    <a:pt x="1171119" y="1426313"/>
                  </a:lnTo>
                  <a:lnTo>
                    <a:pt x="1209305" y="1401331"/>
                  </a:lnTo>
                  <a:lnTo>
                    <a:pt x="1245875" y="1374193"/>
                  </a:lnTo>
                  <a:lnTo>
                    <a:pt x="1280739" y="1344988"/>
                  </a:lnTo>
                  <a:lnTo>
                    <a:pt x="1313806" y="1313806"/>
                  </a:lnTo>
                  <a:lnTo>
                    <a:pt x="1344988" y="1280739"/>
                  </a:lnTo>
                  <a:lnTo>
                    <a:pt x="1374193" y="1245875"/>
                  </a:lnTo>
                  <a:lnTo>
                    <a:pt x="1401331" y="1209305"/>
                  </a:lnTo>
                  <a:lnTo>
                    <a:pt x="1426313" y="1171119"/>
                  </a:lnTo>
                  <a:lnTo>
                    <a:pt x="1449048" y="1131407"/>
                  </a:lnTo>
                  <a:lnTo>
                    <a:pt x="1469446" y="1090261"/>
                  </a:lnTo>
                  <a:lnTo>
                    <a:pt x="1487416" y="1047768"/>
                  </a:lnTo>
                  <a:lnTo>
                    <a:pt x="1502869" y="1004021"/>
                  </a:lnTo>
                  <a:lnTo>
                    <a:pt x="1515715" y="959108"/>
                  </a:lnTo>
                  <a:lnTo>
                    <a:pt x="1525863" y="913120"/>
                  </a:lnTo>
                  <a:lnTo>
                    <a:pt x="1533223" y="866148"/>
                  </a:lnTo>
                  <a:lnTo>
                    <a:pt x="1537706" y="818281"/>
                  </a:lnTo>
                  <a:lnTo>
                    <a:pt x="1539220" y="769610"/>
                  </a:lnTo>
                  <a:lnTo>
                    <a:pt x="1537706" y="720938"/>
                  </a:lnTo>
                  <a:lnTo>
                    <a:pt x="1533223" y="673071"/>
                  </a:lnTo>
                  <a:lnTo>
                    <a:pt x="1525863" y="626099"/>
                  </a:lnTo>
                  <a:lnTo>
                    <a:pt x="1515715" y="580111"/>
                  </a:lnTo>
                  <a:lnTo>
                    <a:pt x="1502869" y="535199"/>
                  </a:lnTo>
                  <a:lnTo>
                    <a:pt x="1487416" y="491451"/>
                  </a:lnTo>
                  <a:lnTo>
                    <a:pt x="1469446" y="448959"/>
                  </a:lnTo>
                  <a:lnTo>
                    <a:pt x="1449048" y="407812"/>
                  </a:lnTo>
                  <a:lnTo>
                    <a:pt x="1426313" y="368100"/>
                  </a:lnTo>
                  <a:lnTo>
                    <a:pt x="1401331" y="329914"/>
                  </a:lnTo>
                  <a:lnTo>
                    <a:pt x="1374193" y="293345"/>
                  </a:lnTo>
                  <a:lnTo>
                    <a:pt x="1344988" y="258481"/>
                  </a:lnTo>
                  <a:lnTo>
                    <a:pt x="1313806" y="225413"/>
                  </a:lnTo>
                  <a:lnTo>
                    <a:pt x="1280739" y="194231"/>
                  </a:lnTo>
                  <a:lnTo>
                    <a:pt x="1245875" y="165026"/>
                  </a:lnTo>
                  <a:lnTo>
                    <a:pt x="1209305" y="137888"/>
                  </a:lnTo>
                  <a:lnTo>
                    <a:pt x="1171119" y="112906"/>
                  </a:lnTo>
                  <a:lnTo>
                    <a:pt x="1131407" y="90171"/>
                  </a:lnTo>
                  <a:lnTo>
                    <a:pt x="1090261" y="69773"/>
                  </a:lnTo>
                  <a:lnTo>
                    <a:pt x="1047768" y="51803"/>
                  </a:lnTo>
                  <a:lnTo>
                    <a:pt x="1004021" y="36350"/>
                  </a:lnTo>
                  <a:lnTo>
                    <a:pt x="959108" y="23504"/>
                  </a:lnTo>
                  <a:lnTo>
                    <a:pt x="913120" y="13356"/>
                  </a:lnTo>
                  <a:lnTo>
                    <a:pt x="866148" y="5996"/>
                  </a:lnTo>
                  <a:lnTo>
                    <a:pt x="818281" y="1514"/>
                  </a:lnTo>
                  <a:lnTo>
                    <a:pt x="769610" y="0"/>
                  </a:lnTo>
                  <a:close/>
                </a:path>
              </a:pathLst>
            </a:custGeom>
            <a:solidFill>
              <a:srgbClr val="FF9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62127" y="6889387"/>
              <a:ext cx="824230" cy="972819"/>
            </a:xfrm>
            <a:custGeom>
              <a:avLst/>
              <a:gdLst/>
              <a:ahLst/>
              <a:cxnLst/>
              <a:rect l="l" t="t" r="r" b="b"/>
              <a:pathLst>
                <a:path w="824229" h="972820">
                  <a:moveTo>
                    <a:pt x="424154" y="243535"/>
                  </a:moveTo>
                  <a:lnTo>
                    <a:pt x="423786" y="226415"/>
                  </a:lnTo>
                  <a:lnTo>
                    <a:pt x="416331" y="219938"/>
                  </a:lnTo>
                  <a:lnTo>
                    <a:pt x="403593" y="219214"/>
                  </a:lnTo>
                  <a:lnTo>
                    <a:pt x="266674" y="219303"/>
                  </a:lnTo>
                  <a:lnTo>
                    <a:pt x="129755" y="219290"/>
                  </a:lnTo>
                  <a:lnTo>
                    <a:pt x="127101" y="219062"/>
                  </a:lnTo>
                  <a:lnTo>
                    <a:pt x="115836" y="220827"/>
                  </a:lnTo>
                  <a:lnTo>
                    <a:pt x="110210" y="227190"/>
                  </a:lnTo>
                  <a:lnTo>
                    <a:pt x="110096" y="243586"/>
                  </a:lnTo>
                  <a:lnTo>
                    <a:pt x="115430" y="249656"/>
                  </a:lnTo>
                  <a:lnTo>
                    <a:pt x="128625" y="251599"/>
                  </a:lnTo>
                  <a:lnTo>
                    <a:pt x="404799" y="251701"/>
                  </a:lnTo>
                  <a:lnTo>
                    <a:pt x="417080" y="250380"/>
                  </a:lnTo>
                  <a:lnTo>
                    <a:pt x="424154" y="243535"/>
                  </a:lnTo>
                  <a:close/>
                </a:path>
                <a:path w="824229" h="972820">
                  <a:moveTo>
                    <a:pt x="540727" y="414540"/>
                  </a:moveTo>
                  <a:lnTo>
                    <a:pt x="537603" y="408990"/>
                  </a:lnTo>
                  <a:lnTo>
                    <a:pt x="526567" y="403631"/>
                  </a:lnTo>
                  <a:lnTo>
                    <a:pt x="522376" y="403771"/>
                  </a:lnTo>
                  <a:lnTo>
                    <a:pt x="324993" y="403707"/>
                  </a:lnTo>
                  <a:lnTo>
                    <a:pt x="133819" y="403733"/>
                  </a:lnTo>
                  <a:lnTo>
                    <a:pt x="125882" y="403606"/>
                  </a:lnTo>
                  <a:lnTo>
                    <a:pt x="114414" y="406654"/>
                  </a:lnTo>
                  <a:lnTo>
                    <a:pt x="109943" y="411924"/>
                  </a:lnTo>
                  <a:lnTo>
                    <a:pt x="110464" y="428701"/>
                  </a:lnTo>
                  <a:lnTo>
                    <a:pt x="115328" y="433387"/>
                  </a:lnTo>
                  <a:lnTo>
                    <a:pt x="126492" y="435533"/>
                  </a:lnTo>
                  <a:lnTo>
                    <a:pt x="129794" y="435711"/>
                  </a:lnTo>
                  <a:lnTo>
                    <a:pt x="521576" y="435952"/>
                  </a:lnTo>
                  <a:lnTo>
                    <a:pt x="524878" y="435559"/>
                  </a:lnTo>
                  <a:lnTo>
                    <a:pt x="534797" y="433425"/>
                  </a:lnTo>
                  <a:lnTo>
                    <a:pt x="538924" y="429158"/>
                  </a:lnTo>
                  <a:lnTo>
                    <a:pt x="540727" y="414540"/>
                  </a:lnTo>
                  <a:close/>
                </a:path>
                <a:path w="824229" h="972820">
                  <a:moveTo>
                    <a:pt x="540829" y="333578"/>
                  </a:moveTo>
                  <a:lnTo>
                    <a:pt x="538772" y="316496"/>
                  </a:lnTo>
                  <a:lnTo>
                    <a:pt x="531533" y="311569"/>
                  </a:lnTo>
                  <a:lnTo>
                    <a:pt x="326021" y="311480"/>
                  </a:lnTo>
                  <a:lnTo>
                    <a:pt x="129895" y="311480"/>
                  </a:lnTo>
                  <a:lnTo>
                    <a:pt x="120980" y="312788"/>
                  </a:lnTo>
                  <a:lnTo>
                    <a:pt x="114554" y="316496"/>
                  </a:lnTo>
                  <a:lnTo>
                    <a:pt x="110883" y="322313"/>
                  </a:lnTo>
                  <a:lnTo>
                    <a:pt x="110261" y="329946"/>
                  </a:lnTo>
                  <a:lnTo>
                    <a:pt x="111315" y="338785"/>
                  </a:lnTo>
                  <a:lnTo>
                    <a:pt x="118402" y="343674"/>
                  </a:lnTo>
                  <a:lnTo>
                    <a:pt x="518109" y="343649"/>
                  </a:lnTo>
                  <a:lnTo>
                    <a:pt x="524687" y="343446"/>
                  </a:lnTo>
                  <a:lnTo>
                    <a:pt x="536117" y="340702"/>
                  </a:lnTo>
                  <a:lnTo>
                    <a:pt x="540829" y="333578"/>
                  </a:lnTo>
                  <a:close/>
                </a:path>
                <a:path w="824229" h="972820">
                  <a:moveTo>
                    <a:pt x="540981" y="515137"/>
                  </a:moveTo>
                  <a:lnTo>
                    <a:pt x="538327" y="501611"/>
                  </a:lnTo>
                  <a:lnTo>
                    <a:pt x="533273" y="498005"/>
                  </a:lnTo>
                  <a:lnTo>
                    <a:pt x="523735" y="495782"/>
                  </a:lnTo>
                  <a:lnTo>
                    <a:pt x="520369" y="495998"/>
                  </a:lnTo>
                  <a:lnTo>
                    <a:pt x="135369" y="495985"/>
                  </a:lnTo>
                  <a:lnTo>
                    <a:pt x="130073" y="495668"/>
                  </a:lnTo>
                  <a:lnTo>
                    <a:pt x="115531" y="497319"/>
                  </a:lnTo>
                  <a:lnTo>
                    <a:pt x="109943" y="503859"/>
                  </a:lnTo>
                  <a:lnTo>
                    <a:pt x="110502" y="521093"/>
                  </a:lnTo>
                  <a:lnTo>
                    <a:pt x="115874" y="526656"/>
                  </a:lnTo>
                  <a:lnTo>
                    <a:pt x="127660" y="528002"/>
                  </a:lnTo>
                  <a:lnTo>
                    <a:pt x="130302" y="527875"/>
                  </a:lnTo>
                  <a:lnTo>
                    <a:pt x="323126" y="527888"/>
                  </a:lnTo>
                  <a:lnTo>
                    <a:pt x="517296" y="527761"/>
                  </a:lnTo>
                  <a:lnTo>
                    <a:pt x="524535" y="528459"/>
                  </a:lnTo>
                  <a:lnTo>
                    <a:pt x="536625" y="517728"/>
                  </a:lnTo>
                  <a:lnTo>
                    <a:pt x="540981" y="515137"/>
                  </a:lnTo>
                  <a:close/>
                </a:path>
                <a:path w="824229" h="972820">
                  <a:moveTo>
                    <a:pt x="755396" y="694893"/>
                  </a:moveTo>
                  <a:lnTo>
                    <a:pt x="751357" y="684695"/>
                  </a:lnTo>
                  <a:lnTo>
                    <a:pt x="747471" y="674878"/>
                  </a:lnTo>
                  <a:lnTo>
                    <a:pt x="730148" y="659650"/>
                  </a:lnTo>
                  <a:lnTo>
                    <a:pt x="726516" y="658393"/>
                  </a:lnTo>
                  <a:lnTo>
                    <a:pt x="726516" y="701840"/>
                  </a:lnTo>
                  <a:lnTo>
                    <a:pt x="724217" y="708939"/>
                  </a:lnTo>
                  <a:lnTo>
                    <a:pt x="664692" y="769531"/>
                  </a:lnTo>
                  <a:lnTo>
                    <a:pt x="628116" y="806615"/>
                  </a:lnTo>
                  <a:lnTo>
                    <a:pt x="583196" y="852106"/>
                  </a:lnTo>
                  <a:lnTo>
                    <a:pt x="578802" y="855853"/>
                  </a:lnTo>
                  <a:lnTo>
                    <a:pt x="575246" y="855294"/>
                  </a:lnTo>
                  <a:lnTo>
                    <a:pt x="572744" y="854887"/>
                  </a:lnTo>
                  <a:lnTo>
                    <a:pt x="566331" y="855294"/>
                  </a:lnTo>
                  <a:lnTo>
                    <a:pt x="510552" y="800201"/>
                  </a:lnTo>
                  <a:lnTo>
                    <a:pt x="486752" y="769531"/>
                  </a:lnTo>
                  <a:lnTo>
                    <a:pt x="487807" y="762927"/>
                  </a:lnTo>
                  <a:lnTo>
                    <a:pt x="491794" y="757110"/>
                  </a:lnTo>
                  <a:lnTo>
                    <a:pt x="497497" y="753440"/>
                  </a:lnTo>
                  <a:lnTo>
                    <a:pt x="503834" y="752576"/>
                  </a:lnTo>
                  <a:lnTo>
                    <a:pt x="510438" y="754545"/>
                  </a:lnTo>
                  <a:lnTo>
                    <a:pt x="516953" y="759358"/>
                  </a:lnTo>
                  <a:lnTo>
                    <a:pt x="527227" y="769531"/>
                  </a:lnTo>
                  <a:lnTo>
                    <a:pt x="557936" y="800227"/>
                  </a:lnTo>
                  <a:lnTo>
                    <a:pt x="565823" y="806615"/>
                  </a:lnTo>
                  <a:lnTo>
                    <a:pt x="572897" y="808748"/>
                  </a:lnTo>
                  <a:lnTo>
                    <a:pt x="579894" y="806615"/>
                  </a:lnTo>
                  <a:lnTo>
                    <a:pt x="587679" y="800201"/>
                  </a:lnTo>
                  <a:lnTo>
                    <a:pt x="618147" y="769327"/>
                  </a:lnTo>
                  <a:lnTo>
                    <a:pt x="665708" y="721118"/>
                  </a:lnTo>
                  <a:lnTo>
                    <a:pt x="694131" y="692365"/>
                  </a:lnTo>
                  <a:lnTo>
                    <a:pt x="697611" y="687539"/>
                  </a:lnTo>
                  <a:lnTo>
                    <a:pt x="711009" y="684695"/>
                  </a:lnTo>
                  <a:lnTo>
                    <a:pt x="717791" y="686803"/>
                  </a:lnTo>
                  <a:lnTo>
                    <a:pt x="726516" y="701840"/>
                  </a:lnTo>
                  <a:lnTo>
                    <a:pt x="726516" y="658393"/>
                  </a:lnTo>
                  <a:lnTo>
                    <a:pt x="715352" y="654494"/>
                  </a:lnTo>
                  <a:lnTo>
                    <a:pt x="700214" y="654519"/>
                  </a:lnTo>
                  <a:lnTo>
                    <a:pt x="685482" y="659650"/>
                  </a:lnTo>
                  <a:lnTo>
                    <a:pt x="671995" y="669798"/>
                  </a:lnTo>
                  <a:lnTo>
                    <a:pt x="621017" y="721220"/>
                  </a:lnTo>
                  <a:lnTo>
                    <a:pt x="574332" y="768819"/>
                  </a:lnTo>
                  <a:lnTo>
                    <a:pt x="571398" y="769327"/>
                  </a:lnTo>
                  <a:lnTo>
                    <a:pt x="544271" y="741819"/>
                  </a:lnTo>
                  <a:lnTo>
                    <a:pt x="509282" y="721677"/>
                  </a:lnTo>
                  <a:lnTo>
                    <a:pt x="502500" y="721220"/>
                  </a:lnTo>
                  <a:lnTo>
                    <a:pt x="499554" y="721677"/>
                  </a:lnTo>
                  <a:lnTo>
                    <a:pt x="495033" y="721118"/>
                  </a:lnTo>
                  <a:lnTo>
                    <a:pt x="490499" y="722464"/>
                  </a:lnTo>
                  <a:lnTo>
                    <a:pt x="468363" y="735672"/>
                  </a:lnTo>
                  <a:lnTo>
                    <a:pt x="456603" y="756412"/>
                  </a:lnTo>
                  <a:lnTo>
                    <a:pt x="456463" y="780326"/>
                  </a:lnTo>
                  <a:lnTo>
                    <a:pt x="469214" y="803071"/>
                  </a:lnTo>
                  <a:lnTo>
                    <a:pt x="502818" y="837374"/>
                  </a:lnTo>
                  <a:lnTo>
                    <a:pt x="537019" y="871143"/>
                  </a:lnTo>
                  <a:lnTo>
                    <a:pt x="573366" y="887450"/>
                  </a:lnTo>
                  <a:lnTo>
                    <a:pt x="592061" y="883043"/>
                  </a:lnTo>
                  <a:lnTo>
                    <a:pt x="624065" y="855853"/>
                  </a:lnTo>
                  <a:lnTo>
                    <a:pt x="679107" y="800201"/>
                  </a:lnTo>
                  <a:lnTo>
                    <a:pt x="709345" y="769505"/>
                  </a:lnTo>
                  <a:lnTo>
                    <a:pt x="741045" y="736866"/>
                  </a:lnTo>
                  <a:lnTo>
                    <a:pt x="753414" y="716584"/>
                  </a:lnTo>
                  <a:lnTo>
                    <a:pt x="755396" y="694893"/>
                  </a:lnTo>
                  <a:close/>
                </a:path>
                <a:path w="824229" h="972820">
                  <a:moveTo>
                    <a:pt x="823810" y="769620"/>
                  </a:moveTo>
                  <a:lnTo>
                    <a:pt x="822007" y="720090"/>
                  </a:lnTo>
                  <a:lnTo>
                    <a:pt x="809980" y="674370"/>
                  </a:lnTo>
                  <a:lnTo>
                    <a:pt x="792683" y="642569"/>
                  </a:lnTo>
                  <a:lnTo>
                    <a:pt x="792683" y="754380"/>
                  </a:lnTo>
                  <a:lnTo>
                    <a:pt x="785609" y="805180"/>
                  </a:lnTo>
                  <a:lnTo>
                    <a:pt x="766597" y="849630"/>
                  </a:lnTo>
                  <a:lnTo>
                    <a:pt x="737387" y="887730"/>
                  </a:lnTo>
                  <a:lnTo>
                    <a:pt x="699706" y="915670"/>
                  </a:lnTo>
                  <a:lnTo>
                    <a:pt x="655281" y="934720"/>
                  </a:lnTo>
                  <a:lnTo>
                    <a:pt x="605853" y="941070"/>
                  </a:lnTo>
                  <a:lnTo>
                    <a:pt x="555917" y="934720"/>
                  </a:lnTo>
                  <a:lnTo>
                    <a:pt x="539902" y="928370"/>
                  </a:lnTo>
                  <a:lnTo>
                    <a:pt x="511073" y="916940"/>
                  </a:lnTo>
                  <a:lnTo>
                    <a:pt x="485762" y="896620"/>
                  </a:lnTo>
                  <a:lnTo>
                    <a:pt x="473100" y="886460"/>
                  </a:lnTo>
                  <a:lnTo>
                    <a:pt x="443788" y="848360"/>
                  </a:lnTo>
                  <a:lnTo>
                    <a:pt x="424891" y="803910"/>
                  </a:lnTo>
                  <a:lnTo>
                    <a:pt x="418211" y="754380"/>
                  </a:lnTo>
                  <a:lnTo>
                    <a:pt x="424929" y="704850"/>
                  </a:lnTo>
                  <a:lnTo>
                    <a:pt x="443865" y="659130"/>
                  </a:lnTo>
                  <a:lnTo>
                    <a:pt x="473227" y="622300"/>
                  </a:lnTo>
                  <a:lnTo>
                    <a:pt x="511213" y="591820"/>
                  </a:lnTo>
                  <a:lnTo>
                    <a:pt x="556006" y="574040"/>
                  </a:lnTo>
                  <a:lnTo>
                    <a:pt x="605802" y="566420"/>
                  </a:lnTo>
                  <a:lnTo>
                    <a:pt x="655421" y="574040"/>
                  </a:lnTo>
                  <a:lnTo>
                    <a:pt x="700176" y="593090"/>
                  </a:lnTo>
                  <a:lnTo>
                    <a:pt x="738187" y="622300"/>
                  </a:lnTo>
                  <a:lnTo>
                    <a:pt x="767537" y="660400"/>
                  </a:lnTo>
                  <a:lnTo>
                    <a:pt x="786345" y="704850"/>
                  </a:lnTo>
                  <a:lnTo>
                    <a:pt x="792683" y="754380"/>
                  </a:lnTo>
                  <a:lnTo>
                    <a:pt x="792683" y="642569"/>
                  </a:lnTo>
                  <a:lnTo>
                    <a:pt x="787882" y="633730"/>
                  </a:lnTo>
                  <a:lnTo>
                    <a:pt x="755827" y="595630"/>
                  </a:lnTo>
                  <a:lnTo>
                    <a:pt x="748842" y="589280"/>
                  </a:lnTo>
                  <a:lnTo>
                    <a:pt x="746137" y="582930"/>
                  </a:lnTo>
                  <a:lnTo>
                    <a:pt x="746150" y="566420"/>
                  </a:lnTo>
                  <a:lnTo>
                    <a:pt x="746150" y="563880"/>
                  </a:lnTo>
                  <a:lnTo>
                    <a:pt x="746379" y="123190"/>
                  </a:lnTo>
                  <a:lnTo>
                    <a:pt x="745820" y="116840"/>
                  </a:lnTo>
                  <a:lnTo>
                    <a:pt x="744029" y="110490"/>
                  </a:lnTo>
                  <a:lnTo>
                    <a:pt x="740829" y="104140"/>
                  </a:lnTo>
                  <a:lnTo>
                    <a:pt x="737285" y="100330"/>
                  </a:lnTo>
                  <a:lnTo>
                    <a:pt x="736104" y="99060"/>
                  </a:lnTo>
                  <a:lnTo>
                    <a:pt x="714857" y="77343"/>
                  </a:lnTo>
                  <a:lnTo>
                    <a:pt x="714857" y="134620"/>
                  </a:lnTo>
                  <a:lnTo>
                    <a:pt x="714692" y="190500"/>
                  </a:lnTo>
                  <a:lnTo>
                    <a:pt x="714590" y="563880"/>
                  </a:lnTo>
                  <a:lnTo>
                    <a:pt x="699452" y="556260"/>
                  </a:lnTo>
                  <a:lnTo>
                    <a:pt x="684491" y="549910"/>
                  </a:lnTo>
                  <a:lnTo>
                    <a:pt x="669467" y="544830"/>
                  </a:lnTo>
                  <a:lnTo>
                    <a:pt x="654113" y="541020"/>
                  </a:lnTo>
                  <a:lnTo>
                    <a:pt x="647992" y="539750"/>
                  </a:lnTo>
                  <a:lnTo>
                    <a:pt x="649782" y="534670"/>
                  </a:lnTo>
                  <a:lnTo>
                    <a:pt x="649820" y="227330"/>
                  </a:lnTo>
                  <a:lnTo>
                    <a:pt x="649922" y="209550"/>
                  </a:lnTo>
                  <a:lnTo>
                    <a:pt x="647649" y="204470"/>
                  </a:lnTo>
                  <a:lnTo>
                    <a:pt x="640054" y="196850"/>
                  </a:lnTo>
                  <a:lnTo>
                    <a:pt x="618540" y="175260"/>
                  </a:lnTo>
                  <a:lnTo>
                    <a:pt x="618528" y="229870"/>
                  </a:lnTo>
                  <a:lnTo>
                    <a:pt x="618477" y="250190"/>
                  </a:lnTo>
                  <a:lnTo>
                    <a:pt x="618375" y="473710"/>
                  </a:lnTo>
                  <a:lnTo>
                    <a:pt x="618477" y="534670"/>
                  </a:lnTo>
                  <a:lnTo>
                    <a:pt x="616242" y="535940"/>
                  </a:lnTo>
                  <a:lnTo>
                    <a:pt x="609993" y="535940"/>
                  </a:lnTo>
                  <a:lnTo>
                    <a:pt x="571119" y="538480"/>
                  </a:lnTo>
                  <a:lnTo>
                    <a:pt x="534517" y="547370"/>
                  </a:lnTo>
                  <a:lnTo>
                    <a:pt x="500138" y="562610"/>
                  </a:lnTo>
                  <a:lnTo>
                    <a:pt x="467918" y="584200"/>
                  </a:lnTo>
                  <a:lnTo>
                    <a:pt x="463130" y="588010"/>
                  </a:lnTo>
                  <a:lnTo>
                    <a:pt x="458228" y="589280"/>
                  </a:lnTo>
                  <a:lnTo>
                    <a:pt x="118948" y="589280"/>
                  </a:lnTo>
                  <a:lnTo>
                    <a:pt x="111988" y="593090"/>
                  </a:lnTo>
                  <a:lnTo>
                    <a:pt x="108534" y="610870"/>
                  </a:lnTo>
                  <a:lnTo>
                    <a:pt x="113969" y="618490"/>
                  </a:lnTo>
                  <a:lnTo>
                    <a:pt x="125958" y="621030"/>
                  </a:lnTo>
                  <a:lnTo>
                    <a:pt x="429145" y="621030"/>
                  </a:lnTo>
                  <a:lnTo>
                    <a:pt x="430644" y="622300"/>
                  </a:lnTo>
                  <a:lnTo>
                    <a:pt x="409219" y="656590"/>
                  </a:lnTo>
                  <a:lnTo>
                    <a:pt x="400837" y="678180"/>
                  </a:lnTo>
                  <a:lnTo>
                    <a:pt x="396087" y="680720"/>
                  </a:lnTo>
                  <a:lnTo>
                    <a:pt x="118389" y="680720"/>
                  </a:lnTo>
                  <a:lnTo>
                    <a:pt x="111010" y="685800"/>
                  </a:lnTo>
                  <a:lnTo>
                    <a:pt x="110236" y="694690"/>
                  </a:lnTo>
                  <a:lnTo>
                    <a:pt x="110959" y="702310"/>
                  </a:lnTo>
                  <a:lnTo>
                    <a:pt x="114376" y="708660"/>
                  </a:lnTo>
                  <a:lnTo>
                    <a:pt x="120269" y="711200"/>
                  </a:lnTo>
                  <a:lnTo>
                    <a:pt x="128409" y="712470"/>
                  </a:lnTo>
                  <a:lnTo>
                    <a:pt x="390956" y="712470"/>
                  </a:lnTo>
                  <a:lnTo>
                    <a:pt x="388366" y="726440"/>
                  </a:lnTo>
                  <a:lnTo>
                    <a:pt x="387121" y="736600"/>
                  </a:lnTo>
                  <a:lnTo>
                    <a:pt x="386727" y="745490"/>
                  </a:lnTo>
                  <a:lnTo>
                    <a:pt x="386829" y="755650"/>
                  </a:lnTo>
                  <a:lnTo>
                    <a:pt x="387057" y="764540"/>
                  </a:lnTo>
                  <a:lnTo>
                    <a:pt x="387159" y="772160"/>
                  </a:lnTo>
                  <a:lnTo>
                    <a:pt x="384822" y="773430"/>
                  </a:lnTo>
                  <a:lnTo>
                    <a:pt x="129260" y="773430"/>
                  </a:lnTo>
                  <a:lnTo>
                    <a:pt x="116192" y="774700"/>
                  </a:lnTo>
                  <a:lnTo>
                    <a:pt x="110007" y="781050"/>
                  </a:lnTo>
                  <a:lnTo>
                    <a:pt x="110299" y="798830"/>
                  </a:lnTo>
                  <a:lnTo>
                    <a:pt x="116357" y="803910"/>
                  </a:lnTo>
                  <a:lnTo>
                    <a:pt x="132486" y="805180"/>
                  </a:lnTo>
                  <a:lnTo>
                    <a:pt x="389039" y="805180"/>
                  </a:lnTo>
                  <a:lnTo>
                    <a:pt x="393153" y="807720"/>
                  </a:lnTo>
                  <a:lnTo>
                    <a:pt x="411810" y="857250"/>
                  </a:lnTo>
                  <a:lnTo>
                    <a:pt x="435813" y="892810"/>
                  </a:lnTo>
                  <a:lnTo>
                    <a:pt x="436651" y="892810"/>
                  </a:lnTo>
                  <a:lnTo>
                    <a:pt x="437807" y="894080"/>
                  </a:lnTo>
                  <a:lnTo>
                    <a:pt x="436549" y="896620"/>
                  </a:lnTo>
                  <a:lnTo>
                    <a:pt x="36131" y="896620"/>
                  </a:lnTo>
                  <a:lnTo>
                    <a:pt x="32232" y="895350"/>
                  </a:lnTo>
                  <a:lnTo>
                    <a:pt x="31496" y="891540"/>
                  </a:lnTo>
                  <a:lnTo>
                    <a:pt x="31635" y="886460"/>
                  </a:lnTo>
                  <a:lnTo>
                    <a:pt x="31673" y="128270"/>
                  </a:lnTo>
                  <a:lnTo>
                    <a:pt x="518185" y="128270"/>
                  </a:lnTo>
                  <a:lnTo>
                    <a:pt x="518223" y="209550"/>
                  </a:lnTo>
                  <a:lnTo>
                    <a:pt x="519264" y="217170"/>
                  </a:lnTo>
                  <a:lnTo>
                    <a:pt x="522503" y="223520"/>
                  </a:lnTo>
                  <a:lnTo>
                    <a:pt x="528193" y="227330"/>
                  </a:lnTo>
                  <a:lnTo>
                    <a:pt x="536575" y="228600"/>
                  </a:lnTo>
                  <a:lnTo>
                    <a:pt x="609155" y="228600"/>
                  </a:lnTo>
                  <a:lnTo>
                    <a:pt x="616331" y="227330"/>
                  </a:lnTo>
                  <a:lnTo>
                    <a:pt x="618528" y="229870"/>
                  </a:lnTo>
                  <a:lnTo>
                    <a:pt x="618528" y="175247"/>
                  </a:lnTo>
                  <a:lnTo>
                    <a:pt x="594944" y="151130"/>
                  </a:lnTo>
                  <a:lnTo>
                    <a:pt x="593521" y="149758"/>
                  </a:lnTo>
                  <a:lnTo>
                    <a:pt x="593521" y="196850"/>
                  </a:lnTo>
                  <a:lnTo>
                    <a:pt x="550976" y="196850"/>
                  </a:lnTo>
                  <a:lnTo>
                    <a:pt x="549643" y="194310"/>
                  </a:lnTo>
                  <a:lnTo>
                    <a:pt x="549656" y="151130"/>
                  </a:lnTo>
                  <a:lnTo>
                    <a:pt x="593521" y="196850"/>
                  </a:lnTo>
                  <a:lnTo>
                    <a:pt x="593521" y="149758"/>
                  </a:lnTo>
                  <a:lnTo>
                    <a:pt x="571398" y="128270"/>
                  </a:lnTo>
                  <a:lnTo>
                    <a:pt x="541578" y="97790"/>
                  </a:lnTo>
                  <a:lnTo>
                    <a:pt x="534403" y="96520"/>
                  </a:lnTo>
                  <a:lnTo>
                    <a:pt x="131978" y="96520"/>
                  </a:lnTo>
                  <a:lnTo>
                    <a:pt x="128282" y="95250"/>
                  </a:lnTo>
                  <a:lnTo>
                    <a:pt x="128943" y="85090"/>
                  </a:lnTo>
                  <a:lnTo>
                    <a:pt x="129425" y="74930"/>
                  </a:lnTo>
                  <a:lnTo>
                    <a:pt x="129501" y="72390"/>
                  </a:lnTo>
                  <a:lnTo>
                    <a:pt x="129451" y="52070"/>
                  </a:lnTo>
                  <a:lnTo>
                    <a:pt x="129120" y="40640"/>
                  </a:lnTo>
                  <a:lnTo>
                    <a:pt x="128879" y="33020"/>
                  </a:lnTo>
                  <a:lnTo>
                    <a:pt x="130911" y="30480"/>
                  </a:lnTo>
                  <a:lnTo>
                    <a:pt x="186855" y="31750"/>
                  </a:lnTo>
                  <a:lnTo>
                    <a:pt x="571855" y="31750"/>
                  </a:lnTo>
                  <a:lnTo>
                    <a:pt x="603224" y="30480"/>
                  </a:lnTo>
                  <a:lnTo>
                    <a:pt x="613130" y="30480"/>
                  </a:lnTo>
                  <a:lnTo>
                    <a:pt x="615010" y="34290"/>
                  </a:lnTo>
                  <a:lnTo>
                    <a:pt x="614743" y="43180"/>
                  </a:lnTo>
                  <a:lnTo>
                    <a:pt x="614527" y="54610"/>
                  </a:lnTo>
                  <a:lnTo>
                    <a:pt x="614540" y="110490"/>
                  </a:lnTo>
                  <a:lnTo>
                    <a:pt x="625640" y="130810"/>
                  </a:lnTo>
                  <a:lnTo>
                    <a:pt x="635241" y="130810"/>
                  </a:lnTo>
                  <a:lnTo>
                    <a:pt x="669569" y="132080"/>
                  </a:lnTo>
                  <a:lnTo>
                    <a:pt x="686727" y="130810"/>
                  </a:lnTo>
                  <a:lnTo>
                    <a:pt x="713511" y="130810"/>
                  </a:lnTo>
                  <a:lnTo>
                    <a:pt x="714857" y="134620"/>
                  </a:lnTo>
                  <a:lnTo>
                    <a:pt x="714857" y="77343"/>
                  </a:lnTo>
                  <a:lnTo>
                    <a:pt x="713740" y="76200"/>
                  </a:lnTo>
                  <a:lnTo>
                    <a:pt x="694131" y="57150"/>
                  </a:lnTo>
                  <a:lnTo>
                    <a:pt x="691515" y="54610"/>
                  </a:lnTo>
                  <a:lnTo>
                    <a:pt x="686790" y="49733"/>
                  </a:lnTo>
                  <a:lnTo>
                    <a:pt x="686790" y="100330"/>
                  </a:lnTo>
                  <a:lnTo>
                    <a:pt x="647433" y="100330"/>
                  </a:lnTo>
                  <a:lnTo>
                    <a:pt x="646112" y="97790"/>
                  </a:lnTo>
                  <a:lnTo>
                    <a:pt x="646214" y="92710"/>
                  </a:lnTo>
                  <a:lnTo>
                    <a:pt x="646328" y="83820"/>
                  </a:lnTo>
                  <a:lnTo>
                    <a:pt x="646290" y="57150"/>
                  </a:lnTo>
                  <a:lnTo>
                    <a:pt x="686790" y="100330"/>
                  </a:lnTo>
                  <a:lnTo>
                    <a:pt x="686790" y="49733"/>
                  </a:lnTo>
                  <a:lnTo>
                    <a:pt x="669417" y="31750"/>
                  </a:lnTo>
                  <a:lnTo>
                    <a:pt x="668121" y="30480"/>
                  </a:lnTo>
                  <a:lnTo>
                    <a:pt x="647407" y="10160"/>
                  </a:lnTo>
                  <a:lnTo>
                    <a:pt x="642137" y="5080"/>
                  </a:lnTo>
                  <a:lnTo>
                    <a:pt x="636524" y="2540"/>
                  </a:lnTo>
                  <a:lnTo>
                    <a:pt x="630326" y="0"/>
                  </a:lnTo>
                  <a:lnTo>
                    <a:pt x="119062" y="0"/>
                  </a:lnTo>
                  <a:lnTo>
                    <a:pt x="108267" y="1270"/>
                  </a:lnTo>
                  <a:lnTo>
                    <a:pt x="101396" y="5080"/>
                  </a:lnTo>
                  <a:lnTo>
                    <a:pt x="97764" y="11430"/>
                  </a:lnTo>
                  <a:lnTo>
                    <a:pt x="96697" y="22860"/>
                  </a:lnTo>
                  <a:lnTo>
                    <a:pt x="96710" y="77470"/>
                  </a:lnTo>
                  <a:lnTo>
                    <a:pt x="96824" y="88900"/>
                  </a:lnTo>
                  <a:lnTo>
                    <a:pt x="96913" y="95250"/>
                  </a:lnTo>
                  <a:lnTo>
                    <a:pt x="94996" y="96520"/>
                  </a:lnTo>
                  <a:lnTo>
                    <a:pt x="23304" y="96520"/>
                  </a:lnTo>
                  <a:lnTo>
                    <a:pt x="12153" y="97790"/>
                  </a:lnTo>
                  <a:lnTo>
                    <a:pt x="5080" y="101600"/>
                  </a:lnTo>
                  <a:lnTo>
                    <a:pt x="1371" y="107950"/>
                  </a:lnTo>
                  <a:lnTo>
                    <a:pt x="292" y="119380"/>
                  </a:lnTo>
                  <a:lnTo>
                    <a:pt x="330" y="803910"/>
                  </a:lnTo>
                  <a:lnTo>
                    <a:pt x="215" y="848360"/>
                  </a:lnTo>
                  <a:lnTo>
                    <a:pt x="0" y="896620"/>
                  </a:lnTo>
                  <a:lnTo>
                    <a:pt x="32829" y="929640"/>
                  </a:lnTo>
                  <a:lnTo>
                    <a:pt x="194322" y="929640"/>
                  </a:lnTo>
                  <a:lnTo>
                    <a:pt x="470128" y="928636"/>
                  </a:lnTo>
                  <a:lnTo>
                    <a:pt x="474256" y="929640"/>
                  </a:lnTo>
                  <a:lnTo>
                    <a:pt x="479247" y="933450"/>
                  </a:lnTo>
                  <a:lnTo>
                    <a:pt x="521030" y="956310"/>
                  </a:lnTo>
                  <a:lnTo>
                    <a:pt x="564769" y="970280"/>
                  </a:lnTo>
                  <a:lnTo>
                    <a:pt x="610349" y="972820"/>
                  </a:lnTo>
                  <a:lnTo>
                    <a:pt x="657669" y="966470"/>
                  </a:lnTo>
                  <a:lnTo>
                    <a:pt x="701382" y="951230"/>
                  </a:lnTo>
                  <a:lnTo>
                    <a:pt x="740105" y="927100"/>
                  </a:lnTo>
                  <a:lnTo>
                    <a:pt x="772756" y="895350"/>
                  </a:lnTo>
                  <a:lnTo>
                    <a:pt x="798296" y="858520"/>
                  </a:lnTo>
                  <a:lnTo>
                    <a:pt x="815670" y="815340"/>
                  </a:lnTo>
                  <a:lnTo>
                    <a:pt x="823810" y="769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37398" y="4488461"/>
            <a:ext cx="4460875" cy="11734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algn="ctr">
              <a:lnSpc>
                <a:spcPts val="2890"/>
              </a:lnSpc>
              <a:spcBef>
                <a:spcPts val="505"/>
              </a:spcBef>
            </a:pPr>
            <a:r>
              <a:rPr sz="2700" spc="150" dirty="0">
                <a:solidFill>
                  <a:srgbClr val="1D1D1D"/>
                </a:solidFill>
                <a:latin typeface="Tahoma"/>
                <a:cs typeface="Tahoma"/>
              </a:rPr>
              <a:t>Подбираем</a:t>
            </a:r>
            <a:r>
              <a:rPr sz="2700" spc="-5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700" spc="90" dirty="0">
                <a:solidFill>
                  <a:srgbClr val="1D1D1D"/>
                </a:solidFill>
                <a:latin typeface="Tahoma"/>
                <a:cs typeface="Tahoma"/>
              </a:rPr>
              <a:t>исполнителей </a:t>
            </a:r>
            <a:r>
              <a:rPr sz="2700" spc="100" dirty="0">
                <a:solidFill>
                  <a:srgbClr val="1D1D1D"/>
                </a:solidFill>
                <a:latin typeface="Tahoma"/>
                <a:cs typeface="Tahoma"/>
              </a:rPr>
              <a:t>по</a:t>
            </a:r>
            <a:r>
              <a:rPr sz="2700" spc="-7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700" spc="150" dirty="0">
                <a:solidFill>
                  <a:srgbClr val="1D1D1D"/>
                </a:solidFill>
                <a:latin typeface="Tahoma"/>
                <a:cs typeface="Tahoma"/>
              </a:rPr>
              <a:t>вашим</a:t>
            </a:r>
            <a:r>
              <a:rPr sz="2700" spc="-7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700" spc="145" dirty="0">
                <a:solidFill>
                  <a:srgbClr val="1D1D1D"/>
                </a:solidFill>
                <a:latin typeface="Tahoma"/>
                <a:cs typeface="Tahoma"/>
              </a:rPr>
              <a:t>параметрам</a:t>
            </a:r>
            <a:endParaRPr sz="2700">
              <a:latin typeface="Tahoma"/>
              <a:cs typeface="Tahoma"/>
            </a:endParaRPr>
          </a:p>
          <a:p>
            <a:pPr algn="ctr">
              <a:lnSpc>
                <a:spcPts val="2845"/>
              </a:lnSpc>
            </a:pPr>
            <a:r>
              <a:rPr sz="2700" spc="105" dirty="0">
                <a:solidFill>
                  <a:srgbClr val="1D1D1D"/>
                </a:solidFill>
                <a:latin typeface="Tahoma"/>
                <a:cs typeface="Tahoma"/>
              </a:rPr>
              <a:t>за</a:t>
            </a:r>
            <a:r>
              <a:rPr sz="2700" spc="-7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700" spc="-229" dirty="0">
                <a:solidFill>
                  <a:srgbClr val="1D1D1D"/>
                </a:solidFill>
                <a:latin typeface="Tahoma"/>
                <a:cs typeface="Tahoma"/>
              </a:rPr>
              <a:t>1</a:t>
            </a:r>
            <a:r>
              <a:rPr sz="2700" spc="-8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700" spc="75" dirty="0">
                <a:solidFill>
                  <a:srgbClr val="1D1D1D"/>
                </a:solidFill>
                <a:latin typeface="Tahoma"/>
                <a:cs typeface="Tahoma"/>
              </a:rPr>
              <a:t>день*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4251" y="10455330"/>
            <a:ext cx="42843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1D1D1D"/>
                </a:solidFill>
                <a:latin typeface="Tahoma"/>
                <a:cs typeface="Tahoma"/>
              </a:rPr>
              <a:t>*в</a:t>
            </a:r>
            <a:r>
              <a:rPr sz="1900" spc="-6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D1D1D"/>
                </a:solidFill>
                <a:latin typeface="Tahoma"/>
                <a:cs typeface="Tahoma"/>
              </a:rPr>
              <a:t>зависимости</a:t>
            </a:r>
            <a:r>
              <a:rPr sz="1900" spc="-6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1D1D1D"/>
                </a:solidFill>
                <a:latin typeface="Tahoma"/>
                <a:cs typeface="Tahoma"/>
              </a:rPr>
              <a:t>от</a:t>
            </a:r>
            <a:r>
              <a:rPr sz="1900" spc="-6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D1D1D"/>
                </a:solidFill>
                <a:latin typeface="Tahoma"/>
                <a:cs typeface="Tahoma"/>
              </a:rPr>
              <a:t>условий</a:t>
            </a:r>
            <a:r>
              <a:rPr sz="1900" spc="-6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1D1D1D"/>
                </a:solidFill>
                <a:latin typeface="Tahoma"/>
                <a:cs typeface="Tahoma"/>
              </a:rPr>
              <a:t>проекта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6997" y="8446455"/>
            <a:ext cx="3364229" cy="8070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67005" marR="5080" indent="-154940">
              <a:lnSpc>
                <a:spcPts val="2890"/>
              </a:lnSpc>
              <a:spcBef>
                <a:spcPts val="505"/>
              </a:spcBef>
            </a:pPr>
            <a:r>
              <a:rPr sz="2700" spc="120" dirty="0">
                <a:solidFill>
                  <a:srgbClr val="1D1D1D"/>
                </a:solidFill>
                <a:latin typeface="Tahoma"/>
                <a:cs typeface="Tahoma"/>
              </a:rPr>
              <a:t>Контролируем</a:t>
            </a:r>
            <a:r>
              <a:rPr sz="2700" spc="-6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700" spc="140" dirty="0">
                <a:solidFill>
                  <a:srgbClr val="1D1D1D"/>
                </a:solidFill>
                <a:latin typeface="Tahoma"/>
                <a:cs typeface="Tahoma"/>
              </a:rPr>
              <a:t>весь </a:t>
            </a:r>
            <a:r>
              <a:rPr sz="2700" spc="125" dirty="0">
                <a:solidFill>
                  <a:srgbClr val="1D1D1D"/>
                </a:solidFill>
                <a:latin typeface="Tahoma"/>
                <a:cs typeface="Tahoma"/>
              </a:rPr>
              <a:t>документооборот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83717" y="8446455"/>
            <a:ext cx="3723004" cy="8070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19734" marR="5080" indent="-407670">
              <a:lnSpc>
                <a:spcPts val="2890"/>
              </a:lnSpc>
              <a:spcBef>
                <a:spcPts val="505"/>
              </a:spcBef>
            </a:pPr>
            <a:r>
              <a:rPr sz="2700" spc="210" dirty="0">
                <a:solidFill>
                  <a:srgbClr val="1D1D1D"/>
                </a:solidFill>
                <a:latin typeface="Tahoma"/>
                <a:cs typeface="Tahoma"/>
              </a:rPr>
              <a:t>Несем</a:t>
            </a:r>
            <a:r>
              <a:rPr sz="2700" spc="-6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1D1D1D"/>
                </a:solidFill>
                <a:latin typeface="Tahoma"/>
                <a:cs typeface="Tahoma"/>
              </a:rPr>
              <a:t>материальную </a:t>
            </a:r>
            <a:r>
              <a:rPr sz="2700" spc="120" dirty="0">
                <a:solidFill>
                  <a:srgbClr val="1D1D1D"/>
                </a:solidFill>
                <a:latin typeface="Tahoma"/>
                <a:cs typeface="Tahoma"/>
              </a:rPr>
              <a:t>ответственность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89413" y="4488649"/>
            <a:ext cx="4116070" cy="8070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151130">
              <a:lnSpc>
                <a:spcPts val="2890"/>
              </a:lnSpc>
              <a:spcBef>
                <a:spcPts val="505"/>
              </a:spcBef>
            </a:pPr>
            <a:r>
              <a:rPr sz="2700" spc="145" dirty="0">
                <a:solidFill>
                  <a:srgbClr val="1D1D1D"/>
                </a:solidFill>
                <a:latin typeface="Tahoma"/>
                <a:cs typeface="Tahoma"/>
              </a:rPr>
              <a:t>Позволяем</a:t>
            </a:r>
            <a:r>
              <a:rPr sz="2700" spc="-4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700" spc="120" dirty="0">
                <a:solidFill>
                  <a:srgbClr val="1D1D1D"/>
                </a:solidFill>
                <a:latin typeface="Tahoma"/>
                <a:cs typeface="Tahoma"/>
              </a:rPr>
              <a:t>экономить </a:t>
            </a:r>
            <a:r>
              <a:rPr sz="2700" spc="160" dirty="0">
                <a:solidFill>
                  <a:srgbClr val="1D1D1D"/>
                </a:solidFill>
                <a:latin typeface="Tahoma"/>
                <a:cs typeface="Tahoma"/>
              </a:rPr>
              <a:t>до</a:t>
            </a:r>
            <a:r>
              <a:rPr sz="2700" spc="-7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700" dirty="0">
                <a:solidFill>
                  <a:srgbClr val="1D1D1D"/>
                </a:solidFill>
                <a:latin typeface="Tahoma"/>
                <a:cs typeface="Tahoma"/>
              </a:rPr>
              <a:t>60%</a:t>
            </a:r>
            <a:r>
              <a:rPr sz="2700" spc="-7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700" spc="110" dirty="0">
                <a:solidFill>
                  <a:srgbClr val="1D1D1D"/>
                </a:solidFill>
                <a:latin typeface="Tahoma"/>
                <a:cs typeface="Tahoma"/>
              </a:rPr>
              <a:t>ваших</a:t>
            </a:r>
            <a:r>
              <a:rPr sz="2700" spc="-7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700" spc="165" dirty="0">
                <a:solidFill>
                  <a:srgbClr val="1D1D1D"/>
                </a:solidFill>
                <a:latin typeface="Tahoma"/>
                <a:cs typeface="Tahoma"/>
              </a:rPr>
              <a:t>ресурсов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76225" y="4488649"/>
            <a:ext cx="3722370" cy="11734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algn="ctr">
              <a:lnSpc>
                <a:spcPts val="2890"/>
              </a:lnSpc>
              <a:spcBef>
                <a:spcPts val="505"/>
              </a:spcBef>
            </a:pPr>
            <a:r>
              <a:rPr sz="2700" spc="160" dirty="0">
                <a:solidFill>
                  <a:srgbClr val="1D1D1D"/>
                </a:solidFill>
                <a:latin typeface="Tahoma"/>
                <a:cs typeface="Tahoma"/>
              </a:rPr>
              <a:t>Выделяем</a:t>
            </a:r>
            <a:r>
              <a:rPr sz="2700" spc="-4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700" spc="95" dirty="0">
                <a:solidFill>
                  <a:srgbClr val="1D1D1D"/>
                </a:solidFill>
                <a:latin typeface="Tahoma"/>
                <a:cs typeface="Tahoma"/>
              </a:rPr>
              <a:t>отдельную </a:t>
            </a:r>
            <a:r>
              <a:rPr sz="2700" spc="145" dirty="0">
                <a:solidFill>
                  <a:srgbClr val="1D1D1D"/>
                </a:solidFill>
                <a:latin typeface="Tahoma"/>
                <a:cs typeface="Tahoma"/>
              </a:rPr>
              <a:t>команду</a:t>
            </a:r>
            <a:r>
              <a:rPr sz="2700" spc="-7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700" spc="85" dirty="0">
                <a:solidFill>
                  <a:srgbClr val="1D1D1D"/>
                </a:solidFill>
                <a:latin typeface="Tahoma"/>
                <a:cs typeface="Tahoma"/>
              </a:rPr>
              <a:t>на</a:t>
            </a:r>
            <a:r>
              <a:rPr sz="2700" spc="-7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700" spc="130" dirty="0">
                <a:solidFill>
                  <a:srgbClr val="1D1D1D"/>
                </a:solidFill>
                <a:latin typeface="Tahoma"/>
                <a:cs typeface="Tahoma"/>
              </a:rPr>
              <a:t>каждый </a:t>
            </a:r>
            <a:r>
              <a:rPr sz="2700" spc="120" dirty="0">
                <a:solidFill>
                  <a:srgbClr val="1D1D1D"/>
                </a:solidFill>
                <a:latin typeface="Tahoma"/>
                <a:cs typeface="Tahoma"/>
              </a:rPr>
              <a:t>проект</a:t>
            </a:r>
            <a:endParaRPr sz="27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7369488" y="376951"/>
            <a:ext cx="1631314" cy="265430"/>
            <a:chOff x="17369488" y="376951"/>
            <a:chExt cx="1631314" cy="265430"/>
          </a:xfrm>
        </p:grpSpPr>
        <p:sp>
          <p:nvSpPr>
            <p:cNvPr id="23" name="object 23"/>
            <p:cNvSpPr/>
            <p:nvPr/>
          </p:nvSpPr>
          <p:spPr>
            <a:xfrm>
              <a:off x="18175376" y="376954"/>
              <a:ext cx="825500" cy="265430"/>
            </a:xfrm>
            <a:custGeom>
              <a:avLst/>
              <a:gdLst/>
              <a:ahLst/>
              <a:cxnLst/>
              <a:rect l="l" t="t" r="r" b="b"/>
              <a:pathLst>
                <a:path w="825500" h="265430">
                  <a:moveTo>
                    <a:pt x="445058" y="0"/>
                  </a:moveTo>
                  <a:lnTo>
                    <a:pt x="383705" y="0"/>
                  </a:lnTo>
                  <a:lnTo>
                    <a:pt x="303987" y="215544"/>
                  </a:lnTo>
                  <a:lnTo>
                    <a:pt x="251129" y="69049"/>
                  </a:lnTo>
                  <a:lnTo>
                    <a:pt x="194652" y="69049"/>
                  </a:lnTo>
                  <a:lnTo>
                    <a:pt x="141058" y="215544"/>
                  </a:lnTo>
                  <a:lnTo>
                    <a:pt x="61341" y="0"/>
                  </a:lnTo>
                  <a:lnTo>
                    <a:pt x="0" y="0"/>
                  </a:lnTo>
                  <a:lnTo>
                    <a:pt x="99453" y="264871"/>
                  </a:lnTo>
                  <a:lnTo>
                    <a:pt x="182664" y="264871"/>
                  </a:lnTo>
                  <a:lnTo>
                    <a:pt x="222529" y="143217"/>
                  </a:lnTo>
                  <a:lnTo>
                    <a:pt x="262394" y="264871"/>
                  </a:lnTo>
                  <a:lnTo>
                    <a:pt x="345795" y="264871"/>
                  </a:lnTo>
                  <a:lnTo>
                    <a:pt x="445058" y="0"/>
                  </a:lnTo>
                  <a:close/>
                </a:path>
                <a:path w="825500" h="265430">
                  <a:moveTo>
                    <a:pt x="825373" y="101409"/>
                  </a:moveTo>
                  <a:lnTo>
                    <a:pt x="816965" y="62255"/>
                  </a:lnTo>
                  <a:lnTo>
                    <a:pt x="794321" y="29921"/>
                  </a:lnTo>
                  <a:lnTo>
                    <a:pt x="763066" y="9398"/>
                  </a:lnTo>
                  <a:lnTo>
                    <a:pt x="763066" y="101409"/>
                  </a:lnTo>
                  <a:lnTo>
                    <a:pt x="763066" y="163474"/>
                  </a:lnTo>
                  <a:lnTo>
                    <a:pt x="745172" y="204571"/>
                  </a:lnTo>
                  <a:lnTo>
                    <a:pt x="702119" y="221653"/>
                  </a:lnTo>
                  <a:lnTo>
                    <a:pt x="584669" y="221653"/>
                  </a:lnTo>
                  <a:lnTo>
                    <a:pt x="541604" y="204571"/>
                  </a:lnTo>
                  <a:lnTo>
                    <a:pt x="523709" y="163474"/>
                  </a:lnTo>
                  <a:lnTo>
                    <a:pt x="523709" y="101409"/>
                  </a:lnTo>
                  <a:lnTo>
                    <a:pt x="541604" y="60413"/>
                  </a:lnTo>
                  <a:lnTo>
                    <a:pt x="584669" y="43408"/>
                  </a:lnTo>
                  <a:lnTo>
                    <a:pt x="702119" y="43408"/>
                  </a:lnTo>
                  <a:lnTo>
                    <a:pt x="745172" y="60413"/>
                  </a:lnTo>
                  <a:lnTo>
                    <a:pt x="763066" y="101409"/>
                  </a:lnTo>
                  <a:lnTo>
                    <a:pt x="763066" y="9398"/>
                  </a:lnTo>
                  <a:lnTo>
                    <a:pt x="719150" y="12"/>
                  </a:lnTo>
                  <a:lnTo>
                    <a:pt x="567639" y="12"/>
                  </a:lnTo>
                  <a:lnTo>
                    <a:pt x="526427" y="8140"/>
                  </a:lnTo>
                  <a:lnTo>
                    <a:pt x="492467" y="29921"/>
                  </a:lnTo>
                  <a:lnTo>
                    <a:pt x="469823" y="62255"/>
                  </a:lnTo>
                  <a:lnTo>
                    <a:pt x="461416" y="101409"/>
                  </a:lnTo>
                  <a:lnTo>
                    <a:pt x="461416" y="163474"/>
                  </a:lnTo>
                  <a:lnTo>
                    <a:pt x="469404" y="202412"/>
                  </a:lnTo>
                  <a:lnTo>
                    <a:pt x="492417" y="235280"/>
                  </a:lnTo>
                  <a:lnTo>
                    <a:pt x="526834" y="257238"/>
                  </a:lnTo>
                  <a:lnTo>
                    <a:pt x="567639" y="264871"/>
                  </a:lnTo>
                  <a:lnTo>
                    <a:pt x="719124" y="264871"/>
                  </a:lnTo>
                  <a:lnTo>
                    <a:pt x="759929" y="257238"/>
                  </a:lnTo>
                  <a:lnTo>
                    <a:pt x="794359" y="235280"/>
                  </a:lnTo>
                  <a:lnTo>
                    <a:pt x="806030" y="221653"/>
                  </a:lnTo>
                  <a:lnTo>
                    <a:pt x="811136" y="214363"/>
                  </a:lnTo>
                  <a:lnTo>
                    <a:pt x="817359" y="202412"/>
                  </a:lnTo>
                  <a:lnTo>
                    <a:pt x="821817" y="189953"/>
                  </a:lnTo>
                  <a:lnTo>
                    <a:pt x="824484" y="176974"/>
                  </a:lnTo>
                  <a:lnTo>
                    <a:pt x="825373" y="163474"/>
                  </a:lnTo>
                  <a:lnTo>
                    <a:pt x="825373" y="101409"/>
                  </a:lnTo>
                  <a:close/>
                </a:path>
              </a:pathLst>
            </a:custGeom>
            <a:solidFill>
              <a:srgbClr val="FF9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69485" y="376954"/>
              <a:ext cx="767715" cy="265430"/>
            </a:xfrm>
            <a:custGeom>
              <a:avLst/>
              <a:gdLst/>
              <a:ahLst/>
              <a:cxnLst/>
              <a:rect l="l" t="t" r="r" b="b"/>
              <a:pathLst>
                <a:path w="767715" h="265430">
                  <a:moveTo>
                    <a:pt x="317741" y="0"/>
                  </a:moveTo>
                  <a:lnTo>
                    <a:pt x="255422" y="0"/>
                  </a:lnTo>
                  <a:lnTo>
                    <a:pt x="255422" y="198716"/>
                  </a:lnTo>
                  <a:lnTo>
                    <a:pt x="62699" y="0"/>
                  </a:lnTo>
                  <a:lnTo>
                    <a:pt x="0" y="0"/>
                  </a:lnTo>
                  <a:lnTo>
                    <a:pt x="0" y="264871"/>
                  </a:lnTo>
                  <a:lnTo>
                    <a:pt x="62699" y="264871"/>
                  </a:lnTo>
                  <a:lnTo>
                    <a:pt x="62699" y="67424"/>
                  </a:lnTo>
                  <a:lnTo>
                    <a:pt x="255422" y="264947"/>
                  </a:lnTo>
                  <a:lnTo>
                    <a:pt x="317741" y="264871"/>
                  </a:lnTo>
                  <a:lnTo>
                    <a:pt x="317741" y="0"/>
                  </a:lnTo>
                  <a:close/>
                </a:path>
                <a:path w="767715" h="265430">
                  <a:moveTo>
                    <a:pt x="422592" y="0"/>
                  </a:moveTo>
                  <a:lnTo>
                    <a:pt x="359892" y="0"/>
                  </a:lnTo>
                  <a:lnTo>
                    <a:pt x="359892" y="264871"/>
                  </a:lnTo>
                  <a:lnTo>
                    <a:pt x="422592" y="264871"/>
                  </a:lnTo>
                  <a:lnTo>
                    <a:pt x="422592" y="0"/>
                  </a:lnTo>
                  <a:close/>
                </a:path>
                <a:path w="767715" h="265430">
                  <a:moveTo>
                    <a:pt x="767600" y="228"/>
                  </a:moveTo>
                  <a:lnTo>
                    <a:pt x="461670" y="228"/>
                  </a:lnTo>
                  <a:lnTo>
                    <a:pt x="461670" y="43408"/>
                  </a:lnTo>
                  <a:lnTo>
                    <a:pt x="583577" y="43408"/>
                  </a:lnTo>
                  <a:lnTo>
                    <a:pt x="583577" y="264388"/>
                  </a:lnTo>
                  <a:lnTo>
                    <a:pt x="645693" y="264388"/>
                  </a:lnTo>
                  <a:lnTo>
                    <a:pt x="645693" y="43408"/>
                  </a:lnTo>
                  <a:lnTo>
                    <a:pt x="767600" y="43408"/>
                  </a:lnTo>
                  <a:lnTo>
                    <a:pt x="767600" y="228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19046418" y="376954"/>
            <a:ext cx="681355" cy="265430"/>
          </a:xfrm>
          <a:custGeom>
            <a:avLst/>
            <a:gdLst/>
            <a:ahLst/>
            <a:cxnLst/>
            <a:rect l="l" t="t" r="r" b="b"/>
            <a:pathLst>
              <a:path w="681355" h="265430">
                <a:moveTo>
                  <a:pt x="318681" y="91808"/>
                </a:moveTo>
                <a:lnTo>
                  <a:pt x="305739" y="45897"/>
                </a:lnTo>
                <a:lnTo>
                  <a:pt x="303987" y="43421"/>
                </a:lnTo>
                <a:lnTo>
                  <a:pt x="298665" y="35877"/>
                </a:lnTo>
                <a:lnTo>
                  <a:pt x="259295" y="6959"/>
                </a:lnTo>
                <a:lnTo>
                  <a:pt x="256387" y="6007"/>
                </a:lnTo>
                <a:lnTo>
                  <a:pt x="256387" y="91808"/>
                </a:lnTo>
                <a:lnTo>
                  <a:pt x="255447" y="101434"/>
                </a:lnTo>
                <a:lnTo>
                  <a:pt x="224917" y="136804"/>
                </a:lnTo>
                <a:lnTo>
                  <a:pt x="205498" y="140385"/>
                </a:lnTo>
                <a:lnTo>
                  <a:pt x="62306" y="140385"/>
                </a:lnTo>
                <a:lnTo>
                  <a:pt x="62306" y="43421"/>
                </a:lnTo>
                <a:lnTo>
                  <a:pt x="205498" y="43421"/>
                </a:lnTo>
                <a:lnTo>
                  <a:pt x="241376" y="57632"/>
                </a:lnTo>
                <a:lnTo>
                  <a:pt x="256387" y="91808"/>
                </a:lnTo>
                <a:lnTo>
                  <a:pt x="256387" y="6007"/>
                </a:lnTo>
                <a:lnTo>
                  <a:pt x="247510" y="3098"/>
                </a:lnTo>
                <a:lnTo>
                  <a:pt x="235254" y="774"/>
                </a:lnTo>
                <a:lnTo>
                  <a:pt x="222516" y="0"/>
                </a:lnTo>
                <a:lnTo>
                  <a:pt x="0" y="0"/>
                </a:lnTo>
                <a:lnTo>
                  <a:pt x="0" y="264871"/>
                </a:lnTo>
                <a:lnTo>
                  <a:pt x="62306" y="264871"/>
                </a:lnTo>
                <a:lnTo>
                  <a:pt x="62306" y="183603"/>
                </a:lnTo>
                <a:lnTo>
                  <a:pt x="162534" y="183603"/>
                </a:lnTo>
                <a:lnTo>
                  <a:pt x="242646" y="264871"/>
                </a:lnTo>
                <a:lnTo>
                  <a:pt x="314439" y="264871"/>
                </a:lnTo>
                <a:lnTo>
                  <a:pt x="234302" y="183603"/>
                </a:lnTo>
                <a:lnTo>
                  <a:pt x="233934" y="183222"/>
                </a:lnTo>
                <a:lnTo>
                  <a:pt x="276885" y="167627"/>
                </a:lnTo>
                <a:lnTo>
                  <a:pt x="303847" y="140385"/>
                </a:lnTo>
                <a:lnTo>
                  <a:pt x="307467" y="134747"/>
                </a:lnTo>
                <a:lnTo>
                  <a:pt x="312369" y="124548"/>
                </a:lnTo>
                <a:lnTo>
                  <a:pt x="315887" y="113982"/>
                </a:lnTo>
                <a:lnTo>
                  <a:pt x="317982" y="103073"/>
                </a:lnTo>
                <a:lnTo>
                  <a:pt x="318681" y="91808"/>
                </a:lnTo>
                <a:close/>
              </a:path>
              <a:path w="681355" h="265430">
                <a:moveTo>
                  <a:pt x="680732" y="264871"/>
                </a:moveTo>
                <a:lnTo>
                  <a:pt x="561721" y="122821"/>
                </a:lnTo>
                <a:lnTo>
                  <a:pt x="680339" y="0"/>
                </a:lnTo>
                <a:lnTo>
                  <a:pt x="615708" y="0"/>
                </a:lnTo>
                <a:lnTo>
                  <a:pt x="421640" y="196342"/>
                </a:lnTo>
                <a:lnTo>
                  <a:pt x="421640" y="0"/>
                </a:lnTo>
                <a:lnTo>
                  <a:pt x="359321" y="0"/>
                </a:lnTo>
                <a:lnTo>
                  <a:pt x="359321" y="264871"/>
                </a:lnTo>
                <a:lnTo>
                  <a:pt x="423951" y="264871"/>
                </a:lnTo>
                <a:lnTo>
                  <a:pt x="520890" y="164020"/>
                </a:lnTo>
                <a:lnTo>
                  <a:pt x="605637" y="264871"/>
                </a:lnTo>
                <a:lnTo>
                  <a:pt x="680732" y="264871"/>
                </a:lnTo>
                <a:close/>
              </a:path>
            </a:pathLst>
          </a:custGeom>
          <a:solidFill>
            <a:srgbClr val="FF9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004720" y="376951"/>
            <a:ext cx="318770" cy="265430"/>
          </a:xfrm>
          <a:custGeom>
            <a:avLst/>
            <a:gdLst/>
            <a:ahLst/>
            <a:cxnLst/>
            <a:rect l="l" t="t" r="r" b="b"/>
            <a:pathLst>
              <a:path w="318769" h="265430">
                <a:moveTo>
                  <a:pt x="318503" y="0"/>
                </a:moveTo>
                <a:lnTo>
                  <a:pt x="255803" y="0"/>
                </a:lnTo>
                <a:lnTo>
                  <a:pt x="255803" y="221637"/>
                </a:lnTo>
                <a:lnTo>
                  <a:pt x="123451" y="221637"/>
                </a:lnTo>
                <a:lnTo>
                  <a:pt x="80500" y="204559"/>
                </a:lnTo>
                <a:lnTo>
                  <a:pt x="62689" y="163460"/>
                </a:lnTo>
                <a:lnTo>
                  <a:pt x="62689" y="0"/>
                </a:lnTo>
                <a:lnTo>
                  <a:pt x="0" y="0"/>
                </a:lnTo>
                <a:lnTo>
                  <a:pt x="0" y="163471"/>
                </a:lnTo>
                <a:lnTo>
                  <a:pt x="531" y="173609"/>
                </a:lnTo>
                <a:lnTo>
                  <a:pt x="13115" y="211763"/>
                </a:lnTo>
                <a:lnTo>
                  <a:pt x="38699" y="241485"/>
                </a:lnTo>
                <a:lnTo>
                  <a:pt x="75317" y="260299"/>
                </a:lnTo>
                <a:lnTo>
                  <a:pt x="106614" y="264871"/>
                </a:lnTo>
                <a:lnTo>
                  <a:pt x="318503" y="264871"/>
                </a:lnTo>
                <a:lnTo>
                  <a:pt x="318503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737740" y="6973609"/>
            <a:ext cx="4366895" cy="4335145"/>
          </a:xfrm>
          <a:custGeom>
            <a:avLst/>
            <a:gdLst/>
            <a:ahLst/>
            <a:cxnLst/>
            <a:rect l="l" t="t" r="r" b="b"/>
            <a:pathLst>
              <a:path w="4366894" h="4335145">
                <a:moveTo>
                  <a:pt x="4366359" y="0"/>
                </a:moveTo>
                <a:lnTo>
                  <a:pt x="1570632" y="0"/>
                </a:lnTo>
                <a:lnTo>
                  <a:pt x="1522614" y="720"/>
                </a:lnTo>
                <a:lnTo>
                  <a:pt x="1474953" y="2866"/>
                </a:lnTo>
                <a:lnTo>
                  <a:pt x="1427672" y="6418"/>
                </a:lnTo>
                <a:lnTo>
                  <a:pt x="1380791" y="11356"/>
                </a:lnTo>
                <a:lnTo>
                  <a:pt x="1334329" y="17658"/>
                </a:lnTo>
                <a:lnTo>
                  <a:pt x="1288308" y="25304"/>
                </a:lnTo>
                <a:lnTo>
                  <a:pt x="1242749" y="34275"/>
                </a:lnTo>
                <a:lnTo>
                  <a:pt x="1197671" y="44548"/>
                </a:lnTo>
                <a:lnTo>
                  <a:pt x="1153095" y="56104"/>
                </a:lnTo>
                <a:lnTo>
                  <a:pt x="1109042" y="68922"/>
                </a:lnTo>
                <a:lnTo>
                  <a:pt x="1065532" y="82981"/>
                </a:lnTo>
                <a:lnTo>
                  <a:pt x="1022586" y="98262"/>
                </a:lnTo>
                <a:lnTo>
                  <a:pt x="980225" y="114743"/>
                </a:lnTo>
                <a:lnTo>
                  <a:pt x="938469" y="132404"/>
                </a:lnTo>
                <a:lnTo>
                  <a:pt x="897337" y="151224"/>
                </a:lnTo>
                <a:lnTo>
                  <a:pt x="856852" y="171183"/>
                </a:lnTo>
                <a:lnTo>
                  <a:pt x="817034" y="192261"/>
                </a:lnTo>
                <a:lnTo>
                  <a:pt x="777903" y="214436"/>
                </a:lnTo>
                <a:lnTo>
                  <a:pt x="739479" y="237689"/>
                </a:lnTo>
                <a:lnTo>
                  <a:pt x="701783" y="261998"/>
                </a:lnTo>
                <a:lnTo>
                  <a:pt x="664836" y="287344"/>
                </a:lnTo>
                <a:lnTo>
                  <a:pt x="628658" y="313705"/>
                </a:lnTo>
                <a:lnTo>
                  <a:pt x="593270" y="341061"/>
                </a:lnTo>
                <a:lnTo>
                  <a:pt x="558692" y="369392"/>
                </a:lnTo>
                <a:lnTo>
                  <a:pt x="524945" y="398676"/>
                </a:lnTo>
                <a:lnTo>
                  <a:pt x="492050" y="428895"/>
                </a:lnTo>
                <a:lnTo>
                  <a:pt x="460026" y="460026"/>
                </a:lnTo>
                <a:lnTo>
                  <a:pt x="428895" y="492050"/>
                </a:lnTo>
                <a:lnTo>
                  <a:pt x="398676" y="524945"/>
                </a:lnTo>
                <a:lnTo>
                  <a:pt x="369392" y="558692"/>
                </a:lnTo>
                <a:lnTo>
                  <a:pt x="341061" y="593270"/>
                </a:lnTo>
                <a:lnTo>
                  <a:pt x="313705" y="628658"/>
                </a:lnTo>
                <a:lnTo>
                  <a:pt x="287344" y="664836"/>
                </a:lnTo>
                <a:lnTo>
                  <a:pt x="261998" y="701783"/>
                </a:lnTo>
                <a:lnTo>
                  <a:pt x="237689" y="739479"/>
                </a:lnTo>
                <a:lnTo>
                  <a:pt x="214436" y="777903"/>
                </a:lnTo>
                <a:lnTo>
                  <a:pt x="192261" y="817034"/>
                </a:lnTo>
                <a:lnTo>
                  <a:pt x="171183" y="856852"/>
                </a:lnTo>
                <a:lnTo>
                  <a:pt x="151224" y="897337"/>
                </a:lnTo>
                <a:lnTo>
                  <a:pt x="132404" y="938469"/>
                </a:lnTo>
                <a:lnTo>
                  <a:pt x="114743" y="980225"/>
                </a:lnTo>
                <a:lnTo>
                  <a:pt x="98262" y="1022586"/>
                </a:lnTo>
                <a:lnTo>
                  <a:pt x="82981" y="1065532"/>
                </a:lnTo>
                <a:lnTo>
                  <a:pt x="68922" y="1109042"/>
                </a:lnTo>
                <a:lnTo>
                  <a:pt x="56104" y="1153095"/>
                </a:lnTo>
                <a:lnTo>
                  <a:pt x="44548" y="1197671"/>
                </a:lnTo>
                <a:lnTo>
                  <a:pt x="34275" y="1242749"/>
                </a:lnTo>
                <a:lnTo>
                  <a:pt x="25304" y="1288308"/>
                </a:lnTo>
                <a:lnTo>
                  <a:pt x="17658" y="1334329"/>
                </a:lnTo>
                <a:lnTo>
                  <a:pt x="11356" y="1380791"/>
                </a:lnTo>
                <a:lnTo>
                  <a:pt x="6418" y="1427672"/>
                </a:lnTo>
                <a:lnTo>
                  <a:pt x="2866" y="1474953"/>
                </a:lnTo>
                <a:lnTo>
                  <a:pt x="720" y="1522614"/>
                </a:lnTo>
                <a:lnTo>
                  <a:pt x="0" y="1570632"/>
                </a:lnTo>
                <a:lnTo>
                  <a:pt x="0" y="4334946"/>
                </a:lnTo>
                <a:lnTo>
                  <a:pt x="4366359" y="4334946"/>
                </a:lnTo>
                <a:lnTo>
                  <a:pt x="4366359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9306" y="6876239"/>
            <a:ext cx="125650" cy="12565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9306" y="7462608"/>
            <a:ext cx="125650" cy="12565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9306" y="8048977"/>
            <a:ext cx="125650" cy="12565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9306" y="8635347"/>
            <a:ext cx="125650" cy="12565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9306" y="9221716"/>
            <a:ext cx="125650" cy="12565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3210" y="6876239"/>
            <a:ext cx="125650" cy="12565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9306" y="9808086"/>
            <a:ext cx="125650" cy="12565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3210" y="7462608"/>
            <a:ext cx="125650" cy="12565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3210" y="8048977"/>
            <a:ext cx="125650" cy="12565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3210" y="8635347"/>
            <a:ext cx="125650" cy="12565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3210" y="9221716"/>
            <a:ext cx="125650" cy="12565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3210" y="9808086"/>
            <a:ext cx="125650" cy="12565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91017" y="6876239"/>
            <a:ext cx="125650" cy="12565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91017" y="7462608"/>
            <a:ext cx="125650" cy="12565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91017" y="8048977"/>
            <a:ext cx="125650" cy="12565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91017" y="8635347"/>
            <a:ext cx="125650" cy="12565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91017" y="9808086"/>
            <a:ext cx="125650" cy="12565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91017" y="9221716"/>
            <a:ext cx="125650" cy="12565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37113" y="6876239"/>
            <a:ext cx="125650" cy="12565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37113" y="7462608"/>
            <a:ext cx="125650" cy="125650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37113" y="8048977"/>
            <a:ext cx="125650" cy="12565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37113" y="8635347"/>
            <a:ext cx="125650" cy="12565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37113" y="9221716"/>
            <a:ext cx="125650" cy="12565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37113" y="9808086"/>
            <a:ext cx="125650" cy="12565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44921" y="6876239"/>
            <a:ext cx="125650" cy="12565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44921" y="7462608"/>
            <a:ext cx="125650" cy="12565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4921" y="8048977"/>
            <a:ext cx="125650" cy="12565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4921" y="8635347"/>
            <a:ext cx="125650" cy="12565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4921" y="9221716"/>
            <a:ext cx="125650" cy="12565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4921" y="9808086"/>
            <a:ext cx="125650" cy="125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24198" y="2222404"/>
            <a:ext cx="818515" cy="861694"/>
          </a:xfrm>
          <a:custGeom>
            <a:avLst/>
            <a:gdLst/>
            <a:ahLst/>
            <a:cxnLst/>
            <a:rect l="l" t="t" r="r" b="b"/>
            <a:pathLst>
              <a:path w="818515" h="861694">
                <a:moveTo>
                  <a:pt x="505345" y="451815"/>
                </a:moveTo>
                <a:lnTo>
                  <a:pt x="491121" y="388594"/>
                </a:lnTo>
                <a:lnTo>
                  <a:pt x="459016" y="347319"/>
                </a:lnTo>
                <a:lnTo>
                  <a:pt x="434759" y="338137"/>
                </a:lnTo>
                <a:lnTo>
                  <a:pt x="402043" y="342607"/>
                </a:lnTo>
                <a:lnTo>
                  <a:pt x="384073" y="341020"/>
                </a:lnTo>
                <a:lnTo>
                  <a:pt x="378167" y="325043"/>
                </a:lnTo>
                <a:lnTo>
                  <a:pt x="373862" y="305904"/>
                </a:lnTo>
                <a:lnTo>
                  <a:pt x="360718" y="294817"/>
                </a:lnTo>
                <a:lnTo>
                  <a:pt x="365010" y="273545"/>
                </a:lnTo>
                <a:lnTo>
                  <a:pt x="363474" y="249923"/>
                </a:lnTo>
                <a:lnTo>
                  <a:pt x="365188" y="230124"/>
                </a:lnTo>
                <a:lnTo>
                  <a:pt x="379260" y="220345"/>
                </a:lnTo>
                <a:lnTo>
                  <a:pt x="407390" y="213194"/>
                </a:lnTo>
                <a:lnTo>
                  <a:pt x="414032" y="201803"/>
                </a:lnTo>
                <a:lnTo>
                  <a:pt x="408292" y="186715"/>
                </a:lnTo>
                <a:lnTo>
                  <a:pt x="399249" y="168427"/>
                </a:lnTo>
                <a:lnTo>
                  <a:pt x="379374" y="132753"/>
                </a:lnTo>
                <a:lnTo>
                  <a:pt x="355219" y="99110"/>
                </a:lnTo>
                <a:lnTo>
                  <a:pt x="335673" y="63131"/>
                </a:lnTo>
                <a:lnTo>
                  <a:pt x="329603" y="20434"/>
                </a:lnTo>
                <a:lnTo>
                  <a:pt x="296443" y="0"/>
                </a:lnTo>
                <a:lnTo>
                  <a:pt x="284137" y="2349"/>
                </a:lnTo>
                <a:lnTo>
                  <a:pt x="274713" y="7975"/>
                </a:lnTo>
                <a:lnTo>
                  <a:pt x="267893" y="17005"/>
                </a:lnTo>
                <a:lnTo>
                  <a:pt x="263398" y="29552"/>
                </a:lnTo>
                <a:lnTo>
                  <a:pt x="253428" y="54838"/>
                </a:lnTo>
                <a:lnTo>
                  <a:pt x="239928" y="64935"/>
                </a:lnTo>
                <a:lnTo>
                  <a:pt x="223824" y="60020"/>
                </a:lnTo>
                <a:lnTo>
                  <a:pt x="206070" y="40246"/>
                </a:lnTo>
                <a:lnTo>
                  <a:pt x="200050" y="32537"/>
                </a:lnTo>
                <a:lnTo>
                  <a:pt x="193865" y="27559"/>
                </a:lnTo>
                <a:lnTo>
                  <a:pt x="187020" y="25361"/>
                </a:lnTo>
                <a:lnTo>
                  <a:pt x="179019" y="26009"/>
                </a:lnTo>
                <a:lnTo>
                  <a:pt x="168173" y="31153"/>
                </a:lnTo>
                <a:lnTo>
                  <a:pt x="164122" y="38887"/>
                </a:lnTo>
                <a:lnTo>
                  <a:pt x="164960" y="48348"/>
                </a:lnTo>
                <a:lnTo>
                  <a:pt x="168821" y="58648"/>
                </a:lnTo>
                <a:lnTo>
                  <a:pt x="173024" y="64833"/>
                </a:lnTo>
                <a:lnTo>
                  <a:pt x="178181" y="71374"/>
                </a:lnTo>
                <a:lnTo>
                  <a:pt x="180708" y="76885"/>
                </a:lnTo>
                <a:lnTo>
                  <a:pt x="177012" y="79997"/>
                </a:lnTo>
                <a:lnTo>
                  <a:pt x="143395" y="97167"/>
                </a:lnTo>
                <a:lnTo>
                  <a:pt x="128981" y="126098"/>
                </a:lnTo>
                <a:lnTo>
                  <a:pt x="121158" y="158953"/>
                </a:lnTo>
                <a:lnTo>
                  <a:pt x="107276" y="187947"/>
                </a:lnTo>
                <a:lnTo>
                  <a:pt x="90652" y="211886"/>
                </a:lnTo>
                <a:lnTo>
                  <a:pt x="84366" y="235077"/>
                </a:lnTo>
                <a:lnTo>
                  <a:pt x="91681" y="256501"/>
                </a:lnTo>
                <a:lnTo>
                  <a:pt x="115887" y="275145"/>
                </a:lnTo>
                <a:lnTo>
                  <a:pt x="109359" y="285330"/>
                </a:lnTo>
                <a:lnTo>
                  <a:pt x="103505" y="289356"/>
                </a:lnTo>
                <a:lnTo>
                  <a:pt x="98183" y="289445"/>
                </a:lnTo>
                <a:lnTo>
                  <a:pt x="74510" y="281406"/>
                </a:lnTo>
                <a:lnTo>
                  <a:pt x="55664" y="277431"/>
                </a:lnTo>
                <a:lnTo>
                  <a:pt x="37553" y="279260"/>
                </a:lnTo>
                <a:lnTo>
                  <a:pt x="21018" y="290195"/>
                </a:lnTo>
                <a:lnTo>
                  <a:pt x="12331" y="306984"/>
                </a:lnTo>
                <a:lnTo>
                  <a:pt x="14732" y="323253"/>
                </a:lnTo>
                <a:lnTo>
                  <a:pt x="23355" y="338734"/>
                </a:lnTo>
                <a:lnTo>
                  <a:pt x="33337" y="353199"/>
                </a:lnTo>
                <a:lnTo>
                  <a:pt x="39090" y="365302"/>
                </a:lnTo>
                <a:lnTo>
                  <a:pt x="39395" y="375513"/>
                </a:lnTo>
                <a:lnTo>
                  <a:pt x="35204" y="385025"/>
                </a:lnTo>
                <a:lnTo>
                  <a:pt x="27444" y="394982"/>
                </a:lnTo>
                <a:lnTo>
                  <a:pt x="14287" y="408279"/>
                </a:lnTo>
                <a:lnTo>
                  <a:pt x="2654" y="422592"/>
                </a:lnTo>
                <a:lnTo>
                  <a:pt x="41249" y="477672"/>
                </a:lnTo>
                <a:lnTo>
                  <a:pt x="101168" y="498233"/>
                </a:lnTo>
                <a:lnTo>
                  <a:pt x="124231" y="490499"/>
                </a:lnTo>
                <a:lnTo>
                  <a:pt x="152679" y="471360"/>
                </a:lnTo>
                <a:lnTo>
                  <a:pt x="168148" y="472567"/>
                </a:lnTo>
                <a:lnTo>
                  <a:pt x="174675" y="488111"/>
                </a:lnTo>
                <a:lnTo>
                  <a:pt x="176288" y="511962"/>
                </a:lnTo>
                <a:lnTo>
                  <a:pt x="184251" y="551726"/>
                </a:lnTo>
                <a:lnTo>
                  <a:pt x="204063" y="580415"/>
                </a:lnTo>
                <a:lnTo>
                  <a:pt x="232384" y="601091"/>
                </a:lnTo>
                <a:lnTo>
                  <a:pt x="265861" y="616788"/>
                </a:lnTo>
                <a:lnTo>
                  <a:pt x="281444" y="622681"/>
                </a:lnTo>
                <a:lnTo>
                  <a:pt x="296265" y="628802"/>
                </a:lnTo>
                <a:lnTo>
                  <a:pt x="310197" y="637222"/>
                </a:lnTo>
                <a:lnTo>
                  <a:pt x="323126" y="650062"/>
                </a:lnTo>
                <a:lnTo>
                  <a:pt x="355879" y="675322"/>
                </a:lnTo>
                <a:lnTo>
                  <a:pt x="425564" y="668769"/>
                </a:lnTo>
                <a:lnTo>
                  <a:pt x="478180" y="632396"/>
                </a:lnTo>
                <a:lnTo>
                  <a:pt x="495477" y="573532"/>
                </a:lnTo>
                <a:lnTo>
                  <a:pt x="471004" y="539889"/>
                </a:lnTo>
                <a:lnTo>
                  <a:pt x="461289" y="527913"/>
                </a:lnTo>
                <a:lnTo>
                  <a:pt x="465328" y="521919"/>
                </a:lnTo>
                <a:lnTo>
                  <a:pt x="475056" y="518642"/>
                </a:lnTo>
                <a:lnTo>
                  <a:pt x="482396" y="514832"/>
                </a:lnTo>
                <a:lnTo>
                  <a:pt x="498449" y="483641"/>
                </a:lnTo>
                <a:lnTo>
                  <a:pt x="505345" y="451815"/>
                </a:lnTo>
                <a:close/>
              </a:path>
              <a:path w="818515" h="861694">
                <a:moveTo>
                  <a:pt x="818108" y="657631"/>
                </a:moveTo>
                <a:lnTo>
                  <a:pt x="809675" y="638314"/>
                </a:lnTo>
                <a:lnTo>
                  <a:pt x="791832" y="626605"/>
                </a:lnTo>
                <a:lnTo>
                  <a:pt x="764857" y="622211"/>
                </a:lnTo>
                <a:lnTo>
                  <a:pt x="755942" y="619633"/>
                </a:lnTo>
                <a:lnTo>
                  <a:pt x="751649" y="613511"/>
                </a:lnTo>
                <a:lnTo>
                  <a:pt x="749909" y="605332"/>
                </a:lnTo>
                <a:lnTo>
                  <a:pt x="748614" y="596519"/>
                </a:lnTo>
                <a:lnTo>
                  <a:pt x="737387" y="566788"/>
                </a:lnTo>
                <a:lnTo>
                  <a:pt x="719721" y="551268"/>
                </a:lnTo>
                <a:lnTo>
                  <a:pt x="696595" y="548678"/>
                </a:lnTo>
                <a:lnTo>
                  <a:pt x="668959" y="557720"/>
                </a:lnTo>
                <a:lnTo>
                  <a:pt x="664870" y="532701"/>
                </a:lnTo>
                <a:lnTo>
                  <a:pt x="666318" y="507111"/>
                </a:lnTo>
                <a:lnTo>
                  <a:pt x="661250" y="487527"/>
                </a:lnTo>
                <a:lnTo>
                  <a:pt x="637590" y="480555"/>
                </a:lnTo>
                <a:lnTo>
                  <a:pt x="605434" y="483768"/>
                </a:lnTo>
                <a:lnTo>
                  <a:pt x="572198" y="493293"/>
                </a:lnTo>
                <a:lnTo>
                  <a:pt x="547154" y="512483"/>
                </a:lnTo>
                <a:lnTo>
                  <a:pt x="539584" y="544715"/>
                </a:lnTo>
                <a:lnTo>
                  <a:pt x="536943" y="596633"/>
                </a:lnTo>
                <a:lnTo>
                  <a:pt x="521373" y="642988"/>
                </a:lnTo>
                <a:lnTo>
                  <a:pt x="477240" y="729615"/>
                </a:lnTo>
                <a:lnTo>
                  <a:pt x="461543" y="775220"/>
                </a:lnTo>
                <a:lnTo>
                  <a:pt x="454977" y="792949"/>
                </a:lnTo>
                <a:lnTo>
                  <a:pt x="447535" y="810298"/>
                </a:lnTo>
                <a:lnTo>
                  <a:pt x="445884" y="827379"/>
                </a:lnTo>
                <a:lnTo>
                  <a:pt x="456717" y="844359"/>
                </a:lnTo>
                <a:lnTo>
                  <a:pt x="475462" y="856157"/>
                </a:lnTo>
                <a:lnTo>
                  <a:pt x="496189" y="861288"/>
                </a:lnTo>
                <a:lnTo>
                  <a:pt x="517067" y="859472"/>
                </a:lnTo>
                <a:lnTo>
                  <a:pt x="536244" y="850455"/>
                </a:lnTo>
                <a:lnTo>
                  <a:pt x="583819" y="823023"/>
                </a:lnTo>
                <a:lnTo>
                  <a:pt x="634009" y="804557"/>
                </a:lnTo>
                <a:lnTo>
                  <a:pt x="686015" y="791870"/>
                </a:lnTo>
                <a:lnTo>
                  <a:pt x="739000" y="781799"/>
                </a:lnTo>
                <a:lnTo>
                  <a:pt x="772287" y="768946"/>
                </a:lnTo>
                <a:lnTo>
                  <a:pt x="794461" y="746810"/>
                </a:lnTo>
                <a:lnTo>
                  <a:pt x="808367" y="717931"/>
                </a:lnTo>
                <a:lnTo>
                  <a:pt x="816876" y="684860"/>
                </a:lnTo>
                <a:lnTo>
                  <a:pt x="818108" y="657631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56981" y="2300748"/>
            <a:ext cx="81997" cy="936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26177" y="0"/>
            <a:ext cx="20130770" cy="11308715"/>
            <a:chOff x="-26177" y="0"/>
            <a:chExt cx="20130770" cy="11308715"/>
          </a:xfrm>
        </p:grpSpPr>
        <p:sp>
          <p:nvSpPr>
            <p:cNvPr id="5" name="object 5"/>
            <p:cNvSpPr/>
            <p:nvPr/>
          </p:nvSpPr>
          <p:spPr>
            <a:xfrm>
              <a:off x="10351606" y="2222905"/>
              <a:ext cx="66675" cy="51435"/>
            </a:xfrm>
            <a:custGeom>
              <a:avLst/>
              <a:gdLst/>
              <a:ahLst/>
              <a:cxnLst/>
              <a:rect l="l" t="t" r="r" b="b"/>
              <a:pathLst>
                <a:path w="66675" h="51435">
                  <a:moveTo>
                    <a:pt x="29014" y="0"/>
                  </a:moveTo>
                  <a:lnTo>
                    <a:pt x="17017" y="2966"/>
                  </a:lnTo>
                  <a:lnTo>
                    <a:pt x="6477" y="8396"/>
                  </a:lnTo>
                  <a:lnTo>
                    <a:pt x="0" y="17161"/>
                  </a:lnTo>
                  <a:lnTo>
                    <a:pt x="188" y="30135"/>
                  </a:lnTo>
                  <a:lnTo>
                    <a:pt x="5683" y="40603"/>
                  </a:lnTo>
                  <a:lnTo>
                    <a:pt x="14671" y="47795"/>
                  </a:lnTo>
                  <a:lnTo>
                    <a:pt x="26135" y="51134"/>
                  </a:lnTo>
                  <a:lnTo>
                    <a:pt x="39056" y="50040"/>
                  </a:lnTo>
                  <a:lnTo>
                    <a:pt x="48733" y="46956"/>
                  </a:lnTo>
                  <a:lnTo>
                    <a:pt x="57474" y="41846"/>
                  </a:lnTo>
                  <a:lnTo>
                    <a:pt x="63891" y="33266"/>
                  </a:lnTo>
                  <a:lnTo>
                    <a:pt x="66594" y="19769"/>
                  </a:lnTo>
                  <a:lnTo>
                    <a:pt x="59119" y="12658"/>
                  </a:lnTo>
                  <a:lnTo>
                    <a:pt x="50895" y="5537"/>
                  </a:lnTo>
                  <a:lnTo>
                    <a:pt x="41125" y="590"/>
                  </a:lnTo>
                  <a:lnTo>
                    <a:pt x="29014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6177" y="0"/>
              <a:ext cx="20130277" cy="1130855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170083" y="5067582"/>
            <a:ext cx="262890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175" dirty="0">
                <a:solidFill>
                  <a:srgbClr val="1D1D1D"/>
                </a:solidFill>
                <a:latin typeface="Tahoma"/>
                <a:cs typeface="Tahoma"/>
              </a:rPr>
              <a:t>более</a:t>
            </a:r>
            <a:r>
              <a:rPr sz="3700" spc="-44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6600" spc="180" dirty="0">
                <a:solidFill>
                  <a:srgbClr val="1D1D1D"/>
                </a:solidFill>
                <a:latin typeface="Verdana"/>
                <a:cs typeface="Verdana"/>
              </a:rPr>
              <a:t>30</a:t>
            </a:r>
            <a:endParaRPr sz="6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70083" y="5863318"/>
            <a:ext cx="3164205" cy="147066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ct val="78000"/>
              </a:lnSpc>
              <a:spcBef>
                <a:spcPts val="1085"/>
              </a:spcBef>
            </a:pPr>
            <a:r>
              <a:rPr sz="3700" spc="120" dirty="0">
                <a:solidFill>
                  <a:srgbClr val="1D1D1D"/>
                </a:solidFill>
                <a:latin typeface="Tahoma"/>
                <a:cs typeface="Tahoma"/>
              </a:rPr>
              <a:t>федеральных </a:t>
            </a:r>
            <a:r>
              <a:rPr sz="3700" spc="140" dirty="0">
                <a:solidFill>
                  <a:srgbClr val="1D1D1D"/>
                </a:solidFill>
                <a:latin typeface="Tahoma"/>
                <a:cs typeface="Tahoma"/>
              </a:rPr>
              <a:t>компаний </a:t>
            </a:r>
            <a:r>
              <a:rPr sz="3700" spc="95" dirty="0">
                <a:solidFill>
                  <a:srgbClr val="1D1D1D"/>
                </a:solidFill>
                <a:latin typeface="Tahoma"/>
                <a:cs typeface="Tahoma"/>
              </a:rPr>
              <a:t>клиентов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70083" y="8250732"/>
            <a:ext cx="306514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600" spc="185" dirty="0">
                <a:solidFill>
                  <a:srgbClr val="1D1D1D"/>
                </a:solidFill>
                <a:latin typeface="Verdana"/>
                <a:cs typeface="Verdana"/>
              </a:rPr>
              <a:t>50</a:t>
            </a:r>
            <a:r>
              <a:rPr sz="6600" spc="-795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6600" spc="305" dirty="0">
                <a:solidFill>
                  <a:srgbClr val="1D1D1D"/>
                </a:solidFill>
                <a:latin typeface="Verdana"/>
                <a:cs typeface="Verdana"/>
              </a:rPr>
              <a:t>000</a:t>
            </a:r>
            <a:endParaRPr sz="6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70083" y="7884251"/>
            <a:ext cx="1410335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spc="165" dirty="0">
                <a:solidFill>
                  <a:srgbClr val="1D1D1D"/>
                </a:solidFill>
                <a:latin typeface="Tahoma"/>
                <a:cs typeface="Tahoma"/>
              </a:rPr>
              <a:t>более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70083" y="9039137"/>
            <a:ext cx="2959100" cy="111442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515"/>
              </a:spcBef>
            </a:pPr>
            <a:r>
              <a:rPr sz="3700" spc="135" dirty="0">
                <a:solidFill>
                  <a:srgbClr val="1D1D1D"/>
                </a:solidFill>
                <a:latin typeface="Tahoma"/>
                <a:cs typeface="Tahoma"/>
              </a:rPr>
              <a:t>сотрудников в</a:t>
            </a:r>
            <a:r>
              <a:rPr sz="3700" spc="-114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25" dirty="0">
                <a:solidFill>
                  <a:srgbClr val="1D1D1D"/>
                </a:solidFill>
                <a:latin typeface="Tahoma"/>
                <a:cs typeface="Tahoma"/>
              </a:rPr>
              <a:t>базе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70083" y="4261325"/>
            <a:ext cx="2186305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spc="140" dirty="0">
                <a:solidFill>
                  <a:srgbClr val="1D1D1D"/>
                </a:solidFill>
                <a:latin typeface="Tahoma"/>
                <a:cs typeface="Tahoma"/>
              </a:rPr>
              <a:t>регионов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70083" y="3450511"/>
            <a:ext cx="243776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175" dirty="0">
                <a:solidFill>
                  <a:srgbClr val="1D1D1D"/>
                </a:solidFill>
                <a:latin typeface="Tahoma"/>
                <a:cs typeface="Tahoma"/>
              </a:rPr>
              <a:t>более</a:t>
            </a:r>
            <a:r>
              <a:rPr sz="3700" spc="-44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6600" spc="-575" dirty="0">
                <a:solidFill>
                  <a:srgbClr val="1D1D1D"/>
                </a:solidFill>
                <a:latin typeface="Verdana"/>
                <a:cs typeface="Verdana"/>
              </a:rPr>
              <a:t>12</a:t>
            </a:r>
            <a:endParaRPr sz="66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004720" y="376948"/>
            <a:ext cx="2722880" cy="265430"/>
            <a:chOff x="17004720" y="376948"/>
            <a:chExt cx="2722880" cy="265430"/>
          </a:xfrm>
        </p:grpSpPr>
        <p:sp>
          <p:nvSpPr>
            <p:cNvPr id="15" name="object 15"/>
            <p:cNvSpPr/>
            <p:nvPr/>
          </p:nvSpPr>
          <p:spPr>
            <a:xfrm>
              <a:off x="18175377" y="376954"/>
              <a:ext cx="1551940" cy="265430"/>
            </a:xfrm>
            <a:custGeom>
              <a:avLst/>
              <a:gdLst/>
              <a:ahLst/>
              <a:cxnLst/>
              <a:rect l="l" t="t" r="r" b="b"/>
              <a:pathLst>
                <a:path w="1551940" h="265430">
                  <a:moveTo>
                    <a:pt x="445058" y="0"/>
                  </a:moveTo>
                  <a:lnTo>
                    <a:pt x="383705" y="0"/>
                  </a:lnTo>
                  <a:lnTo>
                    <a:pt x="303987" y="215544"/>
                  </a:lnTo>
                  <a:lnTo>
                    <a:pt x="251129" y="69049"/>
                  </a:lnTo>
                  <a:lnTo>
                    <a:pt x="194652" y="69049"/>
                  </a:lnTo>
                  <a:lnTo>
                    <a:pt x="141058" y="215544"/>
                  </a:lnTo>
                  <a:lnTo>
                    <a:pt x="61341" y="0"/>
                  </a:lnTo>
                  <a:lnTo>
                    <a:pt x="0" y="0"/>
                  </a:lnTo>
                  <a:lnTo>
                    <a:pt x="99453" y="264871"/>
                  </a:lnTo>
                  <a:lnTo>
                    <a:pt x="182664" y="264871"/>
                  </a:lnTo>
                  <a:lnTo>
                    <a:pt x="222529" y="143217"/>
                  </a:lnTo>
                  <a:lnTo>
                    <a:pt x="262394" y="264871"/>
                  </a:lnTo>
                  <a:lnTo>
                    <a:pt x="345795" y="264871"/>
                  </a:lnTo>
                  <a:lnTo>
                    <a:pt x="445058" y="0"/>
                  </a:lnTo>
                  <a:close/>
                </a:path>
                <a:path w="1551940" h="265430">
                  <a:moveTo>
                    <a:pt x="825373" y="101409"/>
                  </a:moveTo>
                  <a:lnTo>
                    <a:pt x="816965" y="62255"/>
                  </a:lnTo>
                  <a:lnTo>
                    <a:pt x="794321" y="29921"/>
                  </a:lnTo>
                  <a:lnTo>
                    <a:pt x="763066" y="9398"/>
                  </a:lnTo>
                  <a:lnTo>
                    <a:pt x="763066" y="101409"/>
                  </a:lnTo>
                  <a:lnTo>
                    <a:pt x="763066" y="163474"/>
                  </a:lnTo>
                  <a:lnTo>
                    <a:pt x="745172" y="204571"/>
                  </a:lnTo>
                  <a:lnTo>
                    <a:pt x="702119" y="221653"/>
                  </a:lnTo>
                  <a:lnTo>
                    <a:pt x="584669" y="221653"/>
                  </a:lnTo>
                  <a:lnTo>
                    <a:pt x="541604" y="204571"/>
                  </a:lnTo>
                  <a:lnTo>
                    <a:pt x="523709" y="163474"/>
                  </a:lnTo>
                  <a:lnTo>
                    <a:pt x="523709" y="101409"/>
                  </a:lnTo>
                  <a:lnTo>
                    <a:pt x="541604" y="60413"/>
                  </a:lnTo>
                  <a:lnTo>
                    <a:pt x="584669" y="43408"/>
                  </a:lnTo>
                  <a:lnTo>
                    <a:pt x="702119" y="43408"/>
                  </a:lnTo>
                  <a:lnTo>
                    <a:pt x="745172" y="60413"/>
                  </a:lnTo>
                  <a:lnTo>
                    <a:pt x="763066" y="101409"/>
                  </a:lnTo>
                  <a:lnTo>
                    <a:pt x="763066" y="9398"/>
                  </a:lnTo>
                  <a:lnTo>
                    <a:pt x="719150" y="12"/>
                  </a:lnTo>
                  <a:lnTo>
                    <a:pt x="567639" y="12"/>
                  </a:lnTo>
                  <a:lnTo>
                    <a:pt x="526427" y="8140"/>
                  </a:lnTo>
                  <a:lnTo>
                    <a:pt x="492467" y="29921"/>
                  </a:lnTo>
                  <a:lnTo>
                    <a:pt x="469823" y="62255"/>
                  </a:lnTo>
                  <a:lnTo>
                    <a:pt x="461416" y="101409"/>
                  </a:lnTo>
                  <a:lnTo>
                    <a:pt x="461416" y="163474"/>
                  </a:lnTo>
                  <a:lnTo>
                    <a:pt x="469404" y="202412"/>
                  </a:lnTo>
                  <a:lnTo>
                    <a:pt x="492417" y="235280"/>
                  </a:lnTo>
                  <a:lnTo>
                    <a:pt x="526834" y="257238"/>
                  </a:lnTo>
                  <a:lnTo>
                    <a:pt x="567639" y="264871"/>
                  </a:lnTo>
                  <a:lnTo>
                    <a:pt x="719124" y="264871"/>
                  </a:lnTo>
                  <a:lnTo>
                    <a:pt x="759929" y="257238"/>
                  </a:lnTo>
                  <a:lnTo>
                    <a:pt x="794359" y="235280"/>
                  </a:lnTo>
                  <a:lnTo>
                    <a:pt x="806030" y="221653"/>
                  </a:lnTo>
                  <a:lnTo>
                    <a:pt x="811136" y="214363"/>
                  </a:lnTo>
                  <a:lnTo>
                    <a:pt x="817359" y="202412"/>
                  </a:lnTo>
                  <a:lnTo>
                    <a:pt x="821817" y="189953"/>
                  </a:lnTo>
                  <a:lnTo>
                    <a:pt x="824484" y="176974"/>
                  </a:lnTo>
                  <a:lnTo>
                    <a:pt x="825373" y="163474"/>
                  </a:lnTo>
                  <a:lnTo>
                    <a:pt x="825373" y="101409"/>
                  </a:lnTo>
                  <a:close/>
                </a:path>
                <a:path w="1551940" h="265430">
                  <a:moveTo>
                    <a:pt x="1189723" y="91808"/>
                  </a:moveTo>
                  <a:lnTo>
                    <a:pt x="1176782" y="45897"/>
                  </a:lnTo>
                  <a:lnTo>
                    <a:pt x="1175029" y="43421"/>
                  </a:lnTo>
                  <a:lnTo>
                    <a:pt x="1169708" y="35877"/>
                  </a:lnTo>
                  <a:lnTo>
                    <a:pt x="1130338" y="6959"/>
                  </a:lnTo>
                  <a:lnTo>
                    <a:pt x="1127429" y="6007"/>
                  </a:lnTo>
                  <a:lnTo>
                    <a:pt x="1127429" y="91808"/>
                  </a:lnTo>
                  <a:lnTo>
                    <a:pt x="1126490" y="101434"/>
                  </a:lnTo>
                  <a:lnTo>
                    <a:pt x="1095959" y="136804"/>
                  </a:lnTo>
                  <a:lnTo>
                    <a:pt x="1076540" y="140385"/>
                  </a:lnTo>
                  <a:lnTo>
                    <a:pt x="933348" y="140385"/>
                  </a:lnTo>
                  <a:lnTo>
                    <a:pt x="933348" y="43421"/>
                  </a:lnTo>
                  <a:lnTo>
                    <a:pt x="1076540" y="43421"/>
                  </a:lnTo>
                  <a:lnTo>
                    <a:pt x="1112418" y="57632"/>
                  </a:lnTo>
                  <a:lnTo>
                    <a:pt x="1127429" y="91808"/>
                  </a:lnTo>
                  <a:lnTo>
                    <a:pt x="1127429" y="6007"/>
                  </a:lnTo>
                  <a:lnTo>
                    <a:pt x="1118552" y="3098"/>
                  </a:lnTo>
                  <a:lnTo>
                    <a:pt x="1106297" y="774"/>
                  </a:lnTo>
                  <a:lnTo>
                    <a:pt x="1093558" y="0"/>
                  </a:lnTo>
                  <a:lnTo>
                    <a:pt x="871042" y="0"/>
                  </a:lnTo>
                  <a:lnTo>
                    <a:pt x="871042" y="264871"/>
                  </a:lnTo>
                  <a:lnTo>
                    <a:pt x="933348" y="264871"/>
                  </a:lnTo>
                  <a:lnTo>
                    <a:pt x="933348" y="183603"/>
                  </a:lnTo>
                  <a:lnTo>
                    <a:pt x="1033576" y="183603"/>
                  </a:lnTo>
                  <a:lnTo>
                    <a:pt x="1113688" y="264871"/>
                  </a:lnTo>
                  <a:lnTo>
                    <a:pt x="1185481" y="264871"/>
                  </a:lnTo>
                  <a:lnTo>
                    <a:pt x="1105344" y="183603"/>
                  </a:lnTo>
                  <a:lnTo>
                    <a:pt x="1104976" y="183222"/>
                  </a:lnTo>
                  <a:lnTo>
                    <a:pt x="1147927" y="167627"/>
                  </a:lnTo>
                  <a:lnTo>
                    <a:pt x="1174889" y="140385"/>
                  </a:lnTo>
                  <a:lnTo>
                    <a:pt x="1178509" y="134747"/>
                  </a:lnTo>
                  <a:lnTo>
                    <a:pt x="1183411" y="124548"/>
                  </a:lnTo>
                  <a:lnTo>
                    <a:pt x="1186929" y="113982"/>
                  </a:lnTo>
                  <a:lnTo>
                    <a:pt x="1189024" y="103073"/>
                  </a:lnTo>
                  <a:lnTo>
                    <a:pt x="1189723" y="91808"/>
                  </a:lnTo>
                  <a:close/>
                </a:path>
                <a:path w="1551940" h="265430">
                  <a:moveTo>
                    <a:pt x="1551774" y="264871"/>
                  </a:moveTo>
                  <a:lnTo>
                    <a:pt x="1432763" y="122821"/>
                  </a:lnTo>
                  <a:lnTo>
                    <a:pt x="1551381" y="0"/>
                  </a:lnTo>
                  <a:lnTo>
                    <a:pt x="1486750" y="0"/>
                  </a:lnTo>
                  <a:lnTo>
                    <a:pt x="1292682" y="196342"/>
                  </a:lnTo>
                  <a:lnTo>
                    <a:pt x="1292682" y="0"/>
                  </a:lnTo>
                  <a:lnTo>
                    <a:pt x="1230363" y="0"/>
                  </a:lnTo>
                  <a:lnTo>
                    <a:pt x="1230363" y="264871"/>
                  </a:lnTo>
                  <a:lnTo>
                    <a:pt x="1294993" y="264871"/>
                  </a:lnTo>
                  <a:lnTo>
                    <a:pt x="1391932" y="164020"/>
                  </a:lnTo>
                  <a:lnTo>
                    <a:pt x="1476679" y="264871"/>
                  </a:lnTo>
                  <a:lnTo>
                    <a:pt x="1551774" y="264871"/>
                  </a:lnTo>
                  <a:close/>
                </a:path>
              </a:pathLst>
            </a:custGeom>
            <a:solidFill>
              <a:srgbClr val="FF9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004716" y="376954"/>
              <a:ext cx="1132840" cy="265430"/>
            </a:xfrm>
            <a:custGeom>
              <a:avLst/>
              <a:gdLst/>
              <a:ahLst/>
              <a:cxnLst/>
              <a:rect l="l" t="t" r="r" b="b"/>
              <a:pathLst>
                <a:path w="1132840" h="265430">
                  <a:moveTo>
                    <a:pt x="318503" y="0"/>
                  </a:moveTo>
                  <a:lnTo>
                    <a:pt x="255803" y="0"/>
                  </a:lnTo>
                  <a:lnTo>
                    <a:pt x="255803" y="221640"/>
                  </a:lnTo>
                  <a:lnTo>
                    <a:pt x="123444" y="221640"/>
                  </a:lnTo>
                  <a:lnTo>
                    <a:pt x="80492" y="204558"/>
                  </a:lnTo>
                  <a:lnTo>
                    <a:pt x="62687" y="163461"/>
                  </a:lnTo>
                  <a:lnTo>
                    <a:pt x="62687" y="0"/>
                  </a:lnTo>
                  <a:lnTo>
                    <a:pt x="0" y="0"/>
                  </a:lnTo>
                  <a:lnTo>
                    <a:pt x="0" y="163474"/>
                  </a:lnTo>
                  <a:lnTo>
                    <a:pt x="533" y="173609"/>
                  </a:lnTo>
                  <a:lnTo>
                    <a:pt x="13119" y="211772"/>
                  </a:lnTo>
                  <a:lnTo>
                    <a:pt x="38696" y="241490"/>
                  </a:lnTo>
                  <a:lnTo>
                    <a:pt x="75311" y="260299"/>
                  </a:lnTo>
                  <a:lnTo>
                    <a:pt x="106616" y="264871"/>
                  </a:lnTo>
                  <a:lnTo>
                    <a:pt x="318503" y="264871"/>
                  </a:lnTo>
                  <a:lnTo>
                    <a:pt x="318503" y="0"/>
                  </a:lnTo>
                  <a:close/>
                </a:path>
                <a:path w="1132840" h="265430">
                  <a:moveTo>
                    <a:pt x="682510" y="0"/>
                  </a:moveTo>
                  <a:lnTo>
                    <a:pt x="620191" y="0"/>
                  </a:lnTo>
                  <a:lnTo>
                    <a:pt x="620191" y="198716"/>
                  </a:lnTo>
                  <a:lnTo>
                    <a:pt x="427469" y="0"/>
                  </a:lnTo>
                  <a:lnTo>
                    <a:pt x="364769" y="0"/>
                  </a:lnTo>
                  <a:lnTo>
                    <a:pt x="364769" y="264871"/>
                  </a:lnTo>
                  <a:lnTo>
                    <a:pt x="427469" y="264871"/>
                  </a:lnTo>
                  <a:lnTo>
                    <a:pt x="427469" y="67424"/>
                  </a:lnTo>
                  <a:lnTo>
                    <a:pt x="620191" y="264947"/>
                  </a:lnTo>
                  <a:lnTo>
                    <a:pt x="682510" y="264871"/>
                  </a:lnTo>
                  <a:lnTo>
                    <a:pt x="682510" y="0"/>
                  </a:lnTo>
                  <a:close/>
                </a:path>
                <a:path w="1132840" h="265430">
                  <a:moveTo>
                    <a:pt x="787361" y="0"/>
                  </a:moveTo>
                  <a:lnTo>
                    <a:pt x="724662" y="0"/>
                  </a:lnTo>
                  <a:lnTo>
                    <a:pt x="724662" y="264871"/>
                  </a:lnTo>
                  <a:lnTo>
                    <a:pt x="787361" y="264871"/>
                  </a:lnTo>
                  <a:lnTo>
                    <a:pt x="787361" y="0"/>
                  </a:lnTo>
                  <a:close/>
                </a:path>
                <a:path w="1132840" h="265430">
                  <a:moveTo>
                    <a:pt x="1132370" y="228"/>
                  </a:moveTo>
                  <a:lnTo>
                    <a:pt x="826439" y="228"/>
                  </a:lnTo>
                  <a:lnTo>
                    <a:pt x="826439" y="43408"/>
                  </a:lnTo>
                  <a:lnTo>
                    <a:pt x="948347" y="43408"/>
                  </a:lnTo>
                  <a:lnTo>
                    <a:pt x="948347" y="264388"/>
                  </a:lnTo>
                  <a:lnTo>
                    <a:pt x="1010462" y="264388"/>
                  </a:lnTo>
                  <a:lnTo>
                    <a:pt x="1010462" y="43408"/>
                  </a:lnTo>
                  <a:lnTo>
                    <a:pt x="1132370" y="43408"/>
                  </a:lnTo>
                  <a:lnTo>
                    <a:pt x="1132370" y="228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40" dirty="0"/>
              <a:t>Г</a:t>
            </a:r>
            <a:r>
              <a:rPr spc="135" dirty="0"/>
              <a:t>ЕОГ</a:t>
            </a:r>
            <a:r>
              <a:rPr spc="-385" dirty="0"/>
              <a:t>Р</a:t>
            </a:r>
            <a:r>
              <a:rPr spc="-80" dirty="0"/>
              <a:t>А</a:t>
            </a:r>
            <a:r>
              <a:rPr spc="135" dirty="0"/>
              <a:t>ФИ</a:t>
            </a:r>
            <a:r>
              <a:rPr spc="65" dirty="0"/>
              <a:t>Я</a:t>
            </a:r>
            <a:r>
              <a:rPr spc="-720" dirty="0"/>
              <a:t> </a:t>
            </a:r>
            <a:r>
              <a:rPr spc="80" dirty="0"/>
              <a:t>КОМПАНИИ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8516" y="356010"/>
            <a:ext cx="125650" cy="1256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8516" y="942379"/>
            <a:ext cx="125650" cy="1256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8516" y="1528749"/>
            <a:ext cx="125650" cy="1256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52420" y="356010"/>
            <a:ext cx="125650" cy="1256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52420" y="942379"/>
            <a:ext cx="125650" cy="1256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52420" y="1528749"/>
            <a:ext cx="125650" cy="1256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0228" y="942379"/>
            <a:ext cx="125650" cy="1256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0228" y="356010"/>
            <a:ext cx="125650" cy="1256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0228" y="1528749"/>
            <a:ext cx="125650" cy="1256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06323" y="356010"/>
            <a:ext cx="125650" cy="1256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06323" y="942379"/>
            <a:ext cx="125650" cy="1256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06323" y="1528749"/>
            <a:ext cx="125650" cy="1256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14132" y="356010"/>
            <a:ext cx="125650" cy="1256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14132" y="1528749"/>
            <a:ext cx="125650" cy="12565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14132" y="942379"/>
            <a:ext cx="125650" cy="12565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0" y="0"/>
            <a:ext cx="9172575" cy="1654810"/>
          </a:xfrm>
          <a:custGeom>
            <a:avLst/>
            <a:gdLst/>
            <a:ahLst/>
            <a:cxnLst/>
            <a:rect l="l" t="t" r="r" b="b"/>
            <a:pathLst>
              <a:path w="9172575" h="1654810">
                <a:moveTo>
                  <a:pt x="9172495" y="0"/>
                </a:moveTo>
                <a:lnTo>
                  <a:pt x="0" y="0"/>
                </a:lnTo>
                <a:lnTo>
                  <a:pt x="0" y="1654399"/>
                </a:lnTo>
                <a:lnTo>
                  <a:pt x="7889812" y="1654399"/>
                </a:lnTo>
                <a:lnTo>
                  <a:pt x="7937899" y="1653515"/>
                </a:lnTo>
                <a:lnTo>
                  <a:pt x="7985540" y="1650881"/>
                </a:lnTo>
                <a:lnTo>
                  <a:pt x="8032703" y="1646530"/>
                </a:lnTo>
                <a:lnTo>
                  <a:pt x="8079358" y="1640492"/>
                </a:lnTo>
                <a:lnTo>
                  <a:pt x="8125472" y="1632798"/>
                </a:lnTo>
                <a:lnTo>
                  <a:pt x="8171016" y="1623479"/>
                </a:lnTo>
                <a:lnTo>
                  <a:pt x="8215958" y="1612567"/>
                </a:lnTo>
                <a:lnTo>
                  <a:pt x="8260268" y="1600092"/>
                </a:lnTo>
                <a:lnTo>
                  <a:pt x="8303914" y="1586085"/>
                </a:lnTo>
                <a:lnTo>
                  <a:pt x="8346865" y="1570577"/>
                </a:lnTo>
                <a:lnTo>
                  <a:pt x="8389090" y="1553600"/>
                </a:lnTo>
                <a:lnTo>
                  <a:pt x="8430559" y="1535184"/>
                </a:lnTo>
                <a:lnTo>
                  <a:pt x="8471240" y="1515360"/>
                </a:lnTo>
                <a:lnTo>
                  <a:pt x="8511102" y="1494159"/>
                </a:lnTo>
                <a:lnTo>
                  <a:pt x="8550115" y="1471613"/>
                </a:lnTo>
                <a:lnTo>
                  <a:pt x="8588247" y="1447751"/>
                </a:lnTo>
                <a:lnTo>
                  <a:pt x="8625467" y="1422606"/>
                </a:lnTo>
                <a:lnTo>
                  <a:pt x="8661744" y="1396209"/>
                </a:lnTo>
                <a:lnTo>
                  <a:pt x="8697048" y="1368589"/>
                </a:lnTo>
                <a:lnTo>
                  <a:pt x="8731347" y="1339779"/>
                </a:lnTo>
                <a:lnTo>
                  <a:pt x="8764610" y="1309809"/>
                </a:lnTo>
                <a:lnTo>
                  <a:pt x="8796806" y="1278711"/>
                </a:lnTo>
                <a:lnTo>
                  <a:pt x="8827905" y="1246514"/>
                </a:lnTo>
                <a:lnTo>
                  <a:pt x="8857875" y="1213251"/>
                </a:lnTo>
                <a:lnTo>
                  <a:pt x="8886685" y="1178952"/>
                </a:lnTo>
                <a:lnTo>
                  <a:pt x="8914305" y="1143648"/>
                </a:lnTo>
                <a:lnTo>
                  <a:pt x="8940702" y="1107371"/>
                </a:lnTo>
                <a:lnTo>
                  <a:pt x="8965847" y="1070151"/>
                </a:lnTo>
                <a:lnTo>
                  <a:pt x="8989708" y="1032019"/>
                </a:lnTo>
                <a:lnTo>
                  <a:pt x="9012255" y="993007"/>
                </a:lnTo>
                <a:lnTo>
                  <a:pt x="9033456" y="953144"/>
                </a:lnTo>
                <a:lnTo>
                  <a:pt x="9053279" y="912463"/>
                </a:lnTo>
                <a:lnTo>
                  <a:pt x="9071696" y="870995"/>
                </a:lnTo>
                <a:lnTo>
                  <a:pt x="9088673" y="828769"/>
                </a:lnTo>
                <a:lnTo>
                  <a:pt x="9104181" y="785818"/>
                </a:lnTo>
                <a:lnTo>
                  <a:pt x="9118188" y="742172"/>
                </a:lnTo>
                <a:lnTo>
                  <a:pt x="9130663" y="697863"/>
                </a:lnTo>
                <a:lnTo>
                  <a:pt x="9141575" y="652920"/>
                </a:lnTo>
                <a:lnTo>
                  <a:pt x="9150894" y="607376"/>
                </a:lnTo>
                <a:lnTo>
                  <a:pt x="9158588" y="561262"/>
                </a:lnTo>
                <a:lnTo>
                  <a:pt x="9164626" y="514607"/>
                </a:lnTo>
                <a:lnTo>
                  <a:pt x="9168977" y="467444"/>
                </a:lnTo>
                <a:lnTo>
                  <a:pt x="9171610" y="419803"/>
                </a:lnTo>
                <a:lnTo>
                  <a:pt x="9172495" y="371716"/>
                </a:lnTo>
                <a:lnTo>
                  <a:pt x="9172495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/>
              <a:t>ВЫГОДА</a:t>
            </a:r>
            <a:r>
              <a:rPr spc="-710" dirty="0"/>
              <a:t> </a:t>
            </a:r>
            <a:r>
              <a:rPr spc="45" dirty="0"/>
              <a:t>ДЛЯ</a:t>
            </a:r>
            <a:r>
              <a:rPr spc="-710" dirty="0"/>
              <a:t> </a:t>
            </a:r>
            <a:r>
              <a:rPr spc="130" dirty="0"/>
              <a:t>ВАС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48946" y="2583780"/>
            <a:ext cx="3054985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spc="215" dirty="0">
                <a:solidFill>
                  <a:srgbClr val="1D1D1D"/>
                </a:solidFill>
                <a:latin typeface="Tahoma"/>
                <a:cs typeface="Tahoma"/>
              </a:rPr>
              <a:t>Экономим</a:t>
            </a:r>
            <a:r>
              <a:rPr sz="3700" spc="-9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10" dirty="0">
                <a:solidFill>
                  <a:srgbClr val="1D1D1D"/>
                </a:solidFill>
                <a:latin typeface="Tahoma"/>
                <a:cs typeface="Tahoma"/>
              </a:rPr>
              <a:t>от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805105" y="2583780"/>
            <a:ext cx="2408555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spc="204" dirty="0">
                <a:solidFill>
                  <a:srgbClr val="1D1D1D"/>
                </a:solidFill>
                <a:latin typeface="Tahoma"/>
                <a:cs typeface="Tahoma"/>
              </a:rPr>
              <a:t>Экономим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53523" y="7691477"/>
            <a:ext cx="1045844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spc="120" dirty="0">
                <a:solidFill>
                  <a:srgbClr val="1D1D1D"/>
                </a:solidFill>
                <a:latin typeface="Tahoma"/>
                <a:cs typeface="Tahoma"/>
              </a:rPr>
              <a:t>ФОТ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94419" y="2583780"/>
            <a:ext cx="3449954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spc="195" dirty="0">
                <a:solidFill>
                  <a:srgbClr val="1D1D1D"/>
                </a:solidFill>
                <a:latin typeface="Tahoma"/>
                <a:cs typeface="Tahoma"/>
              </a:rPr>
              <a:t>Уменьшаем</a:t>
            </a:r>
            <a:r>
              <a:rPr sz="3700" spc="-114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195" dirty="0">
                <a:solidFill>
                  <a:srgbClr val="1D1D1D"/>
                </a:solidFill>
                <a:latin typeface="Tahoma"/>
                <a:cs typeface="Tahoma"/>
              </a:rPr>
              <a:t>до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90326" y="7691477"/>
            <a:ext cx="2859405" cy="112522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671195" marR="5080" indent="-659130">
              <a:lnSpc>
                <a:spcPts val="4200"/>
              </a:lnSpc>
              <a:spcBef>
                <a:spcPts val="450"/>
              </a:spcBef>
            </a:pPr>
            <a:r>
              <a:rPr sz="3700" spc="95" dirty="0">
                <a:solidFill>
                  <a:srgbClr val="1D1D1D"/>
                </a:solidFill>
                <a:latin typeface="Tahoma"/>
                <a:cs typeface="Tahoma"/>
              </a:rPr>
              <a:t>финансовых </a:t>
            </a:r>
            <a:r>
              <a:rPr sz="3700" spc="120" dirty="0">
                <a:solidFill>
                  <a:srgbClr val="1D1D1D"/>
                </a:solidFill>
                <a:latin typeface="Tahoma"/>
                <a:cs typeface="Tahoma"/>
              </a:rPr>
              <a:t>затрат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636150" y="7691440"/>
            <a:ext cx="4641215" cy="112522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715" indent="394970">
              <a:lnSpc>
                <a:spcPts val="4200"/>
              </a:lnSpc>
              <a:spcBef>
                <a:spcPts val="450"/>
              </a:spcBef>
            </a:pPr>
            <a:r>
              <a:rPr sz="3700" dirty="0">
                <a:solidFill>
                  <a:srgbClr val="1D1D1D"/>
                </a:solidFill>
                <a:latin typeface="Tahoma"/>
                <a:cs typeface="Tahoma"/>
              </a:rPr>
              <a:t>времени</a:t>
            </a:r>
            <a:r>
              <a:rPr sz="3700" spc="-254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-20" dirty="0">
                <a:solidFill>
                  <a:srgbClr val="1D1D1D"/>
                </a:solidFill>
                <a:latin typeface="Tahoma"/>
                <a:cs typeface="Tahoma"/>
              </a:rPr>
              <a:t>на</a:t>
            </a:r>
            <a:r>
              <a:rPr sz="3700" spc="-254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-10" dirty="0">
                <a:solidFill>
                  <a:srgbClr val="1D1D1D"/>
                </a:solidFill>
                <a:latin typeface="Tahoma"/>
                <a:cs typeface="Tahoma"/>
              </a:rPr>
              <a:t>поиск </a:t>
            </a:r>
            <a:r>
              <a:rPr sz="3700" spc="-45" dirty="0">
                <a:solidFill>
                  <a:srgbClr val="1D1D1D"/>
                </a:solidFill>
                <a:latin typeface="Tahoma"/>
                <a:cs typeface="Tahoma"/>
              </a:rPr>
              <a:t>линейного</a:t>
            </a:r>
            <a:r>
              <a:rPr sz="3700" spc="-28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700" spc="-10" dirty="0">
                <a:solidFill>
                  <a:srgbClr val="1D1D1D"/>
                </a:solidFill>
                <a:latin typeface="Tahoma"/>
                <a:cs typeface="Tahoma"/>
              </a:rPr>
              <a:t>персонала</a:t>
            </a:r>
            <a:endParaRPr sz="37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140150" y="3749661"/>
            <a:ext cx="3358515" cy="3401060"/>
            <a:chOff x="8140150" y="3749661"/>
            <a:chExt cx="3358515" cy="3401060"/>
          </a:xfrm>
        </p:grpSpPr>
        <p:sp>
          <p:nvSpPr>
            <p:cNvPr id="26" name="object 26"/>
            <p:cNvSpPr/>
            <p:nvPr/>
          </p:nvSpPr>
          <p:spPr>
            <a:xfrm>
              <a:off x="8886749" y="5063407"/>
              <a:ext cx="1865630" cy="774065"/>
            </a:xfrm>
            <a:custGeom>
              <a:avLst/>
              <a:gdLst/>
              <a:ahLst/>
              <a:cxnLst/>
              <a:rect l="l" t="t" r="r" b="b"/>
              <a:pathLst>
                <a:path w="1865629" h="774064">
                  <a:moveTo>
                    <a:pt x="442099" y="518121"/>
                  </a:moveTo>
                  <a:lnTo>
                    <a:pt x="437388" y="462216"/>
                  </a:lnTo>
                  <a:lnTo>
                    <a:pt x="423710" y="413664"/>
                  </a:lnTo>
                  <a:lnTo>
                    <a:pt x="401802" y="372910"/>
                  </a:lnTo>
                  <a:lnTo>
                    <a:pt x="372427" y="340423"/>
                  </a:lnTo>
                  <a:lnTo>
                    <a:pt x="336296" y="316649"/>
                  </a:lnTo>
                  <a:lnTo>
                    <a:pt x="294170" y="302056"/>
                  </a:lnTo>
                  <a:lnTo>
                    <a:pt x="246761" y="297091"/>
                  </a:lnTo>
                  <a:lnTo>
                    <a:pt x="219011" y="298691"/>
                  </a:lnTo>
                  <a:lnTo>
                    <a:pt x="191363" y="303606"/>
                  </a:lnTo>
                  <a:lnTo>
                    <a:pt x="163906" y="312039"/>
                  </a:lnTo>
                  <a:lnTo>
                    <a:pt x="136740" y="324180"/>
                  </a:lnTo>
                  <a:lnTo>
                    <a:pt x="136740" y="118833"/>
                  </a:lnTo>
                  <a:lnTo>
                    <a:pt x="405091" y="118833"/>
                  </a:lnTo>
                  <a:lnTo>
                    <a:pt x="418465" y="43776"/>
                  </a:lnTo>
                  <a:lnTo>
                    <a:pt x="46266" y="43776"/>
                  </a:lnTo>
                  <a:lnTo>
                    <a:pt x="46266" y="395097"/>
                  </a:lnTo>
                  <a:lnTo>
                    <a:pt x="120294" y="395097"/>
                  </a:lnTo>
                  <a:lnTo>
                    <a:pt x="144233" y="384746"/>
                  </a:lnTo>
                  <a:lnTo>
                    <a:pt x="167589" y="377240"/>
                  </a:lnTo>
                  <a:lnTo>
                    <a:pt x="191719" y="372656"/>
                  </a:lnTo>
                  <a:lnTo>
                    <a:pt x="217970" y="371106"/>
                  </a:lnTo>
                  <a:lnTo>
                    <a:pt x="258254" y="375869"/>
                  </a:lnTo>
                  <a:lnTo>
                    <a:pt x="292773" y="391185"/>
                  </a:lnTo>
                  <a:lnTo>
                    <a:pt x="319684" y="418617"/>
                  </a:lnTo>
                  <a:lnTo>
                    <a:pt x="337172" y="459714"/>
                  </a:lnTo>
                  <a:lnTo>
                    <a:pt x="343408" y="516026"/>
                  </a:lnTo>
                  <a:lnTo>
                    <a:pt x="337045" y="571830"/>
                  </a:lnTo>
                  <a:lnTo>
                    <a:pt x="318706" y="616280"/>
                  </a:lnTo>
                  <a:lnTo>
                    <a:pt x="289445" y="648766"/>
                  </a:lnTo>
                  <a:lnTo>
                    <a:pt x="250367" y="668705"/>
                  </a:lnTo>
                  <a:lnTo>
                    <a:pt x="202539" y="675487"/>
                  </a:lnTo>
                  <a:lnTo>
                    <a:pt x="160528" y="671372"/>
                  </a:lnTo>
                  <a:lnTo>
                    <a:pt x="123126" y="658952"/>
                  </a:lnTo>
                  <a:lnTo>
                    <a:pt x="89204" y="638124"/>
                  </a:lnTo>
                  <a:lnTo>
                    <a:pt x="57581" y="608787"/>
                  </a:lnTo>
                  <a:lnTo>
                    <a:pt x="0" y="665060"/>
                  </a:lnTo>
                  <a:lnTo>
                    <a:pt x="33312" y="695502"/>
                  </a:lnTo>
                  <a:lnTo>
                    <a:pt x="69583" y="720140"/>
                  </a:lnTo>
                  <a:lnTo>
                    <a:pt x="109562" y="738403"/>
                  </a:lnTo>
                  <a:lnTo>
                    <a:pt x="153974" y="749769"/>
                  </a:lnTo>
                  <a:lnTo>
                    <a:pt x="203568" y="753681"/>
                  </a:lnTo>
                  <a:lnTo>
                    <a:pt x="254850" y="749249"/>
                  </a:lnTo>
                  <a:lnTo>
                    <a:pt x="301129" y="736371"/>
                  </a:lnTo>
                  <a:lnTo>
                    <a:pt x="341845" y="715695"/>
                  </a:lnTo>
                  <a:lnTo>
                    <a:pt x="376428" y="687882"/>
                  </a:lnTo>
                  <a:lnTo>
                    <a:pt x="404317" y="653567"/>
                  </a:lnTo>
                  <a:lnTo>
                    <a:pt x="424929" y="613410"/>
                  </a:lnTo>
                  <a:lnTo>
                    <a:pt x="437718" y="568045"/>
                  </a:lnTo>
                  <a:lnTo>
                    <a:pt x="442099" y="518121"/>
                  </a:lnTo>
                  <a:close/>
                </a:path>
                <a:path w="1865629" h="774064">
                  <a:moveTo>
                    <a:pt x="1005547" y="393001"/>
                  </a:moveTo>
                  <a:lnTo>
                    <a:pt x="1003668" y="332701"/>
                  </a:lnTo>
                  <a:lnTo>
                    <a:pt x="997991" y="277545"/>
                  </a:lnTo>
                  <a:lnTo>
                    <a:pt x="988529" y="227647"/>
                  </a:lnTo>
                  <a:lnTo>
                    <a:pt x="975271" y="183159"/>
                  </a:lnTo>
                  <a:lnTo>
                    <a:pt x="958202" y="144170"/>
                  </a:lnTo>
                  <a:lnTo>
                    <a:pt x="937310" y="110845"/>
                  </a:lnTo>
                  <a:lnTo>
                    <a:pt x="906856" y="78943"/>
                  </a:lnTo>
                  <a:lnTo>
                    <a:pt x="906856" y="393001"/>
                  </a:lnTo>
                  <a:lnTo>
                    <a:pt x="904697" y="464197"/>
                  </a:lnTo>
                  <a:lnTo>
                    <a:pt x="898296" y="524116"/>
                  </a:lnTo>
                  <a:lnTo>
                    <a:pt x="887717" y="573303"/>
                  </a:lnTo>
                  <a:lnTo>
                    <a:pt x="873061" y="612317"/>
                  </a:lnTo>
                  <a:lnTo>
                    <a:pt x="831824" y="662000"/>
                  </a:lnTo>
                  <a:lnTo>
                    <a:pt x="775271" y="677595"/>
                  </a:lnTo>
                  <a:lnTo>
                    <a:pt x="744816" y="673785"/>
                  </a:lnTo>
                  <a:lnTo>
                    <a:pt x="695667" y="641692"/>
                  </a:lnTo>
                  <a:lnTo>
                    <a:pt x="662520" y="573303"/>
                  </a:lnTo>
                  <a:lnTo>
                    <a:pt x="652068" y="524116"/>
                  </a:lnTo>
                  <a:lnTo>
                    <a:pt x="645756" y="464197"/>
                  </a:lnTo>
                  <a:lnTo>
                    <a:pt x="643648" y="393001"/>
                  </a:lnTo>
                  <a:lnTo>
                    <a:pt x="645756" y="322148"/>
                  </a:lnTo>
                  <a:lnTo>
                    <a:pt x="652068" y="262496"/>
                  </a:lnTo>
                  <a:lnTo>
                    <a:pt x="662520" y="213487"/>
                  </a:lnTo>
                  <a:lnTo>
                    <a:pt x="677062" y="174599"/>
                  </a:lnTo>
                  <a:lnTo>
                    <a:pt x="718261" y="125018"/>
                  </a:lnTo>
                  <a:lnTo>
                    <a:pt x="775271" y="109448"/>
                  </a:lnTo>
                  <a:lnTo>
                    <a:pt x="805421" y="113258"/>
                  </a:lnTo>
                  <a:lnTo>
                    <a:pt x="854405" y="145288"/>
                  </a:lnTo>
                  <a:lnTo>
                    <a:pt x="887717" y="213487"/>
                  </a:lnTo>
                  <a:lnTo>
                    <a:pt x="898296" y="262496"/>
                  </a:lnTo>
                  <a:lnTo>
                    <a:pt x="904697" y="322148"/>
                  </a:lnTo>
                  <a:lnTo>
                    <a:pt x="906856" y="393001"/>
                  </a:lnTo>
                  <a:lnTo>
                    <a:pt x="906856" y="78943"/>
                  </a:lnTo>
                  <a:lnTo>
                    <a:pt x="884047" y="61633"/>
                  </a:lnTo>
                  <a:lnTo>
                    <a:pt x="851649" y="46012"/>
                  </a:lnTo>
                  <a:lnTo>
                    <a:pt x="815390" y="36537"/>
                  </a:lnTo>
                  <a:lnTo>
                    <a:pt x="775271" y="33362"/>
                  </a:lnTo>
                  <a:lnTo>
                    <a:pt x="735139" y="36512"/>
                  </a:lnTo>
                  <a:lnTo>
                    <a:pt x="666457" y="61455"/>
                  </a:lnTo>
                  <a:lnTo>
                    <a:pt x="613181" y="110477"/>
                  </a:lnTo>
                  <a:lnTo>
                    <a:pt x="592289" y="143738"/>
                  </a:lnTo>
                  <a:lnTo>
                    <a:pt x="575208" y="182676"/>
                  </a:lnTo>
                  <a:lnTo>
                    <a:pt x="561949" y="227177"/>
                  </a:lnTo>
                  <a:lnTo>
                    <a:pt x="552488" y="277152"/>
                  </a:lnTo>
                  <a:lnTo>
                    <a:pt x="546811" y="332460"/>
                  </a:lnTo>
                  <a:lnTo>
                    <a:pt x="544931" y="393001"/>
                  </a:lnTo>
                  <a:lnTo>
                    <a:pt x="546811" y="453567"/>
                  </a:lnTo>
                  <a:lnTo>
                    <a:pt x="552488" y="508952"/>
                  </a:lnTo>
                  <a:lnTo>
                    <a:pt x="561949" y="559015"/>
                  </a:lnTo>
                  <a:lnTo>
                    <a:pt x="575208" y="603643"/>
                  </a:lnTo>
                  <a:lnTo>
                    <a:pt x="592289" y="642721"/>
                  </a:lnTo>
                  <a:lnTo>
                    <a:pt x="613181" y="676122"/>
                  </a:lnTo>
                  <a:lnTo>
                    <a:pt x="666457" y="725398"/>
                  </a:lnTo>
                  <a:lnTo>
                    <a:pt x="735139" y="750493"/>
                  </a:lnTo>
                  <a:lnTo>
                    <a:pt x="775271" y="753681"/>
                  </a:lnTo>
                  <a:lnTo>
                    <a:pt x="815390" y="750493"/>
                  </a:lnTo>
                  <a:lnTo>
                    <a:pt x="851649" y="741032"/>
                  </a:lnTo>
                  <a:lnTo>
                    <a:pt x="884047" y="725398"/>
                  </a:lnTo>
                  <a:lnTo>
                    <a:pt x="912596" y="703719"/>
                  </a:lnTo>
                  <a:lnTo>
                    <a:pt x="935990" y="677595"/>
                  </a:lnTo>
                  <a:lnTo>
                    <a:pt x="937310" y="676122"/>
                  </a:lnTo>
                  <a:lnTo>
                    <a:pt x="958202" y="642721"/>
                  </a:lnTo>
                  <a:lnTo>
                    <a:pt x="975271" y="603643"/>
                  </a:lnTo>
                  <a:lnTo>
                    <a:pt x="988529" y="559015"/>
                  </a:lnTo>
                  <a:lnTo>
                    <a:pt x="997991" y="508952"/>
                  </a:lnTo>
                  <a:lnTo>
                    <a:pt x="1003668" y="453567"/>
                  </a:lnTo>
                  <a:lnTo>
                    <a:pt x="1005547" y="393001"/>
                  </a:lnTo>
                  <a:close/>
                </a:path>
                <a:path w="1865629" h="774064">
                  <a:moveTo>
                    <a:pt x="1442567" y="209550"/>
                  </a:moveTo>
                  <a:lnTo>
                    <a:pt x="1436865" y="158851"/>
                  </a:lnTo>
                  <a:lnTo>
                    <a:pt x="1420583" y="115684"/>
                  </a:lnTo>
                  <a:lnTo>
                    <a:pt x="1395006" y="80797"/>
                  </a:lnTo>
                  <a:lnTo>
                    <a:pt x="1361363" y="54940"/>
                  </a:lnTo>
                  <a:lnTo>
                    <a:pt x="1358226" y="53695"/>
                  </a:lnTo>
                  <a:lnTo>
                    <a:pt x="1358226" y="209550"/>
                  </a:lnTo>
                  <a:lnTo>
                    <a:pt x="1354620" y="250723"/>
                  </a:lnTo>
                  <a:lnTo>
                    <a:pt x="1341666" y="286423"/>
                  </a:lnTo>
                  <a:lnTo>
                    <a:pt x="1316177" y="311569"/>
                  </a:lnTo>
                  <a:lnTo>
                    <a:pt x="1274953" y="321081"/>
                  </a:lnTo>
                  <a:lnTo>
                    <a:pt x="1234186" y="311277"/>
                  </a:lnTo>
                  <a:lnTo>
                    <a:pt x="1208646" y="285648"/>
                  </a:lnTo>
                  <a:lnTo>
                    <a:pt x="1195438" y="249847"/>
                  </a:lnTo>
                  <a:lnTo>
                    <a:pt x="1191679" y="209550"/>
                  </a:lnTo>
                  <a:lnTo>
                    <a:pt x="1195438" y="168363"/>
                  </a:lnTo>
                  <a:lnTo>
                    <a:pt x="1208646" y="132664"/>
                  </a:lnTo>
                  <a:lnTo>
                    <a:pt x="1234186" y="107518"/>
                  </a:lnTo>
                  <a:lnTo>
                    <a:pt x="1274953" y="98005"/>
                  </a:lnTo>
                  <a:lnTo>
                    <a:pt x="1316177" y="107810"/>
                  </a:lnTo>
                  <a:lnTo>
                    <a:pt x="1341666" y="133438"/>
                  </a:lnTo>
                  <a:lnTo>
                    <a:pt x="1354620" y="169240"/>
                  </a:lnTo>
                  <a:lnTo>
                    <a:pt x="1358226" y="209550"/>
                  </a:lnTo>
                  <a:lnTo>
                    <a:pt x="1358226" y="53695"/>
                  </a:lnTo>
                  <a:lnTo>
                    <a:pt x="1320927" y="38874"/>
                  </a:lnTo>
                  <a:lnTo>
                    <a:pt x="1274953" y="33362"/>
                  </a:lnTo>
                  <a:lnTo>
                    <a:pt x="1229423" y="38874"/>
                  </a:lnTo>
                  <a:lnTo>
                    <a:pt x="1189291" y="54940"/>
                  </a:lnTo>
                  <a:lnTo>
                    <a:pt x="1155827" y="80797"/>
                  </a:lnTo>
                  <a:lnTo>
                    <a:pt x="1130338" y="115684"/>
                  </a:lnTo>
                  <a:lnTo>
                    <a:pt x="1114107" y="158851"/>
                  </a:lnTo>
                  <a:lnTo>
                    <a:pt x="1108405" y="209550"/>
                  </a:lnTo>
                  <a:lnTo>
                    <a:pt x="1114107" y="260235"/>
                  </a:lnTo>
                  <a:lnTo>
                    <a:pt x="1130338" y="303403"/>
                  </a:lnTo>
                  <a:lnTo>
                    <a:pt x="1155827" y="338277"/>
                  </a:lnTo>
                  <a:lnTo>
                    <a:pt x="1189291" y="364134"/>
                  </a:lnTo>
                  <a:lnTo>
                    <a:pt x="1229423" y="380187"/>
                  </a:lnTo>
                  <a:lnTo>
                    <a:pt x="1274953" y="385711"/>
                  </a:lnTo>
                  <a:lnTo>
                    <a:pt x="1320927" y="380187"/>
                  </a:lnTo>
                  <a:lnTo>
                    <a:pt x="1361363" y="364134"/>
                  </a:lnTo>
                  <a:lnTo>
                    <a:pt x="1395006" y="338277"/>
                  </a:lnTo>
                  <a:lnTo>
                    <a:pt x="1407617" y="321081"/>
                  </a:lnTo>
                  <a:lnTo>
                    <a:pt x="1420583" y="303403"/>
                  </a:lnTo>
                  <a:lnTo>
                    <a:pt x="1436865" y="260235"/>
                  </a:lnTo>
                  <a:lnTo>
                    <a:pt x="1442567" y="209550"/>
                  </a:lnTo>
                  <a:close/>
                </a:path>
                <a:path w="1865629" h="774064">
                  <a:moveTo>
                    <a:pt x="1758200" y="43764"/>
                  </a:moveTo>
                  <a:lnTo>
                    <a:pt x="1692414" y="0"/>
                  </a:lnTo>
                  <a:lnTo>
                    <a:pt x="1216355" y="729716"/>
                  </a:lnTo>
                  <a:lnTo>
                    <a:pt x="1282166" y="773506"/>
                  </a:lnTo>
                  <a:lnTo>
                    <a:pt x="1758200" y="43764"/>
                  </a:lnTo>
                  <a:close/>
                </a:path>
                <a:path w="1865629" h="774064">
                  <a:moveTo>
                    <a:pt x="1865122" y="577519"/>
                  </a:moveTo>
                  <a:lnTo>
                    <a:pt x="1859495" y="526821"/>
                  </a:lnTo>
                  <a:lnTo>
                    <a:pt x="1843417" y="483641"/>
                  </a:lnTo>
                  <a:lnTo>
                    <a:pt x="1831340" y="467017"/>
                  </a:lnTo>
                  <a:lnTo>
                    <a:pt x="1818081" y="448754"/>
                  </a:lnTo>
                  <a:lnTo>
                    <a:pt x="1784705" y="422910"/>
                  </a:lnTo>
                  <a:lnTo>
                    <a:pt x="1781835" y="421767"/>
                  </a:lnTo>
                  <a:lnTo>
                    <a:pt x="1781835" y="577519"/>
                  </a:lnTo>
                  <a:lnTo>
                    <a:pt x="1778228" y="618705"/>
                  </a:lnTo>
                  <a:lnTo>
                    <a:pt x="1765261" y="654405"/>
                  </a:lnTo>
                  <a:lnTo>
                    <a:pt x="1739773" y="679551"/>
                  </a:lnTo>
                  <a:lnTo>
                    <a:pt x="1698561" y="689051"/>
                  </a:lnTo>
                  <a:lnTo>
                    <a:pt x="1657794" y="679246"/>
                  </a:lnTo>
                  <a:lnTo>
                    <a:pt x="1632254" y="653618"/>
                  </a:lnTo>
                  <a:lnTo>
                    <a:pt x="1619046" y="617816"/>
                  </a:lnTo>
                  <a:lnTo>
                    <a:pt x="1615287" y="577519"/>
                  </a:lnTo>
                  <a:lnTo>
                    <a:pt x="1619046" y="536498"/>
                  </a:lnTo>
                  <a:lnTo>
                    <a:pt x="1632254" y="501154"/>
                  </a:lnTo>
                  <a:lnTo>
                    <a:pt x="1657794" y="476364"/>
                  </a:lnTo>
                  <a:lnTo>
                    <a:pt x="1698561" y="467017"/>
                  </a:lnTo>
                  <a:lnTo>
                    <a:pt x="1739773" y="476669"/>
                  </a:lnTo>
                  <a:lnTo>
                    <a:pt x="1765261" y="501942"/>
                  </a:lnTo>
                  <a:lnTo>
                    <a:pt x="1778228" y="537387"/>
                  </a:lnTo>
                  <a:lnTo>
                    <a:pt x="1781835" y="577519"/>
                  </a:lnTo>
                  <a:lnTo>
                    <a:pt x="1781835" y="421767"/>
                  </a:lnTo>
                  <a:lnTo>
                    <a:pt x="1744459" y="406844"/>
                  </a:lnTo>
                  <a:lnTo>
                    <a:pt x="1698561" y="401332"/>
                  </a:lnTo>
                  <a:lnTo>
                    <a:pt x="1652587" y="406844"/>
                  </a:lnTo>
                  <a:lnTo>
                    <a:pt x="1612163" y="422910"/>
                  </a:lnTo>
                  <a:lnTo>
                    <a:pt x="1578521" y="448754"/>
                  </a:lnTo>
                  <a:lnTo>
                    <a:pt x="1552930" y="483641"/>
                  </a:lnTo>
                  <a:lnTo>
                    <a:pt x="1536661" y="526821"/>
                  </a:lnTo>
                  <a:lnTo>
                    <a:pt x="1530959" y="577519"/>
                  </a:lnTo>
                  <a:lnTo>
                    <a:pt x="1536661" y="628205"/>
                  </a:lnTo>
                  <a:lnTo>
                    <a:pt x="1552930" y="671372"/>
                  </a:lnTo>
                  <a:lnTo>
                    <a:pt x="1578521" y="706259"/>
                  </a:lnTo>
                  <a:lnTo>
                    <a:pt x="1612163" y="732104"/>
                  </a:lnTo>
                  <a:lnTo>
                    <a:pt x="1652587" y="748157"/>
                  </a:lnTo>
                  <a:lnTo>
                    <a:pt x="1698561" y="753681"/>
                  </a:lnTo>
                  <a:lnTo>
                    <a:pt x="1744459" y="748157"/>
                  </a:lnTo>
                  <a:lnTo>
                    <a:pt x="1784705" y="732104"/>
                  </a:lnTo>
                  <a:lnTo>
                    <a:pt x="1818081" y="706259"/>
                  </a:lnTo>
                  <a:lnTo>
                    <a:pt x="1830578" y="689051"/>
                  </a:lnTo>
                  <a:lnTo>
                    <a:pt x="1843417" y="671372"/>
                  </a:lnTo>
                  <a:lnTo>
                    <a:pt x="1859495" y="628205"/>
                  </a:lnTo>
                  <a:lnTo>
                    <a:pt x="1865122" y="577519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40150" y="3749690"/>
              <a:ext cx="1600200" cy="3401060"/>
            </a:xfrm>
            <a:custGeom>
              <a:avLst/>
              <a:gdLst/>
              <a:ahLst/>
              <a:cxnLst/>
              <a:rect l="l" t="t" r="r" b="b"/>
              <a:pathLst>
                <a:path w="1600200" h="3401059">
                  <a:moveTo>
                    <a:pt x="1599752" y="0"/>
                  </a:moveTo>
                  <a:lnTo>
                    <a:pt x="1552225" y="2920"/>
                  </a:lnTo>
                  <a:lnTo>
                    <a:pt x="1505062" y="7167"/>
                  </a:lnTo>
                  <a:lnTo>
                    <a:pt x="1458282" y="12723"/>
                  </a:lnTo>
                  <a:lnTo>
                    <a:pt x="1411903" y="19570"/>
                  </a:lnTo>
                  <a:lnTo>
                    <a:pt x="1365943" y="27689"/>
                  </a:lnTo>
                  <a:lnTo>
                    <a:pt x="1320420" y="37062"/>
                  </a:lnTo>
                  <a:lnTo>
                    <a:pt x="1275352" y="47670"/>
                  </a:lnTo>
                  <a:lnTo>
                    <a:pt x="1230756" y="59496"/>
                  </a:lnTo>
                  <a:lnTo>
                    <a:pt x="1186652" y="72522"/>
                  </a:lnTo>
                  <a:lnTo>
                    <a:pt x="1143056" y="86728"/>
                  </a:lnTo>
                  <a:lnTo>
                    <a:pt x="1099988" y="102096"/>
                  </a:lnTo>
                  <a:lnTo>
                    <a:pt x="1057465" y="118609"/>
                  </a:lnTo>
                  <a:lnTo>
                    <a:pt x="1015504" y="136248"/>
                  </a:lnTo>
                  <a:lnTo>
                    <a:pt x="974126" y="154995"/>
                  </a:lnTo>
                  <a:lnTo>
                    <a:pt x="933346" y="174831"/>
                  </a:lnTo>
                  <a:lnTo>
                    <a:pt x="893184" y="195738"/>
                  </a:lnTo>
                  <a:lnTo>
                    <a:pt x="853657" y="217698"/>
                  </a:lnTo>
                  <a:lnTo>
                    <a:pt x="814783" y="240692"/>
                  </a:lnTo>
                  <a:lnTo>
                    <a:pt x="776581" y="264703"/>
                  </a:lnTo>
                  <a:lnTo>
                    <a:pt x="739068" y="289712"/>
                  </a:lnTo>
                  <a:lnTo>
                    <a:pt x="702263" y="315701"/>
                  </a:lnTo>
                  <a:lnTo>
                    <a:pt x="666183" y="342651"/>
                  </a:lnTo>
                  <a:lnTo>
                    <a:pt x="630847" y="370544"/>
                  </a:lnTo>
                  <a:lnTo>
                    <a:pt x="596272" y="399362"/>
                  </a:lnTo>
                  <a:lnTo>
                    <a:pt x="562477" y="429086"/>
                  </a:lnTo>
                  <a:lnTo>
                    <a:pt x="529480" y="459699"/>
                  </a:lnTo>
                  <a:lnTo>
                    <a:pt x="497299" y="491182"/>
                  </a:lnTo>
                  <a:lnTo>
                    <a:pt x="465951" y="523516"/>
                  </a:lnTo>
                  <a:lnTo>
                    <a:pt x="435456" y="556684"/>
                  </a:lnTo>
                  <a:lnTo>
                    <a:pt x="405830" y="590667"/>
                  </a:lnTo>
                  <a:lnTo>
                    <a:pt x="377092" y="625447"/>
                  </a:lnTo>
                  <a:lnTo>
                    <a:pt x="349260" y="661006"/>
                  </a:lnTo>
                  <a:lnTo>
                    <a:pt x="322352" y="697325"/>
                  </a:lnTo>
                  <a:lnTo>
                    <a:pt x="296386" y="734385"/>
                  </a:lnTo>
                  <a:lnTo>
                    <a:pt x="271381" y="772170"/>
                  </a:lnTo>
                  <a:lnTo>
                    <a:pt x="247353" y="810660"/>
                  </a:lnTo>
                  <a:lnTo>
                    <a:pt x="224322" y="849837"/>
                  </a:lnTo>
                  <a:lnTo>
                    <a:pt x="202304" y="889683"/>
                  </a:lnTo>
                  <a:lnTo>
                    <a:pt x="181320" y="930179"/>
                  </a:lnTo>
                  <a:lnTo>
                    <a:pt x="161385" y="971308"/>
                  </a:lnTo>
                  <a:lnTo>
                    <a:pt x="142519" y="1013051"/>
                  </a:lnTo>
                  <a:lnTo>
                    <a:pt x="124739" y="1055390"/>
                  </a:lnTo>
                  <a:lnTo>
                    <a:pt x="108064" y="1098306"/>
                  </a:lnTo>
                  <a:lnTo>
                    <a:pt x="92511" y="1141781"/>
                  </a:lnTo>
                  <a:lnTo>
                    <a:pt x="78099" y="1185797"/>
                  </a:lnTo>
                  <a:lnTo>
                    <a:pt x="64845" y="1230335"/>
                  </a:lnTo>
                  <a:lnTo>
                    <a:pt x="52768" y="1275378"/>
                  </a:lnTo>
                  <a:lnTo>
                    <a:pt x="41886" y="1320907"/>
                  </a:lnTo>
                  <a:lnTo>
                    <a:pt x="32216" y="1366904"/>
                  </a:lnTo>
                  <a:lnTo>
                    <a:pt x="23777" y="1413350"/>
                  </a:lnTo>
                  <a:lnTo>
                    <a:pt x="16587" y="1460227"/>
                  </a:lnTo>
                  <a:lnTo>
                    <a:pt x="10663" y="1507517"/>
                  </a:lnTo>
                  <a:lnTo>
                    <a:pt x="6025" y="1555201"/>
                  </a:lnTo>
                  <a:lnTo>
                    <a:pt x="2690" y="1603262"/>
                  </a:lnTo>
                  <a:lnTo>
                    <a:pt x="675" y="1651681"/>
                  </a:lnTo>
                  <a:lnTo>
                    <a:pt x="0" y="1700440"/>
                  </a:lnTo>
                  <a:lnTo>
                    <a:pt x="675" y="1749204"/>
                  </a:lnTo>
                  <a:lnTo>
                    <a:pt x="2690" y="1797628"/>
                  </a:lnTo>
                  <a:lnTo>
                    <a:pt x="6025" y="1845694"/>
                  </a:lnTo>
                  <a:lnTo>
                    <a:pt x="10663" y="1893383"/>
                  </a:lnTo>
                  <a:lnTo>
                    <a:pt x="16587" y="1940677"/>
                  </a:lnTo>
                  <a:lnTo>
                    <a:pt x="23777" y="1987558"/>
                  </a:lnTo>
                  <a:lnTo>
                    <a:pt x="32216" y="2034007"/>
                  </a:lnTo>
                  <a:lnTo>
                    <a:pt x="41886" y="2080007"/>
                  </a:lnTo>
                  <a:lnTo>
                    <a:pt x="52768" y="2125539"/>
                  </a:lnTo>
                  <a:lnTo>
                    <a:pt x="64845" y="2170584"/>
                  </a:lnTo>
                  <a:lnTo>
                    <a:pt x="78099" y="2215125"/>
                  </a:lnTo>
                  <a:lnTo>
                    <a:pt x="92511" y="2259144"/>
                  </a:lnTo>
                  <a:lnTo>
                    <a:pt x="108064" y="2302621"/>
                  </a:lnTo>
                  <a:lnTo>
                    <a:pt x="124739" y="2345539"/>
                  </a:lnTo>
                  <a:lnTo>
                    <a:pt x="142519" y="2387879"/>
                  </a:lnTo>
                  <a:lnTo>
                    <a:pt x="161385" y="2429623"/>
                  </a:lnTo>
                  <a:lnTo>
                    <a:pt x="181320" y="2470753"/>
                  </a:lnTo>
                  <a:lnTo>
                    <a:pt x="202304" y="2511250"/>
                  </a:lnTo>
                  <a:lnTo>
                    <a:pt x="224322" y="2551097"/>
                  </a:lnTo>
                  <a:lnTo>
                    <a:pt x="247353" y="2590275"/>
                  </a:lnTo>
                  <a:lnTo>
                    <a:pt x="271381" y="2628766"/>
                  </a:lnTo>
                  <a:lnTo>
                    <a:pt x="296386" y="2666551"/>
                  </a:lnTo>
                  <a:lnTo>
                    <a:pt x="322352" y="2703612"/>
                  </a:lnTo>
                  <a:lnTo>
                    <a:pt x="349260" y="2739931"/>
                  </a:lnTo>
                  <a:lnTo>
                    <a:pt x="377092" y="2775490"/>
                  </a:lnTo>
                  <a:lnTo>
                    <a:pt x="405830" y="2810270"/>
                  </a:lnTo>
                  <a:lnTo>
                    <a:pt x="435456" y="2844253"/>
                  </a:lnTo>
                  <a:lnTo>
                    <a:pt x="465951" y="2877421"/>
                  </a:lnTo>
                  <a:lnTo>
                    <a:pt x="497299" y="2909756"/>
                  </a:lnTo>
                  <a:lnTo>
                    <a:pt x="529480" y="2941238"/>
                  </a:lnTo>
                  <a:lnTo>
                    <a:pt x="562477" y="2971851"/>
                  </a:lnTo>
                  <a:lnTo>
                    <a:pt x="596272" y="3001576"/>
                  </a:lnTo>
                  <a:lnTo>
                    <a:pt x="630847" y="3030393"/>
                  </a:lnTo>
                  <a:lnTo>
                    <a:pt x="666183" y="3058286"/>
                  </a:lnTo>
                  <a:lnTo>
                    <a:pt x="702263" y="3085236"/>
                  </a:lnTo>
                  <a:lnTo>
                    <a:pt x="739068" y="3111225"/>
                  </a:lnTo>
                  <a:lnTo>
                    <a:pt x="776581" y="3136234"/>
                  </a:lnTo>
                  <a:lnTo>
                    <a:pt x="814783" y="3160245"/>
                  </a:lnTo>
                  <a:lnTo>
                    <a:pt x="853657" y="3183240"/>
                  </a:lnTo>
                  <a:lnTo>
                    <a:pt x="893184" y="3205200"/>
                  </a:lnTo>
                  <a:lnTo>
                    <a:pt x="933346" y="3226108"/>
                  </a:lnTo>
                  <a:lnTo>
                    <a:pt x="974126" y="3245944"/>
                  </a:lnTo>
                  <a:lnTo>
                    <a:pt x="1015504" y="3264691"/>
                  </a:lnTo>
                  <a:lnTo>
                    <a:pt x="1057465" y="3282331"/>
                  </a:lnTo>
                  <a:lnTo>
                    <a:pt x="1099988" y="3298845"/>
                  </a:lnTo>
                  <a:lnTo>
                    <a:pt x="1143056" y="3314214"/>
                  </a:lnTo>
                  <a:lnTo>
                    <a:pt x="1186652" y="3328422"/>
                  </a:lnTo>
                  <a:lnTo>
                    <a:pt x="1230756" y="3341448"/>
                  </a:lnTo>
                  <a:lnTo>
                    <a:pt x="1275352" y="3353276"/>
                  </a:lnTo>
                  <a:lnTo>
                    <a:pt x="1320420" y="3363886"/>
                  </a:lnTo>
                  <a:lnTo>
                    <a:pt x="1365943" y="3373261"/>
                  </a:lnTo>
                  <a:lnTo>
                    <a:pt x="1411903" y="3381382"/>
                  </a:lnTo>
                  <a:lnTo>
                    <a:pt x="1458282" y="3388232"/>
                  </a:lnTo>
                  <a:lnTo>
                    <a:pt x="1505062" y="3393790"/>
                  </a:lnTo>
                  <a:lnTo>
                    <a:pt x="1552225" y="3398041"/>
                  </a:lnTo>
                  <a:lnTo>
                    <a:pt x="1599752" y="3400964"/>
                  </a:lnTo>
                  <a:lnTo>
                    <a:pt x="1599752" y="2961082"/>
                  </a:lnTo>
                  <a:lnTo>
                    <a:pt x="1552354" y="2957142"/>
                  </a:lnTo>
                  <a:lnTo>
                    <a:pt x="1505473" y="2951427"/>
                  </a:lnTo>
                  <a:lnTo>
                    <a:pt x="1459143" y="2943970"/>
                  </a:lnTo>
                  <a:lnTo>
                    <a:pt x="1413395" y="2934805"/>
                  </a:lnTo>
                  <a:lnTo>
                    <a:pt x="1368264" y="2923965"/>
                  </a:lnTo>
                  <a:lnTo>
                    <a:pt x="1323782" y="2911483"/>
                  </a:lnTo>
                  <a:lnTo>
                    <a:pt x="1279983" y="2897393"/>
                  </a:lnTo>
                  <a:lnTo>
                    <a:pt x="1236899" y="2881729"/>
                  </a:lnTo>
                  <a:lnTo>
                    <a:pt x="1194564" y="2864524"/>
                  </a:lnTo>
                  <a:lnTo>
                    <a:pt x="1153011" y="2845810"/>
                  </a:lnTo>
                  <a:lnTo>
                    <a:pt x="1112272" y="2825623"/>
                  </a:lnTo>
                  <a:lnTo>
                    <a:pt x="1072381" y="2803995"/>
                  </a:lnTo>
                  <a:lnTo>
                    <a:pt x="1033372" y="2780959"/>
                  </a:lnTo>
                  <a:lnTo>
                    <a:pt x="995276" y="2756550"/>
                  </a:lnTo>
                  <a:lnTo>
                    <a:pt x="958127" y="2730801"/>
                  </a:lnTo>
                  <a:lnTo>
                    <a:pt x="921958" y="2703744"/>
                  </a:lnTo>
                  <a:lnTo>
                    <a:pt x="886803" y="2675414"/>
                  </a:lnTo>
                  <a:lnTo>
                    <a:pt x="852694" y="2645844"/>
                  </a:lnTo>
                  <a:lnTo>
                    <a:pt x="819664" y="2615067"/>
                  </a:lnTo>
                  <a:lnTo>
                    <a:pt x="787747" y="2583118"/>
                  </a:lnTo>
                  <a:lnTo>
                    <a:pt x="756975" y="2550028"/>
                  </a:lnTo>
                  <a:lnTo>
                    <a:pt x="727382" y="2515833"/>
                  </a:lnTo>
                  <a:lnTo>
                    <a:pt x="699000" y="2480564"/>
                  </a:lnTo>
                  <a:lnTo>
                    <a:pt x="671864" y="2444257"/>
                  </a:lnTo>
                  <a:lnTo>
                    <a:pt x="646005" y="2406944"/>
                  </a:lnTo>
                  <a:lnTo>
                    <a:pt x="621457" y="2368658"/>
                  </a:lnTo>
                  <a:lnTo>
                    <a:pt x="598253" y="2329433"/>
                  </a:lnTo>
                  <a:lnTo>
                    <a:pt x="576427" y="2289303"/>
                  </a:lnTo>
                  <a:lnTo>
                    <a:pt x="556010" y="2248301"/>
                  </a:lnTo>
                  <a:lnTo>
                    <a:pt x="537037" y="2206461"/>
                  </a:lnTo>
                  <a:lnTo>
                    <a:pt x="519540" y="2163815"/>
                  </a:lnTo>
                  <a:lnTo>
                    <a:pt x="503552" y="2120398"/>
                  </a:lnTo>
                  <a:lnTo>
                    <a:pt x="489107" y="2076242"/>
                  </a:lnTo>
                  <a:lnTo>
                    <a:pt x="476237" y="2031382"/>
                  </a:lnTo>
                  <a:lnTo>
                    <a:pt x="464976" y="1985851"/>
                  </a:lnTo>
                  <a:lnTo>
                    <a:pt x="455357" y="1939682"/>
                  </a:lnTo>
                  <a:lnTo>
                    <a:pt x="447412" y="1892908"/>
                  </a:lnTo>
                  <a:lnTo>
                    <a:pt x="441176" y="1845564"/>
                  </a:lnTo>
                  <a:lnTo>
                    <a:pt x="436680" y="1797682"/>
                  </a:lnTo>
                  <a:lnTo>
                    <a:pt x="433958" y="1749296"/>
                  </a:lnTo>
                  <a:lnTo>
                    <a:pt x="433044" y="1700440"/>
                  </a:lnTo>
                  <a:lnTo>
                    <a:pt x="433958" y="1651588"/>
                  </a:lnTo>
                  <a:lnTo>
                    <a:pt x="436680" y="1603206"/>
                  </a:lnTo>
                  <a:lnTo>
                    <a:pt x="441176" y="1555328"/>
                  </a:lnTo>
                  <a:lnTo>
                    <a:pt x="447412" y="1507986"/>
                  </a:lnTo>
                  <a:lnTo>
                    <a:pt x="455357" y="1461215"/>
                  </a:lnTo>
                  <a:lnTo>
                    <a:pt x="464976" y="1415048"/>
                  </a:lnTo>
                  <a:lnTo>
                    <a:pt x="476237" y="1369518"/>
                  </a:lnTo>
                  <a:lnTo>
                    <a:pt x="489107" y="1324659"/>
                  </a:lnTo>
                  <a:lnTo>
                    <a:pt x="503552" y="1280505"/>
                  </a:lnTo>
                  <a:lnTo>
                    <a:pt x="519540" y="1237088"/>
                  </a:lnTo>
                  <a:lnTo>
                    <a:pt x="537037" y="1194443"/>
                  </a:lnTo>
                  <a:lnTo>
                    <a:pt x="556010" y="1152602"/>
                  </a:lnTo>
                  <a:lnTo>
                    <a:pt x="576427" y="1111600"/>
                  </a:lnTo>
                  <a:lnTo>
                    <a:pt x="598253" y="1071470"/>
                  </a:lnTo>
                  <a:lnTo>
                    <a:pt x="621457" y="1032244"/>
                  </a:lnTo>
                  <a:lnTo>
                    <a:pt x="646005" y="993958"/>
                  </a:lnTo>
                  <a:lnTo>
                    <a:pt x="671864" y="956643"/>
                  </a:lnTo>
                  <a:lnTo>
                    <a:pt x="699000" y="920335"/>
                  </a:lnTo>
                  <a:lnTo>
                    <a:pt x="727382" y="885065"/>
                  </a:lnTo>
                  <a:lnTo>
                    <a:pt x="756975" y="850868"/>
                  </a:lnTo>
                  <a:lnTo>
                    <a:pt x="787747" y="817777"/>
                  </a:lnTo>
                  <a:lnTo>
                    <a:pt x="819664" y="785826"/>
                  </a:lnTo>
                  <a:lnTo>
                    <a:pt x="852694" y="755048"/>
                  </a:lnTo>
                  <a:lnTo>
                    <a:pt x="886803" y="725476"/>
                  </a:lnTo>
                  <a:lnTo>
                    <a:pt x="921958" y="697144"/>
                  </a:lnTo>
                  <a:lnTo>
                    <a:pt x="958127" y="670086"/>
                  </a:lnTo>
                  <a:lnTo>
                    <a:pt x="995276" y="644335"/>
                  </a:lnTo>
                  <a:lnTo>
                    <a:pt x="1033372" y="619924"/>
                  </a:lnTo>
                  <a:lnTo>
                    <a:pt x="1072381" y="596887"/>
                  </a:lnTo>
                  <a:lnTo>
                    <a:pt x="1112272" y="575258"/>
                  </a:lnTo>
                  <a:lnTo>
                    <a:pt x="1153011" y="555069"/>
                  </a:lnTo>
                  <a:lnTo>
                    <a:pt x="1194564" y="536355"/>
                  </a:lnTo>
                  <a:lnTo>
                    <a:pt x="1236899" y="519149"/>
                  </a:lnTo>
                  <a:lnTo>
                    <a:pt x="1279983" y="503484"/>
                  </a:lnTo>
                  <a:lnTo>
                    <a:pt x="1323782" y="489393"/>
                  </a:lnTo>
                  <a:lnTo>
                    <a:pt x="1368264" y="476911"/>
                  </a:lnTo>
                  <a:lnTo>
                    <a:pt x="1413395" y="466071"/>
                  </a:lnTo>
                  <a:lnTo>
                    <a:pt x="1459143" y="456906"/>
                  </a:lnTo>
                  <a:lnTo>
                    <a:pt x="1505473" y="449450"/>
                  </a:lnTo>
                  <a:lnTo>
                    <a:pt x="1552354" y="443736"/>
                  </a:lnTo>
                  <a:lnTo>
                    <a:pt x="1599752" y="439798"/>
                  </a:lnTo>
                  <a:lnTo>
                    <a:pt x="1599752" y="0"/>
                  </a:lnTo>
                  <a:close/>
                </a:path>
              </a:pathLst>
            </a:custGeom>
            <a:solidFill>
              <a:srgbClr val="F545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98704" y="3749661"/>
              <a:ext cx="1600200" cy="3401060"/>
            </a:xfrm>
            <a:custGeom>
              <a:avLst/>
              <a:gdLst/>
              <a:ahLst/>
              <a:cxnLst/>
              <a:rect l="l" t="t" r="r" b="b"/>
              <a:pathLst>
                <a:path w="1600200" h="3401059">
                  <a:moveTo>
                    <a:pt x="0" y="0"/>
                  </a:moveTo>
                  <a:lnTo>
                    <a:pt x="0" y="439840"/>
                  </a:lnTo>
                  <a:lnTo>
                    <a:pt x="47402" y="443779"/>
                  </a:lnTo>
                  <a:lnTo>
                    <a:pt x="94287" y="449495"/>
                  </a:lnTo>
                  <a:lnTo>
                    <a:pt x="140621" y="456952"/>
                  </a:lnTo>
                  <a:lnTo>
                    <a:pt x="186372" y="466118"/>
                  </a:lnTo>
                  <a:lnTo>
                    <a:pt x="231507" y="476959"/>
                  </a:lnTo>
                  <a:lnTo>
                    <a:pt x="275992" y="489441"/>
                  </a:lnTo>
                  <a:lnTo>
                    <a:pt x="319794" y="503532"/>
                  </a:lnTo>
                  <a:lnTo>
                    <a:pt x="362881" y="519197"/>
                  </a:lnTo>
                  <a:lnTo>
                    <a:pt x="405219" y="536404"/>
                  </a:lnTo>
                  <a:lnTo>
                    <a:pt x="446775" y="555118"/>
                  </a:lnTo>
                  <a:lnTo>
                    <a:pt x="487515" y="575307"/>
                  </a:lnTo>
                  <a:lnTo>
                    <a:pt x="527408" y="596936"/>
                  </a:lnTo>
                  <a:lnTo>
                    <a:pt x="566420" y="619973"/>
                  </a:lnTo>
                  <a:lnTo>
                    <a:pt x="604518" y="644384"/>
                  </a:lnTo>
                  <a:lnTo>
                    <a:pt x="641668" y="670134"/>
                  </a:lnTo>
                  <a:lnTo>
                    <a:pt x="677838" y="697192"/>
                  </a:lnTo>
                  <a:lnTo>
                    <a:pt x="712995" y="725524"/>
                  </a:lnTo>
                  <a:lnTo>
                    <a:pt x="747105" y="755095"/>
                  </a:lnTo>
                  <a:lnTo>
                    <a:pt x="780136" y="785872"/>
                  </a:lnTo>
                  <a:lnTo>
                    <a:pt x="812054" y="817823"/>
                  </a:lnTo>
                  <a:lnTo>
                    <a:pt x="842827" y="850914"/>
                  </a:lnTo>
                  <a:lnTo>
                    <a:pt x="872420" y="885110"/>
                  </a:lnTo>
                  <a:lnTo>
                    <a:pt x="900802" y="920379"/>
                  </a:lnTo>
                  <a:lnTo>
                    <a:pt x="927939" y="956687"/>
                  </a:lnTo>
                  <a:lnTo>
                    <a:pt x="953798" y="994001"/>
                  </a:lnTo>
                  <a:lnTo>
                    <a:pt x="978347" y="1032287"/>
                  </a:lnTo>
                  <a:lnTo>
                    <a:pt x="1001551" y="1071512"/>
                  </a:lnTo>
                  <a:lnTo>
                    <a:pt x="1023378" y="1111642"/>
                  </a:lnTo>
                  <a:lnTo>
                    <a:pt x="1043794" y="1152644"/>
                  </a:lnTo>
                  <a:lnTo>
                    <a:pt x="1062768" y="1194484"/>
                  </a:lnTo>
                  <a:lnTo>
                    <a:pt x="1080265" y="1237129"/>
                  </a:lnTo>
                  <a:lnTo>
                    <a:pt x="1096252" y="1280545"/>
                  </a:lnTo>
                  <a:lnTo>
                    <a:pt x="1110697" y="1324699"/>
                  </a:lnTo>
                  <a:lnTo>
                    <a:pt x="1123567" y="1369558"/>
                  </a:lnTo>
                  <a:lnTo>
                    <a:pt x="1134828" y="1415088"/>
                  </a:lnTo>
                  <a:lnTo>
                    <a:pt x="1144447" y="1461255"/>
                  </a:lnTo>
                  <a:lnTo>
                    <a:pt x="1152391" y="1508026"/>
                  </a:lnTo>
                  <a:lnTo>
                    <a:pt x="1158628" y="1555368"/>
                  </a:lnTo>
                  <a:lnTo>
                    <a:pt x="1163124" y="1603247"/>
                  </a:lnTo>
                  <a:lnTo>
                    <a:pt x="1165845" y="1651629"/>
                  </a:lnTo>
                  <a:lnTo>
                    <a:pt x="1166760" y="1700482"/>
                  </a:lnTo>
                  <a:lnTo>
                    <a:pt x="1165845" y="1749337"/>
                  </a:lnTo>
                  <a:lnTo>
                    <a:pt x="1163124" y="1797721"/>
                  </a:lnTo>
                  <a:lnTo>
                    <a:pt x="1158628" y="1845602"/>
                  </a:lnTo>
                  <a:lnTo>
                    <a:pt x="1152391" y="1892945"/>
                  </a:lnTo>
                  <a:lnTo>
                    <a:pt x="1144447" y="1939718"/>
                  </a:lnTo>
                  <a:lnTo>
                    <a:pt x="1134828" y="1985886"/>
                  </a:lnTo>
                  <a:lnTo>
                    <a:pt x="1123567" y="2031417"/>
                  </a:lnTo>
                  <a:lnTo>
                    <a:pt x="1110697" y="2076276"/>
                  </a:lnTo>
                  <a:lnTo>
                    <a:pt x="1096252" y="2120431"/>
                  </a:lnTo>
                  <a:lnTo>
                    <a:pt x="1080265" y="2163848"/>
                  </a:lnTo>
                  <a:lnTo>
                    <a:pt x="1062768" y="2206493"/>
                  </a:lnTo>
                  <a:lnTo>
                    <a:pt x="1043794" y="2248334"/>
                  </a:lnTo>
                  <a:lnTo>
                    <a:pt x="1023378" y="2289336"/>
                  </a:lnTo>
                  <a:lnTo>
                    <a:pt x="1001551" y="2329466"/>
                  </a:lnTo>
                  <a:lnTo>
                    <a:pt x="978347" y="2368690"/>
                  </a:lnTo>
                  <a:lnTo>
                    <a:pt x="953798" y="2406976"/>
                  </a:lnTo>
                  <a:lnTo>
                    <a:pt x="927939" y="2444290"/>
                  </a:lnTo>
                  <a:lnTo>
                    <a:pt x="900802" y="2480598"/>
                  </a:lnTo>
                  <a:lnTo>
                    <a:pt x="872420" y="2515866"/>
                  </a:lnTo>
                  <a:lnTo>
                    <a:pt x="842827" y="2550062"/>
                  </a:lnTo>
                  <a:lnTo>
                    <a:pt x="812054" y="2583152"/>
                  </a:lnTo>
                  <a:lnTo>
                    <a:pt x="780136" y="2615102"/>
                  </a:lnTo>
                  <a:lnTo>
                    <a:pt x="747105" y="2645879"/>
                  </a:lnTo>
                  <a:lnTo>
                    <a:pt x="712995" y="2675449"/>
                  </a:lnTo>
                  <a:lnTo>
                    <a:pt x="677838" y="2703780"/>
                  </a:lnTo>
                  <a:lnTo>
                    <a:pt x="641668" y="2730837"/>
                  </a:lnTo>
                  <a:lnTo>
                    <a:pt x="604518" y="2756587"/>
                  </a:lnTo>
                  <a:lnTo>
                    <a:pt x="566420" y="2780997"/>
                  </a:lnTo>
                  <a:lnTo>
                    <a:pt x="527408" y="2804033"/>
                  </a:lnTo>
                  <a:lnTo>
                    <a:pt x="487515" y="2825662"/>
                  </a:lnTo>
                  <a:lnTo>
                    <a:pt x="446775" y="2845849"/>
                  </a:lnTo>
                  <a:lnTo>
                    <a:pt x="405219" y="2864563"/>
                  </a:lnTo>
                  <a:lnTo>
                    <a:pt x="362881" y="2881769"/>
                  </a:lnTo>
                  <a:lnTo>
                    <a:pt x="319794" y="2897434"/>
                  </a:lnTo>
                  <a:lnTo>
                    <a:pt x="275992" y="2911524"/>
                  </a:lnTo>
                  <a:lnTo>
                    <a:pt x="231507" y="2924006"/>
                  </a:lnTo>
                  <a:lnTo>
                    <a:pt x="186372" y="2934847"/>
                  </a:lnTo>
                  <a:lnTo>
                    <a:pt x="140621" y="2944012"/>
                  </a:lnTo>
                  <a:lnTo>
                    <a:pt x="94287" y="2951469"/>
                  </a:lnTo>
                  <a:lnTo>
                    <a:pt x="47402" y="2957184"/>
                  </a:lnTo>
                  <a:lnTo>
                    <a:pt x="0" y="2961124"/>
                  </a:lnTo>
                  <a:lnTo>
                    <a:pt x="0" y="3400964"/>
                  </a:lnTo>
                  <a:lnTo>
                    <a:pt x="47529" y="3398042"/>
                  </a:lnTo>
                  <a:lnTo>
                    <a:pt x="94695" y="3393793"/>
                  </a:lnTo>
                  <a:lnTo>
                    <a:pt x="141477" y="3388235"/>
                  </a:lnTo>
                  <a:lnTo>
                    <a:pt x="187858" y="3381386"/>
                  </a:lnTo>
                  <a:lnTo>
                    <a:pt x="233821" y="3373266"/>
                  </a:lnTo>
                  <a:lnTo>
                    <a:pt x="279347" y="3363892"/>
                  </a:lnTo>
                  <a:lnTo>
                    <a:pt x="324417" y="3353282"/>
                  </a:lnTo>
                  <a:lnTo>
                    <a:pt x="369015" y="3341455"/>
                  </a:lnTo>
                  <a:lnTo>
                    <a:pt x="413122" y="3328430"/>
                  </a:lnTo>
                  <a:lnTo>
                    <a:pt x="456719" y="3314223"/>
                  </a:lnTo>
                  <a:lnTo>
                    <a:pt x="499790" y="3298854"/>
                  </a:lnTo>
                  <a:lnTo>
                    <a:pt x="542315" y="3282341"/>
                  </a:lnTo>
                  <a:lnTo>
                    <a:pt x="584277" y="3264702"/>
                  </a:lnTo>
                  <a:lnTo>
                    <a:pt x="625658" y="3245955"/>
                  </a:lnTo>
                  <a:lnTo>
                    <a:pt x="666439" y="3226119"/>
                  </a:lnTo>
                  <a:lnTo>
                    <a:pt x="706603" y="3205212"/>
                  </a:lnTo>
                  <a:lnTo>
                    <a:pt x="746132" y="3183252"/>
                  </a:lnTo>
                  <a:lnTo>
                    <a:pt x="785007" y="3160258"/>
                  </a:lnTo>
                  <a:lnTo>
                    <a:pt x="823211" y="3136247"/>
                  </a:lnTo>
                  <a:lnTo>
                    <a:pt x="860725" y="3111239"/>
                  </a:lnTo>
                  <a:lnTo>
                    <a:pt x="897532" y="3085251"/>
                  </a:lnTo>
                  <a:lnTo>
                    <a:pt x="933613" y="3058301"/>
                  </a:lnTo>
                  <a:lnTo>
                    <a:pt x="968950" y="3030408"/>
                  </a:lnTo>
                  <a:lnTo>
                    <a:pt x="1003526" y="3001591"/>
                  </a:lnTo>
                  <a:lnTo>
                    <a:pt x="1037322" y="2971867"/>
                  </a:lnTo>
                  <a:lnTo>
                    <a:pt x="1070320" y="2941255"/>
                  </a:lnTo>
                  <a:lnTo>
                    <a:pt x="1102503" y="2909772"/>
                  </a:lnTo>
                  <a:lnTo>
                    <a:pt x="1133851" y="2877438"/>
                  </a:lnTo>
                  <a:lnTo>
                    <a:pt x="1164348" y="2844271"/>
                  </a:lnTo>
                  <a:lnTo>
                    <a:pt x="1193974" y="2810288"/>
                  </a:lnTo>
                  <a:lnTo>
                    <a:pt x="1222713" y="2775508"/>
                  </a:lnTo>
                  <a:lnTo>
                    <a:pt x="1250546" y="2739950"/>
                  </a:lnTo>
                  <a:lnTo>
                    <a:pt x="1277455" y="2703631"/>
                  </a:lnTo>
                  <a:lnTo>
                    <a:pt x="1303421" y="2666571"/>
                  </a:lnTo>
                  <a:lnTo>
                    <a:pt x="1328428" y="2628786"/>
                  </a:lnTo>
                  <a:lnTo>
                    <a:pt x="1352456" y="2590296"/>
                  </a:lnTo>
                  <a:lnTo>
                    <a:pt x="1375488" y="2551119"/>
                  </a:lnTo>
                  <a:lnTo>
                    <a:pt x="1397505" y="2511273"/>
                  </a:lnTo>
                  <a:lnTo>
                    <a:pt x="1418491" y="2470776"/>
                  </a:lnTo>
                  <a:lnTo>
                    <a:pt x="1438426" y="2429646"/>
                  </a:lnTo>
                  <a:lnTo>
                    <a:pt x="1457292" y="2387903"/>
                  </a:lnTo>
                  <a:lnTo>
                    <a:pt x="1475073" y="2345564"/>
                  </a:lnTo>
                  <a:lnTo>
                    <a:pt x="1491748" y="2302647"/>
                  </a:lnTo>
                  <a:lnTo>
                    <a:pt x="1507301" y="2259170"/>
                  </a:lnTo>
                  <a:lnTo>
                    <a:pt x="1521714" y="2215153"/>
                  </a:lnTo>
                  <a:lnTo>
                    <a:pt x="1534968" y="2170613"/>
                  </a:lnTo>
                  <a:lnTo>
                    <a:pt x="1547045" y="2125569"/>
                  </a:lnTo>
                  <a:lnTo>
                    <a:pt x="1557928" y="2080038"/>
                  </a:lnTo>
                  <a:lnTo>
                    <a:pt x="1567598" y="2034039"/>
                  </a:lnTo>
                  <a:lnTo>
                    <a:pt x="1576037" y="1987591"/>
                  </a:lnTo>
                  <a:lnTo>
                    <a:pt x="1583227" y="1940711"/>
                  </a:lnTo>
                  <a:lnTo>
                    <a:pt x="1589151" y="1893418"/>
                  </a:lnTo>
                  <a:lnTo>
                    <a:pt x="1593789" y="1845731"/>
                  </a:lnTo>
                  <a:lnTo>
                    <a:pt x="1597125" y="1797667"/>
                  </a:lnTo>
                  <a:lnTo>
                    <a:pt x="1599139" y="1749244"/>
                  </a:lnTo>
                  <a:lnTo>
                    <a:pt x="1599815" y="1700482"/>
                  </a:lnTo>
                  <a:lnTo>
                    <a:pt x="1599139" y="1651720"/>
                  </a:lnTo>
                  <a:lnTo>
                    <a:pt x="1597125" y="1603298"/>
                  </a:lnTo>
                  <a:lnTo>
                    <a:pt x="1593789" y="1555234"/>
                  </a:lnTo>
                  <a:lnTo>
                    <a:pt x="1589151" y="1507547"/>
                  </a:lnTo>
                  <a:lnTo>
                    <a:pt x="1583227" y="1460255"/>
                  </a:lnTo>
                  <a:lnTo>
                    <a:pt x="1576037" y="1413375"/>
                  </a:lnTo>
                  <a:lnTo>
                    <a:pt x="1567598" y="1366927"/>
                  </a:lnTo>
                  <a:lnTo>
                    <a:pt x="1557928" y="1320929"/>
                  </a:lnTo>
                  <a:lnTo>
                    <a:pt x="1547045" y="1275399"/>
                  </a:lnTo>
                  <a:lnTo>
                    <a:pt x="1534968" y="1230354"/>
                  </a:lnTo>
                  <a:lnTo>
                    <a:pt x="1521714" y="1185814"/>
                  </a:lnTo>
                  <a:lnTo>
                    <a:pt x="1507301" y="1141797"/>
                  </a:lnTo>
                  <a:lnTo>
                    <a:pt x="1491748" y="1098321"/>
                  </a:lnTo>
                  <a:lnTo>
                    <a:pt x="1475073" y="1055404"/>
                  </a:lnTo>
                  <a:lnTo>
                    <a:pt x="1457292" y="1013065"/>
                  </a:lnTo>
                  <a:lnTo>
                    <a:pt x="1438426" y="971322"/>
                  </a:lnTo>
                  <a:lnTo>
                    <a:pt x="1418491" y="930192"/>
                  </a:lnTo>
                  <a:lnTo>
                    <a:pt x="1397505" y="889696"/>
                  </a:lnTo>
                  <a:lnTo>
                    <a:pt x="1375488" y="849849"/>
                  </a:lnTo>
                  <a:lnTo>
                    <a:pt x="1352456" y="810672"/>
                  </a:lnTo>
                  <a:lnTo>
                    <a:pt x="1328428" y="772182"/>
                  </a:lnTo>
                  <a:lnTo>
                    <a:pt x="1303421" y="734397"/>
                  </a:lnTo>
                  <a:lnTo>
                    <a:pt x="1277455" y="697337"/>
                  </a:lnTo>
                  <a:lnTo>
                    <a:pt x="1250546" y="661018"/>
                  </a:lnTo>
                  <a:lnTo>
                    <a:pt x="1222713" y="625460"/>
                  </a:lnTo>
                  <a:lnTo>
                    <a:pt x="1193974" y="590680"/>
                  </a:lnTo>
                  <a:lnTo>
                    <a:pt x="1164348" y="556697"/>
                  </a:lnTo>
                  <a:lnTo>
                    <a:pt x="1133851" y="523529"/>
                  </a:lnTo>
                  <a:lnTo>
                    <a:pt x="1102503" y="491195"/>
                  </a:lnTo>
                  <a:lnTo>
                    <a:pt x="1070320" y="459713"/>
                  </a:lnTo>
                  <a:lnTo>
                    <a:pt x="1037322" y="429100"/>
                  </a:lnTo>
                  <a:lnTo>
                    <a:pt x="1003526" y="399376"/>
                  </a:lnTo>
                  <a:lnTo>
                    <a:pt x="968950" y="370558"/>
                  </a:lnTo>
                  <a:lnTo>
                    <a:pt x="933613" y="342665"/>
                  </a:lnTo>
                  <a:lnTo>
                    <a:pt x="897532" y="315716"/>
                  </a:lnTo>
                  <a:lnTo>
                    <a:pt x="860725" y="289727"/>
                  </a:lnTo>
                  <a:lnTo>
                    <a:pt x="823211" y="264719"/>
                  </a:lnTo>
                  <a:lnTo>
                    <a:pt x="785007" y="240708"/>
                  </a:lnTo>
                  <a:lnTo>
                    <a:pt x="746132" y="217713"/>
                  </a:lnTo>
                  <a:lnTo>
                    <a:pt x="706603" y="195753"/>
                  </a:lnTo>
                  <a:lnTo>
                    <a:pt x="666439" y="174846"/>
                  </a:lnTo>
                  <a:lnTo>
                    <a:pt x="625658" y="155010"/>
                  </a:lnTo>
                  <a:lnTo>
                    <a:pt x="584277" y="136263"/>
                  </a:lnTo>
                  <a:lnTo>
                    <a:pt x="542315" y="118624"/>
                  </a:lnTo>
                  <a:lnTo>
                    <a:pt x="499790" y="102111"/>
                  </a:lnTo>
                  <a:lnTo>
                    <a:pt x="456719" y="86741"/>
                  </a:lnTo>
                  <a:lnTo>
                    <a:pt x="413122" y="72535"/>
                  </a:lnTo>
                  <a:lnTo>
                    <a:pt x="369015" y="59509"/>
                  </a:lnTo>
                  <a:lnTo>
                    <a:pt x="324417" y="47682"/>
                  </a:lnTo>
                  <a:lnTo>
                    <a:pt x="279347" y="37072"/>
                  </a:lnTo>
                  <a:lnTo>
                    <a:pt x="233821" y="27698"/>
                  </a:lnTo>
                  <a:lnTo>
                    <a:pt x="187858" y="19577"/>
                  </a:lnTo>
                  <a:lnTo>
                    <a:pt x="141477" y="12729"/>
                  </a:lnTo>
                  <a:lnTo>
                    <a:pt x="94695" y="7171"/>
                  </a:lnTo>
                  <a:lnTo>
                    <a:pt x="47529" y="2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69516" y="3744426"/>
            <a:ext cx="3408278" cy="3411466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14305875" y="3752293"/>
            <a:ext cx="3406775" cy="3403600"/>
            <a:chOff x="14305875" y="3752293"/>
            <a:chExt cx="3406775" cy="3403600"/>
          </a:xfrm>
        </p:grpSpPr>
        <p:sp>
          <p:nvSpPr>
            <p:cNvPr id="31" name="object 31"/>
            <p:cNvSpPr/>
            <p:nvPr/>
          </p:nvSpPr>
          <p:spPr>
            <a:xfrm>
              <a:off x="14905952" y="5096173"/>
              <a:ext cx="2206625" cy="713740"/>
            </a:xfrm>
            <a:custGeom>
              <a:avLst/>
              <a:gdLst/>
              <a:ahLst/>
              <a:cxnLst/>
              <a:rect l="l" t="t" r="r" b="b"/>
              <a:pathLst>
                <a:path w="2206625" h="713739">
                  <a:moveTo>
                    <a:pt x="276834" y="40373"/>
                  </a:moveTo>
                  <a:lnTo>
                    <a:pt x="198970" y="40373"/>
                  </a:lnTo>
                  <a:lnTo>
                    <a:pt x="0" y="163398"/>
                  </a:lnTo>
                  <a:lnTo>
                    <a:pt x="38442" y="225882"/>
                  </a:lnTo>
                  <a:lnTo>
                    <a:pt x="188404" y="134569"/>
                  </a:lnTo>
                  <a:lnTo>
                    <a:pt x="188404" y="683425"/>
                  </a:lnTo>
                  <a:lnTo>
                    <a:pt x="276834" y="683425"/>
                  </a:lnTo>
                  <a:lnTo>
                    <a:pt x="276834" y="40373"/>
                  </a:lnTo>
                  <a:close/>
                </a:path>
                <a:path w="2206625" h="713739">
                  <a:moveTo>
                    <a:pt x="866076" y="362369"/>
                  </a:moveTo>
                  <a:lnTo>
                    <a:pt x="863942" y="301472"/>
                  </a:lnTo>
                  <a:lnTo>
                    <a:pt x="857529" y="246316"/>
                  </a:lnTo>
                  <a:lnTo>
                    <a:pt x="846823" y="197065"/>
                  </a:lnTo>
                  <a:lnTo>
                    <a:pt x="831811" y="153885"/>
                  </a:lnTo>
                  <a:lnTo>
                    <a:pt x="812495" y="116903"/>
                  </a:lnTo>
                  <a:lnTo>
                    <a:pt x="800125" y="100914"/>
                  </a:lnTo>
                  <a:lnTo>
                    <a:pt x="788847" y="86309"/>
                  </a:lnTo>
                  <a:lnTo>
                    <a:pt x="773811" y="73380"/>
                  </a:lnTo>
                  <a:lnTo>
                    <a:pt x="773811" y="362369"/>
                  </a:lnTo>
                  <a:lnTo>
                    <a:pt x="771182" y="436524"/>
                  </a:lnTo>
                  <a:lnTo>
                    <a:pt x="763384" y="497205"/>
                  </a:lnTo>
                  <a:lnTo>
                    <a:pt x="750506" y="545147"/>
                  </a:lnTo>
                  <a:lnTo>
                    <a:pt x="732688" y="581126"/>
                  </a:lnTo>
                  <a:lnTo>
                    <a:pt x="682713" y="620191"/>
                  </a:lnTo>
                  <a:lnTo>
                    <a:pt x="650773" y="624789"/>
                  </a:lnTo>
                  <a:lnTo>
                    <a:pt x="618528" y="620191"/>
                  </a:lnTo>
                  <a:lnTo>
                    <a:pt x="568439" y="581126"/>
                  </a:lnTo>
                  <a:lnTo>
                    <a:pt x="550722" y="545147"/>
                  </a:lnTo>
                  <a:lnTo>
                    <a:pt x="537997" y="497205"/>
                  </a:lnTo>
                  <a:lnTo>
                    <a:pt x="530313" y="436524"/>
                  </a:lnTo>
                  <a:lnTo>
                    <a:pt x="527735" y="362369"/>
                  </a:lnTo>
                  <a:lnTo>
                    <a:pt x="530313" y="288569"/>
                  </a:lnTo>
                  <a:lnTo>
                    <a:pt x="537997" y="228142"/>
                  </a:lnTo>
                  <a:lnTo>
                    <a:pt x="550722" y="180378"/>
                  </a:lnTo>
                  <a:lnTo>
                    <a:pt x="568439" y="144500"/>
                  </a:lnTo>
                  <a:lnTo>
                    <a:pt x="618528" y="105511"/>
                  </a:lnTo>
                  <a:lnTo>
                    <a:pt x="650773" y="100914"/>
                  </a:lnTo>
                  <a:lnTo>
                    <a:pt x="682713" y="105511"/>
                  </a:lnTo>
                  <a:lnTo>
                    <a:pt x="732688" y="144500"/>
                  </a:lnTo>
                  <a:lnTo>
                    <a:pt x="750506" y="180378"/>
                  </a:lnTo>
                  <a:lnTo>
                    <a:pt x="763384" y="228142"/>
                  </a:lnTo>
                  <a:lnTo>
                    <a:pt x="771182" y="288569"/>
                  </a:lnTo>
                  <a:lnTo>
                    <a:pt x="773811" y="362369"/>
                  </a:lnTo>
                  <a:lnTo>
                    <a:pt x="773811" y="73380"/>
                  </a:lnTo>
                  <a:lnTo>
                    <a:pt x="760857" y="62242"/>
                  </a:lnTo>
                  <a:lnTo>
                    <a:pt x="728522" y="44856"/>
                  </a:lnTo>
                  <a:lnTo>
                    <a:pt x="691832" y="34315"/>
                  </a:lnTo>
                  <a:lnTo>
                    <a:pt x="650773" y="30759"/>
                  </a:lnTo>
                  <a:lnTo>
                    <a:pt x="609701" y="34290"/>
                  </a:lnTo>
                  <a:lnTo>
                    <a:pt x="573011" y="44767"/>
                  </a:lnTo>
                  <a:lnTo>
                    <a:pt x="512686" y="86029"/>
                  </a:lnTo>
                  <a:lnTo>
                    <a:pt x="489038" y="116547"/>
                  </a:lnTo>
                  <a:lnTo>
                    <a:pt x="469722" y="153454"/>
                  </a:lnTo>
                  <a:lnTo>
                    <a:pt x="454710" y="196634"/>
                  </a:lnTo>
                  <a:lnTo>
                    <a:pt x="444004" y="245948"/>
                  </a:lnTo>
                  <a:lnTo>
                    <a:pt x="437591" y="301231"/>
                  </a:lnTo>
                  <a:lnTo>
                    <a:pt x="435444" y="362369"/>
                  </a:lnTo>
                  <a:lnTo>
                    <a:pt x="437591" y="423545"/>
                  </a:lnTo>
                  <a:lnTo>
                    <a:pt x="444004" y="478904"/>
                  </a:lnTo>
                  <a:lnTo>
                    <a:pt x="454710" y="528320"/>
                  </a:lnTo>
                  <a:lnTo>
                    <a:pt x="469722" y="571627"/>
                  </a:lnTo>
                  <a:lnTo>
                    <a:pt x="489038" y="608685"/>
                  </a:lnTo>
                  <a:lnTo>
                    <a:pt x="512686" y="639343"/>
                  </a:lnTo>
                  <a:lnTo>
                    <a:pt x="573011" y="680859"/>
                  </a:lnTo>
                  <a:lnTo>
                    <a:pt x="609701" y="691413"/>
                  </a:lnTo>
                  <a:lnTo>
                    <a:pt x="650773" y="694956"/>
                  </a:lnTo>
                  <a:lnTo>
                    <a:pt x="691832" y="691413"/>
                  </a:lnTo>
                  <a:lnTo>
                    <a:pt x="728522" y="680859"/>
                  </a:lnTo>
                  <a:lnTo>
                    <a:pt x="788847" y="639343"/>
                  </a:lnTo>
                  <a:lnTo>
                    <a:pt x="812495" y="608685"/>
                  </a:lnTo>
                  <a:lnTo>
                    <a:pt x="831811" y="571627"/>
                  </a:lnTo>
                  <a:lnTo>
                    <a:pt x="846823" y="528320"/>
                  </a:lnTo>
                  <a:lnTo>
                    <a:pt x="857529" y="478904"/>
                  </a:lnTo>
                  <a:lnTo>
                    <a:pt x="863942" y="423545"/>
                  </a:lnTo>
                  <a:lnTo>
                    <a:pt x="866076" y="362369"/>
                  </a:lnTo>
                  <a:close/>
                </a:path>
                <a:path w="2206625" h="713739">
                  <a:moveTo>
                    <a:pt x="1402448" y="362369"/>
                  </a:moveTo>
                  <a:lnTo>
                    <a:pt x="1400314" y="301472"/>
                  </a:lnTo>
                  <a:lnTo>
                    <a:pt x="1393901" y="246316"/>
                  </a:lnTo>
                  <a:lnTo>
                    <a:pt x="1383195" y="197065"/>
                  </a:lnTo>
                  <a:lnTo>
                    <a:pt x="1368183" y="153885"/>
                  </a:lnTo>
                  <a:lnTo>
                    <a:pt x="1348867" y="116903"/>
                  </a:lnTo>
                  <a:lnTo>
                    <a:pt x="1336497" y="100914"/>
                  </a:lnTo>
                  <a:lnTo>
                    <a:pt x="1325219" y="86309"/>
                  </a:lnTo>
                  <a:lnTo>
                    <a:pt x="1310182" y="73380"/>
                  </a:lnTo>
                  <a:lnTo>
                    <a:pt x="1310182" y="362369"/>
                  </a:lnTo>
                  <a:lnTo>
                    <a:pt x="1307553" y="436524"/>
                  </a:lnTo>
                  <a:lnTo>
                    <a:pt x="1299743" y="497205"/>
                  </a:lnTo>
                  <a:lnTo>
                    <a:pt x="1286878" y="545147"/>
                  </a:lnTo>
                  <a:lnTo>
                    <a:pt x="1269060" y="581126"/>
                  </a:lnTo>
                  <a:lnTo>
                    <a:pt x="1219085" y="620191"/>
                  </a:lnTo>
                  <a:lnTo>
                    <a:pt x="1187145" y="624789"/>
                  </a:lnTo>
                  <a:lnTo>
                    <a:pt x="1154899" y="620191"/>
                  </a:lnTo>
                  <a:lnTo>
                    <a:pt x="1104823" y="581126"/>
                  </a:lnTo>
                  <a:lnTo>
                    <a:pt x="1087107" y="545147"/>
                  </a:lnTo>
                  <a:lnTo>
                    <a:pt x="1074369" y="497205"/>
                  </a:lnTo>
                  <a:lnTo>
                    <a:pt x="1066685" y="436524"/>
                  </a:lnTo>
                  <a:lnTo>
                    <a:pt x="1064094" y="362369"/>
                  </a:lnTo>
                  <a:lnTo>
                    <a:pt x="1066685" y="288569"/>
                  </a:lnTo>
                  <a:lnTo>
                    <a:pt x="1074369" y="228142"/>
                  </a:lnTo>
                  <a:lnTo>
                    <a:pt x="1087107" y="180378"/>
                  </a:lnTo>
                  <a:lnTo>
                    <a:pt x="1104823" y="144500"/>
                  </a:lnTo>
                  <a:lnTo>
                    <a:pt x="1154899" y="105511"/>
                  </a:lnTo>
                  <a:lnTo>
                    <a:pt x="1187145" y="100914"/>
                  </a:lnTo>
                  <a:lnTo>
                    <a:pt x="1219085" y="105511"/>
                  </a:lnTo>
                  <a:lnTo>
                    <a:pt x="1269060" y="144500"/>
                  </a:lnTo>
                  <a:lnTo>
                    <a:pt x="1286878" y="180378"/>
                  </a:lnTo>
                  <a:lnTo>
                    <a:pt x="1299743" y="228142"/>
                  </a:lnTo>
                  <a:lnTo>
                    <a:pt x="1307553" y="288569"/>
                  </a:lnTo>
                  <a:lnTo>
                    <a:pt x="1310182" y="362369"/>
                  </a:lnTo>
                  <a:lnTo>
                    <a:pt x="1310182" y="73380"/>
                  </a:lnTo>
                  <a:lnTo>
                    <a:pt x="1297228" y="62242"/>
                  </a:lnTo>
                  <a:lnTo>
                    <a:pt x="1264894" y="44856"/>
                  </a:lnTo>
                  <a:lnTo>
                    <a:pt x="1228204" y="34315"/>
                  </a:lnTo>
                  <a:lnTo>
                    <a:pt x="1187145" y="30759"/>
                  </a:lnTo>
                  <a:lnTo>
                    <a:pt x="1146073" y="34290"/>
                  </a:lnTo>
                  <a:lnTo>
                    <a:pt x="1109383" y="44767"/>
                  </a:lnTo>
                  <a:lnTo>
                    <a:pt x="1049070" y="86029"/>
                  </a:lnTo>
                  <a:lnTo>
                    <a:pt x="1025423" y="116547"/>
                  </a:lnTo>
                  <a:lnTo>
                    <a:pt x="1006094" y="153454"/>
                  </a:lnTo>
                  <a:lnTo>
                    <a:pt x="991082" y="196634"/>
                  </a:lnTo>
                  <a:lnTo>
                    <a:pt x="980376" y="245948"/>
                  </a:lnTo>
                  <a:lnTo>
                    <a:pt x="973963" y="301231"/>
                  </a:lnTo>
                  <a:lnTo>
                    <a:pt x="971829" y="362369"/>
                  </a:lnTo>
                  <a:lnTo>
                    <a:pt x="973963" y="423545"/>
                  </a:lnTo>
                  <a:lnTo>
                    <a:pt x="980376" y="478904"/>
                  </a:lnTo>
                  <a:lnTo>
                    <a:pt x="991082" y="528320"/>
                  </a:lnTo>
                  <a:lnTo>
                    <a:pt x="1006094" y="571627"/>
                  </a:lnTo>
                  <a:lnTo>
                    <a:pt x="1025423" y="608685"/>
                  </a:lnTo>
                  <a:lnTo>
                    <a:pt x="1049070" y="639343"/>
                  </a:lnTo>
                  <a:lnTo>
                    <a:pt x="1109383" y="680859"/>
                  </a:lnTo>
                  <a:lnTo>
                    <a:pt x="1146073" y="691413"/>
                  </a:lnTo>
                  <a:lnTo>
                    <a:pt x="1187145" y="694956"/>
                  </a:lnTo>
                  <a:lnTo>
                    <a:pt x="1228204" y="691413"/>
                  </a:lnTo>
                  <a:lnTo>
                    <a:pt x="1264894" y="680859"/>
                  </a:lnTo>
                  <a:lnTo>
                    <a:pt x="1325219" y="639343"/>
                  </a:lnTo>
                  <a:lnTo>
                    <a:pt x="1348867" y="608685"/>
                  </a:lnTo>
                  <a:lnTo>
                    <a:pt x="1368183" y="571627"/>
                  </a:lnTo>
                  <a:lnTo>
                    <a:pt x="1383195" y="528320"/>
                  </a:lnTo>
                  <a:lnTo>
                    <a:pt x="1393901" y="478904"/>
                  </a:lnTo>
                  <a:lnTo>
                    <a:pt x="1400314" y="423545"/>
                  </a:lnTo>
                  <a:lnTo>
                    <a:pt x="1402448" y="362369"/>
                  </a:lnTo>
                  <a:close/>
                </a:path>
                <a:path w="2206625" h="713739">
                  <a:moveTo>
                    <a:pt x="1811007" y="193205"/>
                  </a:moveTo>
                  <a:lnTo>
                    <a:pt x="1805673" y="146456"/>
                  </a:lnTo>
                  <a:lnTo>
                    <a:pt x="1790458" y="106667"/>
                  </a:lnTo>
                  <a:lnTo>
                    <a:pt x="1766544" y="74498"/>
                  </a:lnTo>
                  <a:lnTo>
                    <a:pt x="1735099" y="50673"/>
                  </a:lnTo>
                  <a:lnTo>
                    <a:pt x="1732165" y="49530"/>
                  </a:lnTo>
                  <a:lnTo>
                    <a:pt x="1732165" y="193205"/>
                  </a:lnTo>
                  <a:lnTo>
                    <a:pt x="1728787" y="231178"/>
                  </a:lnTo>
                  <a:lnTo>
                    <a:pt x="1716684" y="264096"/>
                  </a:lnTo>
                  <a:lnTo>
                    <a:pt x="1692846" y="287274"/>
                  </a:lnTo>
                  <a:lnTo>
                    <a:pt x="1654314" y="296049"/>
                  </a:lnTo>
                  <a:lnTo>
                    <a:pt x="1616202" y="287007"/>
                  </a:lnTo>
                  <a:lnTo>
                    <a:pt x="1592326" y="263372"/>
                  </a:lnTo>
                  <a:lnTo>
                    <a:pt x="1579981" y="230365"/>
                  </a:lnTo>
                  <a:lnTo>
                    <a:pt x="1576463" y="193205"/>
                  </a:lnTo>
                  <a:lnTo>
                    <a:pt x="1579981" y="155232"/>
                  </a:lnTo>
                  <a:lnTo>
                    <a:pt x="1592326" y="122313"/>
                  </a:lnTo>
                  <a:lnTo>
                    <a:pt x="1616202" y="99123"/>
                  </a:lnTo>
                  <a:lnTo>
                    <a:pt x="1654314" y="90360"/>
                  </a:lnTo>
                  <a:lnTo>
                    <a:pt x="1692846" y="99402"/>
                  </a:lnTo>
                  <a:lnTo>
                    <a:pt x="1716684" y="123037"/>
                  </a:lnTo>
                  <a:lnTo>
                    <a:pt x="1728787" y="156044"/>
                  </a:lnTo>
                  <a:lnTo>
                    <a:pt x="1732165" y="193205"/>
                  </a:lnTo>
                  <a:lnTo>
                    <a:pt x="1732165" y="49530"/>
                  </a:lnTo>
                  <a:lnTo>
                    <a:pt x="1697304" y="35864"/>
                  </a:lnTo>
                  <a:lnTo>
                    <a:pt x="1654314" y="30772"/>
                  </a:lnTo>
                  <a:lnTo>
                    <a:pt x="1611744" y="35864"/>
                  </a:lnTo>
                  <a:lnTo>
                    <a:pt x="1574228" y="50673"/>
                  </a:lnTo>
                  <a:lnTo>
                    <a:pt x="1542948" y="74498"/>
                  </a:lnTo>
                  <a:lnTo>
                    <a:pt x="1519123" y="106667"/>
                  </a:lnTo>
                  <a:lnTo>
                    <a:pt x="1503934" y="146456"/>
                  </a:lnTo>
                  <a:lnTo>
                    <a:pt x="1498612" y="193205"/>
                  </a:lnTo>
                  <a:lnTo>
                    <a:pt x="1503934" y="239953"/>
                  </a:lnTo>
                  <a:lnTo>
                    <a:pt x="1519123" y="279755"/>
                  </a:lnTo>
                  <a:lnTo>
                    <a:pt x="1542948" y="311912"/>
                  </a:lnTo>
                  <a:lnTo>
                    <a:pt x="1574228" y="335749"/>
                  </a:lnTo>
                  <a:lnTo>
                    <a:pt x="1611744" y="350558"/>
                  </a:lnTo>
                  <a:lnTo>
                    <a:pt x="1654314" y="355650"/>
                  </a:lnTo>
                  <a:lnTo>
                    <a:pt x="1697304" y="350558"/>
                  </a:lnTo>
                  <a:lnTo>
                    <a:pt x="1735099" y="335749"/>
                  </a:lnTo>
                  <a:lnTo>
                    <a:pt x="1766544" y="311912"/>
                  </a:lnTo>
                  <a:lnTo>
                    <a:pt x="1790458" y="279755"/>
                  </a:lnTo>
                  <a:lnTo>
                    <a:pt x="1805673" y="239953"/>
                  </a:lnTo>
                  <a:lnTo>
                    <a:pt x="1811007" y="193205"/>
                  </a:lnTo>
                  <a:close/>
                </a:path>
                <a:path w="2206625" h="713739">
                  <a:moveTo>
                    <a:pt x="2106091" y="40373"/>
                  </a:moveTo>
                  <a:lnTo>
                    <a:pt x="2044585" y="0"/>
                  </a:lnTo>
                  <a:lnTo>
                    <a:pt x="1599526" y="672846"/>
                  </a:lnTo>
                  <a:lnTo>
                    <a:pt x="1661033" y="713219"/>
                  </a:lnTo>
                  <a:lnTo>
                    <a:pt x="2106091" y="40373"/>
                  </a:lnTo>
                  <a:close/>
                </a:path>
                <a:path w="2206625" h="713739">
                  <a:moveTo>
                    <a:pt x="2206053" y="532511"/>
                  </a:moveTo>
                  <a:lnTo>
                    <a:pt x="2200783" y="485775"/>
                  </a:lnTo>
                  <a:lnTo>
                    <a:pt x="2185759" y="445960"/>
                  </a:lnTo>
                  <a:lnTo>
                    <a:pt x="2162086" y="413804"/>
                  </a:lnTo>
                  <a:lnTo>
                    <a:pt x="2130869" y="389966"/>
                  </a:lnTo>
                  <a:lnTo>
                    <a:pt x="2128202" y="388924"/>
                  </a:lnTo>
                  <a:lnTo>
                    <a:pt x="2128202" y="532511"/>
                  </a:lnTo>
                  <a:lnTo>
                    <a:pt x="2124824" y="570484"/>
                  </a:lnTo>
                  <a:lnTo>
                    <a:pt x="2112708" y="603402"/>
                  </a:lnTo>
                  <a:lnTo>
                    <a:pt x="2088870" y="626592"/>
                  </a:lnTo>
                  <a:lnTo>
                    <a:pt x="2050351" y="635355"/>
                  </a:lnTo>
                  <a:lnTo>
                    <a:pt x="2012226" y="626313"/>
                  </a:lnTo>
                  <a:lnTo>
                    <a:pt x="1988337" y="602678"/>
                  </a:lnTo>
                  <a:lnTo>
                    <a:pt x="1975993" y="569671"/>
                  </a:lnTo>
                  <a:lnTo>
                    <a:pt x="1972475" y="532511"/>
                  </a:lnTo>
                  <a:lnTo>
                    <a:pt x="1975993" y="494690"/>
                  </a:lnTo>
                  <a:lnTo>
                    <a:pt x="1988337" y="462102"/>
                  </a:lnTo>
                  <a:lnTo>
                    <a:pt x="2012226" y="439229"/>
                  </a:lnTo>
                  <a:lnTo>
                    <a:pt x="2050351" y="430606"/>
                  </a:lnTo>
                  <a:lnTo>
                    <a:pt x="2088870" y="439508"/>
                  </a:lnTo>
                  <a:lnTo>
                    <a:pt x="2112708" y="462826"/>
                  </a:lnTo>
                  <a:lnTo>
                    <a:pt x="2124824" y="495503"/>
                  </a:lnTo>
                  <a:lnTo>
                    <a:pt x="2128202" y="532511"/>
                  </a:lnTo>
                  <a:lnTo>
                    <a:pt x="2128202" y="388924"/>
                  </a:lnTo>
                  <a:lnTo>
                    <a:pt x="2093252" y="375145"/>
                  </a:lnTo>
                  <a:lnTo>
                    <a:pt x="2050351" y="370052"/>
                  </a:lnTo>
                  <a:lnTo>
                    <a:pt x="2007362" y="375145"/>
                  </a:lnTo>
                  <a:lnTo>
                    <a:pt x="1969566" y="389966"/>
                  </a:lnTo>
                  <a:lnTo>
                    <a:pt x="1938121" y="413804"/>
                  </a:lnTo>
                  <a:lnTo>
                    <a:pt x="1914194" y="445960"/>
                  </a:lnTo>
                  <a:lnTo>
                    <a:pt x="1898992" y="485775"/>
                  </a:lnTo>
                  <a:lnTo>
                    <a:pt x="1893658" y="532511"/>
                  </a:lnTo>
                  <a:lnTo>
                    <a:pt x="1898992" y="579259"/>
                  </a:lnTo>
                  <a:lnTo>
                    <a:pt x="1914194" y="619061"/>
                  </a:lnTo>
                  <a:lnTo>
                    <a:pt x="1938121" y="651230"/>
                  </a:lnTo>
                  <a:lnTo>
                    <a:pt x="1969566" y="675055"/>
                  </a:lnTo>
                  <a:lnTo>
                    <a:pt x="2007362" y="689864"/>
                  </a:lnTo>
                  <a:lnTo>
                    <a:pt x="2050351" y="694956"/>
                  </a:lnTo>
                  <a:lnTo>
                    <a:pt x="2093252" y="689864"/>
                  </a:lnTo>
                  <a:lnTo>
                    <a:pt x="2130869" y="675055"/>
                  </a:lnTo>
                  <a:lnTo>
                    <a:pt x="2162086" y="651230"/>
                  </a:lnTo>
                  <a:lnTo>
                    <a:pt x="2185759" y="619061"/>
                  </a:lnTo>
                  <a:lnTo>
                    <a:pt x="2200783" y="579259"/>
                  </a:lnTo>
                  <a:lnTo>
                    <a:pt x="2206053" y="532511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305875" y="3752293"/>
              <a:ext cx="3406775" cy="3403600"/>
            </a:xfrm>
            <a:custGeom>
              <a:avLst/>
              <a:gdLst/>
              <a:ahLst/>
              <a:cxnLst/>
              <a:rect l="l" t="t" r="r" b="b"/>
              <a:pathLst>
                <a:path w="3406775" h="3403600">
                  <a:moveTo>
                    <a:pt x="1942014" y="3390900"/>
                  </a:moveTo>
                  <a:lnTo>
                    <a:pt x="1464188" y="3390900"/>
                  </a:lnTo>
                  <a:lnTo>
                    <a:pt x="1511227" y="3403600"/>
                  </a:lnTo>
                  <a:lnTo>
                    <a:pt x="1894974" y="3403600"/>
                  </a:lnTo>
                  <a:lnTo>
                    <a:pt x="1942014" y="3390900"/>
                  </a:lnTo>
                  <a:close/>
                </a:path>
                <a:path w="3406775" h="3403600">
                  <a:moveTo>
                    <a:pt x="2125918" y="50800"/>
                  </a:moveTo>
                  <a:lnTo>
                    <a:pt x="1280286" y="50800"/>
                  </a:lnTo>
                  <a:lnTo>
                    <a:pt x="1191139" y="76200"/>
                  </a:lnTo>
                  <a:lnTo>
                    <a:pt x="1147330" y="101600"/>
                  </a:lnTo>
                  <a:lnTo>
                    <a:pt x="1061329" y="127000"/>
                  </a:lnTo>
                  <a:lnTo>
                    <a:pt x="1019174" y="152400"/>
                  </a:lnTo>
                  <a:lnTo>
                    <a:pt x="977605" y="165100"/>
                  </a:lnTo>
                  <a:lnTo>
                    <a:pt x="936642" y="190500"/>
                  </a:lnTo>
                  <a:lnTo>
                    <a:pt x="896302" y="203200"/>
                  </a:lnTo>
                  <a:lnTo>
                    <a:pt x="856603" y="228600"/>
                  </a:lnTo>
                  <a:lnTo>
                    <a:pt x="817563" y="254000"/>
                  </a:lnTo>
                  <a:lnTo>
                    <a:pt x="779200" y="279400"/>
                  </a:lnTo>
                  <a:lnTo>
                    <a:pt x="741532" y="304800"/>
                  </a:lnTo>
                  <a:lnTo>
                    <a:pt x="704578" y="330200"/>
                  </a:lnTo>
                  <a:lnTo>
                    <a:pt x="668354" y="355600"/>
                  </a:lnTo>
                  <a:lnTo>
                    <a:pt x="632879" y="381000"/>
                  </a:lnTo>
                  <a:lnTo>
                    <a:pt x="598171" y="406400"/>
                  </a:lnTo>
                  <a:lnTo>
                    <a:pt x="564248" y="444500"/>
                  </a:lnTo>
                  <a:lnTo>
                    <a:pt x="531128" y="469900"/>
                  </a:lnTo>
                  <a:lnTo>
                    <a:pt x="498829" y="508000"/>
                  </a:lnTo>
                  <a:lnTo>
                    <a:pt x="467368" y="533400"/>
                  </a:lnTo>
                  <a:lnTo>
                    <a:pt x="436764" y="571500"/>
                  </a:lnTo>
                  <a:lnTo>
                    <a:pt x="407035" y="596900"/>
                  </a:lnTo>
                  <a:lnTo>
                    <a:pt x="378199" y="635000"/>
                  </a:lnTo>
                  <a:lnTo>
                    <a:pt x="350274" y="673100"/>
                  </a:lnTo>
                  <a:lnTo>
                    <a:pt x="323277" y="711200"/>
                  </a:lnTo>
                  <a:lnTo>
                    <a:pt x="297227" y="749300"/>
                  </a:lnTo>
                  <a:lnTo>
                    <a:pt x="272141" y="787400"/>
                  </a:lnTo>
                  <a:lnTo>
                    <a:pt x="248038" y="825500"/>
                  </a:lnTo>
                  <a:lnTo>
                    <a:pt x="224936" y="863600"/>
                  </a:lnTo>
                  <a:lnTo>
                    <a:pt x="202852" y="901700"/>
                  </a:lnTo>
                  <a:lnTo>
                    <a:pt x="181804" y="939800"/>
                  </a:lnTo>
                  <a:lnTo>
                    <a:pt x="161811" y="977900"/>
                  </a:lnTo>
                  <a:lnTo>
                    <a:pt x="142891" y="1028700"/>
                  </a:lnTo>
                  <a:lnTo>
                    <a:pt x="125061" y="1066800"/>
                  </a:lnTo>
                  <a:lnTo>
                    <a:pt x="108339" y="1104900"/>
                  </a:lnTo>
                  <a:lnTo>
                    <a:pt x="92744" y="1155700"/>
                  </a:lnTo>
                  <a:lnTo>
                    <a:pt x="78293" y="1193800"/>
                  </a:lnTo>
                  <a:lnTo>
                    <a:pt x="65005" y="1244600"/>
                  </a:lnTo>
                  <a:lnTo>
                    <a:pt x="52896" y="1282700"/>
                  </a:lnTo>
                  <a:lnTo>
                    <a:pt x="41986" y="1333500"/>
                  </a:lnTo>
                  <a:lnTo>
                    <a:pt x="32292" y="1371600"/>
                  </a:lnTo>
                  <a:lnTo>
                    <a:pt x="23833" y="1422400"/>
                  </a:lnTo>
                  <a:lnTo>
                    <a:pt x="16625" y="1473200"/>
                  </a:lnTo>
                  <a:lnTo>
                    <a:pt x="10688" y="1511300"/>
                  </a:lnTo>
                  <a:lnTo>
                    <a:pt x="6039" y="1562100"/>
                  </a:lnTo>
                  <a:lnTo>
                    <a:pt x="2696" y="1612900"/>
                  </a:lnTo>
                  <a:lnTo>
                    <a:pt x="677" y="1663700"/>
                  </a:lnTo>
                  <a:lnTo>
                    <a:pt x="0" y="1701800"/>
                  </a:lnTo>
                  <a:lnTo>
                    <a:pt x="677" y="1752600"/>
                  </a:lnTo>
                  <a:lnTo>
                    <a:pt x="2696" y="1803400"/>
                  </a:lnTo>
                  <a:lnTo>
                    <a:pt x="6039" y="1854200"/>
                  </a:lnTo>
                  <a:lnTo>
                    <a:pt x="10688" y="1905000"/>
                  </a:lnTo>
                  <a:lnTo>
                    <a:pt x="16625" y="1943100"/>
                  </a:lnTo>
                  <a:lnTo>
                    <a:pt x="23833" y="1993900"/>
                  </a:lnTo>
                  <a:lnTo>
                    <a:pt x="32292" y="2044700"/>
                  </a:lnTo>
                  <a:lnTo>
                    <a:pt x="41986" y="2082800"/>
                  </a:lnTo>
                  <a:lnTo>
                    <a:pt x="52896" y="2133600"/>
                  </a:lnTo>
                  <a:lnTo>
                    <a:pt x="65005" y="2171700"/>
                  </a:lnTo>
                  <a:lnTo>
                    <a:pt x="78293" y="2222500"/>
                  </a:lnTo>
                  <a:lnTo>
                    <a:pt x="92744" y="2260600"/>
                  </a:lnTo>
                  <a:lnTo>
                    <a:pt x="108339" y="2311400"/>
                  </a:lnTo>
                  <a:lnTo>
                    <a:pt x="125061" y="2349500"/>
                  </a:lnTo>
                  <a:lnTo>
                    <a:pt x="142891" y="2387600"/>
                  </a:lnTo>
                  <a:lnTo>
                    <a:pt x="161811" y="2438400"/>
                  </a:lnTo>
                  <a:lnTo>
                    <a:pt x="181804" y="2476500"/>
                  </a:lnTo>
                  <a:lnTo>
                    <a:pt x="202852" y="2514600"/>
                  </a:lnTo>
                  <a:lnTo>
                    <a:pt x="224936" y="2552700"/>
                  </a:lnTo>
                  <a:lnTo>
                    <a:pt x="248038" y="2590800"/>
                  </a:lnTo>
                  <a:lnTo>
                    <a:pt x="272141" y="2628900"/>
                  </a:lnTo>
                  <a:lnTo>
                    <a:pt x="297227" y="2667000"/>
                  </a:lnTo>
                  <a:lnTo>
                    <a:pt x="323277" y="2705100"/>
                  </a:lnTo>
                  <a:lnTo>
                    <a:pt x="350274" y="2743200"/>
                  </a:lnTo>
                  <a:lnTo>
                    <a:pt x="378199" y="2781300"/>
                  </a:lnTo>
                  <a:lnTo>
                    <a:pt x="407035" y="2806700"/>
                  </a:lnTo>
                  <a:lnTo>
                    <a:pt x="436764" y="2844800"/>
                  </a:lnTo>
                  <a:lnTo>
                    <a:pt x="467368" y="2882900"/>
                  </a:lnTo>
                  <a:lnTo>
                    <a:pt x="498829" y="2908300"/>
                  </a:lnTo>
                  <a:lnTo>
                    <a:pt x="531128" y="2946400"/>
                  </a:lnTo>
                  <a:lnTo>
                    <a:pt x="564248" y="2971800"/>
                  </a:lnTo>
                  <a:lnTo>
                    <a:pt x="598171" y="2997200"/>
                  </a:lnTo>
                  <a:lnTo>
                    <a:pt x="632879" y="3035300"/>
                  </a:lnTo>
                  <a:lnTo>
                    <a:pt x="668354" y="3060700"/>
                  </a:lnTo>
                  <a:lnTo>
                    <a:pt x="704578" y="3086100"/>
                  </a:lnTo>
                  <a:lnTo>
                    <a:pt x="741532" y="3111500"/>
                  </a:lnTo>
                  <a:lnTo>
                    <a:pt x="779200" y="3136900"/>
                  </a:lnTo>
                  <a:lnTo>
                    <a:pt x="817563" y="3162300"/>
                  </a:lnTo>
                  <a:lnTo>
                    <a:pt x="856603" y="3187700"/>
                  </a:lnTo>
                  <a:lnTo>
                    <a:pt x="896302" y="3213100"/>
                  </a:lnTo>
                  <a:lnTo>
                    <a:pt x="936642" y="3225800"/>
                  </a:lnTo>
                  <a:lnTo>
                    <a:pt x="977605" y="3251200"/>
                  </a:lnTo>
                  <a:lnTo>
                    <a:pt x="1019174" y="3263900"/>
                  </a:lnTo>
                  <a:lnTo>
                    <a:pt x="1061329" y="3289300"/>
                  </a:lnTo>
                  <a:lnTo>
                    <a:pt x="1147330" y="3314700"/>
                  </a:lnTo>
                  <a:lnTo>
                    <a:pt x="1417557" y="3390900"/>
                  </a:lnTo>
                  <a:lnTo>
                    <a:pt x="1988646" y="3390900"/>
                  </a:lnTo>
                  <a:lnTo>
                    <a:pt x="2258876" y="3314700"/>
                  </a:lnTo>
                  <a:lnTo>
                    <a:pt x="2344879" y="3289300"/>
                  </a:lnTo>
                  <a:lnTo>
                    <a:pt x="2387035" y="3263900"/>
                  </a:lnTo>
                  <a:lnTo>
                    <a:pt x="2428604" y="3251200"/>
                  </a:lnTo>
                  <a:lnTo>
                    <a:pt x="2469568" y="3225800"/>
                  </a:lnTo>
                  <a:lnTo>
                    <a:pt x="2509909" y="3213100"/>
                  </a:lnTo>
                  <a:lnTo>
                    <a:pt x="2549609" y="3187700"/>
                  </a:lnTo>
                  <a:lnTo>
                    <a:pt x="2588649" y="3162300"/>
                  </a:lnTo>
                  <a:lnTo>
                    <a:pt x="2627013" y="3136900"/>
                  </a:lnTo>
                  <a:lnTo>
                    <a:pt x="2664681" y="3111500"/>
                  </a:lnTo>
                  <a:lnTo>
                    <a:pt x="2701637" y="3086100"/>
                  </a:lnTo>
                  <a:lnTo>
                    <a:pt x="2737861" y="3060700"/>
                  </a:lnTo>
                  <a:lnTo>
                    <a:pt x="2773337" y="3035300"/>
                  </a:lnTo>
                  <a:lnTo>
                    <a:pt x="2808045" y="2997200"/>
                  </a:lnTo>
                  <a:lnTo>
                    <a:pt x="2841969" y="2971800"/>
                  </a:lnTo>
                  <a:lnTo>
                    <a:pt x="1606601" y="2971800"/>
                  </a:lnTo>
                  <a:lnTo>
                    <a:pt x="1559077" y="2959100"/>
                  </a:lnTo>
                  <a:lnTo>
                    <a:pt x="1512080" y="2959100"/>
                  </a:lnTo>
                  <a:lnTo>
                    <a:pt x="1419799" y="2933700"/>
                  </a:lnTo>
                  <a:lnTo>
                    <a:pt x="1374580" y="2933700"/>
                  </a:lnTo>
                  <a:lnTo>
                    <a:pt x="1330018" y="2921000"/>
                  </a:lnTo>
                  <a:lnTo>
                    <a:pt x="1286148" y="2895600"/>
                  </a:lnTo>
                  <a:lnTo>
                    <a:pt x="1200610" y="2870200"/>
                  </a:lnTo>
                  <a:lnTo>
                    <a:pt x="1159008" y="2844800"/>
                  </a:lnTo>
                  <a:lnTo>
                    <a:pt x="1118228" y="2832100"/>
                  </a:lnTo>
                  <a:lnTo>
                    <a:pt x="1078302" y="2806700"/>
                  </a:lnTo>
                  <a:lnTo>
                    <a:pt x="1039263" y="2781300"/>
                  </a:lnTo>
                  <a:lnTo>
                    <a:pt x="1001144" y="2755900"/>
                  </a:lnTo>
                  <a:lnTo>
                    <a:pt x="963977" y="2730500"/>
                  </a:lnTo>
                  <a:lnTo>
                    <a:pt x="927796" y="2705100"/>
                  </a:lnTo>
                  <a:lnTo>
                    <a:pt x="892633" y="2679700"/>
                  </a:lnTo>
                  <a:lnTo>
                    <a:pt x="858521" y="2641600"/>
                  </a:lnTo>
                  <a:lnTo>
                    <a:pt x="825492" y="2616200"/>
                  </a:lnTo>
                  <a:lnTo>
                    <a:pt x="793579" y="2590800"/>
                  </a:lnTo>
                  <a:lnTo>
                    <a:pt x="762815" y="2552700"/>
                  </a:lnTo>
                  <a:lnTo>
                    <a:pt x="733233" y="2514600"/>
                  </a:lnTo>
                  <a:lnTo>
                    <a:pt x="704865" y="2476500"/>
                  </a:lnTo>
                  <a:lnTo>
                    <a:pt x="677744" y="2451100"/>
                  </a:lnTo>
                  <a:lnTo>
                    <a:pt x="651903" y="2413000"/>
                  </a:lnTo>
                  <a:lnTo>
                    <a:pt x="627375" y="2374900"/>
                  </a:lnTo>
                  <a:lnTo>
                    <a:pt x="604192" y="2336800"/>
                  </a:lnTo>
                  <a:lnTo>
                    <a:pt x="582387" y="2286000"/>
                  </a:lnTo>
                  <a:lnTo>
                    <a:pt x="561992" y="2247900"/>
                  </a:lnTo>
                  <a:lnTo>
                    <a:pt x="543042" y="2209800"/>
                  </a:lnTo>
                  <a:lnTo>
                    <a:pt x="525567" y="2171700"/>
                  </a:lnTo>
                  <a:lnTo>
                    <a:pt x="509601" y="2120900"/>
                  </a:lnTo>
                  <a:lnTo>
                    <a:pt x="495177" y="2082800"/>
                  </a:lnTo>
                  <a:lnTo>
                    <a:pt x="482327" y="2032000"/>
                  </a:lnTo>
                  <a:lnTo>
                    <a:pt x="471085" y="1993900"/>
                  </a:lnTo>
                  <a:lnTo>
                    <a:pt x="461482" y="1943100"/>
                  </a:lnTo>
                  <a:lnTo>
                    <a:pt x="453552" y="1892300"/>
                  </a:lnTo>
                  <a:lnTo>
                    <a:pt x="447327" y="1854200"/>
                  </a:lnTo>
                  <a:lnTo>
                    <a:pt x="442840" y="1803400"/>
                  </a:lnTo>
                  <a:lnTo>
                    <a:pt x="440124" y="1752600"/>
                  </a:lnTo>
                  <a:lnTo>
                    <a:pt x="439211" y="1701800"/>
                  </a:lnTo>
                  <a:lnTo>
                    <a:pt x="440124" y="1663700"/>
                  </a:lnTo>
                  <a:lnTo>
                    <a:pt x="442840" y="1612900"/>
                  </a:lnTo>
                  <a:lnTo>
                    <a:pt x="447327" y="1562100"/>
                  </a:lnTo>
                  <a:lnTo>
                    <a:pt x="453552" y="1511300"/>
                  </a:lnTo>
                  <a:lnTo>
                    <a:pt x="461482" y="1473200"/>
                  </a:lnTo>
                  <a:lnTo>
                    <a:pt x="471085" y="1422400"/>
                  </a:lnTo>
                  <a:lnTo>
                    <a:pt x="482327" y="1384300"/>
                  </a:lnTo>
                  <a:lnTo>
                    <a:pt x="495177" y="1333500"/>
                  </a:lnTo>
                  <a:lnTo>
                    <a:pt x="509601" y="1295400"/>
                  </a:lnTo>
                  <a:lnTo>
                    <a:pt x="525567" y="1244600"/>
                  </a:lnTo>
                  <a:lnTo>
                    <a:pt x="543042" y="1206500"/>
                  </a:lnTo>
                  <a:lnTo>
                    <a:pt x="561992" y="1168400"/>
                  </a:lnTo>
                  <a:lnTo>
                    <a:pt x="582387" y="1117600"/>
                  </a:lnTo>
                  <a:lnTo>
                    <a:pt x="604192" y="1079500"/>
                  </a:lnTo>
                  <a:lnTo>
                    <a:pt x="627375" y="1041400"/>
                  </a:lnTo>
                  <a:lnTo>
                    <a:pt x="651903" y="1003300"/>
                  </a:lnTo>
                  <a:lnTo>
                    <a:pt x="677744" y="965200"/>
                  </a:lnTo>
                  <a:lnTo>
                    <a:pt x="704865" y="927100"/>
                  </a:lnTo>
                  <a:lnTo>
                    <a:pt x="733233" y="901700"/>
                  </a:lnTo>
                  <a:lnTo>
                    <a:pt x="762815" y="863600"/>
                  </a:lnTo>
                  <a:lnTo>
                    <a:pt x="793579" y="825500"/>
                  </a:lnTo>
                  <a:lnTo>
                    <a:pt x="825492" y="800100"/>
                  </a:lnTo>
                  <a:lnTo>
                    <a:pt x="858521" y="762000"/>
                  </a:lnTo>
                  <a:lnTo>
                    <a:pt x="892633" y="736600"/>
                  </a:lnTo>
                  <a:lnTo>
                    <a:pt x="927796" y="711200"/>
                  </a:lnTo>
                  <a:lnTo>
                    <a:pt x="963977" y="685800"/>
                  </a:lnTo>
                  <a:lnTo>
                    <a:pt x="1001144" y="660400"/>
                  </a:lnTo>
                  <a:lnTo>
                    <a:pt x="1039263" y="635000"/>
                  </a:lnTo>
                  <a:lnTo>
                    <a:pt x="1078302" y="609600"/>
                  </a:lnTo>
                  <a:lnTo>
                    <a:pt x="1118228" y="584200"/>
                  </a:lnTo>
                  <a:lnTo>
                    <a:pt x="1159008" y="571500"/>
                  </a:lnTo>
                  <a:lnTo>
                    <a:pt x="1200610" y="546100"/>
                  </a:lnTo>
                  <a:lnTo>
                    <a:pt x="1243001" y="533400"/>
                  </a:lnTo>
                  <a:lnTo>
                    <a:pt x="1286148" y="508000"/>
                  </a:lnTo>
                  <a:lnTo>
                    <a:pt x="1419799" y="469900"/>
                  </a:lnTo>
                  <a:lnTo>
                    <a:pt x="1465643" y="469900"/>
                  </a:lnTo>
                  <a:lnTo>
                    <a:pt x="1512080" y="457200"/>
                  </a:lnTo>
                  <a:lnTo>
                    <a:pt x="1559077" y="457200"/>
                  </a:lnTo>
                  <a:lnTo>
                    <a:pt x="1606601" y="444500"/>
                  </a:lnTo>
                  <a:lnTo>
                    <a:pt x="2841969" y="444500"/>
                  </a:lnTo>
                  <a:lnTo>
                    <a:pt x="2808045" y="406400"/>
                  </a:lnTo>
                  <a:lnTo>
                    <a:pt x="2773337" y="381000"/>
                  </a:lnTo>
                  <a:lnTo>
                    <a:pt x="2737861" y="355600"/>
                  </a:lnTo>
                  <a:lnTo>
                    <a:pt x="2701637" y="330200"/>
                  </a:lnTo>
                  <a:lnTo>
                    <a:pt x="2664681" y="304800"/>
                  </a:lnTo>
                  <a:lnTo>
                    <a:pt x="2627013" y="279400"/>
                  </a:lnTo>
                  <a:lnTo>
                    <a:pt x="2588649" y="254000"/>
                  </a:lnTo>
                  <a:lnTo>
                    <a:pt x="2549609" y="228600"/>
                  </a:lnTo>
                  <a:lnTo>
                    <a:pt x="2509909" y="203200"/>
                  </a:lnTo>
                  <a:lnTo>
                    <a:pt x="2469568" y="190500"/>
                  </a:lnTo>
                  <a:lnTo>
                    <a:pt x="2428604" y="165100"/>
                  </a:lnTo>
                  <a:lnTo>
                    <a:pt x="2387035" y="152400"/>
                  </a:lnTo>
                  <a:lnTo>
                    <a:pt x="2344879" y="127000"/>
                  </a:lnTo>
                  <a:lnTo>
                    <a:pt x="2258876" y="101600"/>
                  </a:lnTo>
                  <a:lnTo>
                    <a:pt x="2215066" y="76200"/>
                  </a:lnTo>
                  <a:lnTo>
                    <a:pt x="2125918" y="50800"/>
                  </a:lnTo>
                  <a:close/>
                </a:path>
                <a:path w="3406775" h="3403600">
                  <a:moveTo>
                    <a:pt x="2841969" y="444500"/>
                  </a:moveTo>
                  <a:lnTo>
                    <a:pt x="1799602" y="444500"/>
                  </a:lnTo>
                  <a:lnTo>
                    <a:pt x="1847128" y="457200"/>
                  </a:lnTo>
                  <a:lnTo>
                    <a:pt x="1894126" y="457200"/>
                  </a:lnTo>
                  <a:lnTo>
                    <a:pt x="1940565" y="469900"/>
                  </a:lnTo>
                  <a:lnTo>
                    <a:pt x="1986411" y="469900"/>
                  </a:lnTo>
                  <a:lnTo>
                    <a:pt x="2120067" y="508000"/>
                  </a:lnTo>
                  <a:lnTo>
                    <a:pt x="2163215" y="533400"/>
                  </a:lnTo>
                  <a:lnTo>
                    <a:pt x="2205607" y="546100"/>
                  </a:lnTo>
                  <a:lnTo>
                    <a:pt x="2247211" y="571500"/>
                  </a:lnTo>
                  <a:lnTo>
                    <a:pt x="2287992" y="584200"/>
                  </a:lnTo>
                  <a:lnTo>
                    <a:pt x="2327919" y="609600"/>
                  </a:lnTo>
                  <a:lnTo>
                    <a:pt x="2366959" y="635000"/>
                  </a:lnTo>
                  <a:lnTo>
                    <a:pt x="2405079" y="660400"/>
                  </a:lnTo>
                  <a:lnTo>
                    <a:pt x="2442246" y="685800"/>
                  </a:lnTo>
                  <a:lnTo>
                    <a:pt x="2478428" y="711200"/>
                  </a:lnTo>
                  <a:lnTo>
                    <a:pt x="2513592" y="736600"/>
                  </a:lnTo>
                  <a:lnTo>
                    <a:pt x="2547705" y="762000"/>
                  </a:lnTo>
                  <a:lnTo>
                    <a:pt x="2580734" y="800100"/>
                  </a:lnTo>
                  <a:lnTo>
                    <a:pt x="2612648" y="825500"/>
                  </a:lnTo>
                  <a:lnTo>
                    <a:pt x="2643412" y="863600"/>
                  </a:lnTo>
                  <a:lnTo>
                    <a:pt x="2672995" y="901700"/>
                  </a:lnTo>
                  <a:lnTo>
                    <a:pt x="2701363" y="927100"/>
                  </a:lnTo>
                  <a:lnTo>
                    <a:pt x="2728484" y="965200"/>
                  </a:lnTo>
                  <a:lnTo>
                    <a:pt x="2754326" y="1003300"/>
                  </a:lnTo>
                  <a:lnTo>
                    <a:pt x="2778854" y="1041400"/>
                  </a:lnTo>
                  <a:lnTo>
                    <a:pt x="2802038" y="1079500"/>
                  </a:lnTo>
                  <a:lnTo>
                    <a:pt x="2823843" y="1117600"/>
                  </a:lnTo>
                  <a:lnTo>
                    <a:pt x="2844237" y="1168400"/>
                  </a:lnTo>
                  <a:lnTo>
                    <a:pt x="2863188" y="1206500"/>
                  </a:lnTo>
                  <a:lnTo>
                    <a:pt x="2880663" y="1244600"/>
                  </a:lnTo>
                  <a:lnTo>
                    <a:pt x="2896629" y="1295400"/>
                  </a:lnTo>
                  <a:lnTo>
                    <a:pt x="2911053" y="1333500"/>
                  </a:lnTo>
                  <a:lnTo>
                    <a:pt x="2923903" y="1384300"/>
                  </a:lnTo>
                  <a:lnTo>
                    <a:pt x="2935146" y="1422400"/>
                  </a:lnTo>
                  <a:lnTo>
                    <a:pt x="2944748" y="1473200"/>
                  </a:lnTo>
                  <a:lnTo>
                    <a:pt x="2952679" y="1511300"/>
                  </a:lnTo>
                  <a:lnTo>
                    <a:pt x="2958903" y="1562100"/>
                  </a:lnTo>
                  <a:lnTo>
                    <a:pt x="2963390" y="1612900"/>
                  </a:lnTo>
                  <a:lnTo>
                    <a:pt x="2966106" y="1663700"/>
                  </a:lnTo>
                  <a:lnTo>
                    <a:pt x="2967019" y="1701800"/>
                  </a:lnTo>
                  <a:lnTo>
                    <a:pt x="2966106" y="1752600"/>
                  </a:lnTo>
                  <a:lnTo>
                    <a:pt x="2963390" y="1803400"/>
                  </a:lnTo>
                  <a:lnTo>
                    <a:pt x="2958903" y="1854200"/>
                  </a:lnTo>
                  <a:lnTo>
                    <a:pt x="2952679" y="1892300"/>
                  </a:lnTo>
                  <a:lnTo>
                    <a:pt x="2944748" y="1943100"/>
                  </a:lnTo>
                  <a:lnTo>
                    <a:pt x="2935146" y="1993900"/>
                  </a:lnTo>
                  <a:lnTo>
                    <a:pt x="2923903" y="2032000"/>
                  </a:lnTo>
                  <a:lnTo>
                    <a:pt x="2911053" y="2082800"/>
                  </a:lnTo>
                  <a:lnTo>
                    <a:pt x="2896629" y="2120900"/>
                  </a:lnTo>
                  <a:lnTo>
                    <a:pt x="2880663" y="2171700"/>
                  </a:lnTo>
                  <a:lnTo>
                    <a:pt x="2863188" y="2209800"/>
                  </a:lnTo>
                  <a:lnTo>
                    <a:pt x="2844237" y="2247900"/>
                  </a:lnTo>
                  <a:lnTo>
                    <a:pt x="2823843" y="2286000"/>
                  </a:lnTo>
                  <a:lnTo>
                    <a:pt x="2802038" y="2336800"/>
                  </a:lnTo>
                  <a:lnTo>
                    <a:pt x="2778854" y="2374900"/>
                  </a:lnTo>
                  <a:lnTo>
                    <a:pt x="2754326" y="2413000"/>
                  </a:lnTo>
                  <a:lnTo>
                    <a:pt x="2728484" y="2451100"/>
                  </a:lnTo>
                  <a:lnTo>
                    <a:pt x="2701363" y="2476500"/>
                  </a:lnTo>
                  <a:lnTo>
                    <a:pt x="2672995" y="2514600"/>
                  </a:lnTo>
                  <a:lnTo>
                    <a:pt x="2643412" y="2552700"/>
                  </a:lnTo>
                  <a:lnTo>
                    <a:pt x="2612648" y="2590800"/>
                  </a:lnTo>
                  <a:lnTo>
                    <a:pt x="2580734" y="2616200"/>
                  </a:lnTo>
                  <a:lnTo>
                    <a:pt x="2547705" y="2641600"/>
                  </a:lnTo>
                  <a:lnTo>
                    <a:pt x="2513592" y="2679700"/>
                  </a:lnTo>
                  <a:lnTo>
                    <a:pt x="2478428" y="2705100"/>
                  </a:lnTo>
                  <a:lnTo>
                    <a:pt x="2442246" y="2730500"/>
                  </a:lnTo>
                  <a:lnTo>
                    <a:pt x="2405079" y="2755900"/>
                  </a:lnTo>
                  <a:lnTo>
                    <a:pt x="2366959" y="2781300"/>
                  </a:lnTo>
                  <a:lnTo>
                    <a:pt x="2327919" y="2806700"/>
                  </a:lnTo>
                  <a:lnTo>
                    <a:pt x="2287992" y="2832100"/>
                  </a:lnTo>
                  <a:lnTo>
                    <a:pt x="2247211" y="2844800"/>
                  </a:lnTo>
                  <a:lnTo>
                    <a:pt x="2205607" y="2870200"/>
                  </a:lnTo>
                  <a:lnTo>
                    <a:pt x="2120067" y="2895600"/>
                  </a:lnTo>
                  <a:lnTo>
                    <a:pt x="2076195" y="2921000"/>
                  </a:lnTo>
                  <a:lnTo>
                    <a:pt x="2031632" y="2933700"/>
                  </a:lnTo>
                  <a:lnTo>
                    <a:pt x="1986411" y="2933700"/>
                  </a:lnTo>
                  <a:lnTo>
                    <a:pt x="1894126" y="2959100"/>
                  </a:lnTo>
                  <a:lnTo>
                    <a:pt x="1847128" y="2959100"/>
                  </a:lnTo>
                  <a:lnTo>
                    <a:pt x="1799602" y="2971800"/>
                  </a:lnTo>
                  <a:lnTo>
                    <a:pt x="2841969" y="2971800"/>
                  </a:lnTo>
                  <a:lnTo>
                    <a:pt x="2875090" y="2946400"/>
                  </a:lnTo>
                  <a:lnTo>
                    <a:pt x="2907390" y="2908300"/>
                  </a:lnTo>
                  <a:lnTo>
                    <a:pt x="2938851" y="2882900"/>
                  </a:lnTo>
                  <a:lnTo>
                    <a:pt x="2969456" y="2844800"/>
                  </a:lnTo>
                  <a:lnTo>
                    <a:pt x="2999185" y="2806700"/>
                  </a:lnTo>
                  <a:lnTo>
                    <a:pt x="3028022" y="2781300"/>
                  </a:lnTo>
                  <a:lnTo>
                    <a:pt x="3055948" y="2743200"/>
                  </a:lnTo>
                  <a:lnTo>
                    <a:pt x="3082946" y="2705100"/>
                  </a:lnTo>
                  <a:lnTo>
                    <a:pt x="3108996" y="2667000"/>
                  </a:lnTo>
                  <a:lnTo>
                    <a:pt x="3134083" y="2628900"/>
                  </a:lnTo>
                  <a:lnTo>
                    <a:pt x="3158186" y="2590800"/>
                  </a:lnTo>
                  <a:lnTo>
                    <a:pt x="3181289" y="2552700"/>
                  </a:lnTo>
                  <a:lnTo>
                    <a:pt x="3203374" y="2514600"/>
                  </a:lnTo>
                  <a:lnTo>
                    <a:pt x="3224421" y="2476500"/>
                  </a:lnTo>
                  <a:lnTo>
                    <a:pt x="3244415" y="2438400"/>
                  </a:lnTo>
                  <a:lnTo>
                    <a:pt x="3263336" y="2387600"/>
                  </a:lnTo>
                  <a:lnTo>
                    <a:pt x="3281166" y="2349500"/>
                  </a:lnTo>
                  <a:lnTo>
                    <a:pt x="3297888" y="2311400"/>
                  </a:lnTo>
                  <a:lnTo>
                    <a:pt x="3313484" y="2260600"/>
                  </a:lnTo>
                  <a:lnTo>
                    <a:pt x="3327935" y="2222500"/>
                  </a:lnTo>
                  <a:lnTo>
                    <a:pt x="3341224" y="2171700"/>
                  </a:lnTo>
                  <a:lnTo>
                    <a:pt x="3353333" y="2133600"/>
                  </a:lnTo>
                  <a:lnTo>
                    <a:pt x="3364243" y="2082800"/>
                  </a:lnTo>
                  <a:lnTo>
                    <a:pt x="3373937" y="2044700"/>
                  </a:lnTo>
                  <a:lnTo>
                    <a:pt x="3382397" y="1993900"/>
                  </a:lnTo>
                  <a:lnTo>
                    <a:pt x="3389605" y="1943100"/>
                  </a:lnTo>
                  <a:lnTo>
                    <a:pt x="3395542" y="1905000"/>
                  </a:lnTo>
                  <a:lnTo>
                    <a:pt x="3400192" y="1854200"/>
                  </a:lnTo>
                  <a:lnTo>
                    <a:pt x="3403535" y="1803400"/>
                  </a:lnTo>
                  <a:lnTo>
                    <a:pt x="3405554" y="1752600"/>
                  </a:lnTo>
                  <a:lnTo>
                    <a:pt x="3406231" y="1701800"/>
                  </a:lnTo>
                  <a:lnTo>
                    <a:pt x="3405554" y="1663700"/>
                  </a:lnTo>
                  <a:lnTo>
                    <a:pt x="3403535" y="1612900"/>
                  </a:lnTo>
                  <a:lnTo>
                    <a:pt x="3400192" y="1562100"/>
                  </a:lnTo>
                  <a:lnTo>
                    <a:pt x="3395542" y="1511300"/>
                  </a:lnTo>
                  <a:lnTo>
                    <a:pt x="3389605" y="1473200"/>
                  </a:lnTo>
                  <a:lnTo>
                    <a:pt x="3382397" y="1422400"/>
                  </a:lnTo>
                  <a:lnTo>
                    <a:pt x="3373937" y="1371600"/>
                  </a:lnTo>
                  <a:lnTo>
                    <a:pt x="3364243" y="1333500"/>
                  </a:lnTo>
                  <a:lnTo>
                    <a:pt x="3353333" y="1282700"/>
                  </a:lnTo>
                  <a:lnTo>
                    <a:pt x="3341224" y="1244600"/>
                  </a:lnTo>
                  <a:lnTo>
                    <a:pt x="3327935" y="1193800"/>
                  </a:lnTo>
                  <a:lnTo>
                    <a:pt x="3313484" y="1155700"/>
                  </a:lnTo>
                  <a:lnTo>
                    <a:pt x="3297888" y="1104900"/>
                  </a:lnTo>
                  <a:lnTo>
                    <a:pt x="3281166" y="1066800"/>
                  </a:lnTo>
                  <a:lnTo>
                    <a:pt x="3263336" y="1028700"/>
                  </a:lnTo>
                  <a:lnTo>
                    <a:pt x="3244415" y="977900"/>
                  </a:lnTo>
                  <a:lnTo>
                    <a:pt x="3224421" y="939800"/>
                  </a:lnTo>
                  <a:lnTo>
                    <a:pt x="3203374" y="901700"/>
                  </a:lnTo>
                  <a:lnTo>
                    <a:pt x="3181289" y="863600"/>
                  </a:lnTo>
                  <a:lnTo>
                    <a:pt x="3158186" y="825500"/>
                  </a:lnTo>
                  <a:lnTo>
                    <a:pt x="3134083" y="787400"/>
                  </a:lnTo>
                  <a:lnTo>
                    <a:pt x="3108996" y="749300"/>
                  </a:lnTo>
                  <a:lnTo>
                    <a:pt x="3082946" y="711200"/>
                  </a:lnTo>
                  <a:lnTo>
                    <a:pt x="3055948" y="673100"/>
                  </a:lnTo>
                  <a:lnTo>
                    <a:pt x="3028022" y="635000"/>
                  </a:lnTo>
                  <a:lnTo>
                    <a:pt x="2999185" y="596900"/>
                  </a:lnTo>
                  <a:lnTo>
                    <a:pt x="2969456" y="571500"/>
                  </a:lnTo>
                  <a:lnTo>
                    <a:pt x="2938851" y="533400"/>
                  </a:lnTo>
                  <a:lnTo>
                    <a:pt x="2907390" y="508000"/>
                  </a:lnTo>
                  <a:lnTo>
                    <a:pt x="2875090" y="469900"/>
                  </a:lnTo>
                  <a:lnTo>
                    <a:pt x="2841969" y="444500"/>
                  </a:lnTo>
                  <a:close/>
                </a:path>
                <a:path w="3406775" h="3403600">
                  <a:moveTo>
                    <a:pt x="1988646" y="25400"/>
                  </a:moveTo>
                  <a:lnTo>
                    <a:pt x="1417557" y="25400"/>
                  </a:lnTo>
                  <a:lnTo>
                    <a:pt x="1325588" y="50800"/>
                  </a:lnTo>
                  <a:lnTo>
                    <a:pt x="2080616" y="50800"/>
                  </a:lnTo>
                  <a:lnTo>
                    <a:pt x="1988646" y="25400"/>
                  </a:lnTo>
                  <a:close/>
                </a:path>
                <a:path w="3406775" h="3403600">
                  <a:moveTo>
                    <a:pt x="1894974" y="12700"/>
                  </a:moveTo>
                  <a:lnTo>
                    <a:pt x="1511227" y="12700"/>
                  </a:lnTo>
                  <a:lnTo>
                    <a:pt x="1464188" y="25400"/>
                  </a:lnTo>
                  <a:lnTo>
                    <a:pt x="1942014" y="25400"/>
                  </a:lnTo>
                  <a:lnTo>
                    <a:pt x="1894974" y="12700"/>
                  </a:lnTo>
                  <a:close/>
                </a:path>
                <a:path w="3406775" h="3403600">
                  <a:moveTo>
                    <a:pt x="1751589" y="0"/>
                  </a:moveTo>
                  <a:lnTo>
                    <a:pt x="1654610" y="0"/>
                  </a:lnTo>
                  <a:lnTo>
                    <a:pt x="1606456" y="12700"/>
                  </a:lnTo>
                  <a:lnTo>
                    <a:pt x="1799744" y="12700"/>
                  </a:lnTo>
                  <a:lnTo>
                    <a:pt x="1751589" y="0"/>
                  </a:lnTo>
                  <a:close/>
                </a:path>
              </a:pathLst>
            </a:custGeom>
            <a:solidFill>
              <a:srgbClr val="FF9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7369488" y="376951"/>
            <a:ext cx="1631314" cy="265430"/>
            <a:chOff x="17369488" y="376951"/>
            <a:chExt cx="1631314" cy="265430"/>
          </a:xfrm>
        </p:grpSpPr>
        <p:sp>
          <p:nvSpPr>
            <p:cNvPr id="34" name="object 34"/>
            <p:cNvSpPr/>
            <p:nvPr/>
          </p:nvSpPr>
          <p:spPr>
            <a:xfrm>
              <a:off x="18175376" y="376954"/>
              <a:ext cx="825500" cy="265430"/>
            </a:xfrm>
            <a:custGeom>
              <a:avLst/>
              <a:gdLst/>
              <a:ahLst/>
              <a:cxnLst/>
              <a:rect l="l" t="t" r="r" b="b"/>
              <a:pathLst>
                <a:path w="825500" h="265430">
                  <a:moveTo>
                    <a:pt x="445058" y="0"/>
                  </a:moveTo>
                  <a:lnTo>
                    <a:pt x="383705" y="0"/>
                  </a:lnTo>
                  <a:lnTo>
                    <a:pt x="303987" y="215544"/>
                  </a:lnTo>
                  <a:lnTo>
                    <a:pt x="251129" y="69049"/>
                  </a:lnTo>
                  <a:lnTo>
                    <a:pt x="194652" y="69049"/>
                  </a:lnTo>
                  <a:lnTo>
                    <a:pt x="141058" y="215544"/>
                  </a:lnTo>
                  <a:lnTo>
                    <a:pt x="61341" y="0"/>
                  </a:lnTo>
                  <a:lnTo>
                    <a:pt x="0" y="0"/>
                  </a:lnTo>
                  <a:lnTo>
                    <a:pt x="99453" y="264871"/>
                  </a:lnTo>
                  <a:lnTo>
                    <a:pt x="182664" y="264871"/>
                  </a:lnTo>
                  <a:lnTo>
                    <a:pt x="222529" y="143217"/>
                  </a:lnTo>
                  <a:lnTo>
                    <a:pt x="262394" y="264871"/>
                  </a:lnTo>
                  <a:lnTo>
                    <a:pt x="345795" y="264871"/>
                  </a:lnTo>
                  <a:lnTo>
                    <a:pt x="445058" y="0"/>
                  </a:lnTo>
                  <a:close/>
                </a:path>
                <a:path w="825500" h="265430">
                  <a:moveTo>
                    <a:pt x="825373" y="101409"/>
                  </a:moveTo>
                  <a:lnTo>
                    <a:pt x="816965" y="62255"/>
                  </a:lnTo>
                  <a:lnTo>
                    <a:pt x="794321" y="29921"/>
                  </a:lnTo>
                  <a:lnTo>
                    <a:pt x="763066" y="9398"/>
                  </a:lnTo>
                  <a:lnTo>
                    <a:pt x="763066" y="101409"/>
                  </a:lnTo>
                  <a:lnTo>
                    <a:pt x="763066" y="163474"/>
                  </a:lnTo>
                  <a:lnTo>
                    <a:pt x="745172" y="204571"/>
                  </a:lnTo>
                  <a:lnTo>
                    <a:pt x="702119" y="221653"/>
                  </a:lnTo>
                  <a:lnTo>
                    <a:pt x="584669" y="221653"/>
                  </a:lnTo>
                  <a:lnTo>
                    <a:pt x="541604" y="204571"/>
                  </a:lnTo>
                  <a:lnTo>
                    <a:pt x="523709" y="163474"/>
                  </a:lnTo>
                  <a:lnTo>
                    <a:pt x="523709" y="101409"/>
                  </a:lnTo>
                  <a:lnTo>
                    <a:pt x="541604" y="60413"/>
                  </a:lnTo>
                  <a:lnTo>
                    <a:pt x="584669" y="43408"/>
                  </a:lnTo>
                  <a:lnTo>
                    <a:pt x="702119" y="43408"/>
                  </a:lnTo>
                  <a:lnTo>
                    <a:pt x="745172" y="60413"/>
                  </a:lnTo>
                  <a:lnTo>
                    <a:pt x="763066" y="101409"/>
                  </a:lnTo>
                  <a:lnTo>
                    <a:pt x="763066" y="9398"/>
                  </a:lnTo>
                  <a:lnTo>
                    <a:pt x="719150" y="12"/>
                  </a:lnTo>
                  <a:lnTo>
                    <a:pt x="567639" y="12"/>
                  </a:lnTo>
                  <a:lnTo>
                    <a:pt x="526427" y="8140"/>
                  </a:lnTo>
                  <a:lnTo>
                    <a:pt x="492467" y="29921"/>
                  </a:lnTo>
                  <a:lnTo>
                    <a:pt x="469823" y="62255"/>
                  </a:lnTo>
                  <a:lnTo>
                    <a:pt x="461416" y="101409"/>
                  </a:lnTo>
                  <a:lnTo>
                    <a:pt x="461416" y="163474"/>
                  </a:lnTo>
                  <a:lnTo>
                    <a:pt x="469404" y="202412"/>
                  </a:lnTo>
                  <a:lnTo>
                    <a:pt x="492417" y="235280"/>
                  </a:lnTo>
                  <a:lnTo>
                    <a:pt x="526834" y="257238"/>
                  </a:lnTo>
                  <a:lnTo>
                    <a:pt x="567639" y="264871"/>
                  </a:lnTo>
                  <a:lnTo>
                    <a:pt x="719124" y="264871"/>
                  </a:lnTo>
                  <a:lnTo>
                    <a:pt x="759929" y="257238"/>
                  </a:lnTo>
                  <a:lnTo>
                    <a:pt x="794359" y="235280"/>
                  </a:lnTo>
                  <a:lnTo>
                    <a:pt x="806030" y="221653"/>
                  </a:lnTo>
                  <a:lnTo>
                    <a:pt x="811136" y="214363"/>
                  </a:lnTo>
                  <a:lnTo>
                    <a:pt x="817359" y="202412"/>
                  </a:lnTo>
                  <a:lnTo>
                    <a:pt x="821817" y="189953"/>
                  </a:lnTo>
                  <a:lnTo>
                    <a:pt x="824484" y="176974"/>
                  </a:lnTo>
                  <a:lnTo>
                    <a:pt x="825373" y="163474"/>
                  </a:lnTo>
                  <a:lnTo>
                    <a:pt x="825373" y="101409"/>
                  </a:lnTo>
                  <a:close/>
                </a:path>
              </a:pathLst>
            </a:custGeom>
            <a:solidFill>
              <a:srgbClr val="FF9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369485" y="376954"/>
              <a:ext cx="767715" cy="265430"/>
            </a:xfrm>
            <a:custGeom>
              <a:avLst/>
              <a:gdLst/>
              <a:ahLst/>
              <a:cxnLst/>
              <a:rect l="l" t="t" r="r" b="b"/>
              <a:pathLst>
                <a:path w="767715" h="265430">
                  <a:moveTo>
                    <a:pt x="317741" y="0"/>
                  </a:moveTo>
                  <a:lnTo>
                    <a:pt x="255422" y="0"/>
                  </a:lnTo>
                  <a:lnTo>
                    <a:pt x="255422" y="198716"/>
                  </a:lnTo>
                  <a:lnTo>
                    <a:pt x="62699" y="0"/>
                  </a:lnTo>
                  <a:lnTo>
                    <a:pt x="0" y="0"/>
                  </a:lnTo>
                  <a:lnTo>
                    <a:pt x="0" y="264871"/>
                  </a:lnTo>
                  <a:lnTo>
                    <a:pt x="62699" y="264871"/>
                  </a:lnTo>
                  <a:lnTo>
                    <a:pt x="62699" y="67424"/>
                  </a:lnTo>
                  <a:lnTo>
                    <a:pt x="255422" y="264947"/>
                  </a:lnTo>
                  <a:lnTo>
                    <a:pt x="317741" y="264871"/>
                  </a:lnTo>
                  <a:lnTo>
                    <a:pt x="317741" y="0"/>
                  </a:lnTo>
                  <a:close/>
                </a:path>
                <a:path w="767715" h="265430">
                  <a:moveTo>
                    <a:pt x="422592" y="0"/>
                  </a:moveTo>
                  <a:lnTo>
                    <a:pt x="359892" y="0"/>
                  </a:lnTo>
                  <a:lnTo>
                    <a:pt x="359892" y="264871"/>
                  </a:lnTo>
                  <a:lnTo>
                    <a:pt x="422592" y="264871"/>
                  </a:lnTo>
                  <a:lnTo>
                    <a:pt x="422592" y="0"/>
                  </a:lnTo>
                  <a:close/>
                </a:path>
                <a:path w="767715" h="265430">
                  <a:moveTo>
                    <a:pt x="767600" y="228"/>
                  </a:moveTo>
                  <a:lnTo>
                    <a:pt x="461670" y="228"/>
                  </a:lnTo>
                  <a:lnTo>
                    <a:pt x="461670" y="43408"/>
                  </a:lnTo>
                  <a:lnTo>
                    <a:pt x="583577" y="43408"/>
                  </a:lnTo>
                  <a:lnTo>
                    <a:pt x="583577" y="264388"/>
                  </a:lnTo>
                  <a:lnTo>
                    <a:pt x="645693" y="264388"/>
                  </a:lnTo>
                  <a:lnTo>
                    <a:pt x="645693" y="43408"/>
                  </a:lnTo>
                  <a:lnTo>
                    <a:pt x="767600" y="43408"/>
                  </a:lnTo>
                  <a:lnTo>
                    <a:pt x="767600" y="228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9046418" y="376954"/>
            <a:ext cx="681355" cy="265430"/>
          </a:xfrm>
          <a:custGeom>
            <a:avLst/>
            <a:gdLst/>
            <a:ahLst/>
            <a:cxnLst/>
            <a:rect l="l" t="t" r="r" b="b"/>
            <a:pathLst>
              <a:path w="681355" h="265430">
                <a:moveTo>
                  <a:pt x="318681" y="91808"/>
                </a:moveTo>
                <a:lnTo>
                  <a:pt x="305739" y="45897"/>
                </a:lnTo>
                <a:lnTo>
                  <a:pt x="303987" y="43421"/>
                </a:lnTo>
                <a:lnTo>
                  <a:pt x="298665" y="35877"/>
                </a:lnTo>
                <a:lnTo>
                  <a:pt x="259295" y="6959"/>
                </a:lnTo>
                <a:lnTo>
                  <a:pt x="256387" y="6007"/>
                </a:lnTo>
                <a:lnTo>
                  <a:pt x="256387" y="91808"/>
                </a:lnTo>
                <a:lnTo>
                  <a:pt x="255447" y="101434"/>
                </a:lnTo>
                <a:lnTo>
                  <a:pt x="224917" y="136804"/>
                </a:lnTo>
                <a:lnTo>
                  <a:pt x="205498" y="140385"/>
                </a:lnTo>
                <a:lnTo>
                  <a:pt x="62306" y="140385"/>
                </a:lnTo>
                <a:lnTo>
                  <a:pt x="62306" y="43421"/>
                </a:lnTo>
                <a:lnTo>
                  <a:pt x="205498" y="43421"/>
                </a:lnTo>
                <a:lnTo>
                  <a:pt x="241376" y="57632"/>
                </a:lnTo>
                <a:lnTo>
                  <a:pt x="256387" y="91808"/>
                </a:lnTo>
                <a:lnTo>
                  <a:pt x="256387" y="6007"/>
                </a:lnTo>
                <a:lnTo>
                  <a:pt x="247510" y="3098"/>
                </a:lnTo>
                <a:lnTo>
                  <a:pt x="235254" y="774"/>
                </a:lnTo>
                <a:lnTo>
                  <a:pt x="222516" y="0"/>
                </a:lnTo>
                <a:lnTo>
                  <a:pt x="0" y="0"/>
                </a:lnTo>
                <a:lnTo>
                  <a:pt x="0" y="264871"/>
                </a:lnTo>
                <a:lnTo>
                  <a:pt x="62306" y="264871"/>
                </a:lnTo>
                <a:lnTo>
                  <a:pt x="62306" y="183603"/>
                </a:lnTo>
                <a:lnTo>
                  <a:pt x="162534" y="183603"/>
                </a:lnTo>
                <a:lnTo>
                  <a:pt x="242646" y="264871"/>
                </a:lnTo>
                <a:lnTo>
                  <a:pt x="314439" y="264871"/>
                </a:lnTo>
                <a:lnTo>
                  <a:pt x="234302" y="183603"/>
                </a:lnTo>
                <a:lnTo>
                  <a:pt x="233934" y="183222"/>
                </a:lnTo>
                <a:lnTo>
                  <a:pt x="276885" y="167627"/>
                </a:lnTo>
                <a:lnTo>
                  <a:pt x="303847" y="140385"/>
                </a:lnTo>
                <a:lnTo>
                  <a:pt x="307467" y="134747"/>
                </a:lnTo>
                <a:lnTo>
                  <a:pt x="312369" y="124548"/>
                </a:lnTo>
                <a:lnTo>
                  <a:pt x="315887" y="113982"/>
                </a:lnTo>
                <a:lnTo>
                  <a:pt x="317982" y="103073"/>
                </a:lnTo>
                <a:lnTo>
                  <a:pt x="318681" y="91808"/>
                </a:lnTo>
                <a:close/>
              </a:path>
              <a:path w="681355" h="265430">
                <a:moveTo>
                  <a:pt x="680732" y="264871"/>
                </a:moveTo>
                <a:lnTo>
                  <a:pt x="561721" y="122821"/>
                </a:lnTo>
                <a:lnTo>
                  <a:pt x="680339" y="0"/>
                </a:lnTo>
                <a:lnTo>
                  <a:pt x="615708" y="0"/>
                </a:lnTo>
                <a:lnTo>
                  <a:pt x="421640" y="196342"/>
                </a:lnTo>
                <a:lnTo>
                  <a:pt x="421640" y="0"/>
                </a:lnTo>
                <a:lnTo>
                  <a:pt x="359321" y="0"/>
                </a:lnTo>
                <a:lnTo>
                  <a:pt x="359321" y="264871"/>
                </a:lnTo>
                <a:lnTo>
                  <a:pt x="423951" y="264871"/>
                </a:lnTo>
                <a:lnTo>
                  <a:pt x="520890" y="164020"/>
                </a:lnTo>
                <a:lnTo>
                  <a:pt x="605637" y="264871"/>
                </a:lnTo>
                <a:lnTo>
                  <a:pt x="680732" y="264871"/>
                </a:lnTo>
                <a:close/>
              </a:path>
            </a:pathLst>
          </a:custGeom>
          <a:solidFill>
            <a:srgbClr val="FF9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004720" y="376951"/>
            <a:ext cx="318770" cy="265430"/>
          </a:xfrm>
          <a:custGeom>
            <a:avLst/>
            <a:gdLst/>
            <a:ahLst/>
            <a:cxnLst/>
            <a:rect l="l" t="t" r="r" b="b"/>
            <a:pathLst>
              <a:path w="318769" h="265430">
                <a:moveTo>
                  <a:pt x="318503" y="0"/>
                </a:moveTo>
                <a:lnTo>
                  <a:pt x="255803" y="0"/>
                </a:lnTo>
                <a:lnTo>
                  <a:pt x="255803" y="221637"/>
                </a:lnTo>
                <a:lnTo>
                  <a:pt x="123451" y="221637"/>
                </a:lnTo>
                <a:lnTo>
                  <a:pt x="80500" y="204559"/>
                </a:lnTo>
                <a:lnTo>
                  <a:pt x="62689" y="163460"/>
                </a:lnTo>
                <a:lnTo>
                  <a:pt x="62689" y="0"/>
                </a:lnTo>
                <a:lnTo>
                  <a:pt x="0" y="0"/>
                </a:lnTo>
                <a:lnTo>
                  <a:pt x="0" y="163471"/>
                </a:lnTo>
                <a:lnTo>
                  <a:pt x="531" y="173609"/>
                </a:lnTo>
                <a:lnTo>
                  <a:pt x="13115" y="211763"/>
                </a:lnTo>
                <a:lnTo>
                  <a:pt x="38699" y="241485"/>
                </a:lnTo>
                <a:lnTo>
                  <a:pt x="75317" y="260299"/>
                </a:lnTo>
                <a:lnTo>
                  <a:pt x="106614" y="264871"/>
                </a:lnTo>
                <a:lnTo>
                  <a:pt x="318503" y="264871"/>
                </a:lnTo>
                <a:lnTo>
                  <a:pt x="318503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85011" y="9740479"/>
            <a:ext cx="9319260" cy="8691245"/>
          </a:xfrm>
          <a:custGeom>
            <a:avLst/>
            <a:gdLst/>
            <a:ahLst/>
            <a:cxnLst/>
            <a:rect l="l" t="t" r="r" b="b"/>
            <a:pathLst>
              <a:path w="9319260" h="8691244">
                <a:moveTo>
                  <a:pt x="9319087" y="0"/>
                </a:moveTo>
                <a:lnTo>
                  <a:pt x="1570632" y="0"/>
                </a:lnTo>
                <a:lnTo>
                  <a:pt x="1522614" y="720"/>
                </a:lnTo>
                <a:lnTo>
                  <a:pt x="1474953" y="2866"/>
                </a:lnTo>
                <a:lnTo>
                  <a:pt x="1427672" y="6418"/>
                </a:lnTo>
                <a:lnTo>
                  <a:pt x="1380791" y="11356"/>
                </a:lnTo>
                <a:lnTo>
                  <a:pt x="1334329" y="17658"/>
                </a:lnTo>
                <a:lnTo>
                  <a:pt x="1288308" y="25304"/>
                </a:lnTo>
                <a:lnTo>
                  <a:pt x="1242749" y="34275"/>
                </a:lnTo>
                <a:lnTo>
                  <a:pt x="1197671" y="44548"/>
                </a:lnTo>
                <a:lnTo>
                  <a:pt x="1153095" y="56104"/>
                </a:lnTo>
                <a:lnTo>
                  <a:pt x="1109042" y="68922"/>
                </a:lnTo>
                <a:lnTo>
                  <a:pt x="1065532" y="82981"/>
                </a:lnTo>
                <a:lnTo>
                  <a:pt x="1022586" y="98262"/>
                </a:lnTo>
                <a:lnTo>
                  <a:pt x="980225" y="114743"/>
                </a:lnTo>
                <a:lnTo>
                  <a:pt x="938469" y="132404"/>
                </a:lnTo>
                <a:lnTo>
                  <a:pt x="897337" y="151224"/>
                </a:lnTo>
                <a:lnTo>
                  <a:pt x="856852" y="171183"/>
                </a:lnTo>
                <a:lnTo>
                  <a:pt x="817034" y="192261"/>
                </a:lnTo>
                <a:lnTo>
                  <a:pt x="777903" y="214436"/>
                </a:lnTo>
                <a:lnTo>
                  <a:pt x="739479" y="237689"/>
                </a:lnTo>
                <a:lnTo>
                  <a:pt x="701783" y="261998"/>
                </a:lnTo>
                <a:lnTo>
                  <a:pt x="664836" y="287344"/>
                </a:lnTo>
                <a:lnTo>
                  <a:pt x="628658" y="313705"/>
                </a:lnTo>
                <a:lnTo>
                  <a:pt x="593270" y="341061"/>
                </a:lnTo>
                <a:lnTo>
                  <a:pt x="558692" y="369392"/>
                </a:lnTo>
                <a:lnTo>
                  <a:pt x="524945" y="398676"/>
                </a:lnTo>
                <a:lnTo>
                  <a:pt x="492050" y="428895"/>
                </a:lnTo>
                <a:lnTo>
                  <a:pt x="460026" y="460026"/>
                </a:lnTo>
                <a:lnTo>
                  <a:pt x="428895" y="492050"/>
                </a:lnTo>
                <a:lnTo>
                  <a:pt x="398676" y="524945"/>
                </a:lnTo>
                <a:lnTo>
                  <a:pt x="369392" y="558692"/>
                </a:lnTo>
                <a:lnTo>
                  <a:pt x="341061" y="593270"/>
                </a:lnTo>
                <a:lnTo>
                  <a:pt x="313705" y="628658"/>
                </a:lnTo>
                <a:lnTo>
                  <a:pt x="287344" y="664836"/>
                </a:lnTo>
                <a:lnTo>
                  <a:pt x="261998" y="701783"/>
                </a:lnTo>
                <a:lnTo>
                  <a:pt x="237689" y="739479"/>
                </a:lnTo>
                <a:lnTo>
                  <a:pt x="214436" y="777903"/>
                </a:lnTo>
                <a:lnTo>
                  <a:pt x="192261" y="817034"/>
                </a:lnTo>
                <a:lnTo>
                  <a:pt x="171183" y="856852"/>
                </a:lnTo>
                <a:lnTo>
                  <a:pt x="151224" y="897337"/>
                </a:lnTo>
                <a:lnTo>
                  <a:pt x="132404" y="938469"/>
                </a:lnTo>
                <a:lnTo>
                  <a:pt x="114743" y="980225"/>
                </a:lnTo>
                <a:lnTo>
                  <a:pt x="98262" y="1022586"/>
                </a:lnTo>
                <a:lnTo>
                  <a:pt x="82981" y="1065532"/>
                </a:lnTo>
                <a:lnTo>
                  <a:pt x="68922" y="1109042"/>
                </a:lnTo>
                <a:lnTo>
                  <a:pt x="56104" y="1153095"/>
                </a:lnTo>
                <a:lnTo>
                  <a:pt x="44548" y="1197671"/>
                </a:lnTo>
                <a:lnTo>
                  <a:pt x="34275" y="1242749"/>
                </a:lnTo>
                <a:lnTo>
                  <a:pt x="25304" y="1288308"/>
                </a:lnTo>
                <a:lnTo>
                  <a:pt x="17658" y="1334329"/>
                </a:lnTo>
                <a:lnTo>
                  <a:pt x="11356" y="1380791"/>
                </a:lnTo>
                <a:lnTo>
                  <a:pt x="6418" y="1427672"/>
                </a:lnTo>
                <a:lnTo>
                  <a:pt x="2866" y="1474953"/>
                </a:lnTo>
                <a:lnTo>
                  <a:pt x="720" y="1522614"/>
                </a:lnTo>
                <a:lnTo>
                  <a:pt x="38" y="1568076"/>
                </a:lnTo>
                <a:lnTo>
                  <a:pt x="0" y="8690834"/>
                </a:lnTo>
                <a:lnTo>
                  <a:pt x="9319087" y="8690834"/>
                </a:lnTo>
                <a:lnTo>
                  <a:pt x="9319087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0" y="8385535"/>
            <a:ext cx="5377815" cy="2949575"/>
            <a:chOff x="0" y="8385535"/>
            <a:chExt cx="5377815" cy="2949575"/>
          </a:xfrm>
        </p:grpSpPr>
        <p:sp>
          <p:nvSpPr>
            <p:cNvPr id="40" name="object 40"/>
            <p:cNvSpPr/>
            <p:nvPr/>
          </p:nvSpPr>
          <p:spPr>
            <a:xfrm>
              <a:off x="0" y="8385535"/>
              <a:ext cx="1969770" cy="2546350"/>
            </a:xfrm>
            <a:custGeom>
              <a:avLst/>
              <a:gdLst/>
              <a:ahLst/>
              <a:cxnLst/>
              <a:rect l="l" t="t" r="r" b="b"/>
              <a:pathLst>
                <a:path w="1969770" h="2546350">
                  <a:moveTo>
                    <a:pt x="686832" y="0"/>
                  </a:moveTo>
                  <a:lnTo>
                    <a:pt x="638744" y="878"/>
                  </a:lnTo>
                  <a:lnTo>
                    <a:pt x="591104" y="3491"/>
                  </a:lnTo>
                  <a:lnTo>
                    <a:pt x="543941" y="7810"/>
                  </a:lnTo>
                  <a:lnTo>
                    <a:pt x="497286" y="13803"/>
                  </a:lnTo>
                  <a:lnTo>
                    <a:pt x="451171" y="21439"/>
                  </a:lnTo>
                  <a:lnTo>
                    <a:pt x="405627" y="30687"/>
                  </a:lnTo>
                  <a:lnTo>
                    <a:pt x="360685" y="41518"/>
                  </a:lnTo>
                  <a:lnTo>
                    <a:pt x="316376" y="53899"/>
                  </a:lnTo>
                  <a:lnTo>
                    <a:pt x="272730" y="67801"/>
                  </a:lnTo>
                  <a:lnTo>
                    <a:pt x="229779" y="83192"/>
                  </a:lnTo>
                  <a:lnTo>
                    <a:pt x="187553" y="100042"/>
                  </a:lnTo>
                  <a:lnTo>
                    <a:pt x="146084" y="118319"/>
                  </a:lnTo>
                  <a:lnTo>
                    <a:pt x="105403" y="137994"/>
                  </a:lnTo>
                  <a:lnTo>
                    <a:pt x="65541" y="159036"/>
                  </a:lnTo>
                  <a:lnTo>
                    <a:pt x="26529" y="181413"/>
                  </a:lnTo>
                  <a:lnTo>
                    <a:pt x="0" y="197889"/>
                  </a:lnTo>
                  <a:lnTo>
                    <a:pt x="0" y="2348182"/>
                  </a:lnTo>
                  <a:lnTo>
                    <a:pt x="65541" y="2387035"/>
                  </a:lnTo>
                  <a:lnTo>
                    <a:pt x="105403" y="2408076"/>
                  </a:lnTo>
                  <a:lnTo>
                    <a:pt x="146084" y="2427751"/>
                  </a:lnTo>
                  <a:lnTo>
                    <a:pt x="187553" y="2446028"/>
                  </a:lnTo>
                  <a:lnTo>
                    <a:pt x="229779" y="2462878"/>
                  </a:lnTo>
                  <a:lnTo>
                    <a:pt x="272730" y="2478269"/>
                  </a:lnTo>
                  <a:lnTo>
                    <a:pt x="316376" y="2492170"/>
                  </a:lnTo>
                  <a:lnTo>
                    <a:pt x="360685" y="2504551"/>
                  </a:lnTo>
                  <a:lnTo>
                    <a:pt x="405627" y="2515381"/>
                  </a:lnTo>
                  <a:lnTo>
                    <a:pt x="451171" y="2524630"/>
                  </a:lnTo>
                  <a:lnTo>
                    <a:pt x="497286" y="2532266"/>
                  </a:lnTo>
                  <a:lnTo>
                    <a:pt x="543941" y="2538258"/>
                  </a:lnTo>
                  <a:lnTo>
                    <a:pt x="591104" y="2542577"/>
                  </a:lnTo>
                  <a:lnTo>
                    <a:pt x="638744" y="2545191"/>
                  </a:lnTo>
                  <a:lnTo>
                    <a:pt x="686832" y="2546069"/>
                  </a:lnTo>
                  <a:lnTo>
                    <a:pt x="734920" y="2545191"/>
                  </a:lnTo>
                  <a:lnTo>
                    <a:pt x="782560" y="2542577"/>
                  </a:lnTo>
                  <a:lnTo>
                    <a:pt x="829723" y="2538258"/>
                  </a:lnTo>
                  <a:lnTo>
                    <a:pt x="876378" y="2532266"/>
                  </a:lnTo>
                  <a:lnTo>
                    <a:pt x="922493" y="2524630"/>
                  </a:lnTo>
                  <a:lnTo>
                    <a:pt x="968037" y="2515381"/>
                  </a:lnTo>
                  <a:lnTo>
                    <a:pt x="1012979" y="2504551"/>
                  </a:lnTo>
                  <a:lnTo>
                    <a:pt x="1057288" y="2492170"/>
                  </a:lnTo>
                  <a:lnTo>
                    <a:pt x="1100934" y="2478269"/>
                  </a:lnTo>
                  <a:lnTo>
                    <a:pt x="1143885" y="2462878"/>
                  </a:lnTo>
                  <a:lnTo>
                    <a:pt x="1186111" y="2446028"/>
                  </a:lnTo>
                  <a:lnTo>
                    <a:pt x="1227580" y="2427751"/>
                  </a:lnTo>
                  <a:lnTo>
                    <a:pt x="1268260" y="2408076"/>
                  </a:lnTo>
                  <a:lnTo>
                    <a:pt x="1308123" y="2387035"/>
                  </a:lnTo>
                  <a:lnTo>
                    <a:pt x="1347135" y="2364658"/>
                  </a:lnTo>
                  <a:lnTo>
                    <a:pt x="1385267" y="2340977"/>
                  </a:lnTo>
                  <a:lnTo>
                    <a:pt x="1422487" y="2316021"/>
                  </a:lnTo>
                  <a:lnTo>
                    <a:pt x="1458765" y="2289822"/>
                  </a:lnTo>
                  <a:lnTo>
                    <a:pt x="1494068" y="2262410"/>
                  </a:lnTo>
                  <a:lnTo>
                    <a:pt x="1528367" y="2233817"/>
                  </a:lnTo>
                  <a:lnTo>
                    <a:pt x="1561630" y="2204073"/>
                  </a:lnTo>
                  <a:lnTo>
                    <a:pt x="1593827" y="2173208"/>
                  </a:lnTo>
                  <a:lnTo>
                    <a:pt x="1624925" y="2141254"/>
                  </a:lnTo>
                  <a:lnTo>
                    <a:pt x="1654895" y="2108241"/>
                  </a:lnTo>
                  <a:lnTo>
                    <a:pt x="1683705" y="2074201"/>
                  </a:lnTo>
                  <a:lnTo>
                    <a:pt x="1711325" y="2039163"/>
                  </a:lnTo>
                  <a:lnTo>
                    <a:pt x="1737723" y="2003158"/>
                  </a:lnTo>
                  <a:lnTo>
                    <a:pt x="1762868" y="1966219"/>
                  </a:lnTo>
                  <a:lnTo>
                    <a:pt x="1786729" y="1928374"/>
                  </a:lnTo>
                  <a:lnTo>
                    <a:pt x="1809275" y="1889655"/>
                  </a:lnTo>
                  <a:lnTo>
                    <a:pt x="1830476" y="1850093"/>
                  </a:lnTo>
                  <a:lnTo>
                    <a:pt x="1850300" y="1809718"/>
                  </a:lnTo>
                  <a:lnTo>
                    <a:pt x="1868716" y="1768561"/>
                  </a:lnTo>
                  <a:lnTo>
                    <a:pt x="1885693" y="1726654"/>
                  </a:lnTo>
                  <a:lnTo>
                    <a:pt x="1901201" y="1684026"/>
                  </a:lnTo>
                  <a:lnTo>
                    <a:pt x="1915208" y="1640708"/>
                  </a:lnTo>
                  <a:lnTo>
                    <a:pt x="1927683" y="1596732"/>
                  </a:lnTo>
                  <a:lnTo>
                    <a:pt x="1938595" y="1552128"/>
                  </a:lnTo>
                  <a:lnTo>
                    <a:pt x="1947914" y="1506927"/>
                  </a:lnTo>
                  <a:lnTo>
                    <a:pt x="1955608" y="1461159"/>
                  </a:lnTo>
                  <a:lnTo>
                    <a:pt x="1961646" y="1414856"/>
                  </a:lnTo>
                  <a:lnTo>
                    <a:pt x="1965997" y="1368047"/>
                  </a:lnTo>
                  <a:lnTo>
                    <a:pt x="1968631" y="1320765"/>
                  </a:lnTo>
                  <a:lnTo>
                    <a:pt x="1969515" y="1273039"/>
                  </a:lnTo>
                  <a:lnTo>
                    <a:pt x="1968631" y="1225314"/>
                  </a:lnTo>
                  <a:lnTo>
                    <a:pt x="1965997" y="1178031"/>
                  </a:lnTo>
                  <a:lnTo>
                    <a:pt x="1961646" y="1131223"/>
                  </a:lnTo>
                  <a:lnTo>
                    <a:pt x="1955608" y="1084919"/>
                  </a:lnTo>
                  <a:lnTo>
                    <a:pt x="1947914" y="1039151"/>
                  </a:lnTo>
                  <a:lnTo>
                    <a:pt x="1938595" y="993950"/>
                  </a:lnTo>
                  <a:lnTo>
                    <a:pt x="1927683" y="949346"/>
                  </a:lnTo>
                  <a:lnTo>
                    <a:pt x="1915208" y="905369"/>
                  </a:lnTo>
                  <a:lnTo>
                    <a:pt x="1901201" y="862052"/>
                  </a:lnTo>
                  <a:lnTo>
                    <a:pt x="1885693" y="819424"/>
                  </a:lnTo>
                  <a:lnTo>
                    <a:pt x="1868716" y="777516"/>
                  </a:lnTo>
                  <a:lnTo>
                    <a:pt x="1850300" y="736359"/>
                  </a:lnTo>
                  <a:lnTo>
                    <a:pt x="1830476" y="695984"/>
                  </a:lnTo>
                  <a:lnTo>
                    <a:pt x="1809275" y="656421"/>
                  </a:lnTo>
                  <a:lnTo>
                    <a:pt x="1786729" y="617702"/>
                  </a:lnTo>
                  <a:lnTo>
                    <a:pt x="1762868" y="579857"/>
                  </a:lnTo>
                  <a:lnTo>
                    <a:pt x="1737723" y="542917"/>
                  </a:lnTo>
                  <a:lnTo>
                    <a:pt x="1711325" y="506912"/>
                  </a:lnTo>
                  <a:lnTo>
                    <a:pt x="1683705" y="471874"/>
                  </a:lnTo>
                  <a:lnTo>
                    <a:pt x="1654895" y="437833"/>
                  </a:lnTo>
                  <a:lnTo>
                    <a:pt x="1624925" y="404820"/>
                  </a:lnTo>
                  <a:lnTo>
                    <a:pt x="1593827" y="372865"/>
                  </a:lnTo>
                  <a:lnTo>
                    <a:pt x="1561630" y="342000"/>
                  </a:lnTo>
                  <a:lnTo>
                    <a:pt x="1528367" y="312256"/>
                  </a:lnTo>
                  <a:lnTo>
                    <a:pt x="1494068" y="283662"/>
                  </a:lnTo>
                  <a:lnTo>
                    <a:pt x="1458765" y="256250"/>
                  </a:lnTo>
                  <a:lnTo>
                    <a:pt x="1422487" y="230051"/>
                  </a:lnTo>
                  <a:lnTo>
                    <a:pt x="1385267" y="205095"/>
                  </a:lnTo>
                  <a:lnTo>
                    <a:pt x="1347135" y="181413"/>
                  </a:lnTo>
                  <a:lnTo>
                    <a:pt x="1308123" y="159036"/>
                  </a:lnTo>
                  <a:lnTo>
                    <a:pt x="1268260" y="137994"/>
                  </a:lnTo>
                  <a:lnTo>
                    <a:pt x="1227580" y="118319"/>
                  </a:lnTo>
                  <a:lnTo>
                    <a:pt x="1186111" y="100042"/>
                  </a:lnTo>
                  <a:lnTo>
                    <a:pt x="1143885" y="83192"/>
                  </a:lnTo>
                  <a:lnTo>
                    <a:pt x="1100934" y="67801"/>
                  </a:lnTo>
                  <a:lnTo>
                    <a:pt x="1057288" y="53899"/>
                  </a:lnTo>
                  <a:lnTo>
                    <a:pt x="1012979" y="41518"/>
                  </a:lnTo>
                  <a:lnTo>
                    <a:pt x="968037" y="30687"/>
                  </a:lnTo>
                  <a:lnTo>
                    <a:pt x="922493" y="21439"/>
                  </a:lnTo>
                  <a:lnTo>
                    <a:pt x="876378" y="13803"/>
                  </a:lnTo>
                  <a:lnTo>
                    <a:pt x="829723" y="7810"/>
                  </a:lnTo>
                  <a:lnTo>
                    <a:pt x="782560" y="3491"/>
                  </a:lnTo>
                  <a:lnTo>
                    <a:pt x="734920" y="878"/>
                  </a:lnTo>
                  <a:lnTo>
                    <a:pt x="686832" y="0"/>
                  </a:lnTo>
                  <a:close/>
                </a:path>
              </a:pathLst>
            </a:custGeom>
            <a:solidFill>
              <a:srgbClr val="FF9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6068" y="9037861"/>
              <a:ext cx="4565650" cy="2270760"/>
            </a:xfrm>
            <a:custGeom>
              <a:avLst/>
              <a:gdLst/>
              <a:ahLst/>
              <a:cxnLst/>
              <a:rect l="l" t="t" r="r" b="b"/>
              <a:pathLst>
                <a:path w="4565650" h="2270759">
                  <a:moveTo>
                    <a:pt x="4565430" y="2270695"/>
                  </a:moveTo>
                  <a:lnTo>
                    <a:pt x="4563554" y="2186342"/>
                  </a:lnTo>
                  <a:lnTo>
                    <a:pt x="4561065" y="2138471"/>
                  </a:lnTo>
                  <a:lnTo>
                    <a:pt x="4557598" y="2090864"/>
                  </a:lnTo>
                  <a:lnTo>
                    <a:pt x="4553163" y="2043533"/>
                  </a:lnTo>
                  <a:lnTo>
                    <a:pt x="4547770" y="1996486"/>
                  </a:lnTo>
                  <a:lnTo>
                    <a:pt x="4541428" y="1949735"/>
                  </a:lnTo>
                  <a:lnTo>
                    <a:pt x="4534147" y="1903288"/>
                  </a:lnTo>
                  <a:lnTo>
                    <a:pt x="4525938" y="1857156"/>
                  </a:lnTo>
                  <a:lnTo>
                    <a:pt x="4516809" y="1811348"/>
                  </a:lnTo>
                  <a:lnTo>
                    <a:pt x="4506772" y="1765875"/>
                  </a:lnTo>
                  <a:lnTo>
                    <a:pt x="4495836" y="1720746"/>
                  </a:lnTo>
                  <a:lnTo>
                    <a:pt x="4484011" y="1675971"/>
                  </a:lnTo>
                  <a:lnTo>
                    <a:pt x="4471307" y="1631561"/>
                  </a:lnTo>
                  <a:lnTo>
                    <a:pt x="4457733" y="1587525"/>
                  </a:lnTo>
                  <a:lnTo>
                    <a:pt x="4443300" y="1543872"/>
                  </a:lnTo>
                  <a:lnTo>
                    <a:pt x="4428017" y="1500614"/>
                  </a:lnTo>
                  <a:lnTo>
                    <a:pt x="4411895" y="1457759"/>
                  </a:lnTo>
                  <a:lnTo>
                    <a:pt x="4394943" y="1415318"/>
                  </a:lnTo>
                  <a:lnTo>
                    <a:pt x="4377172" y="1373301"/>
                  </a:lnTo>
                  <a:lnTo>
                    <a:pt x="4358590" y="1331717"/>
                  </a:lnTo>
                  <a:lnTo>
                    <a:pt x="4339209" y="1290577"/>
                  </a:lnTo>
                  <a:lnTo>
                    <a:pt x="4319037" y="1249890"/>
                  </a:lnTo>
                  <a:lnTo>
                    <a:pt x="4298086" y="1209666"/>
                  </a:lnTo>
                  <a:lnTo>
                    <a:pt x="4276364" y="1169915"/>
                  </a:lnTo>
                  <a:lnTo>
                    <a:pt x="4253882" y="1130647"/>
                  </a:lnTo>
                  <a:lnTo>
                    <a:pt x="4230649" y="1091872"/>
                  </a:lnTo>
                  <a:lnTo>
                    <a:pt x="4206676" y="1053600"/>
                  </a:lnTo>
                  <a:lnTo>
                    <a:pt x="4181972" y="1015841"/>
                  </a:lnTo>
                  <a:lnTo>
                    <a:pt x="4156547" y="978605"/>
                  </a:lnTo>
                  <a:lnTo>
                    <a:pt x="4130412" y="941901"/>
                  </a:lnTo>
                  <a:lnTo>
                    <a:pt x="4103575" y="905739"/>
                  </a:lnTo>
                  <a:lnTo>
                    <a:pt x="4076048" y="870130"/>
                  </a:lnTo>
                  <a:lnTo>
                    <a:pt x="4047840" y="835083"/>
                  </a:lnTo>
                  <a:lnTo>
                    <a:pt x="4018960" y="800608"/>
                  </a:lnTo>
                  <a:lnTo>
                    <a:pt x="3989419" y="766715"/>
                  </a:lnTo>
                  <a:lnTo>
                    <a:pt x="3959227" y="733414"/>
                  </a:lnTo>
                  <a:lnTo>
                    <a:pt x="3928393" y="700715"/>
                  </a:lnTo>
                  <a:lnTo>
                    <a:pt x="3896927" y="668628"/>
                  </a:lnTo>
                  <a:lnTo>
                    <a:pt x="3864840" y="637163"/>
                  </a:lnTo>
                  <a:lnTo>
                    <a:pt x="3832141" y="606329"/>
                  </a:lnTo>
                  <a:lnTo>
                    <a:pt x="3798841" y="576137"/>
                  </a:lnTo>
                  <a:lnTo>
                    <a:pt x="3764948" y="546596"/>
                  </a:lnTo>
                  <a:lnTo>
                    <a:pt x="3730473" y="517716"/>
                  </a:lnTo>
                  <a:lnTo>
                    <a:pt x="3695426" y="489508"/>
                  </a:lnTo>
                  <a:lnTo>
                    <a:pt x="3659817" y="461980"/>
                  </a:lnTo>
                  <a:lnTo>
                    <a:pt x="3623655" y="435144"/>
                  </a:lnTo>
                  <a:lnTo>
                    <a:pt x="3586951" y="409009"/>
                  </a:lnTo>
                  <a:lnTo>
                    <a:pt x="3549715" y="383584"/>
                  </a:lnTo>
                  <a:lnTo>
                    <a:pt x="3511955" y="358880"/>
                  </a:lnTo>
                  <a:lnTo>
                    <a:pt x="3473683" y="334907"/>
                  </a:lnTo>
                  <a:lnTo>
                    <a:pt x="3434909" y="311674"/>
                  </a:lnTo>
                  <a:lnTo>
                    <a:pt x="3395641" y="289192"/>
                  </a:lnTo>
                  <a:lnTo>
                    <a:pt x="3355890" y="267470"/>
                  </a:lnTo>
                  <a:lnTo>
                    <a:pt x="3315666" y="246519"/>
                  </a:lnTo>
                  <a:lnTo>
                    <a:pt x="3274979" y="226347"/>
                  </a:lnTo>
                  <a:lnTo>
                    <a:pt x="3233839" y="206966"/>
                  </a:lnTo>
                  <a:lnTo>
                    <a:pt x="3192255" y="188384"/>
                  </a:lnTo>
                  <a:lnTo>
                    <a:pt x="3150237" y="170613"/>
                  </a:lnTo>
                  <a:lnTo>
                    <a:pt x="3107797" y="153661"/>
                  </a:lnTo>
                  <a:lnTo>
                    <a:pt x="3064942" y="137539"/>
                  </a:lnTo>
                  <a:lnTo>
                    <a:pt x="3021683" y="122256"/>
                  </a:lnTo>
                  <a:lnTo>
                    <a:pt x="2978031" y="107823"/>
                  </a:lnTo>
                  <a:lnTo>
                    <a:pt x="2933995" y="94249"/>
                  </a:lnTo>
                  <a:lnTo>
                    <a:pt x="2889584" y="81545"/>
                  </a:lnTo>
                  <a:lnTo>
                    <a:pt x="2844810" y="69720"/>
                  </a:lnTo>
                  <a:lnTo>
                    <a:pt x="2799681" y="58783"/>
                  </a:lnTo>
                  <a:lnTo>
                    <a:pt x="2754208" y="48746"/>
                  </a:lnTo>
                  <a:lnTo>
                    <a:pt x="2708400" y="39618"/>
                  </a:lnTo>
                  <a:lnTo>
                    <a:pt x="2662268" y="31409"/>
                  </a:lnTo>
                  <a:lnTo>
                    <a:pt x="2615821" y="24128"/>
                  </a:lnTo>
                  <a:lnTo>
                    <a:pt x="2569070" y="17786"/>
                  </a:lnTo>
                  <a:lnTo>
                    <a:pt x="2522023" y="12393"/>
                  </a:lnTo>
                  <a:lnTo>
                    <a:pt x="2474692" y="7957"/>
                  </a:lnTo>
                  <a:lnTo>
                    <a:pt x="2427085" y="4491"/>
                  </a:lnTo>
                  <a:lnTo>
                    <a:pt x="2379214" y="2002"/>
                  </a:lnTo>
                  <a:lnTo>
                    <a:pt x="2331087" y="502"/>
                  </a:lnTo>
                  <a:lnTo>
                    <a:pt x="2282715" y="0"/>
                  </a:lnTo>
                  <a:lnTo>
                    <a:pt x="2234343" y="502"/>
                  </a:lnTo>
                  <a:lnTo>
                    <a:pt x="2186216" y="2002"/>
                  </a:lnTo>
                  <a:lnTo>
                    <a:pt x="2138344" y="4491"/>
                  </a:lnTo>
                  <a:lnTo>
                    <a:pt x="2090738" y="7957"/>
                  </a:lnTo>
                  <a:lnTo>
                    <a:pt x="2043407" y="12393"/>
                  </a:lnTo>
                  <a:lnTo>
                    <a:pt x="1996360" y="17786"/>
                  </a:lnTo>
                  <a:lnTo>
                    <a:pt x="1949608" y="24128"/>
                  </a:lnTo>
                  <a:lnTo>
                    <a:pt x="1903162" y="31409"/>
                  </a:lnTo>
                  <a:lnTo>
                    <a:pt x="1857029" y="39618"/>
                  </a:lnTo>
                  <a:lnTo>
                    <a:pt x="1811222" y="48746"/>
                  </a:lnTo>
                  <a:lnTo>
                    <a:pt x="1765749" y="58783"/>
                  </a:lnTo>
                  <a:lnTo>
                    <a:pt x="1720620" y="69720"/>
                  </a:lnTo>
                  <a:lnTo>
                    <a:pt x="1675845" y="81545"/>
                  </a:lnTo>
                  <a:lnTo>
                    <a:pt x="1631435" y="94249"/>
                  </a:lnTo>
                  <a:lnTo>
                    <a:pt x="1587399" y="107823"/>
                  </a:lnTo>
                  <a:lnTo>
                    <a:pt x="1543746" y="122256"/>
                  </a:lnTo>
                  <a:lnTo>
                    <a:pt x="1500488" y="137539"/>
                  </a:lnTo>
                  <a:lnTo>
                    <a:pt x="1457633" y="153661"/>
                  </a:lnTo>
                  <a:lnTo>
                    <a:pt x="1415192" y="170613"/>
                  </a:lnTo>
                  <a:lnTo>
                    <a:pt x="1373175" y="188384"/>
                  </a:lnTo>
                  <a:lnTo>
                    <a:pt x="1331591" y="206966"/>
                  </a:lnTo>
                  <a:lnTo>
                    <a:pt x="1290451" y="226347"/>
                  </a:lnTo>
                  <a:lnTo>
                    <a:pt x="1249764" y="246519"/>
                  </a:lnTo>
                  <a:lnTo>
                    <a:pt x="1209540" y="267470"/>
                  </a:lnTo>
                  <a:lnTo>
                    <a:pt x="1169789" y="289192"/>
                  </a:lnTo>
                  <a:lnTo>
                    <a:pt x="1130521" y="311674"/>
                  </a:lnTo>
                  <a:lnTo>
                    <a:pt x="1091746" y="334907"/>
                  </a:lnTo>
                  <a:lnTo>
                    <a:pt x="1053474" y="358880"/>
                  </a:lnTo>
                  <a:lnTo>
                    <a:pt x="1015715" y="383584"/>
                  </a:lnTo>
                  <a:lnTo>
                    <a:pt x="978478" y="409009"/>
                  </a:lnTo>
                  <a:lnTo>
                    <a:pt x="941774" y="435144"/>
                  </a:lnTo>
                  <a:lnTo>
                    <a:pt x="905613" y="461980"/>
                  </a:lnTo>
                  <a:lnTo>
                    <a:pt x="870004" y="489508"/>
                  </a:lnTo>
                  <a:lnTo>
                    <a:pt x="834957" y="517716"/>
                  </a:lnTo>
                  <a:lnTo>
                    <a:pt x="800482" y="546596"/>
                  </a:lnTo>
                  <a:lnTo>
                    <a:pt x="766589" y="576137"/>
                  </a:lnTo>
                  <a:lnTo>
                    <a:pt x="733288" y="606329"/>
                  </a:lnTo>
                  <a:lnTo>
                    <a:pt x="700589" y="637163"/>
                  </a:lnTo>
                  <a:lnTo>
                    <a:pt x="668502" y="668628"/>
                  </a:lnTo>
                  <a:lnTo>
                    <a:pt x="637037" y="700715"/>
                  </a:lnTo>
                  <a:lnTo>
                    <a:pt x="606203" y="733414"/>
                  </a:lnTo>
                  <a:lnTo>
                    <a:pt x="576011" y="766715"/>
                  </a:lnTo>
                  <a:lnTo>
                    <a:pt x="546470" y="800608"/>
                  </a:lnTo>
                  <a:lnTo>
                    <a:pt x="517590" y="835083"/>
                  </a:lnTo>
                  <a:lnTo>
                    <a:pt x="489382" y="870130"/>
                  </a:lnTo>
                  <a:lnTo>
                    <a:pt x="461854" y="905739"/>
                  </a:lnTo>
                  <a:lnTo>
                    <a:pt x="435018" y="941901"/>
                  </a:lnTo>
                  <a:lnTo>
                    <a:pt x="408882" y="978605"/>
                  </a:lnTo>
                  <a:lnTo>
                    <a:pt x="383458" y="1015841"/>
                  </a:lnTo>
                  <a:lnTo>
                    <a:pt x="358754" y="1053600"/>
                  </a:lnTo>
                  <a:lnTo>
                    <a:pt x="334781" y="1091872"/>
                  </a:lnTo>
                  <a:lnTo>
                    <a:pt x="311548" y="1130647"/>
                  </a:lnTo>
                  <a:lnTo>
                    <a:pt x="289066" y="1169915"/>
                  </a:lnTo>
                  <a:lnTo>
                    <a:pt x="267344" y="1209666"/>
                  </a:lnTo>
                  <a:lnTo>
                    <a:pt x="246392" y="1249890"/>
                  </a:lnTo>
                  <a:lnTo>
                    <a:pt x="226221" y="1290577"/>
                  </a:lnTo>
                  <a:lnTo>
                    <a:pt x="206840" y="1331717"/>
                  </a:lnTo>
                  <a:lnTo>
                    <a:pt x="188258" y="1373301"/>
                  </a:lnTo>
                  <a:lnTo>
                    <a:pt x="170486" y="1415318"/>
                  </a:lnTo>
                  <a:lnTo>
                    <a:pt x="153535" y="1457759"/>
                  </a:lnTo>
                  <a:lnTo>
                    <a:pt x="137412" y="1500614"/>
                  </a:lnTo>
                  <a:lnTo>
                    <a:pt x="122130" y="1543872"/>
                  </a:lnTo>
                  <a:lnTo>
                    <a:pt x="107697" y="1587525"/>
                  </a:lnTo>
                  <a:lnTo>
                    <a:pt x="94123" y="1631561"/>
                  </a:lnTo>
                  <a:lnTo>
                    <a:pt x="81419" y="1675971"/>
                  </a:lnTo>
                  <a:lnTo>
                    <a:pt x="69593" y="1720746"/>
                  </a:lnTo>
                  <a:lnTo>
                    <a:pt x="58657" y="1765875"/>
                  </a:lnTo>
                  <a:lnTo>
                    <a:pt x="48620" y="1811348"/>
                  </a:lnTo>
                  <a:lnTo>
                    <a:pt x="39492" y="1857156"/>
                  </a:lnTo>
                  <a:lnTo>
                    <a:pt x="31283" y="1903288"/>
                  </a:lnTo>
                  <a:lnTo>
                    <a:pt x="24002" y="1949735"/>
                  </a:lnTo>
                  <a:lnTo>
                    <a:pt x="17660" y="1996486"/>
                  </a:lnTo>
                  <a:lnTo>
                    <a:pt x="12266" y="2043533"/>
                  </a:lnTo>
                  <a:lnTo>
                    <a:pt x="7831" y="2090864"/>
                  </a:lnTo>
                  <a:lnTo>
                    <a:pt x="4365" y="2138471"/>
                  </a:lnTo>
                  <a:lnTo>
                    <a:pt x="1876" y="2186342"/>
                  </a:lnTo>
                  <a:lnTo>
                    <a:pt x="376" y="2234469"/>
                  </a:lnTo>
                  <a:lnTo>
                    <a:pt x="0" y="2270695"/>
                  </a:lnTo>
                </a:path>
              </a:pathLst>
            </a:custGeom>
            <a:ln w="52354">
              <a:solidFill>
                <a:srgbClr val="F545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782" y="7719066"/>
            <a:ext cx="125650" cy="1256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782" y="8305436"/>
            <a:ext cx="125650" cy="1256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782" y="8891806"/>
            <a:ext cx="125650" cy="1256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782" y="9478174"/>
            <a:ext cx="125650" cy="1256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782" y="10064544"/>
            <a:ext cx="125650" cy="1256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782" y="10650914"/>
            <a:ext cx="125650" cy="1256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5589" y="8305436"/>
            <a:ext cx="125650" cy="1256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5589" y="7719066"/>
            <a:ext cx="125650" cy="1256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5589" y="8891806"/>
            <a:ext cx="125650" cy="1256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5589" y="9478174"/>
            <a:ext cx="125650" cy="1256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5589" y="10064544"/>
            <a:ext cx="125650" cy="1256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5589" y="10650914"/>
            <a:ext cx="125650" cy="1256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85" y="7719066"/>
            <a:ext cx="125650" cy="1256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85" y="8891806"/>
            <a:ext cx="125650" cy="12565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85" y="8305436"/>
            <a:ext cx="125650" cy="12565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85" y="9478174"/>
            <a:ext cx="125650" cy="12565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85" y="10064544"/>
            <a:ext cx="125650" cy="12565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85" y="10650914"/>
            <a:ext cx="125650" cy="12565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9493" y="8891806"/>
            <a:ext cx="125650" cy="12565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9493" y="9478174"/>
            <a:ext cx="125650" cy="12565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9493" y="10064544"/>
            <a:ext cx="125650" cy="12565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9493" y="10650914"/>
            <a:ext cx="125650" cy="125650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0" y="0"/>
            <a:ext cx="16680180" cy="1654810"/>
          </a:xfrm>
          <a:custGeom>
            <a:avLst/>
            <a:gdLst/>
            <a:ahLst/>
            <a:cxnLst/>
            <a:rect l="l" t="t" r="r" b="b"/>
            <a:pathLst>
              <a:path w="16680180" h="1654810">
                <a:moveTo>
                  <a:pt x="16680120" y="0"/>
                </a:moveTo>
                <a:lnTo>
                  <a:pt x="0" y="0"/>
                </a:lnTo>
                <a:lnTo>
                  <a:pt x="0" y="1654399"/>
                </a:lnTo>
                <a:lnTo>
                  <a:pt x="15397437" y="1654399"/>
                </a:lnTo>
                <a:lnTo>
                  <a:pt x="15445524" y="1653515"/>
                </a:lnTo>
                <a:lnTo>
                  <a:pt x="15493165" y="1650881"/>
                </a:lnTo>
                <a:lnTo>
                  <a:pt x="15540328" y="1646530"/>
                </a:lnTo>
                <a:lnTo>
                  <a:pt x="15586982" y="1640492"/>
                </a:lnTo>
                <a:lnTo>
                  <a:pt x="15633097" y="1632798"/>
                </a:lnTo>
                <a:lnTo>
                  <a:pt x="15678641" y="1623479"/>
                </a:lnTo>
                <a:lnTo>
                  <a:pt x="15723583" y="1612567"/>
                </a:lnTo>
                <a:lnTo>
                  <a:pt x="15767893" y="1600092"/>
                </a:lnTo>
                <a:lnTo>
                  <a:pt x="15811539" y="1586085"/>
                </a:lnTo>
                <a:lnTo>
                  <a:pt x="15854490" y="1570577"/>
                </a:lnTo>
                <a:lnTo>
                  <a:pt x="15896715" y="1553600"/>
                </a:lnTo>
                <a:lnTo>
                  <a:pt x="15938184" y="1535184"/>
                </a:lnTo>
                <a:lnTo>
                  <a:pt x="15978865" y="1515360"/>
                </a:lnTo>
                <a:lnTo>
                  <a:pt x="16018727" y="1494159"/>
                </a:lnTo>
                <a:lnTo>
                  <a:pt x="16057740" y="1471613"/>
                </a:lnTo>
                <a:lnTo>
                  <a:pt x="16095872" y="1447751"/>
                </a:lnTo>
                <a:lnTo>
                  <a:pt x="16133092" y="1422606"/>
                </a:lnTo>
                <a:lnTo>
                  <a:pt x="16169369" y="1396209"/>
                </a:lnTo>
                <a:lnTo>
                  <a:pt x="16204673" y="1368589"/>
                </a:lnTo>
                <a:lnTo>
                  <a:pt x="16238972" y="1339779"/>
                </a:lnTo>
                <a:lnTo>
                  <a:pt x="16272235" y="1309809"/>
                </a:lnTo>
                <a:lnTo>
                  <a:pt x="16304431" y="1278711"/>
                </a:lnTo>
                <a:lnTo>
                  <a:pt x="16335530" y="1246514"/>
                </a:lnTo>
                <a:lnTo>
                  <a:pt x="16365500" y="1213251"/>
                </a:lnTo>
                <a:lnTo>
                  <a:pt x="16394310" y="1178952"/>
                </a:lnTo>
                <a:lnTo>
                  <a:pt x="16421929" y="1143648"/>
                </a:lnTo>
                <a:lnTo>
                  <a:pt x="16448327" y="1107371"/>
                </a:lnTo>
                <a:lnTo>
                  <a:pt x="16473472" y="1070151"/>
                </a:lnTo>
                <a:lnTo>
                  <a:pt x="16497333" y="1032019"/>
                </a:lnTo>
                <a:lnTo>
                  <a:pt x="16519880" y="993007"/>
                </a:lnTo>
                <a:lnTo>
                  <a:pt x="16541080" y="953144"/>
                </a:lnTo>
                <a:lnTo>
                  <a:pt x="16560904" y="912463"/>
                </a:lnTo>
                <a:lnTo>
                  <a:pt x="16579321" y="870995"/>
                </a:lnTo>
                <a:lnTo>
                  <a:pt x="16596298" y="828769"/>
                </a:lnTo>
                <a:lnTo>
                  <a:pt x="16611806" y="785818"/>
                </a:lnTo>
                <a:lnTo>
                  <a:pt x="16625813" y="742172"/>
                </a:lnTo>
                <a:lnTo>
                  <a:pt x="16638288" y="697863"/>
                </a:lnTo>
                <a:lnTo>
                  <a:pt x="16649200" y="652920"/>
                </a:lnTo>
                <a:lnTo>
                  <a:pt x="16658519" y="607376"/>
                </a:lnTo>
                <a:lnTo>
                  <a:pt x="16666212" y="561262"/>
                </a:lnTo>
                <a:lnTo>
                  <a:pt x="16672250" y="514607"/>
                </a:lnTo>
                <a:lnTo>
                  <a:pt x="16676602" y="467444"/>
                </a:lnTo>
                <a:lnTo>
                  <a:pt x="16679235" y="419803"/>
                </a:lnTo>
                <a:lnTo>
                  <a:pt x="16680120" y="371716"/>
                </a:lnTo>
                <a:lnTo>
                  <a:pt x="16680120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О</a:t>
            </a:r>
            <a:r>
              <a:rPr spc="135" dirty="0"/>
              <a:t>Т</a:t>
            </a:r>
            <a:r>
              <a:rPr spc="-395" dirty="0"/>
              <a:t>Р</a:t>
            </a:r>
            <a:r>
              <a:rPr spc="-85" dirty="0"/>
              <a:t>А</a:t>
            </a:r>
            <a:r>
              <a:rPr spc="130" dirty="0"/>
              <a:t>СЛ</a:t>
            </a:r>
            <a:r>
              <a:rPr spc="95" dirty="0"/>
              <a:t>И</a:t>
            </a:r>
            <a:r>
              <a:rPr spc="60" dirty="0"/>
              <a:t>,</a:t>
            </a:r>
            <a:r>
              <a:rPr spc="-919" dirty="0"/>
              <a:t> </a:t>
            </a:r>
            <a:r>
              <a:rPr spc="320" dirty="0"/>
              <a:t>С</a:t>
            </a:r>
            <a:r>
              <a:rPr spc="-645" dirty="0"/>
              <a:t> </a:t>
            </a:r>
            <a:r>
              <a:rPr spc="50" dirty="0"/>
              <a:t>КОТОРЫМИ</a:t>
            </a:r>
            <a:r>
              <a:rPr spc="-650" dirty="0"/>
              <a:t> </a:t>
            </a:r>
            <a:r>
              <a:rPr spc="-295" dirty="0"/>
              <a:t>Р</a:t>
            </a:r>
            <a:r>
              <a:rPr spc="229" dirty="0"/>
              <a:t>АБ</a:t>
            </a:r>
            <a:r>
              <a:rPr spc="15" dirty="0"/>
              <a:t>О</a:t>
            </a:r>
            <a:r>
              <a:rPr spc="-325" dirty="0"/>
              <a:t>Т</a:t>
            </a:r>
            <a:r>
              <a:rPr spc="229" dirty="0"/>
              <a:t>АЕМ</a:t>
            </a: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55943" y="3360630"/>
            <a:ext cx="1880832" cy="186486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55943" y="6478789"/>
            <a:ext cx="1880832" cy="18775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64313" y="3360630"/>
            <a:ext cx="1885282" cy="186486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64313" y="6478789"/>
            <a:ext cx="1885282" cy="1952297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244208" y="3653419"/>
            <a:ext cx="4000500" cy="134556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70"/>
              </a:spcBef>
            </a:pPr>
            <a:r>
              <a:rPr sz="3100" spc="195" dirty="0">
                <a:solidFill>
                  <a:srgbClr val="1D1D1D"/>
                </a:solidFill>
                <a:latin typeface="Tahoma"/>
                <a:cs typeface="Tahoma"/>
              </a:rPr>
              <a:t>Cклады</a:t>
            </a:r>
            <a:r>
              <a:rPr sz="3100" spc="-9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100" spc="55" dirty="0">
                <a:solidFill>
                  <a:srgbClr val="1D1D1D"/>
                </a:solidFill>
                <a:latin typeface="Tahoma"/>
                <a:cs typeface="Tahoma"/>
              </a:rPr>
              <a:t>и </a:t>
            </a:r>
            <a:r>
              <a:rPr sz="3100" spc="140" dirty="0">
                <a:solidFill>
                  <a:srgbClr val="1D1D1D"/>
                </a:solidFill>
                <a:latin typeface="Tahoma"/>
                <a:cs typeface="Tahoma"/>
              </a:rPr>
              <a:t>распределительные </a:t>
            </a:r>
            <a:r>
              <a:rPr sz="3100" spc="135" dirty="0">
                <a:solidFill>
                  <a:srgbClr val="1D1D1D"/>
                </a:solidFill>
                <a:latin typeface="Tahoma"/>
                <a:cs typeface="Tahoma"/>
              </a:rPr>
              <a:t>центры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44208" y="7205907"/>
            <a:ext cx="1401445" cy="5022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00" spc="114" dirty="0">
                <a:solidFill>
                  <a:srgbClr val="1D1D1D"/>
                </a:solidFill>
                <a:latin typeface="Tahoma"/>
                <a:cs typeface="Tahoma"/>
              </a:rPr>
              <a:t>Ритейл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629909" y="4075028"/>
            <a:ext cx="2809875" cy="5022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00" spc="155" dirty="0">
                <a:solidFill>
                  <a:srgbClr val="1D1D1D"/>
                </a:solidFill>
                <a:latin typeface="Tahoma"/>
                <a:cs typeface="Tahoma"/>
              </a:rPr>
              <a:t>Производства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629909" y="6887613"/>
            <a:ext cx="2305685" cy="92392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70"/>
              </a:spcBef>
            </a:pPr>
            <a:r>
              <a:rPr sz="3100" spc="145" dirty="0">
                <a:solidFill>
                  <a:srgbClr val="1D1D1D"/>
                </a:solidFill>
                <a:latin typeface="Tahoma"/>
                <a:cs typeface="Tahoma"/>
              </a:rPr>
              <a:t>Курьерская </a:t>
            </a:r>
            <a:r>
              <a:rPr sz="3100" spc="150" dirty="0">
                <a:solidFill>
                  <a:srgbClr val="1D1D1D"/>
                </a:solidFill>
                <a:latin typeface="Tahoma"/>
                <a:cs typeface="Tahoma"/>
              </a:rPr>
              <a:t>доставка</a:t>
            </a:r>
            <a:endParaRPr sz="31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7369488" y="376951"/>
            <a:ext cx="1631314" cy="265430"/>
            <a:chOff x="17369488" y="376951"/>
            <a:chExt cx="1631314" cy="265430"/>
          </a:xfrm>
        </p:grpSpPr>
        <p:sp>
          <p:nvSpPr>
            <p:cNvPr id="35" name="object 35"/>
            <p:cNvSpPr/>
            <p:nvPr/>
          </p:nvSpPr>
          <p:spPr>
            <a:xfrm>
              <a:off x="18175376" y="376954"/>
              <a:ext cx="825500" cy="265430"/>
            </a:xfrm>
            <a:custGeom>
              <a:avLst/>
              <a:gdLst/>
              <a:ahLst/>
              <a:cxnLst/>
              <a:rect l="l" t="t" r="r" b="b"/>
              <a:pathLst>
                <a:path w="825500" h="265430">
                  <a:moveTo>
                    <a:pt x="445058" y="0"/>
                  </a:moveTo>
                  <a:lnTo>
                    <a:pt x="383705" y="0"/>
                  </a:lnTo>
                  <a:lnTo>
                    <a:pt x="303987" y="215544"/>
                  </a:lnTo>
                  <a:lnTo>
                    <a:pt x="251129" y="69049"/>
                  </a:lnTo>
                  <a:lnTo>
                    <a:pt x="194652" y="69049"/>
                  </a:lnTo>
                  <a:lnTo>
                    <a:pt x="141058" y="215544"/>
                  </a:lnTo>
                  <a:lnTo>
                    <a:pt x="61341" y="0"/>
                  </a:lnTo>
                  <a:lnTo>
                    <a:pt x="0" y="0"/>
                  </a:lnTo>
                  <a:lnTo>
                    <a:pt x="99453" y="264871"/>
                  </a:lnTo>
                  <a:lnTo>
                    <a:pt x="182664" y="264871"/>
                  </a:lnTo>
                  <a:lnTo>
                    <a:pt x="222529" y="143217"/>
                  </a:lnTo>
                  <a:lnTo>
                    <a:pt x="262394" y="264871"/>
                  </a:lnTo>
                  <a:lnTo>
                    <a:pt x="345795" y="264871"/>
                  </a:lnTo>
                  <a:lnTo>
                    <a:pt x="445058" y="0"/>
                  </a:lnTo>
                  <a:close/>
                </a:path>
                <a:path w="825500" h="265430">
                  <a:moveTo>
                    <a:pt x="825373" y="101409"/>
                  </a:moveTo>
                  <a:lnTo>
                    <a:pt x="816965" y="62255"/>
                  </a:lnTo>
                  <a:lnTo>
                    <a:pt x="794321" y="29921"/>
                  </a:lnTo>
                  <a:lnTo>
                    <a:pt x="763066" y="9398"/>
                  </a:lnTo>
                  <a:lnTo>
                    <a:pt x="763066" y="101409"/>
                  </a:lnTo>
                  <a:lnTo>
                    <a:pt x="763066" y="163474"/>
                  </a:lnTo>
                  <a:lnTo>
                    <a:pt x="745172" y="204571"/>
                  </a:lnTo>
                  <a:lnTo>
                    <a:pt x="702119" y="221653"/>
                  </a:lnTo>
                  <a:lnTo>
                    <a:pt x="584669" y="221653"/>
                  </a:lnTo>
                  <a:lnTo>
                    <a:pt x="541604" y="204571"/>
                  </a:lnTo>
                  <a:lnTo>
                    <a:pt x="523709" y="163474"/>
                  </a:lnTo>
                  <a:lnTo>
                    <a:pt x="523709" y="101409"/>
                  </a:lnTo>
                  <a:lnTo>
                    <a:pt x="541604" y="60413"/>
                  </a:lnTo>
                  <a:lnTo>
                    <a:pt x="584669" y="43408"/>
                  </a:lnTo>
                  <a:lnTo>
                    <a:pt x="702119" y="43408"/>
                  </a:lnTo>
                  <a:lnTo>
                    <a:pt x="745172" y="60413"/>
                  </a:lnTo>
                  <a:lnTo>
                    <a:pt x="763066" y="101409"/>
                  </a:lnTo>
                  <a:lnTo>
                    <a:pt x="763066" y="9398"/>
                  </a:lnTo>
                  <a:lnTo>
                    <a:pt x="719150" y="12"/>
                  </a:lnTo>
                  <a:lnTo>
                    <a:pt x="567639" y="12"/>
                  </a:lnTo>
                  <a:lnTo>
                    <a:pt x="526427" y="8140"/>
                  </a:lnTo>
                  <a:lnTo>
                    <a:pt x="492467" y="29921"/>
                  </a:lnTo>
                  <a:lnTo>
                    <a:pt x="469823" y="62255"/>
                  </a:lnTo>
                  <a:lnTo>
                    <a:pt x="461416" y="101409"/>
                  </a:lnTo>
                  <a:lnTo>
                    <a:pt x="461416" y="163474"/>
                  </a:lnTo>
                  <a:lnTo>
                    <a:pt x="469404" y="202412"/>
                  </a:lnTo>
                  <a:lnTo>
                    <a:pt x="492417" y="235280"/>
                  </a:lnTo>
                  <a:lnTo>
                    <a:pt x="526834" y="257238"/>
                  </a:lnTo>
                  <a:lnTo>
                    <a:pt x="567639" y="264871"/>
                  </a:lnTo>
                  <a:lnTo>
                    <a:pt x="719124" y="264871"/>
                  </a:lnTo>
                  <a:lnTo>
                    <a:pt x="759929" y="257238"/>
                  </a:lnTo>
                  <a:lnTo>
                    <a:pt x="794359" y="235280"/>
                  </a:lnTo>
                  <a:lnTo>
                    <a:pt x="806030" y="221653"/>
                  </a:lnTo>
                  <a:lnTo>
                    <a:pt x="811136" y="214363"/>
                  </a:lnTo>
                  <a:lnTo>
                    <a:pt x="817359" y="202412"/>
                  </a:lnTo>
                  <a:lnTo>
                    <a:pt x="821817" y="189953"/>
                  </a:lnTo>
                  <a:lnTo>
                    <a:pt x="824484" y="176974"/>
                  </a:lnTo>
                  <a:lnTo>
                    <a:pt x="825373" y="163474"/>
                  </a:lnTo>
                  <a:lnTo>
                    <a:pt x="825373" y="101409"/>
                  </a:lnTo>
                  <a:close/>
                </a:path>
              </a:pathLst>
            </a:custGeom>
            <a:solidFill>
              <a:srgbClr val="FF9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369485" y="376954"/>
              <a:ext cx="767715" cy="265430"/>
            </a:xfrm>
            <a:custGeom>
              <a:avLst/>
              <a:gdLst/>
              <a:ahLst/>
              <a:cxnLst/>
              <a:rect l="l" t="t" r="r" b="b"/>
              <a:pathLst>
                <a:path w="767715" h="265430">
                  <a:moveTo>
                    <a:pt x="317741" y="0"/>
                  </a:moveTo>
                  <a:lnTo>
                    <a:pt x="255422" y="0"/>
                  </a:lnTo>
                  <a:lnTo>
                    <a:pt x="255422" y="198716"/>
                  </a:lnTo>
                  <a:lnTo>
                    <a:pt x="62699" y="0"/>
                  </a:lnTo>
                  <a:lnTo>
                    <a:pt x="0" y="0"/>
                  </a:lnTo>
                  <a:lnTo>
                    <a:pt x="0" y="264871"/>
                  </a:lnTo>
                  <a:lnTo>
                    <a:pt x="62699" y="264871"/>
                  </a:lnTo>
                  <a:lnTo>
                    <a:pt x="62699" y="67424"/>
                  </a:lnTo>
                  <a:lnTo>
                    <a:pt x="255422" y="264947"/>
                  </a:lnTo>
                  <a:lnTo>
                    <a:pt x="317741" y="264871"/>
                  </a:lnTo>
                  <a:lnTo>
                    <a:pt x="317741" y="0"/>
                  </a:lnTo>
                  <a:close/>
                </a:path>
                <a:path w="767715" h="265430">
                  <a:moveTo>
                    <a:pt x="422592" y="0"/>
                  </a:moveTo>
                  <a:lnTo>
                    <a:pt x="359892" y="0"/>
                  </a:lnTo>
                  <a:lnTo>
                    <a:pt x="359892" y="264871"/>
                  </a:lnTo>
                  <a:lnTo>
                    <a:pt x="422592" y="264871"/>
                  </a:lnTo>
                  <a:lnTo>
                    <a:pt x="422592" y="0"/>
                  </a:lnTo>
                  <a:close/>
                </a:path>
                <a:path w="767715" h="265430">
                  <a:moveTo>
                    <a:pt x="767600" y="228"/>
                  </a:moveTo>
                  <a:lnTo>
                    <a:pt x="461670" y="228"/>
                  </a:lnTo>
                  <a:lnTo>
                    <a:pt x="461670" y="43408"/>
                  </a:lnTo>
                  <a:lnTo>
                    <a:pt x="583577" y="43408"/>
                  </a:lnTo>
                  <a:lnTo>
                    <a:pt x="583577" y="264388"/>
                  </a:lnTo>
                  <a:lnTo>
                    <a:pt x="645693" y="264388"/>
                  </a:lnTo>
                  <a:lnTo>
                    <a:pt x="645693" y="43408"/>
                  </a:lnTo>
                  <a:lnTo>
                    <a:pt x="767600" y="43408"/>
                  </a:lnTo>
                  <a:lnTo>
                    <a:pt x="767600" y="228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19046418" y="376954"/>
            <a:ext cx="681355" cy="265430"/>
          </a:xfrm>
          <a:custGeom>
            <a:avLst/>
            <a:gdLst/>
            <a:ahLst/>
            <a:cxnLst/>
            <a:rect l="l" t="t" r="r" b="b"/>
            <a:pathLst>
              <a:path w="681355" h="265430">
                <a:moveTo>
                  <a:pt x="318681" y="91808"/>
                </a:moveTo>
                <a:lnTo>
                  <a:pt x="305739" y="45897"/>
                </a:lnTo>
                <a:lnTo>
                  <a:pt x="303987" y="43421"/>
                </a:lnTo>
                <a:lnTo>
                  <a:pt x="298665" y="35877"/>
                </a:lnTo>
                <a:lnTo>
                  <a:pt x="259295" y="6959"/>
                </a:lnTo>
                <a:lnTo>
                  <a:pt x="256387" y="6007"/>
                </a:lnTo>
                <a:lnTo>
                  <a:pt x="256387" y="91808"/>
                </a:lnTo>
                <a:lnTo>
                  <a:pt x="255447" y="101434"/>
                </a:lnTo>
                <a:lnTo>
                  <a:pt x="224917" y="136804"/>
                </a:lnTo>
                <a:lnTo>
                  <a:pt x="205498" y="140385"/>
                </a:lnTo>
                <a:lnTo>
                  <a:pt x="62306" y="140385"/>
                </a:lnTo>
                <a:lnTo>
                  <a:pt x="62306" y="43421"/>
                </a:lnTo>
                <a:lnTo>
                  <a:pt x="205498" y="43421"/>
                </a:lnTo>
                <a:lnTo>
                  <a:pt x="241376" y="57632"/>
                </a:lnTo>
                <a:lnTo>
                  <a:pt x="256387" y="91808"/>
                </a:lnTo>
                <a:lnTo>
                  <a:pt x="256387" y="6007"/>
                </a:lnTo>
                <a:lnTo>
                  <a:pt x="247510" y="3098"/>
                </a:lnTo>
                <a:lnTo>
                  <a:pt x="235254" y="774"/>
                </a:lnTo>
                <a:lnTo>
                  <a:pt x="222516" y="0"/>
                </a:lnTo>
                <a:lnTo>
                  <a:pt x="0" y="0"/>
                </a:lnTo>
                <a:lnTo>
                  <a:pt x="0" y="264871"/>
                </a:lnTo>
                <a:lnTo>
                  <a:pt x="62306" y="264871"/>
                </a:lnTo>
                <a:lnTo>
                  <a:pt x="62306" y="183603"/>
                </a:lnTo>
                <a:lnTo>
                  <a:pt x="162534" y="183603"/>
                </a:lnTo>
                <a:lnTo>
                  <a:pt x="242646" y="264871"/>
                </a:lnTo>
                <a:lnTo>
                  <a:pt x="314439" y="264871"/>
                </a:lnTo>
                <a:lnTo>
                  <a:pt x="234302" y="183603"/>
                </a:lnTo>
                <a:lnTo>
                  <a:pt x="233934" y="183222"/>
                </a:lnTo>
                <a:lnTo>
                  <a:pt x="276885" y="167627"/>
                </a:lnTo>
                <a:lnTo>
                  <a:pt x="303847" y="140385"/>
                </a:lnTo>
                <a:lnTo>
                  <a:pt x="307467" y="134747"/>
                </a:lnTo>
                <a:lnTo>
                  <a:pt x="312369" y="124548"/>
                </a:lnTo>
                <a:lnTo>
                  <a:pt x="315887" y="113982"/>
                </a:lnTo>
                <a:lnTo>
                  <a:pt x="317982" y="103073"/>
                </a:lnTo>
                <a:lnTo>
                  <a:pt x="318681" y="91808"/>
                </a:lnTo>
                <a:close/>
              </a:path>
              <a:path w="681355" h="265430">
                <a:moveTo>
                  <a:pt x="680732" y="264871"/>
                </a:moveTo>
                <a:lnTo>
                  <a:pt x="561721" y="122821"/>
                </a:lnTo>
                <a:lnTo>
                  <a:pt x="680339" y="0"/>
                </a:lnTo>
                <a:lnTo>
                  <a:pt x="615708" y="0"/>
                </a:lnTo>
                <a:lnTo>
                  <a:pt x="421640" y="196342"/>
                </a:lnTo>
                <a:lnTo>
                  <a:pt x="421640" y="0"/>
                </a:lnTo>
                <a:lnTo>
                  <a:pt x="359321" y="0"/>
                </a:lnTo>
                <a:lnTo>
                  <a:pt x="359321" y="264871"/>
                </a:lnTo>
                <a:lnTo>
                  <a:pt x="423951" y="264871"/>
                </a:lnTo>
                <a:lnTo>
                  <a:pt x="520890" y="164020"/>
                </a:lnTo>
                <a:lnTo>
                  <a:pt x="605637" y="264871"/>
                </a:lnTo>
                <a:lnTo>
                  <a:pt x="680732" y="264871"/>
                </a:lnTo>
                <a:close/>
              </a:path>
            </a:pathLst>
          </a:custGeom>
          <a:solidFill>
            <a:srgbClr val="FF9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004720" y="376951"/>
            <a:ext cx="318770" cy="265430"/>
          </a:xfrm>
          <a:custGeom>
            <a:avLst/>
            <a:gdLst/>
            <a:ahLst/>
            <a:cxnLst/>
            <a:rect l="l" t="t" r="r" b="b"/>
            <a:pathLst>
              <a:path w="318769" h="265430">
                <a:moveTo>
                  <a:pt x="318503" y="0"/>
                </a:moveTo>
                <a:lnTo>
                  <a:pt x="255803" y="0"/>
                </a:lnTo>
                <a:lnTo>
                  <a:pt x="255803" y="221637"/>
                </a:lnTo>
                <a:lnTo>
                  <a:pt x="123451" y="221637"/>
                </a:lnTo>
                <a:lnTo>
                  <a:pt x="80500" y="204559"/>
                </a:lnTo>
                <a:lnTo>
                  <a:pt x="62689" y="163460"/>
                </a:lnTo>
                <a:lnTo>
                  <a:pt x="62689" y="0"/>
                </a:lnTo>
                <a:lnTo>
                  <a:pt x="0" y="0"/>
                </a:lnTo>
                <a:lnTo>
                  <a:pt x="0" y="163471"/>
                </a:lnTo>
                <a:lnTo>
                  <a:pt x="531" y="173609"/>
                </a:lnTo>
                <a:lnTo>
                  <a:pt x="13115" y="211763"/>
                </a:lnTo>
                <a:lnTo>
                  <a:pt x="38699" y="241485"/>
                </a:lnTo>
                <a:lnTo>
                  <a:pt x="75317" y="260299"/>
                </a:lnTo>
                <a:lnTo>
                  <a:pt x="106614" y="264871"/>
                </a:lnTo>
                <a:lnTo>
                  <a:pt x="318503" y="264871"/>
                </a:lnTo>
                <a:lnTo>
                  <a:pt x="318503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004717" y="5528627"/>
            <a:ext cx="3099435" cy="5780405"/>
          </a:xfrm>
          <a:custGeom>
            <a:avLst/>
            <a:gdLst/>
            <a:ahLst/>
            <a:cxnLst/>
            <a:rect l="l" t="t" r="r" b="b"/>
            <a:pathLst>
              <a:path w="3099434" h="5780405">
                <a:moveTo>
                  <a:pt x="3099381" y="0"/>
                </a:moveTo>
                <a:lnTo>
                  <a:pt x="1570632" y="0"/>
                </a:lnTo>
                <a:lnTo>
                  <a:pt x="1522614" y="720"/>
                </a:lnTo>
                <a:lnTo>
                  <a:pt x="1474953" y="2866"/>
                </a:lnTo>
                <a:lnTo>
                  <a:pt x="1427672" y="6418"/>
                </a:lnTo>
                <a:lnTo>
                  <a:pt x="1380791" y="11356"/>
                </a:lnTo>
                <a:lnTo>
                  <a:pt x="1334329" y="17658"/>
                </a:lnTo>
                <a:lnTo>
                  <a:pt x="1288308" y="25304"/>
                </a:lnTo>
                <a:lnTo>
                  <a:pt x="1242749" y="34275"/>
                </a:lnTo>
                <a:lnTo>
                  <a:pt x="1197671" y="44548"/>
                </a:lnTo>
                <a:lnTo>
                  <a:pt x="1153095" y="56104"/>
                </a:lnTo>
                <a:lnTo>
                  <a:pt x="1109042" y="68922"/>
                </a:lnTo>
                <a:lnTo>
                  <a:pt x="1065532" y="82981"/>
                </a:lnTo>
                <a:lnTo>
                  <a:pt x="1022586" y="98262"/>
                </a:lnTo>
                <a:lnTo>
                  <a:pt x="980225" y="114743"/>
                </a:lnTo>
                <a:lnTo>
                  <a:pt x="938469" y="132404"/>
                </a:lnTo>
                <a:lnTo>
                  <a:pt x="897337" y="151224"/>
                </a:lnTo>
                <a:lnTo>
                  <a:pt x="856852" y="171183"/>
                </a:lnTo>
                <a:lnTo>
                  <a:pt x="817034" y="192261"/>
                </a:lnTo>
                <a:lnTo>
                  <a:pt x="777903" y="214436"/>
                </a:lnTo>
                <a:lnTo>
                  <a:pt x="739479" y="237689"/>
                </a:lnTo>
                <a:lnTo>
                  <a:pt x="701783" y="261998"/>
                </a:lnTo>
                <a:lnTo>
                  <a:pt x="664836" y="287344"/>
                </a:lnTo>
                <a:lnTo>
                  <a:pt x="628658" y="313705"/>
                </a:lnTo>
                <a:lnTo>
                  <a:pt x="593270" y="341061"/>
                </a:lnTo>
                <a:lnTo>
                  <a:pt x="558692" y="369392"/>
                </a:lnTo>
                <a:lnTo>
                  <a:pt x="524945" y="398676"/>
                </a:lnTo>
                <a:lnTo>
                  <a:pt x="492050" y="428895"/>
                </a:lnTo>
                <a:lnTo>
                  <a:pt x="460026" y="460026"/>
                </a:lnTo>
                <a:lnTo>
                  <a:pt x="428895" y="492050"/>
                </a:lnTo>
                <a:lnTo>
                  <a:pt x="398676" y="524945"/>
                </a:lnTo>
                <a:lnTo>
                  <a:pt x="369392" y="558692"/>
                </a:lnTo>
                <a:lnTo>
                  <a:pt x="341061" y="593270"/>
                </a:lnTo>
                <a:lnTo>
                  <a:pt x="313705" y="628658"/>
                </a:lnTo>
                <a:lnTo>
                  <a:pt x="287344" y="664836"/>
                </a:lnTo>
                <a:lnTo>
                  <a:pt x="261998" y="701783"/>
                </a:lnTo>
                <a:lnTo>
                  <a:pt x="237689" y="739479"/>
                </a:lnTo>
                <a:lnTo>
                  <a:pt x="214436" y="777903"/>
                </a:lnTo>
                <a:lnTo>
                  <a:pt x="192261" y="817034"/>
                </a:lnTo>
                <a:lnTo>
                  <a:pt x="171183" y="856852"/>
                </a:lnTo>
                <a:lnTo>
                  <a:pt x="151224" y="897337"/>
                </a:lnTo>
                <a:lnTo>
                  <a:pt x="132404" y="938469"/>
                </a:lnTo>
                <a:lnTo>
                  <a:pt x="114743" y="980225"/>
                </a:lnTo>
                <a:lnTo>
                  <a:pt x="98262" y="1022586"/>
                </a:lnTo>
                <a:lnTo>
                  <a:pt x="82981" y="1065532"/>
                </a:lnTo>
                <a:lnTo>
                  <a:pt x="68922" y="1109042"/>
                </a:lnTo>
                <a:lnTo>
                  <a:pt x="56104" y="1153095"/>
                </a:lnTo>
                <a:lnTo>
                  <a:pt x="44548" y="1197671"/>
                </a:lnTo>
                <a:lnTo>
                  <a:pt x="34275" y="1242749"/>
                </a:lnTo>
                <a:lnTo>
                  <a:pt x="25304" y="1288308"/>
                </a:lnTo>
                <a:lnTo>
                  <a:pt x="17658" y="1334329"/>
                </a:lnTo>
                <a:lnTo>
                  <a:pt x="11356" y="1380791"/>
                </a:lnTo>
                <a:lnTo>
                  <a:pt x="6418" y="1427672"/>
                </a:lnTo>
                <a:lnTo>
                  <a:pt x="2866" y="1474953"/>
                </a:lnTo>
                <a:lnTo>
                  <a:pt x="720" y="1522614"/>
                </a:lnTo>
                <a:lnTo>
                  <a:pt x="0" y="1570632"/>
                </a:lnTo>
                <a:lnTo>
                  <a:pt x="0" y="5779928"/>
                </a:lnTo>
                <a:lnTo>
                  <a:pt x="3099381" y="5779928"/>
                </a:lnTo>
                <a:lnTo>
                  <a:pt x="3099381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04554" y="9025712"/>
            <a:ext cx="4566285" cy="2283460"/>
          </a:xfrm>
          <a:custGeom>
            <a:avLst/>
            <a:gdLst/>
            <a:ahLst/>
            <a:cxnLst/>
            <a:rect l="l" t="t" r="r" b="b"/>
            <a:pathLst>
              <a:path w="4566284" h="2283459">
                <a:moveTo>
                  <a:pt x="4565682" y="2282843"/>
                </a:moveTo>
                <a:lnTo>
                  <a:pt x="4565180" y="2234469"/>
                </a:lnTo>
                <a:lnTo>
                  <a:pt x="4563680" y="2186342"/>
                </a:lnTo>
                <a:lnTo>
                  <a:pt x="4561191" y="2138471"/>
                </a:lnTo>
                <a:lnTo>
                  <a:pt x="4557725" y="2090864"/>
                </a:lnTo>
                <a:lnTo>
                  <a:pt x="4553289" y="2043533"/>
                </a:lnTo>
                <a:lnTo>
                  <a:pt x="4547896" y="1996486"/>
                </a:lnTo>
                <a:lnTo>
                  <a:pt x="4541554" y="1949735"/>
                </a:lnTo>
                <a:lnTo>
                  <a:pt x="4534273" y="1903288"/>
                </a:lnTo>
                <a:lnTo>
                  <a:pt x="4526064" y="1857156"/>
                </a:lnTo>
                <a:lnTo>
                  <a:pt x="4516936" y="1811348"/>
                </a:lnTo>
                <a:lnTo>
                  <a:pt x="4506898" y="1765875"/>
                </a:lnTo>
                <a:lnTo>
                  <a:pt x="4495962" y="1720746"/>
                </a:lnTo>
                <a:lnTo>
                  <a:pt x="4484137" y="1675971"/>
                </a:lnTo>
                <a:lnTo>
                  <a:pt x="4471433" y="1631561"/>
                </a:lnTo>
                <a:lnTo>
                  <a:pt x="4457859" y="1587525"/>
                </a:lnTo>
                <a:lnTo>
                  <a:pt x="4443426" y="1543872"/>
                </a:lnTo>
                <a:lnTo>
                  <a:pt x="4428143" y="1500614"/>
                </a:lnTo>
                <a:lnTo>
                  <a:pt x="4412021" y="1457759"/>
                </a:lnTo>
                <a:lnTo>
                  <a:pt x="4395069" y="1415318"/>
                </a:lnTo>
                <a:lnTo>
                  <a:pt x="4377298" y="1373301"/>
                </a:lnTo>
                <a:lnTo>
                  <a:pt x="4358716" y="1331717"/>
                </a:lnTo>
                <a:lnTo>
                  <a:pt x="4339335" y="1290577"/>
                </a:lnTo>
                <a:lnTo>
                  <a:pt x="4319163" y="1249890"/>
                </a:lnTo>
                <a:lnTo>
                  <a:pt x="4298212" y="1209666"/>
                </a:lnTo>
                <a:lnTo>
                  <a:pt x="4276490" y="1169915"/>
                </a:lnTo>
                <a:lnTo>
                  <a:pt x="4254008" y="1130647"/>
                </a:lnTo>
                <a:lnTo>
                  <a:pt x="4230775" y="1091872"/>
                </a:lnTo>
                <a:lnTo>
                  <a:pt x="4206802" y="1053600"/>
                </a:lnTo>
                <a:lnTo>
                  <a:pt x="4182098" y="1015841"/>
                </a:lnTo>
                <a:lnTo>
                  <a:pt x="4156673" y="978605"/>
                </a:lnTo>
                <a:lnTo>
                  <a:pt x="4130538" y="941901"/>
                </a:lnTo>
                <a:lnTo>
                  <a:pt x="4103702" y="905739"/>
                </a:lnTo>
                <a:lnTo>
                  <a:pt x="4076174" y="870130"/>
                </a:lnTo>
                <a:lnTo>
                  <a:pt x="4047966" y="835083"/>
                </a:lnTo>
                <a:lnTo>
                  <a:pt x="4019086" y="800608"/>
                </a:lnTo>
                <a:lnTo>
                  <a:pt x="3989545" y="766715"/>
                </a:lnTo>
                <a:lnTo>
                  <a:pt x="3959353" y="733414"/>
                </a:lnTo>
                <a:lnTo>
                  <a:pt x="3928519" y="700715"/>
                </a:lnTo>
                <a:lnTo>
                  <a:pt x="3897054" y="668628"/>
                </a:lnTo>
                <a:lnTo>
                  <a:pt x="3864966" y="637163"/>
                </a:lnTo>
                <a:lnTo>
                  <a:pt x="3832268" y="606329"/>
                </a:lnTo>
                <a:lnTo>
                  <a:pt x="3798967" y="576137"/>
                </a:lnTo>
                <a:lnTo>
                  <a:pt x="3765074" y="546596"/>
                </a:lnTo>
                <a:lnTo>
                  <a:pt x="3730599" y="517716"/>
                </a:lnTo>
                <a:lnTo>
                  <a:pt x="3695552" y="489508"/>
                </a:lnTo>
                <a:lnTo>
                  <a:pt x="3659943" y="461980"/>
                </a:lnTo>
                <a:lnTo>
                  <a:pt x="3623781" y="435144"/>
                </a:lnTo>
                <a:lnTo>
                  <a:pt x="3587077" y="409009"/>
                </a:lnTo>
                <a:lnTo>
                  <a:pt x="3549841" y="383584"/>
                </a:lnTo>
                <a:lnTo>
                  <a:pt x="3512082" y="358880"/>
                </a:lnTo>
                <a:lnTo>
                  <a:pt x="3473810" y="334907"/>
                </a:lnTo>
                <a:lnTo>
                  <a:pt x="3435035" y="311674"/>
                </a:lnTo>
                <a:lnTo>
                  <a:pt x="3395767" y="289192"/>
                </a:lnTo>
                <a:lnTo>
                  <a:pt x="3356016" y="267470"/>
                </a:lnTo>
                <a:lnTo>
                  <a:pt x="3315792" y="246519"/>
                </a:lnTo>
                <a:lnTo>
                  <a:pt x="3275105" y="226347"/>
                </a:lnTo>
                <a:lnTo>
                  <a:pt x="3233965" y="206966"/>
                </a:lnTo>
                <a:lnTo>
                  <a:pt x="3192381" y="188384"/>
                </a:lnTo>
                <a:lnTo>
                  <a:pt x="3150364" y="170613"/>
                </a:lnTo>
                <a:lnTo>
                  <a:pt x="3107923" y="153661"/>
                </a:lnTo>
                <a:lnTo>
                  <a:pt x="3065068" y="137539"/>
                </a:lnTo>
                <a:lnTo>
                  <a:pt x="3021810" y="122256"/>
                </a:lnTo>
                <a:lnTo>
                  <a:pt x="2978157" y="107823"/>
                </a:lnTo>
                <a:lnTo>
                  <a:pt x="2934121" y="94249"/>
                </a:lnTo>
                <a:lnTo>
                  <a:pt x="2889711" y="81545"/>
                </a:lnTo>
                <a:lnTo>
                  <a:pt x="2844936" y="69720"/>
                </a:lnTo>
                <a:lnTo>
                  <a:pt x="2799807" y="58783"/>
                </a:lnTo>
                <a:lnTo>
                  <a:pt x="2754334" y="48746"/>
                </a:lnTo>
                <a:lnTo>
                  <a:pt x="2708526" y="39618"/>
                </a:lnTo>
                <a:lnTo>
                  <a:pt x="2662394" y="31409"/>
                </a:lnTo>
                <a:lnTo>
                  <a:pt x="2615947" y="24128"/>
                </a:lnTo>
                <a:lnTo>
                  <a:pt x="2569196" y="17786"/>
                </a:lnTo>
                <a:lnTo>
                  <a:pt x="2522149" y="12393"/>
                </a:lnTo>
                <a:lnTo>
                  <a:pt x="2474818" y="7957"/>
                </a:lnTo>
                <a:lnTo>
                  <a:pt x="2427211" y="4491"/>
                </a:lnTo>
                <a:lnTo>
                  <a:pt x="2379340" y="2002"/>
                </a:lnTo>
                <a:lnTo>
                  <a:pt x="2331213" y="502"/>
                </a:lnTo>
                <a:lnTo>
                  <a:pt x="2282841" y="0"/>
                </a:lnTo>
                <a:lnTo>
                  <a:pt x="2234469" y="502"/>
                </a:lnTo>
                <a:lnTo>
                  <a:pt x="2186342" y="2002"/>
                </a:lnTo>
                <a:lnTo>
                  <a:pt x="2138471" y="4491"/>
                </a:lnTo>
                <a:lnTo>
                  <a:pt x="2090864" y="7957"/>
                </a:lnTo>
                <a:lnTo>
                  <a:pt x="2043533" y="12393"/>
                </a:lnTo>
                <a:lnTo>
                  <a:pt x="1996486" y="17786"/>
                </a:lnTo>
                <a:lnTo>
                  <a:pt x="1949735" y="24128"/>
                </a:lnTo>
                <a:lnTo>
                  <a:pt x="1903288" y="31409"/>
                </a:lnTo>
                <a:lnTo>
                  <a:pt x="1857156" y="39618"/>
                </a:lnTo>
                <a:lnTo>
                  <a:pt x="1811348" y="48746"/>
                </a:lnTo>
                <a:lnTo>
                  <a:pt x="1765875" y="58783"/>
                </a:lnTo>
                <a:lnTo>
                  <a:pt x="1720746" y="69720"/>
                </a:lnTo>
                <a:lnTo>
                  <a:pt x="1675971" y="81545"/>
                </a:lnTo>
                <a:lnTo>
                  <a:pt x="1631561" y="94249"/>
                </a:lnTo>
                <a:lnTo>
                  <a:pt x="1587525" y="107823"/>
                </a:lnTo>
                <a:lnTo>
                  <a:pt x="1543872" y="122256"/>
                </a:lnTo>
                <a:lnTo>
                  <a:pt x="1500614" y="137539"/>
                </a:lnTo>
                <a:lnTo>
                  <a:pt x="1457759" y="153661"/>
                </a:lnTo>
                <a:lnTo>
                  <a:pt x="1415318" y="170613"/>
                </a:lnTo>
                <a:lnTo>
                  <a:pt x="1373301" y="188384"/>
                </a:lnTo>
                <a:lnTo>
                  <a:pt x="1331717" y="206966"/>
                </a:lnTo>
                <a:lnTo>
                  <a:pt x="1290577" y="226347"/>
                </a:lnTo>
                <a:lnTo>
                  <a:pt x="1249890" y="246519"/>
                </a:lnTo>
                <a:lnTo>
                  <a:pt x="1209666" y="267470"/>
                </a:lnTo>
                <a:lnTo>
                  <a:pt x="1169915" y="289192"/>
                </a:lnTo>
                <a:lnTo>
                  <a:pt x="1130647" y="311674"/>
                </a:lnTo>
                <a:lnTo>
                  <a:pt x="1091872" y="334907"/>
                </a:lnTo>
                <a:lnTo>
                  <a:pt x="1053600" y="358880"/>
                </a:lnTo>
                <a:lnTo>
                  <a:pt x="1015841" y="383584"/>
                </a:lnTo>
                <a:lnTo>
                  <a:pt x="978605" y="409009"/>
                </a:lnTo>
                <a:lnTo>
                  <a:pt x="941901" y="435144"/>
                </a:lnTo>
                <a:lnTo>
                  <a:pt x="905739" y="461980"/>
                </a:lnTo>
                <a:lnTo>
                  <a:pt x="870130" y="489508"/>
                </a:lnTo>
                <a:lnTo>
                  <a:pt x="835083" y="517716"/>
                </a:lnTo>
                <a:lnTo>
                  <a:pt x="800608" y="546596"/>
                </a:lnTo>
                <a:lnTo>
                  <a:pt x="766715" y="576137"/>
                </a:lnTo>
                <a:lnTo>
                  <a:pt x="733414" y="606329"/>
                </a:lnTo>
                <a:lnTo>
                  <a:pt x="700715" y="637163"/>
                </a:lnTo>
                <a:lnTo>
                  <a:pt x="668628" y="668628"/>
                </a:lnTo>
                <a:lnTo>
                  <a:pt x="637163" y="700715"/>
                </a:lnTo>
                <a:lnTo>
                  <a:pt x="606329" y="733414"/>
                </a:lnTo>
                <a:lnTo>
                  <a:pt x="576137" y="766715"/>
                </a:lnTo>
                <a:lnTo>
                  <a:pt x="546596" y="800608"/>
                </a:lnTo>
                <a:lnTo>
                  <a:pt x="517716" y="835083"/>
                </a:lnTo>
                <a:lnTo>
                  <a:pt x="489508" y="870130"/>
                </a:lnTo>
                <a:lnTo>
                  <a:pt x="461980" y="905739"/>
                </a:lnTo>
                <a:lnTo>
                  <a:pt x="435144" y="941901"/>
                </a:lnTo>
                <a:lnTo>
                  <a:pt x="409009" y="978605"/>
                </a:lnTo>
                <a:lnTo>
                  <a:pt x="383584" y="1015841"/>
                </a:lnTo>
                <a:lnTo>
                  <a:pt x="358880" y="1053600"/>
                </a:lnTo>
                <a:lnTo>
                  <a:pt x="334907" y="1091872"/>
                </a:lnTo>
                <a:lnTo>
                  <a:pt x="311674" y="1130647"/>
                </a:lnTo>
                <a:lnTo>
                  <a:pt x="289192" y="1169915"/>
                </a:lnTo>
                <a:lnTo>
                  <a:pt x="267470" y="1209666"/>
                </a:lnTo>
                <a:lnTo>
                  <a:pt x="246519" y="1249890"/>
                </a:lnTo>
                <a:lnTo>
                  <a:pt x="226347" y="1290577"/>
                </a:lnTo>
                <a:lnTo>
                  <a:pt x="206966" y="1331717"/>
                </a:lnTo>
                <a:lnTo>
                  <a:pt x="188384" y="1373301"/>
                </a:lnTo>
                <a:lnTo>
                  <a:pt x="170613" y="1415318"/>
                </a:lnTo>
                <a:lnTo>
                  <a:pt x="153661" y="1457759"/>
                </a:lnTo>
                <a:lnTo>
                  <a:pt x="137539" y="1500614"/>
                </a:lnTo>
                <a:lnTo>
                  <a:pt x="122256" y="1543872"/>
                </a:lnTo>
                <a:lnTo>
                  <a:pt x="107823" y="1587525"/>
                </a:lnTo>
                <a:lnTo>
                  <a:pt x="94249" y="1631561"/>
                </a:lnTo>
                <a:lnTo>
                  <a:pt x="81545" y="1675971"/>
                </a:lnTo>
                <a:lnTo>
                  <a:pt x="69720" y="1720746"/>
                </a:lnTo>
                <a:lnTo>
                  <a:pt x="58783" y="1765875"/>
                </a:lnTo>
                <a:lnTo>
                  <a:pt x="48746" y="1811348"/>
                </a:lnTo>
                <a:lnTo>
                  <a:pt x="39618" y="1857156"/>
                </a:lnTo>
                <a:lnTo>
                  <a:pt x="31409" y="1903288"/>
                </a:lnTo>
                <a:lnTo>
                  <a:pt x="24128" y="1949735"/>
                </a:lnTo>
                <a:lnTo>
                  <a:pt x="17786" y="1996486"/>
                </a:lnTo>
                <a:lnTo>
                  <a:pt x="12393" y="2043533"/>
                </a:lnTo>
                <a:lnTo>
                  <a:pt x="7957" y="2090864"/>
                </a:lnTo>
                <a:lnTo>
                  <a:pt x="4491" y="2138471"/>
                </a:lnTo>
                <a:lnTo>
                  <a:pt x="2002" y="2186342"/>
                </a:lnTo>
                <a:lnTo>
                  <a:pt x="502" y="2234469"/>
                </a:lnTo>
                <a:lnTo>
                  <a:pt x="0" y="2282841"/>
                </a:lnTo>
              </a:path>
            </a:pathLst>
          </a:custGeom>
          <a:ln w="52354">
            <a:solidFill>
              <a:srgbClr val="F545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1994" y="2104644"/>
            <a:ext cx="1400175" cy="1394460"/>
            <a:chOff x="1531994" y="2104644"/>
            <a:chExt cx="1400175" cy="1394460"/>
          </a:xfrm>
        </p:grpSpPr>
        <p:sp>
          <p:nvSpPr>
            <p:cNvPr id="3" name="object 3"/>
            <p:cNvSpPr/>
            <p:nvPr/>
          </p:nvSpPr>
          <p:spPr>
            <a:xfrm>
              <a:off x="1531994" y="2184391"/>
              <a:ext cx="1314450" cy="1314450"/>
            </a:xfrm>
            <a:custGeom>
              <a:avLst/>
              <a:gdLst/>
              <a:ahLst/>
              <a:cxnLst/>
              <a:rect l="l" t="t" r="r" b="b"/>
              <a:pathLst>
                <a:path w="1314450" h="1314450">
                  <a:moveTo>
                    <a:pt x="657163" y="0"/>
                  </a:moveTo>
                  <a:lnTo>
                    <a:pt x="608118" y="1802"/>
                  </a:lnTo>
                  <a:lnTo>
                    <a:pt x="560052" y="7125"/>
                  </a:lnTo>
                  <a:lnTo>
                    <a:pt x="513092" y="15841"/>
                  </a:lnTo>
                  <a:lnTo>
                    <a:pt x="467365" y="27823"/>
                  </a:lnTo>
                  <a:lnTo>
                    <a:pt x="422998" y="42945"/>
                  </a:lnTo>
                  <a:lnTo>
                    <a:pt x="380119" y="61078"/>
                  </a:lnTo>
                  <a:lnTo>
                    <a:pt x="338854" y="82096"/>
                  </a:lnTo>
                  <a:lnTo>
                    <a:pt x="299330" y="105873"/>
                  </a:lnTo>
                  <a:lnTo>
                    <a:pt x="261675" y="132280"/>
                  </a:lnTo>
                  <a:lnTo>
                    <a:pt x="226015" y="161191"/>
                  </a:lnTo>
                  <a:lnTo>
                    <a:pt x="192478" y="192479"/>
                  </a:lnTo>
                  <a:lnTo>
                    <a:pt x="161190" y="226017"/>
                  </a:lnTo>
                  <a:lnTo>
                    <a:pt x="132279" y="261677"/>
                  </a:lnTo>
                  <a:lnTo>
                    <a:pt x="105872" y="299333"/>
                  </a:lnTo>
                  <a:lnTo>
                    <a:pt x="82096" y="338857"/>
                  </a:lnTo>
                  <a:lnTo>
                    <a:pt x="61078" y="380123"/>
                  </a:lnTo>
                  <a:lnTo>
                    <a:pt x="42944" y="423003"/>
                  </a:lnTo>
                  <a:lnTo>
                    <a:pt x="27823" y="467371"/>
                  </a:lnTo>
                  <a:lnTo>
                    <a:pt x="15841" y="513099"/>
                  </a:lnTo>
                  <a:lnTo>
                    <a:pt x="7125" y="560060"/>
                  </a:lnTo>
                  <a:lnTo>
                    <a:pt x="1802" y="608127"/>
                  </a:lnTo>
                  <a:lnTo>
                    <a:pt x="0" y="657173"/>
                  </a:lnTo>
                  <a:lnTo>
                    <a:pt x="1802" y="706218"/>
                  </a:lnTo>
                  <a:lnTo>
                    <a:pt x="7125" y="754284"/>
                  </a:lnTo>
                  <a:lnTo>
                    <a:pt x="15841" y="801244"/>
                  </a:lnTo>
                  <a:lnTo>
                    <a:pt x="27823" y="846971"/>
                  </a:lnTo>
                  <a:lnTo>
                    <a:pt x="42944" y="891337"/>
                  </a:lnTo>
                  <a:lnTo>
                    <a:pt x="61078" y="934217"/>
                  </a:lnTo>
                  <a:lnTo>
                    <a:pt x="82096" y="975482"/>
                  </a:lnTo>
                  <a:lnTo>
                    <a:pt x="105872" y="1015006"/>
                  </a:lnTo>
                  <a:lnTo>
                    <a:pt x="132279" y="1052661"/>
                  </a:lnTo>
                  <a:lnTo>
                    <a:pt x="161190" y="1088321"/>
                  </a:lnTo>
                  <a:lnTo>
                    <a:pt x="192478" y="1121858"/>
                  </a:lnTo>
                  <a:lnTo>
                    <a:pt x="226015" y="1153146"/>
                  </a:lnTo>
                  <a:lnTo>
                    <a:pt x="261675" y="1182056"/>
                  </a:lnTo>
                  <a:lnTo>
                    <a:pt x="299330" y="1208464"/>
                  </a:lnTo>
                  <a:lnTo>
                    <a:pt x="338854" y="1232240"/>
                  </a:lnTo>
                  <a:lnTo>
                    <a:pt x="380119" y="1253258"/>
                  </a:lnTo>
                  <a:lnTo>
                    <a:pt x="422998" y="1271392"/>
                  </a:lnTo>
                  <a:lnTo>
                    <a:pt x="467365" y="1286513"/>
                  </a:lnTo>
                  <a:lnTo>
                    <a:pt x="513092" y="1298495"/>
                  </a:lnTo>
                  <a:lnTo>
                    <a:pt x="560052" y="1307211"/>
                  </a:lnTo>
                  <a:lnTo>
                    <a:pt x="608118" y="1312534"/>
                  </a:lnTo>
                  <a:lnTo>
                    <a:pt x="657163" y="1314336"/>
                  </a:lnTo>
                  <a:lnTo>
                    <a:pt x="706208" y="1312534"/>
                  </a:lnTo>
                  <a:lnTo>
                    <a:pt x="754274" y="1307211"/>
                  </a:lnTo>
                  <a:lnTo>
                    <a:pt x="801234" y="1298495"/>
                  </a:lnTo>
                  <a:lnTo>
                    <a:pt x="846960" y="1286513"/>
                  </a:lnTo>
                  <a:lnTo>
                    <a:pt x="891327" y="1271392"/>
                  </a:lnTo>
                  <a:lnTo>
                    <a:pt x="934206" y="1253258"/>
                  </a:lnTo>
                  <a:lnTo>
                    <a:pt x="975472" y="1232240"/>
                  </a:lnTo>
                  <a:lnTo>
                    <a:pt x="1014995" y="1208464"/>
                  </a:lnTo>
                  <a:lnTo>
                    <a:pt x="1052651" y="1182056"/>
                  </a:lnTo>
                  <a:lnTo>
                    <a:pt x="1088310" y="1153146"/>
                  </a:lnTo>
                  <a:lnTo>
                    <a:pt x="1121848" y="1121858"/>
                  </a:lnTo>
                  <a:lnTo>
                    <a:pt x="1153135" y="1088321"/>
                  </a:lnTo>
                  <a:lnTo>
                    <a:pt x="1182046" y="1052661"/>
                  </a:lnTo>
                  <a:lnTo>
                    <a:pt x="1208453" y="1015006"/>
                  </a:lnTo>
                  <a:lnTo>
                    <a:pt x="1232229" y="975482"/>
                  </a:lnTo>
                  <a:lnTo>
                    <a:pt x="1253248" y="934217"/>
                  </a:lnTo>
                  <a:lnTo>
                    <a:pt x="1271381" y="891337"/>
                  </a:lnTo>
                  <a:lnTo>
                    <a:pt x="1286502" y="846971"/>
                  </a:lnTo>
                  <a:lnTo>
                    <a:pt x="1298485" y="801244"/>
                  </a:lnTo>
                  <a:lnTo>
                    <a:pt x="1307201" y="754284"/>
                  </a:lnTo>
                  <a:lnTo>
                    <a:pt x="1312523" y="706218"/>
                  </a:lnTo>
                  <a:lnTo>
                    <a:pt x="1314326" y="657173"/>
                  </a:lnTo>
                  <a:lnTo>
                    <a:pt x="1312523" y="608127"/>
                  </a:lnTo>
                  <a:lnTo>
                    <a:pt x="1307201" y="560060"/>
                  </a:lnTo>
                  <a:lnTo>
                    <a:pt x="1298485" y="513099"/>
                  </a:lnTo>
                  <a:lnTo>
                    <a:pt x="1286502" y="467371"/>
                  </a:lnTo>
                  <a:lnTo>
                    <a:pt x="1271381" y="423003"/>
                  </a:lnTo>
                  <a:lnTo>
                    <a:pt x="1253248" y="380123"/>
                  </a:lnTo>
                  <a:lnTo>
                    <a:pt x="1232229" y="338857"/>
                  </a:lnTo>
                  <a:lnTo>
                    <a:pt x="1208453" y="299333"/>
                  </a:lnTo>
                  <a:lnTo>
                    <a:pt x="1182046" y="261677"/>
                  </a:lnTo>
                  <a:lnTo>
                    <a:pt x="1153135" y="226017"/>
                  </a:lnTo>
                  <a:lnTo>
                    <a:pt x="1121848" y="192479"/>
                  </a:lnTo>
                  <a:lnTo>
                    <a:pt x="1088310" y="161191"/>
                  </a:lnTo>
                  <a:lnTo>
                    <a:pt x="1052651" y="132280"/>
                  </a:lnTo>
                  <a:lnTo>
                    <a:pt x="1014995" y="105873"/>
                  </a:lnTo>
                  <a:lnTo>
                    <a:pt x="975472" y="82096"/>
                  </a:lnTo>
                  <a:lnTo>
                    <a:pt x="934206" y="61078"/>
                  </a:lnTo>
                  <a:lnTo>
                    <a:pt x="891327" y="42945"/>
                  </a:lnTo>
                  <a:lnTo>
                    <a:pt x="846960" y="27823"/>
                  </a:lnTo>
                  <a:lnTo>
                    <a:pt x="801234" y="15841"/>
                  </a:lnTo>
                  <a:lnTo>
                    <a:pt x="754274" y="7125"/>
                  </a:lnTo>
                  <a:lnTo>
                    <a:pt x="706208" y="1802"/>
                  </a:lnTo>
                  <a:lnTo>
                    <a:pt x="657163" y="0"/>
                  </a:lnTo>
                  <a:close/>
                </a:path>
              </a:pathLst>
            </a:custGeom>
            <a:solidFill>
              <a:srgbClr val="FF9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43693" y="2130822"/>
              <a:ext cx="1262380" cy="1262380"/>
            </a:xfrm>
            <a:custGeom>
              <a:avLst/>
              <a:gdLst/>
              <a:ahLst/>
              <a:cxnLst/>
              <a:rect l="l" t="t" r="r" b="b"/>
              <a:pathLst>
                <a:path w="1262380" h="1262379">
                  <a:moveTo>
                    <a:pt x="630986" y="0"/>
                  </a:moveTo>
                  <a:lnTo>
                    <a:pt x="583895" y="1730"/>
                  </a:lnTo>
                  <a:lnTo>
                    <a:pt x="537744" y="6841"/>
                  </a:lnTo>
                  <a:lnTo>
                    <a:pt x="492654" y="15210"/>
                  </a:lnTo>
                  <a:lnTo>
                    <a:pt x="448749" y="26715"/>
                  </a:lnTo>
                  <a:lnTo>
                    <a:pt x="406150" y="41234"/>
                  </a:lnTo>
                  <a:lnTo>
                    <a:pt x="364979" y="58646"/>
                  </a:lnTo>
                  <a:lnTo>
                    <a:pt x="325357" y="78827"/>
                  </a:lnTo>
                  <a:lnTo>
                    <a:pt x="287408" y="101656"/>
                  </a:lnTo>
                  <a:lnTo>
                    <a:pt x="251253" y="127012"/>
                  </a:lnTo>
                  <a:lnTo>
                    <a:pt x="217013" y="154772"/>
                  </a:lnTo>
                  <a:lnTo>
                    <a:pt x="184812" y="184813"/>
                  </a:lnTo>
                  <a:lnTo>
                    <a:pt x="154771" y="217015"/>
                  </a:lnTo>
                  <a:lnTo>
                    <a:pt x="127011" y="251255"/>
                  </a:lnTo>
                  <a:lnTo>
                    <a:pt x="101656" y="287411"/>
                  </a:lnTo>
                  <a:lnTo>
                    <a:pt x="78827" y="325361"/>
                  </a:lnTo>
                  <a:lnTo>
                    <a:pt x="58645" y="364983"/>
                  </a:lnTo>
                  <a:lnTo>
                    <a:pt x="41234" y="406155"/>
                  </a:lnTo>
                  <a:lnTo>
                    <a:pt x="26715" y="448755"/>
                  </a:lnTo>
                  <a:lnTo>
                    <a:pt x="15210" y="492661"/>
                  </a:lnTo>
                  <a:lnTo>
                    <a:pt x="6841" y="537751"/>
                  </a:lnTo>
                  <a:lnTo>
                    <a:pt x="1730" y="583904"/>
                  </a:lnTo>
                  <a:lnTo>
                    <a:pt x="0" y="630996"/>
                  </a:lnTo>
                  <a:lnTo>
                    <a:pt x="1730" y="678087"/>
                  </a:lnTo>
                  <a:lnTo>
                    <a:pt x="6841" y="724238"/>
                  </a:lnTo>
                  <a:lnTo>
                    <a:pt x="15210" y="769327"/>
                  </a:lnTo>
                  <a:lnTo>
                    <a:pt x="26715" y="813232"/>
                  </a:lnTo>
                  <a:lnTo>
                    <a:pt x="41234" y="855831"/>
                  </a:lnTo>
                  <a:lnTo>
                    <a:pt x="58645" y="897003"/>
                  </a:lnTo>
                  <a:lnTo>
                    <a:pt x="78827" y="936624"/>
                  </a:lnTo>
                  <a:lnTo>
                    <a:pt x="101656" y="974573"/>
                  </a:lnTo>
                  <a:lnTo>
                    <a:pt x="127011" y="1010729"/>
                  </a:lnTo>
                  <a:lnTo>
                    <a:pt x="154771" y="1044968"/>
                  </a:lnTo>
                  <a:lnTo>
                    <a:pt x="184812" y="1077170"/>
                  </a:lnTo>
                  <a:lnTo>
                    <a:pt x="217013" y="1107211"/>
                  </a:lnTo>
                  <a:lnTo>
                    <a:pt x="251253" y="1134970"/>
                  </a:lnTo>
                  <a:lnTo>
                    <a:pt x="287408" y="1160326"/>
                  </a:lnTo>
                  <a:lnTo>
                    <a:pt x="325357" y="1183155"/>
                  </a:lnTo>
                  <a:lnTo>
                    <a:pt x="364979" y="1203336"/>
                  </a:lnTo>
                  <a:lnTo>
                    <a:pt x="406150" y="1220747"/>
                  </a:lnTo>
                  <a:lnTo>
                    <a:pt x="448749" y="1235266"/>
                  </a:lnTo>
                  <a:lnTo>
                    <a:pt x="492654" y="1246772"/>
                  </a:lnTo>
                  <a:lnTo>
                    <a:pt x="537744" y="1255140"/>
                  </a:lnTo>
                  <a:lnTo>
                    <a:pt x="583895" y="1260251"/>
                  </a:lnTo>
                  <a:lnTo>
                    <a:pt x="630986" y="1261982"/>
                  </a:lnTo>
                  <a:lnTo>
                    <a:pt x="678076" y="1260251"/>
                  </a:lnTo>
                  <a:lnTo>
                    <a:pt x="724227" y="1255140"/>
                  </a:lnTo>
                  <a:lnTo>
                    <a:pt x="769317" y="1246772"/>
                  </a:lnTo>
                  <a:lnTo>
                    <a:pt x="813222" y="1235266"/>
                  </a:lnTo>
                  <a:lnTo>
                    <a:pt x="855821" y="1220747"/>
                  </a:lnTo>
                  <a:lnTo>
                    <a:pt x="896992" y="1203336"/>
                  </a:lnTo>
                  <a:lnTo>
                    <a:pt x="936614" y="1183155"/>
                  </a:lnTo>
                  <a:lnTo>
                    <a:pt x="974563" y="1160326"/>
                  </a:lnTo>
                  <a:lnTo>
                    <a:pt x="1010718" y="1134970"/>
                  </a:lnTo>
                  <a:lnTo>
                    <a:pt x="1044958" y="1107211"/>
                  </a:lnTo>
                  <a:lnTo>
                    <a:pt x="1077159" y="1077170"/>
                  </a:lnTo>
                  <a:lnTo>
                    <a:pt x="1107200" y="1044968"/>
                  </a:lnTo>
                  <a:lnTo>
                    <a:pt x="1134960" y="1010729"/>
                  </a:lnTo>
                  <a:lnTo>
                    <a:pt x="1160315" y="974573"/>
                  </a:lnTo>
                  <a:lnTo>
                    <a:pt x="1183144" y="936624"/>
                  </a:lnTo>
                  <a:lnTo>
                    <a:pt x="1203326" y="897003"/>
                  </a:lnTo>
                  <a:lnTo>
                    <a:pt x="1220737" y="855831"/>
                  </a:lnTo>
                  <a:lnTo>
                    <a:pt x="1235256" y="813232"/>
                  </a:lnTo>
                  <a:lnTo>
                    <a:pt x="1246761" y="769327"/>
                  </a:lnTo>
                  <a:lnTo>
                    <a:pt x="1255130" y="724238"/>
                  </a:lnTo>
                  <a:lnTo>
                    <a:pt x="1260241" y="678087"/>
                  </a:lnTo>
                  <a:lnTo>
                    <a:pt x="1261972" y="630996"/>
                  </a:lnTo>
                  <a:lnTo>
                    <a:pt x="1260241" y="583904"/>
                  </a:lnTo>
                  <a:lnTo>
                    <a:pt x="1255130" y="537751"/>
                  </a:lnTo>
                  <a:lnTo>
                    <a:pt x="1246761" y="492661"/>
                  </a:lnTo>
                  <a:lnTo>
                    <a:pt x="1235256" y="448755"/>
                  </a:lnTo>
                  <a:lnTo>
                    <a:pt x="1220737" y="406155"/>
                  </a:lnTo>
                  <a:lnTo>
                    <a:pt x="1203326" y="364983"/>
                  </a:lnTo>
                  <a:lnTo>
                    <a:pt x="1183144" y="325361"/>
                  </a:lnTo>
                  <a:lnTo>
                    <a:pt x="1160315" y="287411"/>
                  </a:lnTo>
                  <a:lnTo>
                    <a:pt x="1134960" y="251255"/>
                  </a:lnTo>
                  <a:lnTo>
                    <a:pt x="1107200" y="217015"/>
                  </a:lnTo>
                  <a:lnTo>
                    <a:pt x="1077159" y="184813"/>
                  </a:lnTo>
                  <a:lnTo>
                    <a:pt x="1044958" y="154772"/>
                  </a:lnTo>
                  <a:lnTo>
                    <a:pt x="1010718" y="127012"/>
                  </a:lnTo>
                  <a:lnTo>
                    <a:pt x="974563" y="101656"/>
                  </a:lnTo>
                  <a:lnTo>
                    <a:pt x="936614" y="78827"/>
                  </a:lnTo>
                  <a:lnTo>
                    <a:pt x="896992" y="58646"/>
                  </a:lnTo>
                  <a:lnTo>
                    <a:pt x="855821" y="41234"/>
                  </a:lnTo>
                  <a:lnTo>
                    <a:pt x="813222" y="26715"/>
                  </a:lnTo>
                  <a:lnTo>
                    <a:pt x="769317" y="15210"/>
                  </a:lnTo>
                  <a:lnTo>
                    <a:pt x="724227" y="6841"/>
                  </a:lnTo>
                  <a:lnTo>
                    <a:pt x="678076" y="1730"/>
                  </a:lnTo>
                  <a:lnTo>
                    <a:pt x="630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3693" y="2130822"/>
              <a:ext cx="1262380" cy="1262380"/>
            </a:xfrm>
            <a:custGeom>
              <a:avLst/>
              <a:gdLst/>
              <a:ahLst/>
              <a:cxnLst/>
              <a:rect l="l" t="t" r="r" b="b"/>
              <a:pathLst>
                <a:path w="1262380" h="1262379">
                  <a:moveTo>
                    <a:pt x="630986" y="1261982"/>
                  </a:moveTo>
                  <a:lnTo>
                    <a:pt x="678076" y="1260251"/>
                  </a:lnTo>
                  <a:lnTo>
                    <a:pt x="724227" y="1255140"/>
                  </a:lnTo>
                  <a:lnTo>
                    <a:pt x="769317" y="1246772"/>
                  </a:lnTo>
                  <a:lnTo>
                    <a:pt x="813222" y="1235266"/>
                  </a:lnTo>
                  <a:lnTo>
                    <a:pt x="855821" y="1220747"/>
                  </a:lnTo>
                  <a:lnTo>
                    <a:pt x="896992" y="1203336"/>
                  </a:lnTo>
                  <a:lnTo>
                    <a:pt x="936614" y="1183155"/>
                  </a:lnTo>
                  <a:lnTo>
                    <a:pt x="974563" y="1160326"/>
                  </a:lnTo>
                  <a:lnTo>
                    <a:pt x="1010718" y="1134970"/>
                  </a:lnTo>
                  <a:lnTo>
                    <a:pt x="1044958" y="1107211"/>
                  </a:lnTo>
                  <a:lnTo>
                    <a:pt x="1077159" y="1077170"/>
                  </a:lnTo>
                  <a:lnTo>
                    <a:pt x="1107200" y="1044968"/>
                  </a:lnTo>
                  <a:lnTo>
                    <a:pt x="1134960" y="1010729"/>
                  </a:lnTo>
                  <a:lnTo>
                    <a:pt x="1160315" y="974573"/>
                  </a:lnTo>
                  <a:lnTo>
                    <a:pt x="1183144" y="936624"/>
                  </a:lnTo>
                  <a:lnTo>
                    <a:pt x="1203326" y="897003"/>
                  </a:lnTo>
                  <a:lnTo>
                    <a:pt x="1220737" y="855831"/>
                  </a:lnTo>
                  <a:lnTo>
                    <a:pt x="1235256" y="813232"/>
                  </a:lnTo>
                  <a:lnTo>
                    <a:pt x="1246761" y="769327"/>
                  </a:lnTo>
                  <a:lnTo>
                    <a:pt x="1255130" y="724238"/>
                  </a:lnTo>
                  <a:lnTo>
                    <a:pt x="1260241" y="678087"/>
                  </a:lnTo>
                  <a:lnTo>
                    <a:pt x="1261972" y="630996"/>
                  </a:lnTo>
                  <a:lnTo>
                    <a:pt x="1260241" y="583904"/>
                  </a:lnTo>
                  <a:lnTo>
                    <a:pt x="1255130" y="537751"/>
                  </a:lnTo>
                  <a:lnTo>
                    <a:pt x="1246761" y="492661"/>
                  </a:lnTo>
                  <a:lnTo>
                    <a:pt x="1235256" y="448755"/>
                  </a:lnTo>
                  <a:lnTo>
                    <a:pt x="1220737" y="406155"/>
                  </a:lnTo>
                  <a:lnTo>
                    <a:pt x="1203326" y="364983"/>
                  </a:lnTo>
                  <a:lnTo>
                    <a:pt x="1183144" y="325361"/>
                  </a:lnTo>
                  <a:lnTo>
                    <a:pt x="1160315" y="287411"/>
                  </a:lnTo>
                  <a:lnTo>
                    <a:pt x="1134960" y="251255"/>
                  </a:lnTo>
                  <a:lnTo>
                    <a:pt x="1107200" y="217015"/>
                  </a:lnTo>
                  <a:lnTo>
                    <a:pt x="1077159" y="184813"/>
                  </a:lnTo>
                  <a:lnTo>
                    <a:pt x="1044958" y="154772"/>
                  </a:lnTo>
                  <a:lnTo>
                    <a:pt x="1010718" y="127012"/>
                  </a:lnTo>
                  <a:lnTo>
                    <a:pt x="974563" y="101656"/>
                  </a:lnTo>
                  <a:lnTo>
                    <a:pt x="936614" y="78827"/>
                  </a:lnTo>
                  <a:lnTo>
                    <a:pt x="896992" y="58646"/>
                  </a:lnTo>
                  <a:lnTo>
                    <a:pt x="855821" y="41234"/>
                  </a:lnTo>
                  <a:lnTo>
                    <a:pt x="813222" y="26715"/>
                  </a:lnTo>
                  <a:lnTo>
                    <a:pt x="769317" y="15210"/>
                  </a:lnTo>
                  <a:lnTo>
                    <a:pt x="724227" y="6841"/>
                  </a:lnTo>
                  <a:lnTo>
                    <a:pt x="678076" y="1730"/>
                  </a:lnTo>
                  <a:lnTo>
                    <a:pt x="630986" y="0"/>
                  </a:lnTo>
                  <a:lnTo>
                    <a:pt x="583895" y="1730"/>
                  </a:lnTo>
                  <a:lnTo>
                    <a:pt x="537744" y="6841"/>
                  </a:lnTo>
                  <a:lnTo>
                    <a:pt x="492654" y="15210"/>
                  </a:lnTo>
                  <a:lnTo>
                    <a:pt x="448749" y="26715"/>
                  </a:lnTo>
                  <a:lnTo>
                    <a:pt x="406150" y="41234"/>
                  </a:lnTo>
                  <a:lnTo>
                    <a:pt x="364979" y="58646"/>
                  </a:lnTo>
                  <a:lnTo>
                    <a:pt x="325357" y="78827"/>
                  </a:lnTo>
                  <a:lnTo>
                    <a:pt x="287408" y="101656"/>
                  </a:lnTo>
                  <a:lnTo>
                    <a:pt x="251253" y="127012"/>
                  </a:lnTo>
                  <a:lnTo>
                    <a:pt x="217013" y="154772"/>
                  </a:lnTo>
                  <a:lnTo>
                    <a:pt x="184812" y="184813"/>
                  </a:lnTo>
                  <a:lnTo>
                    <a:pt x="154771" y="217015"/>
                  </a:lnTo>
                  <a:lnTo>
                    <a:pt x="127011" y="251255"/>
                  </a:lnTo>
                  <a:lnTo>
                    <a:pt x="101656" y="287411"/>
                  </a:lnTo>
                  <a:lnTo>
                    <a:pt x="78827" y="325361"/>
                  </a:lnTo>
                  <a:lnTo>
                    <a:pt x="58645" y="364983"/>
                  </a:lnTo>
                  <a:lnTo>
                    <a:pt x="41234" y="406155"/>
                  </a:lnTo>
                  <a:lnTo>
                    <a:pt x="26715" y="448755"/>
                  </a:lnTo>
                  <a:lnTo>
                    <a:pt x="15210" y="492661"/>
                  </a:lnTo>
                  <a:lnTo>
                    <a:pt x="6841" y="537751"/>
                  </a:lnTo>
                  <a:lnTo>
                    <a:pt x="1730" y="583904"/>
                  </a:lnTo>
                  <a:lnTo>
                    <a:pt x="0" y="630996"/>
                  </a:lnTo>
                  <a:lnTo>
                    <a:pt x="1730" y="678087"/>
                  </a:lnTo>
                  <a:lnTo>
                    <a:pt x="6841" y="724238"/>
                  </a:lnTo>
                  <a:lnTo>
                    <a:pt x="15210" y="769327"/>
                  </a:lnTo>
                  <a:lnTo>
                    <a:pt x="26715" y="813232"/>
                  </a:lnTo>
                  <a:lnTo>
                    <a:pt x="41234" y="855831"/>
                  </a:lnTo>
                  <a:lnTo>
                    <a:pt x="58645" y="897003"/>
                  </a:lnTo>
                  <a:lnTo>
                    <a:pt x="78827" y="936624"/>
                  </a:lnTo>
                  <a:lnTo>
                    <a:pt x="101656" y="974573"/>
                  </a:lnTo>
                  <a:lnTo>
                    <a:pt x="127011" y="1010729"/>
                  </a:lnTo>
                  <a:lnTo>
                    <a:pt x="154771" y="1044968"/>
                  </a:lnTo>
                  <a:lnTo>
                    <a:pt x="184812" y="1077170"/>
                  </a:lnTo>
                  <a:lnTo>
                    <a:pt x="217013" y="1107211"/>
                  </a:lnTo>
                  <a:lnTo>
                    <a:pt x="251253" y="1134970"/>
                  </a:lnTo>
                  <a:lnTo>
                    <a:pt x="287408" y="1160326"/>
                  </a:lnTo>
                  <a:lnTo>
                    <a:pt x="325357" y="1183155"/>
                  </a:lnTo>
                  <a:lnTo>
                    <a:pt x="364979" y="1203336"/>
                  </a:lnTo>
                  <a:lnTo>
                    <a:pt x="406150" y="1220747"/>
                  </a:lnTo>
                  <a:lnTo>
                    <a:pt x="448749" y="1235266"/>
                  </a:lnTo>
                  <a:lnTo>
                    <a:pt x="492654" y="1246772"/>
                  </a:lnTo>
                  <a:lnTo>
                    <a:pt x="537744" y="1255140"/>
                  </a:lnTo>
                  <a:lnTo>
                    <a:pt x="583895" y="1260251"/>
                  </a:lnTo>
                  <a:lnTo>
                    <a:pt x="630986" y="1261982"/>
                  </a:lnTo>
                  <a:close/>
                </a:path>
              </a:pathLst>
            </a:custGeom>
            <a:ln w="52354">
              <a:solidFill>
                <a:srgbClr val="F545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31994" y="3761345"/>
            <a:ext cx="1400175" cy="1394460"/>
            <a:chOff x="1531994" y="3761345"/>
            <a:chExt cx="1400175" cy="1394460"/>
          </a:xfrm>
        </p:grpSpPr>
        <p:sp>
          <p:nvSpPr>
            <p:cNvPr id="7" name="object 7"/>
            <p:cNvSpPr/>
            <p:nvPr/>
          </p:nvSpPr>
          <p:spPr>
            <a:xfrm>
              <a:off x="1531994" y="3841091"/>
              <a:ext cx="1314450" cy="1314450"/>
            </a:xfrm>
            <a:custGeom>
              <a:avLst/>
              <a:gdLst/>
              <a:ahLst/>
              <a:cxnLst/>
              <a:rect l="l" t="t" r="r" b="b"/>
              <a:pathLst>
                <a:path w="1314450" h="1314450">
                  <a:moveTo>
                    <a:pt x="657163" y="0"/>
                  </a:moveTo>
                  <a:lnTo>
                    <a:pt x="608118" y="1802"/>
                  </a:lnTo>
                  <a:lnTo>
                    <a:pt x="560052" y="7125"/>
                  </a:lnTo>
                  <a:lnTo>
                    <a:pt x="513092" y="15841"/>
                  </a:lnTo>
                  <a:lnTo>
                    <a:pt x="467365" y="27823"/>
                  </a:lnTo>
                  <a:lnTo>
                    <a:pt x="422998" y="42945"/>
                  </a:lnTo>
                  <a:lnTo>
                    <a:pt x="380119" y="61078"/>
                  </a:lnTo>
                  <a:lnTo>
                    <a:pt x="338854" y="82096"/>
                  </a:lnTo>
                  <a:lnTo>
                    <a:pt x="299330" y="105873"/>
                  </a:lnTo>
                  <a:lnTo>
                    <a:pt x="261675" y="132280"/>
                  </a:lnTo>
                  <a:lnTo>
                    <a:pt x="226015" y="161191"/>
                  </a:lnTo>
                  <a:lnTo>
                    <a:pt x="192478" y="192479"/>
                  </a:lnTo>
                  <a:lnTo>
                    <a:pt x="161190" y="226017"/>
                  </a:lnTo>
                  <a:lnTo>
                    <a:pt x="132279" y="261677"/>
                  </a:lnTo>
                  <a:lnTo>
                    <a:pt x="105872" y="299333"/>
                  </a:lnTo>
                  <a:lnTo>
                    <a:pt x="82096" y="338857"/>
                  </a:lnTo>
                  <a:lnTo>
                    <a:pt x="61078" y="380123"/>
                  </a:lnTo>
                  <a:lnTo>
                    <a:pt x="42944" y="423003"/>
                  </a:lnTo>
                  <a:lnTo>
                    <a:pt x="27823" y="467371"/>
                  </a:lnTo>
                  <a:lnTo>
                    <a:pt x="15841" y="513099"/>
                  </a:lnTo>
                  <a:lnTo>
                    <a:pt x="7125" y="560060"/>
                  </a:lnTo>
                  <a:lnTo>
                    <a:pt x="1802" y="608127"/>
                  </a:lnTo>
                  <a:lnTo>
                    <a:pt x="0" y="657173"/>
                  </a:lnTo>
                  <a:lnTo>
                    <a:pt x="1802" y="706218"/>
                  </a:lnTo>
                  <a:lnTo>
                    <a:pt x="7125" y="754284"/>
                  </a:lnTo>
                  <a:lnTo>
                    <a:pt x="15841" y="801244"/>
                  </a:lnTo>
                  <a:lnTo>
                    <a:pt x="27823" y="846971"/>
                  </a:lnTo>
                  <a:lnTo>
                    <a:pt x="42944" y="891337"/>
                  </a:lnTo>
                  <a:lnTo>
                    <a:pt x="61078" y="934217"/>
                  </a:lnTo>
                  <a:lnTo>
                    <a:pt x="82096" y="975482"/>
                  </a:lnTo>
                  <a:lnTo>
                    <a:pt x="105872" y="1015006"/>
                  </a:lnTo>
                  <a:lnTo>
                    <a:pt x="132279" y="1052661"/>
                  </a:lnTo>
                  <a:lnTo>
                    <a:pt x="161190" y="1088321"/>
                  </a:lnTo>
                  <a:lnTo>
                    <a:pt x="192478" y="1121858"/>
                  </a:lnTo>
                  <a:lnTo>
                    <a:pt x="226015" y="1153146"/>
                  </a:lnTo>
                  <a:lnTo>
                    <a:pt x="261675" y="1182056"/>
                  </a:lnTo>
                  <a:lnTo>
                    <a:pt x="299330" y="1208464"/>
                  </a:lnTo>
                  <a:lnTo>
                    <a:pt x="338854" y="1232240"/>
                  </a:lnTo>
                  <a:lnTo>
                    <a:pt x="380119" y="1253258"/>
                  </a:lnTo>
                  <a:lnTo>
                    <a:pt x="422998" y="1271392"/>
                  </a:lnTo>
                  <a:lnTo>
                    <a:pt x="467365" y="1286513"/>
                  </a:lnTo>
                  <a:lnTo>
                    <a:pt x="513092" y="1298495"/>
                  </a:lnTo>
                  <a:lnTo>
                    <a:pt x="560052" y="1307211"/>
                  </a:lnTo>
                  <a:lnTo>
                    <a:pt x="608118" y="1312534"/>
                  </a:lnTo>
                  <a:lnTo>
                    <a:pt x="657163" y="1314336"/>
                  </a:lnTo>
                  <a:lnTo>
                    <a:pt x="706208" y="1312534"/>
                  </a:lnTo>
                  <a:lnTo>
                    <a:pt x="754274" y="1307211"/>
                  </a:lnTo>
                  <a:lnTo>
                    <a:pt x="801234" y="1298495"/>
                  </a:lnTo>
                  <a:lnTo>
                    <a:pt x="846960" y="1286513"/>
                  </a:lnTo>
                  <a:lnTo>
                    <a:pt x="891327" y="1271392"/>
                  </a:lnTo>
                  <a:lnTo>
                    <a:pt x="934206" y="1253258"/>
                  </a:lnTo>
                  <a:lnTo>
                    <a:pt x="975472" y="1232240"/>
                  </a:lnTo>
                  <a:lnTo>
                    <a:pt x="1014995" y="1208464"/>
                  </a:lnTo>
                  <a:lnTo>
                    <a:pt x="1052651" y="1182056"/>
                  </a:lnTo>
                  <a:lnTo>
                    <a:pt x="1088310" y="1153146"/>
                  </a:lnTo>
                  <a:lnTo>
                    <a:pt x="1121848" y="1121858"/>
                  </a:lnTo>
                  <a:lnTo>
                    <a:pt x="1153135" y="1088321"/>
                  </a:lnTo>
                  <a:lnTo>
                    <a:pt x="1182046" y="1052661"/>
                  </a:lnTo>
                  <a:lnTo>
                    <a:pt x="1208453" y="1015006"/>
                  </a:lnTo>
                  <a:lnTo>
                    <a:pt x="1232229" y="975482"/>
                  </a:lnTo>
                  <a:lnTo>
                    <a:pt x="1253248" y="934217"/>
                  </a:lnTo>
                  <a:lnTo>
                    <a:pt x="1271381" y="891337"/>
                  </a:lnTo>
                  <a:lnTo>
                    <a:pt x="1286502" y="846971"/>
                  </a:lnTo>
                  <a:lnTo>
                    <a:pt x="1298485" y="801244"/>
                  </a:lnTo>
                  <a:lnTo>
                    <a:pt x="1307201" y="754284"/>
                  </a:lnTo>
                  <a:lnTo>
                    <a:pt x="1312523" y="706218"/>
                  </a:lnTo>
                  <a:lnTo>
                    <a:pt x="1314326" y="657173"/>
                  </a:lnTo>
                  <a:lnTo>
                    <a:pt x="1312523" y="608127"/>
                  </a:lnTo>
                  <a:lnTo>
                    <a:pt x="1307201" y="560060"/>
                  </a:lnTo>
                  <a:lnTo>
                    <a:pt x="1298485" y="513099"/>
                  </a:lnTo>
                  <a:lnTo>
                    <a:pt x="1286502" y="467371"/>
                  </a:lnTo>
                  <a:lnTo>
                    <a:pt x="1271381" y="423003"/>
                  </a:lnTo>
                  <a:lnTo>
                    <a:pt x="1253248" y="380123"/>
                  </a:lnTo>
                  <a:lnTo>
                    <a:pt x="1232229" y="338857"/>
                  </a:lnTo>
                  <a:lnTo>
                    <a:pt x="1208453" y="299333"/>
                  </a:lnTo>
                  <a:lnTo>
                    <a:pt x="1182046" y="261677"/>
                  </a:lnTo>
                  <a:lnTo>
                    <a:pt x="1153135" y="226017"/>
                  </a:lnTo>
                  <a:lnTo>
                    <a:pt x="1121848" y="192479"/>
                  </a:lnTo>
                  <a:lnTo>
                    <a:pt x="1088310" y="161191"/>
                  </a:lnTo>
                  <a:lnTo>
                    <a:pt x="1052651" y="132280"/>
                  </a:lnTo>
                  <a:lnTo>
                    <a:pt x="1014995" y="105873"/>
                  </a:lnTo>
                  <a:lnTo>
                    <a:pt x="975472" y="82096"/>
                  </a:lnTo>
                  <a:lnTo>
                    <a:pt x="934206" y="61078"/>
                  </a:lnTo>
                  <a:lnTo>
                    <a:pt x="891327" y="42945"/>
                  </a:lnTo>
                  <a:lnTo>
                    <a:pt x="846960" y="27823"/>
                  </a:lnTo>
                  <a:lnTo>
                    <a:pt x="801234" y="15841"/>
                  </a:lnTo>
                  <a:lnTo>
                    <a:pt x="754274" y="7125"/>
                  </a:lnTo>
                  <a:lnTo>
                    <a:pt x="706208" y="1802"/>
                  </a:lnTo>
                  <a:lnTo>
                    <a:pt x="657163" y="0"/>
                  </a:lnTo>
                  <a:close/>
                </a:path>
              </a:pathLst>
            </a:custGeom>
            <a:solidFill>
              <a:srgbClr val="FF9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3693" y="3787522"/>
              <a:ext cx="1262380" cy="1262380"/>
            </a:xfrm>
            <a:custGeom>
              <a:avLst/>
              <a:gdLst/>
              <a:ahLst/>
              <a:cxnLst/>
              <a:rect l="l" t="t" r="r" b="b"/>
              <a:pathLst>
                <a:path w="1262380" h="1262379">
                  <a:moveTo>
                    <a:pt x="630986" y="0"/>
                  </a:moveTo>
                  <a:lnTo>
                    <a:pt x="583895" y="1730"/>
                  </a:lnTo>
                  <a:lnTo>
                    <a:pt x="537744" y="6841"/>
                  </a:lnTo>
                  <a:lnTo>
                    <a:pt x="492654" y="15210"/>
                  </a:lnTo>
                  <a:lnTo>
                    <a:pt x="448749" y="26715"/>
                  </a:lnTo>
                  <a:lnTo>
                    <a:pt x="406150" y="41234"/>
                  </a:lnTo>
                  <a:lnTo>
                    <a:pt x="364979" y="58646"/>
                  </a:lnTo>
                  <a:lnTo>
                    <a:pt x="325357" y="78827"/>
                  </a:lnTo>
                  <a:lnTo>
                    <a:pt x="287408" y="101656"/>
                  </a:lnTo>
                  <a:lnTo>
                    <a:pt x="251253" y="127012"/>
                  </a:lnTo>
                  <a:lnTo>
                    <a:pt x="217013" y="154772"/>
                  </a:lnTo>
                  <a:lnTo>
                    <a:pt x="184812" y="184813"/>
                  </a:lnTo>
                  <a:lnTo>
                    <a:pt x="154771" y="217015"/>
                  </a:lnTo>
                  <a:lnTo>
                    <a:pt x="127011" y="251255"/>
                  </a:lnTo>
                  <a:lnTo>
                    <a:pt x="101656" y="287411"/>
                  </a:lnTo>
                  <a:lnTo>
                    <a:pt x="78827" y="325361"/>
                  </a:lnTo>
                  <a:lnTo>
                    <a:pt x="58645" y="364983"/>
                  </a:lnTo>
                  <a:lnTo>
                    <a:pt x="41234" y="406155"/>
                  </a:lnTo>
                  <a:lnTo>
                    <a:pt x="26715" y="448755"/>
                  </a:lnTo>
                  <a:lnTo>
                    <a:pt x="15210" y="492661"/>
                  </a:lnTo>
                  <a:lnTo>
                    <a:pt x="6841" y="537751"/>
                  </a:lnTo>
                  <a:lnTo>
                    <a:pt x="1730" y="583904"/>
                  </a:lnTo>
                  <a:lnTo>
                    <a:pt x="0" y="630996"/>
                  </a:lnTo>
                  <a:lnTo>
                    <a:pt x="1730" y="678087"/>
                  </a:lnTo>
                  <a:lnTo>
                    <a:pt x="6841" y="724238"/>
                  </a:lnTo>
                  <a:lnTo>
                    <a:pt x="15210" y="769327"/>
                  </a:lnTo>
                  <a:lnTo>
                    <a:pt x="26715" y="813232"/>
                  </a:lnTo>
                  <a:lnTo>
                    <a:pt x="41234" y="855831"/>
                  </a:lnTo>
                  <a:lnTo>
                    <a:pt x="58645" y="897003"/>
                  </a:lnTo>
                  <a:lnTo>
                    <a:pt x="78827" y="936624"/>
                  </a:lnTo>
                  <a:lnTo>
                    <a:pt x="101656" y="974573"/>
                  </a:lnTo>
                  <a:lnTo>
                    <a:pt x="127011" y="1010729"/>
                  </a:lnTo>
                  <a:lnTo>
                    <a:pt x="154771" y="1044968"/>
                  </a:lnTo>
                  <a:lnTo>
                    <a:pt x="184812" y="1077170"/>
                  </a:lnTo>
                  <a:lnTo>
                    <a:pt x="217013" y="1107211"/>
                  </a:lnTo>
                  <a:lnTo>
                    <a:pt x="251253" y="1134970"/>
                  </a:lnTo>
                  <a:lnTo>
                    <a:pt x="287408" y="1160326"/>
                  </a:lnTo>
                  <a:lnTo>
                    <a:pt x="325357" y="1183155"/>
                  </a:lnTo>
                  <a:lnTo>
                    <a:pt x="364979" y="1203336"/>
                  </a:lnTo>
                  <a:lnTo>
                    <a:pt x="406150" y="1220747"/>
                  </a:lnTo>
                  <a:lnTo>
                    <a:pt x="448749" y="1235266"/>
                  </a:lnTo>
                  <a:lnTo>
                    <a:pt x="492654" y="1246772"/>
                  </a:lnTo>
                  <a:lnTo>
                    <a:pt x="537744" y="1255140"/>
                  </a:lnTo>
                  <a:lnTo>
                    <a:pt x="583895" y="1260251"/>
                  </a:lnTo>
                  <a:lnTo>
                    <a:pt x="630986" y="1261982"/>
                  </a:lnTo>
                  <a:lnTo>
                    <a:pt x="678076" y="1260251"/>
                  </a:lnTo>
                  <a:lnTo>
                    <a:pt x="724227" y="1255140"/>
                  </a:lnTo>
                  <a:lnTo>
                    <a:pt x="769317" y="1246772"/>
                  </a:lnTo>
                  <a:lnTo>
                    <a:pt x="813222" y="1235266"/>
                  </a:lnTo>
                  <a:lnTo>
                    <a:pt x="855821" y="1220747"/>
                  </a:lnTo>
                  <a:lnTo>
                    <a:pt x="896992" y="1203336"/>
                  </a:lnTo>
                  <a:lnTo>
                    <a:pt x="936614" y="1183155"/>
                  </a:lnTo>
                  <a:lnTo>
                    <a:pt x="974563" y="1160326"/>
                  </a:lnTo>
                  <a:lnTo>
                    <a:pt x="1010718" y="1134970"/>
                  </a:lnTo>
                  <a:lnTo>
                    <a:pt x="1044958" y="1107211"/>
                  </a:lnTo>
                  <a:lnTo>
                    <a:pt x="1077159" y="1077170"/>
                  </a:lnTo>
                  <a:lnTo>
                    <a:pt x="1107200" y="1044968"/>
                  </a:lnTo>
                  <a:lnTo>
                    <a:pt x="1134960" y="1010729"/>
                  </a:lnTo>
                  <a:lnTo>
                    <a:pt x="1160315" y="974573"/>
                  </a:lnTo>
                  <a:lnTo>
                    <a:pt x="1183144" y="936624"/>
                  </a:lnTo>
                  <a:lnTo>
                    <a:pt x="1203326" y="897003"/>
                  </a:lnTo>
                  <a:lnTo>
                    <a:pt x="1220737" y="855831"/>
                  </a:lnTo>
                  <a:lnTo>
                    <a:pt x="1235256" y="813232"/>
                  </a:lnTo>
                  <a:lnTo>
                    <a:pt x="1246761" y="769327"/>
                  </a:lnTo>
                  <a:lnTo>
                    <a:pt x="1255130" y="724238"/>
                  </a:lnTo>
                  <a:lnTo>
                    <a:pt x="1260241" y="678087"/>
                  </a:lnTo>
                  <a:lnTo>
                    <a:pt x="1261972" y="630996"/>
                  </a:lnTo>
                  <a:lnTo>
                    <a:pt x="1260241" y="583904"/>
                  </a:lnTo>
                  <a:lnTo>
                    <a:pt x="1255130" y="537751"/>
                  </a:lnTo>
                  <a:lnTo>
                    <a:pt x="1246761" y="492661"/>
                  </a:lnTo>
                  <a:lnTo>
                    <a:pt x="1235256" y="448755"/>
                  </a:lnTo>
                  <a:lnTo>
                    <a:pt x="1220737" y="406155"/>
                  </a:lnTo>
                  <a:lnTo>
                    <a:pt x="1203326" y="364983"/>
                  </a:lnTo>
                  <a:lnTo>
                    <a:pt x="1183144" y="325361"/>
                  </a:lnTo>
                  <a:lnTo>
                    <a:pt x="1160315" y="287411"/>
                  </a:lnTo>
                  <a:lnTo>
                    <a:pt x="1134960" y="251255"/>
                  </a:lnTo>
                  <a:lnTo>
                    <a:pt x="1107200" y="217015"/>
                  </a:lnTo>
                  <a:lnTo>
                    <a:pt x="1077159" y="184813"/>
                  </a:lnTo>
                  <a:lnTo>
                    <a:pt x="1044958" y="154772"/>
                  </a:lnTo>
                  <a:lnTo>
                    <a:pt x="1010718" y="127012"/>
                  </a:lnTo>
                  <a:lnTo>
                    <a:pt x="974563" y="101656"/>
                  </a:lnTo>
                  <a:lnTo>
                    <a:pt x="936614" y="78827"/>
                  </a:lnTo>
                  <a:lnTo>
                    <a:pt x="896992" y="58646"/>
                  </a:lnTo>
                  <a:lnTo>
                    <a:pt x="855821" y="41234"/>
                  </a:lnTo>
                  <a:lnTo>
                    <a:pt x="813222" y="26715"/>
                  </a:lnTo>
                  <a:lnTo>
                    <a:pt x="769317" y="15210"/>
                  </a:lnTo>
                  <a:lnTo>
                    <a:pt x="724227" y="6841"/>
                  </a:lnTo>
                  <a:lnTo>
                    <a:pt x="678076" y="1730"/>
                  </a:lnTo>
                  <a:lnTo>
                    <a:pt x="630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3693" y="3787522"/>
              <a:ext cx="1262380" cy="1262380"/>
            </a:xfrm>
            <a:custGeom>
              <a:avLst/>
              <a:gdLst/>
              <a:ahLst/>
              <a:cxnLst/>
              <a:rect l="l" t="t" r="r" b="b"/>
              <a:pathLst>
                <a:path w="1262380" h="1262379">
                  <a:moveTo>
                    <a:pt x="630986" y="1261982"/>
                  </a:moveTo>
                  <a:lnTo>
                    <a:pt x="678076" y="1260251"/>
                  </a:lnTo>
                  <a:lnTo>
                    <a:pt x="724227" y="1255140"/>
                  </a:lnTo>
                  <a:lnTo>
                    <a:pt x="769317" y="1246772"/>
                  </a:lnTo>
                  <a:lnTo>
                    <a:pt x="813222" y="1235266"/>
                  </a:lnTo>
                  <a:lnTo>
                    <a:pt x="855821" y="1220747"/>
                  </a:lnTo>
                  <a:lnTo>
                    <a:pt x="896992" y="1203336"/>
                  </a:lnTo>
                  <a:lnTo>
                    <a:pt x="936614" y="1183155"/>
                  </a:lnTo>
                  <a:lnTo>
                    <a:pt x="974563" y="1160326"/>
                  </a:lnTo>
                  <a:lnTo>
                    <a:pt x="1010718" y="1134970"/>
                  </a:lnTo>
                  <a:lnTo>
                    <a:pt x="1044958" y="1107211"/>
                  </a:lnTo>
                  <a:lnTo>
                    <a:pt x="1077159" y="1077170"/>
                  </a:lnTo>
                  <a:lnTo>
                    <a:pt x="1107200" y="1044968"/>
                  </a:lnTo>
                  <a:lnTo>
                    <a:pt x="1134960" y="1010729"/>
                  </a:lnTo>
                  <a:lnTo>
                    <a:pt x="1160315" y="974573"/>
                  </a:lnTo>
                  <a:lnTo>
                    <a:pt x="1183144" y="936624"/>
                  </a:lnTo>
                  <a:lnTo>
                    <a:pt x="1203326" y="897003"/>
                  </a:lnTo>
                  <a:lnTo>
                    <a:pt x="1220737" y="855831"/>
                  </a:lnTo>
                  <a:lnTo>
                    <a:pt x="1235256" y="813232"/>
                  </a:lnTo>
                  <a:lnTo>
                    <a:pt x="1246761" y="769327"/>
                  </a:lnTo>
                  <a:lnTo>
                    <a:pt x="1255130" y="724238"/>
                  </a:lnTo>
                  <a:lnTo>
                    <a:pt x="1260241" y="678087"/>
                  </a:lnTo>
                  <a:lnTo>
                    <a:pt x="1261972" y="630996"/>
                  </a:lnTo>
                  <a:lnTo>
                    <a:pt x="1260241" y="583904"/>
                  </a:lnTo>
                  <a:lnTo>
                    <a:pt x="1255130" y="537751"/>
                  </a:lnTo>
                  <a:lnTo>
                    <a:pt x="1246761" y="492661"/>
                  </a:lnTo>
                  <a:lnTo>
                    <a:pt x="1235256" y="448755"/>
                  </a:lnTo>
                  <a:lnTo>
                    <a:pt x="1220737" y="406155"/>
                  </a:lnTo>
                  <a:lnTo>
                    <a:pt x="1203326" y="364983"/>
                  </a:lnTo>
                  <a:lnTo>
                    <a:pt x="1183144" y="325361"/>
                  </a:lnTo>
                  <a:lnTo>
                    <a:pt x="1160315" y="287411"/>
                  </a:lnTo>
                  <a:lnTo>
                    <a:pt x="1134960" y="251255"/>
                  </a:lnTo>
                  <a:lnTo>
                    <a:pt x="1107200" y="217015"/>
                  </a:lnTo>
                  <a:lnTo>
                    <a:pt x="1077159" y="184813"/>
                  </a:lnTo>
                  <a:lnTo>
                    <a:pt x="1044958" y="154772"/>
                  </a:lnTo>
                  <a:lnTo>
                    <a:pt x="1010718" y="127012"/>
                  </a:lnTo>
                  <a:lnTo>
                    <a:pt x="974563" y="101656"/>
                  </a:lnTo>
                  <a:lnTo>
                    <a:pt x="936614" y="78827"/>
                  </a:lnTo>
                  <a:lnTo>
                    <a:pt x="896992" y="58646"/>
                  </a:lnTo>
                  <a:lnTo>
                    <a:pt x="855821" y="41234"/>
                  </a:lnTo>
                  <a:lnTo>
                    <a:pt x="813222" y="26715"/>
                  </a:lnTo>
                  <a:lnTo>
                    <a:pt x="769317" y="15210"/>
                  </a:lnTo>
                  <a:lnTo>
                    <a:pt x="724227" y="6841"/>
                  </a:lnTo>
                  <a:lnTo>
                    <a:pt x="678076" y="1730"/>
                  </a:lnTo>
                  <a:lnTo>
                    <a:pt x="630986" y="0"/>
                  </a:lnTo>
                  <a:lnTo>
                    <a:pt x="583895" y="1730"/>
                  </a:lnTo>
                  <a:lnTo>
                    <a:pt x="537744" y="6841"/>
                  </a:lnTo>
                  <a:lnTo>
                    <a:pt x="492654" y="15210"/>
                  </a:lnTo>
                  <a:lnTo>
                    <a:pt x="448749" y="26715"/>
                  </a:lnTo>
                  <a:lnTo>
                    <a:pt x="406150" y="41234"/>
                  </a:lnTo>
                  <a:lnTo>
                    <a:pt x="364979" y="58646"/>
                  </a:lnTo>
                  <a:lnTo>
                    <a:pt x="325357" y="78827"/>
                  </a:lnTo>
                  <a:lnTo>
                    <a:pt x="287408" y="101656"/>
                  </a:lnTo>
                  <a:lnTo>
                    <a:pt x="251253" y="127012"/>
                  </a:lnTo>
                  <a:lnTo>
                    <a:pt x="217013" y="154772"/>
                  </a:lnTo>
                  <a:lnTo>
                    <a:pt x="184812" y="184813"/>
                  </a:lnTo>
                  <a:lnTo>
                    <a:pt x="154771" y="217015"/>
                  </a:lnTo>
                  <a:lnTo>
                    <a:pt x="127011" y="251255"/>
                  </a:lnTo>
                  <a:lnTo>
                    <a:pt x="101656" y="287411"/>
                  </a:lnTo>
                  <a:lnTo>
                    <a:pt x="78827" y="325361"/>
                  </a:lnTo>
                  <a:lnTo>
                    <a:pt x="58645" y="364983"/>
                  </a:lnTo>
                  <a:lnTo>
                    <a:pt x="41234" y="406155"/>
                  </a:lnTo>
                  <a:lnTo>
                    <a:pt x="26715" y="448755"/>
                  </a:lnTo>
                  <a:lnTo>
                    <a:pt x="15210" y="492661"/>
                  </a:lnTo>
                  <a:lnTo>
                    <a:pt x="6841" y="537751"/>
                  </a:lnTo>
                  <a:lnTo>
                    <a:pt x="1730" y="583904"/>
                  </a:lnTo>
                  <a:lnTo>
                    <a:pt x="0" y="630996"/>
                  </a:lnTo>
                  <a:lnTo>
                    <a:pt x="1730" y="678087"/>
                  </a:lnTo>
                  <a:lnTo>
                    <a:pt x="6841" y="724238"/>
                  </a:lnTo>
                  <a:lnTo>
                    <a:pt x="15210" y="769327"/>
                  </a:lnTo>
                  <a:lnTo>
                    <a:pt x="26715" y="813232"/>
                  </a:lnTo>
                  <a:lnTo>
                    <a:pt x="41234" y="855831"/>
                  </a:lnTo>
                  <a:lnTo>
                    <a:pt x="58645" y="897003"/>
                  </a:lnTo>
                  <a:lnTo>
                    <a:pt x="78827" y="936624"/>
                  </a:lnTo>
                  <a:lnTo>
                    <a:pt x="101656" y="974573"/>
                  </a:lnTo>
                  <a:lnTo>
                    <a:pt x="127011" y="1010729"/>
                  </a:lnTo>
                  <a:lnTo>
                    <a:pt x="154771" y="1044968"/>
                  </a:lnTo>
                  <a:lnTo>
                    <a:pt x="184812" y="1077170"/>
                  </a:lnTo>
                  <a:lnTo>
                    <a:pt x="217013" y="1107211"/>
                  </a:lnTo>
                  <a:lnTo>
                    <a:pt x="251253" y="1134970"/>
                  </a:lnTo>
                  <a:lnTo>
                    <a:pt x="287408" y="1160326"/>
                  </a:lnTo>
                  <a:lnTo>
                    <a:pt x="325357" y="1183155"/>
                  </a:lnTo>
                  <a:lnTo>
                    <a:pt x="364979" y="1203336"/>
                  </a:lnTo>
                  <a:lnTo>
                    <a:pt x="406150" y="1220747"/>
                  </a:lnTo>
                  <a:lnTo>
                    <a:pt x="448749" y="1235266"/>
                  </a:lnTo>
                  <a:lnTo>
                    <a:pt x="492654" y="1246772"/>
                  </a:lnTo>
                  <a:lnTo>
                    <a:pt x="537744" y="1255140"/>
                  </a:lnTo>
                  <a:lnTo>
                    <a:pt x="583895" y="1260251"/>
                  </a:lnTo>
                  <a:lnTo>
                    <a:pt x="630986" y="1261982"/>
                  </a:lnTo>
                  <a:close/>
                </a:path>
              </a:pathLst>
            </a:custGeom>
            <a:ln w="52354">
              <a:solidFill>
                <a:srgbClr val="F545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2124" y="2104644"/>
            <a:ext cx="1399848" cy="13940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124" y="3761345"/>
            <a:ext cx="1399848" cy="1394083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531994" y="7280861"/>
            <a:ext cx="1314450" cy="1314450"/>
          </a:xfrm>
          <a:custGeom>
            <a:avLst/>
            <a:gdLst/>
            <a:ahLst/>
            <a:cxnLst/>
            <a:rect l="l" t="t" r="r" b="b"/>
            <a:pathLst>
              <a:path w="1314450" h="1314450">
                <a:moveTo>
                  <a:pt x="657163" y="0"/>
                </a:moveTo>
                <a:lnTo>
                  <a:pt x="608118" y="1802"/>
                </a:lnTo>
                <a:lnTo>
                  <a:pt x="560052" y="7125"/>
                </a:lnTo>
                <a:lnTo>
                  <a:pt x="513092" y="15841"/>
                </a:lnTo>
                <a:lnTo>
                  <a:pt x="467365" y="27823"/>
                </a:lnTo>
                <a:lnTo>
                  <a:pt x="422998" y="42945"/>
                </a:lnTo>
                <a:lnTo>
                  <a:pt x="380119" y="61078"/>
                </a:lnTo>
                <a:lnTo>
                  <a:pt x="338854" y="82096"/>
                </a:lnTo>
                <a:lnTo>
                  <a:pt x="299330" y="105873"/>
                </a:lnTo>
                <a:lnTo>
                  <a:pt x="261675" y="132280"/>
                </a:lnTo>
                <a:lnTo>
                  <a:pt x="226015" y="161191"/>
                </a:lnTo>
                <a:lnTo>
                  <a:pt x="192478" y="192479"/>
                </a:lnTo>
                <a:lnTo>
                  <a:pt x="161190" y="226017"/>
                </a:lnTo>
                <a:lnTo>
                  <a:pt x="132279" y="261677"/>
                </a:lnTo>
                <a:lnTo>
                  <a:pt x="105872" y="299333"/>
                </a:lnTo>
                <a:lnTo>
                  <a:pt x="82096" y="338857"/>
                </a:lnTo>
                <a:lnTo>
                  <a:pt x="61078" y="380123"/>
                </a:lnTo>
                <a:lnTo>
                  <a:pt x="42944" y="423003"/>
                </a:lnTo>
                <a:lnTo>
                  <a:pt x="27823" y="467371"/>
                </a:lnTo>
                <a:lnTo>
                  <a:pt x="15841" y="513099"/>
                </a:lnTo>
                <a:lnTo>
                  <a:pt x="7125" y="560060"/>
                </a:lnTo>
                <a:lnTo>
                  <a:pt x="1802" y="608127"/>
                </a:lnTo>
                <a:lnTo>
                  <a:pt x="0" y="657173"/>
                </a:lnTo>
                <a:lnTo>
                  <a:pt x="1802" y="706218"/>
                </a:lnTo>
                <a:lnTo>
                  <a:pt x="7125" y="754284"/>
                </a:lnTo>
                <a:lnTo>
                  <a:pt x="15841" y="801244"/>
                </a:lnTo>
                <a:lnTo>
                  <a:pt x="27823" y="846971"/>
                </a:lnTo>
                <a:lnTo>
                  <a:pt x="42944" y="891337"/>
                </a:lnTo>
                <a:lnTo>
                  <a:pt x="61078" y="934217"/>
                </a:lnTo>
                <a:lnTo>
                  <a:pt x="82096" y="975482"/>
                </a:lnTo>
                <a:lnTo>
                  <a:pt x="105872" y="1015006"/>
                </a:lnTo>
                <a:lnTo>
                  <a:pt x="132279" y="1052661"/>
                </a:lnTo>
                <a:lnTo>
                  <a:pt x="161190" y="1088321"/>
                </a:lnTo>
                <a:lnTo>
                  <a:pt x="192478" y="1121858"/>
                </a:lnTo>
                <a:lnTo>
                  <a:pt x="226015" y="1153146"/>
                </a:lnTo>
                <a:lnTo>
                  <a:pt x="261675" y="1182056"/>
                </a:lnTo>
                <a:lnTo>
                  <a:pt x="299330" y="1208464"/>
                </a:lnTo>
                <a:lnTo>
                  <a:pt x="338854" y="1232240"/>
                </a:lnTo>
                <a:lnTo>
                  <a:pt x="380119" y="1253258"/>
                </a:lnTo>
                <a:lnTo>
                  <a:pt x="422998" y="1271392"/>
                </a:lnTo>
                <a:lnTo>
                  <a:pt x="467365" y="1286513"/>
                </a:lnTo>
                <a:lnTo>
                  <a:pt x="513092" y="1298495"/>
                </a:lnTo>
                <a:lnTo>
                  <a:pt x="560052" y="1307211"/>
                </a:lnTo>
                <a:lnTo>
                  <a:pt x="608118" y="1312534"/>
                </a:lnTo>
                <a:lnTo>
                  <a:pt x="657163" y="1314336"/>
                </a:lnTo>
                <a:lnTo>
                  <a:pt x="706208" y="1312534"/>
                </a:lnTo>
                <a:lnTo>
                  <a:pt x="754274" y="1307211"/>
                </a:lnTo>
                <a:lnTo>
                  <a:pt x="801234" y="1298495"/>
                </a:lnTo>
                <a:lnTo>
                  <a:pt x="846960" y="1286513"/>
                </a:lnTo>
                <a:lnTo>
                  <a:pt x="891327" y="1271392"/>
                </a:lnTo>
                <a:lnTo>
                  <a:pt x="934206" y="1253258"/>
                </a:lnTo>
                <a:lnTo>
                  <a:pt x="975472" y="1232240"/>
                </a:lnTo>
                <a:lnTo>
                  <a:pt x="1014995" y="1208464"/>
                </a:lnTo>
                <a:lnTo>
                  <a:pt x="1052651" y="1182056"/>
                </a:lnTo>
                <a:lnTo>
                  <a:pt x="1088310" y="1153146"/>
                </a:lnTo>
                <a:lnTo>
                  <a:pt x="1121848" y="1121858"/>
                </a:lnTo>
                <a:lnTo>
                  <a:pt x="1153135" y="1088321"/>
                </a:lnTo>
                <a:lnTo>
                  <a:pt x="1182046" y="1052661"/>
                </a:lnTo>
                <a:lnTo>
                  <a:pt x="1208453" y="1015006"/>
                </a:lnTo>
                <a:lnTo>
                  <a:pt x="1232229" y="975482"/>
                </a:lnTo>
                <a:lnTo>
                  <a:pt x="1253248" y="934217"/>
                </a:lnTo>
                <a:lnTo>
                  <a:pt x="1271381" y="891337"/>
                </a:lnTo>
                <a:lnTo>
                  <a:pt x="1286502" y="846971"/>
                </a:lnTo>
                <a:lnTo>
                  <a:pt x="1298485" y="801244"/>
                </a:lnTo>
                <a:lnTo>
                  <a:pt x="1307201" y="754284"/>
                </a:lnTo>
                <a:lnTo>
                  <a:pt x="1312523" y="706218"/>
                </a:lnTo>
                <a:lnTo>
                  <a:pt x="1314326" y="657173"/>
                </a:lnTo>
                <a:lnTo>
                  <a:pt x="1312523" y="608127"/>
                </a:lnTo>
                <a:lnTo>
                  <a:pt x="1307201" y="560060"/>
                </a:lnTo>
                <a:lnTo>
                  <a:pt x="1298485" y="513099"/>
                </a:lnTo>
                <a:lnTo>
                  <a:pt x="1286502" y="467371"/>
                </a:lnTo>
                <a:lnTo>
                  <a:pt x="1271381" y="423003"/>
                </a:lnTo>
                <a:lnTo>
                  <a:pt x="1253248" y="380123"/>
                </a:lnTo>
                <a:lnTo>
                  <a:pt x="1232229" y="338857"/>
                </a:lnTo>
                <a:lnTo>
                  <a:pt x="1208453" y="299333"/>
                </a:lnTo>
                <a:lnTo>
                  <a:pt x="1182046" y="261677"/>
                </a:lnTo>
                <a:lnTo>
                  <a:pt x="1153135" y="226017"/>
                </a:lnTo>
                <a:lnTo>
                  <a:pt x="1121848" y="192479"/>
                </a:lnTo>
                <a:lnTo>
                  <a:pt x="1088310" y="161191"/>
                </a:lnTo>
                <a:lnTo>
                  <a:pt x="1052651" y="132280"/>
                </a:lnTo>
                <a:lnTo>
                  <a:pt x="1014995" y="105873"/>
                </a:lnTo>
                <a:lnTo>
                  <a:pt x="975472" y="82096"/>
                </a:lnTo>
                <a:lnTo>
                  <a:pt x="934206" y="61078"/>
                </a:lnTo>
                <a:lnTo>
                  <a:pt x="891327" y="42945"/>
                </a:lnTo>
                <a:lnTo>
                  <a:pt x="846960" y="27823"/>
                </a:lnTo>
                <a:lnTo>
                  <a:pt x="801234" y="15841"/>
                </a:lnTo>
                <a:lnTo>
                  <a:pt x="754274" y="7125"/>
                </a:lnTo>
                <a:lnTo>
                  <a:pt x="706208" y="1802"/>
                </a:lnTo>
                <a:lnTo>
                  <a:pt x="657163" y="0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617516" y="7201115"/>
            <a:ext cx="1314450" cy="1314450"/>
            <a:chOff x="1617516" y="7201115"/>
            <a:chExt cx="1314450" cy="1314450"/>
          </a:xfrm>
        </p:grpSpPr>
        <p:sp>
          <p:nvSpPr>
            <p:cNvPr id="14" name="object 14"/>
            <p:cNvSpPr/>
            <p:nvPr/>
          </p:nvSpPr>
          <p:spPr>
            <a:xfrm>
              <a:off x="1643693" y="7227292"/>
              <a:ext cx="1262380" cy="1262380"/>
            </a:xfrm>
            <a:custGeom>
              <a:avLst/>
              <a:gdLst/>
              <a:ahLst/>
              <a:cxnLst/>
              <a:rect l="l" t="t" r="r" b="b"/>
              <a:pathLst>
                <a:path w="1262380" h="1262379">
                  <a:moveTo>
                    <a:pt x="630986" y="0"/>
                  </a:moveTo>
                  <a:lnTo>
                    <a:pt x="583895" y="1730"/>
                  </a:lnTo>
                  <a:lnTo>
                    <a:pt x="537744" y="6841"/>
                  </a:lnTo>
                  <a:lnTo>
                    <a:pt x="492654" y="15210"/>
                  </a:lnTo>
                  <a:lnTo>
                    <a:pt x="448749" y="26715"/>
                  </a:lnTo>
                  <a:lnTo>
                    <a:pt x="406150" y="41234"/>
                  </a:lnTo>
                  <a:lnTo>
                    <a:pt x="364979" y="58646"/>
                  </a:lnTo>
                  <a:lnTo>
                    <a:pt x="325357" y="78827"/>
                  </a:lnTo>
                  <a:lnTo>
                    <a:pt x="287408" y="101656"/>
                  </a:lnTo>
                  <a:lnTo>
                    <a:pt x="251253" y="127012"/>
                  </a:lnTo>
                  <a:lnTo>
                    <a:pt x="217013" y="154772"/>
                  </a:lnTo>
                  <a:lnTo>
                    <a:pt x="184812" y="184813"/>
                  </a:lnTo>
                  <a:lnTo>
                    <a:pt x="154771" y="217015"/>
                  </a:lnTo>
                  <a:lnTo>
                    <a:pt x="127011" y="251255"/>
                  </a:lnTo>
                  <a:lnTo>
                    <a:pt x="101656" y="287411"/>
                  </a:lnTo>
                  <a:lnTo>
                    <a:pt x="78827" y="325361"/>
                  </a:lnTo>
                  <a:lnTo>
                    <a:pt x="58645" y="364983"/>
                  </a:lnTo>
                  <a:lnTo>
                    <a:pt x="41234" y="406155"/>
                  </a:lnTo>
                  <a:lnTo>
                    <a:pt x="26715" y="448755"/>
                  </a:lnTo>
                  <a:lnTo>
                    <a:pt x="15210" y="492661"/>
                  </a:lnTo>
                  <a:lnTo>
                    <a:pt x="6841" y="537751"/>
                  </a:lnTo>
                  <a:lnTo>
                    <a:pt x="1730" y="583904"/>
                  </a:lnTo>
                  <a:lnTo>
                    <a:pt x="0" y="630996"/>
                  </a:lnTo>
                  <a:lnTo>
                    <a:pt x="1730" y="678087"/>
                  </a:lnTo>
                  <a:lnTo>
                    <a:pt x="6841" y="724238"/>
                  </a:lnTo>
                  <a:lnTo>
                    <a:pt x="15210" y="769327"/>
                  </a:lnTo>
                  <a:lnTo>
                    <a:pt x="26715" y="813232"/>
                  </a:lnTo>
                  <a:lnTo>
                    <a:pt x="41234" y="855831"/>
                  </a:lnTo>
                  <a:lnTo>
                    <a:pt x="58645" y="897003"/>
                  </a:lnTo>
                  <a:lnTo>
                    <a:pt x="78827" y="936624"/>
                  </a:lnTo>
                  <a:lnTo>
                    <a:pt x="101656" y="974573"/>
                  </a:lnTo>
                  <a:lnTo>
                    <a:pt x="127011" y="1010729"/>
                  </a:lnTo>
                  <a:lnTo>
                    <a:pt x="154771" y="1044968"/>
                  </a:lnTo>
                  <a:lnTo>
                    <a:pt x="184812" y="1077170"/>
                  </a:lnTo>
                  <a:lnTo>
                    <a:pt x="217013" y="1107211"/>
                  </a:lnTo>
                  <a:lnTo>
                    <a:pt x="251253" y="1134970"/>
                  </a:lnTo>
                  <a:lnTo>
                    <a:pt x="287408" y="1160326"/>
                  </a:lnTo>
                  <a:lnTo>
                    <a:pt x="325357" y="1183155"/>
                  </a:lnTo>
                  <a:lnTo>
                    <a:pt x="364979" y="1203336"/>
                  </a:lnTo>
                  <a:lnTo>
                    <a:pt x="406150" y="1220747"/>
                  </a:lnTo>
                  <a:lnTo>
                    <a:pt x="448749" y="1235266"/>
                  </a:lnTo>
                  <a:lnTo>
                    <a:pt x="492654" y="1246772"/>
                  </a:lnTo>
                  <a:lnTo>
                    <a:pt x="537744" y="1255140"/>
                  </a:lnTo>
                  <a:lnTo>
                    <a:pt x="583895" y="1260251"/>
                  </a:lnTo>
                  <a:lnTo>
                    <a:pt x="630986" y="1261982"/>
                  </a:lnTo>
                  <a:lnTo>
                    <a:pt x="678076" y="1260251"/>
                  </a:lnTo>
                  <a:lnTo>
                    <a:pt x="724227" y="1255140"/>
                  </a:lnTo>
                  <a:lnTo>
                    <a:pt x="769317" y="1246772"/>
                  </a:lnTo>
                  <a:lnTo>
                    <a:pt x="813222" y="1235266"/>
                  </a:lnTo>
                  <a:lnTo>
                    <a:pt x="855821" y="1220747"/>
                  </a:lnTo>
                  <a:lnTo>
                    <a:pt x="896992" y="1203336"/>
                  </a:lnTo>
                  <a:lnTo>
                    <a:pt x="936614" y="1183155"/>
                  </a:lnTo>
                  <a:lnTo>
                    <a:pt x="974563" y="1160326"/>
                  </a:lnTo>
                  <a:lnTo>
                    <a:pt x="1010718" y="1134970"/>
                  </a:lnTo>
                  <a:lnTo>
                    <a:pt x="1044958" y="1107211"/>
                  </a:lnTo>
                  <a:lnTo>
                    <a:pt x="1077159" y="1077170"/>
                  </a:lnTo>
                  <a:lnTo>
                    <a:pt x="1107200" y="1044968"/>
                  </a:lnTo>
                  <a:lnTo>
                    <a:pt x="1134960" y="1010729"/>
                  </a:lnTo>
                  <a:lnTo>
                    <a:pt x="1160315" y="974573"/>
                  </a:lnTo>
                  <a:lnTo>
                    <a:pt x="1183144" y="936624"/>
                  </a:lnTo>
                  <a:lnTo>
                    <a:pt x="1203326" y="897003"/>
                  </a:lnTo>
                  <a:lnTo>
                    <a:pt x="1220737" y="855831"/>
                  </a:lnTo>
                  <a:lnTo>
                    <a:pt x="1235256" y="813232"/>
                  </a:lnTo>
                  <a:lnTo>
                    <a:pt x="1246761" y="769327"/>
                  </a:lnTo>
                  <a:lnTo>
                    <a:pt x="1255130" y="724238"/>
                  </a:lnTo>
                  <a:lnTo>
                    <a:pt x="1260241" y="678087"/>
                  </a:lnTo>
                  <a:lnTo>
                    <a:pt x="1261972" y="630996"/>
                  </a:lnTo>
                  <a:lnTo>
                    <a:pt x="1260241" y="583904"/>
                  </a:lnTo>
                  <a:lnTo>
                    <a:pt x="1255130" y="537751"/>
                  </a:lnTo>
                  <a:lnTo>
                    <a:pt x="1246761" y="492661"/>
                  </a:lnTo>
                  <a:lnTo>
                    <a:pt x="1235256" y="448755"/>
                  </a:lnTo>
                  <a:lnTo>
                    <a:pt x="1220737" y="406155"/>
                  </a:lnTo>
                  <a:lnTo>
                    <a:pt x="1203326" y="364983"/>
                  </a:lnTo>
                  <a:lnTo>
                    <a:pt x="1183144" y="325361"/>
                  </a:lnTo>
                  <a:lnTo>
                    <a:pt x="1160315" y="287411"/>
                  </a:lnTo>
                  <a:lnTo>
                    <a:pt x="1134960" y="251255"/>
                  </a:lnTo>
                  <a:lnTo>
                    <a:pt x="1107200" y="217015"/>
                  </a:lnTo>
                  <a:lnTo>
                    <a:pt x="1077159" y="184813"/>
                  </a:lnTo>
                  <a:lnTo>
                    <a:pt x="1044958" y="154772"/>
                  </a:lnTo>
                  <a:lnTo>
                    <a:pt x="1010718" y="127012"/>
                  </a:lnTo>
                  <a:lnTo>
                    <a:pt x="974563" y="101656"/>
                  </a:lnTo>
                  <a:lnTo>
                    <a:pt x="936614" y="78827"/>
                  </a:lnTo>
                  <a:lnTo>
                    <a:pt x="896992" y="58646"/>
                  </a:lnTo>
                  <a:lnTo>
                    <a:pt x="855821" y="41234"/>
                  </a:lnTo>
                  <a:lnTo>
                    <a:pt x="813222" y="26715"/>
                  </a:lnTo>
                  <a:lnTo>
                    <a:pt x="769317" y="15210"/>
                  </a:lnTo>
                  <a:lnTo>
                    <a:pt x="724227" y="6841"/>
                  </a:lnTo>
                  <a:lnTo>
                    <a:pt x="678076" y="1730"/>
                  </a:lnTo>
                  <a:lnTo>
                    <a:pt x="630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43693" y="7227292"/>
              <a:ext cx="1262380" cy="1262380"/>
            </a:xfrm>
            <a:custGeom>
              <a:avLst/>
              <a:gdLst/>
              <a:ahLst/>
              <a:cxnLst/>
              <a:rect l="l" t="t" r="r" b="b"/>
              <a:pathLst>
                <a:path w="1262380" h="1262379">
                  <a:moveTo>
                    <a:pt x="630986" y="1261982"/>
                  </a:moveTo>
                  <a:lnTo>
                    <a:pt x="678076" y="1260251"/>
                  </a:lnTo>
                  <a:lnTo>
                    <a:pt x="724227" y="1255140"/>
                  </a:lnTo>
                  <a:lnTo>
                    <a:pt x="769317" y="1246772"/>
                  </a:lnTo>
                  <a:lnTo>
                    <a:pt x="813222" y="1235266"/>
                  </a:lnTo>
                  <a:lnTo>
                    <a:pt x="855821" y="1220747"/>
                  </a:lnTo>
                  <a:lnTo>
                    <a:pt x="896992" y="1203336"/>
                  </a:lnTo>
                  <a:lnTo>
                    <a:pt x="936614" y="1183155"/>
                  </a:lnTo>
                  <a:lnTo>
                    <a:pt x="974563" y="1160326"/>
                  </a:lnTo>
                  <a:lnTo>
                    <a:pt x="1010718" y="1134970"/>
                  </a:lnTo>
                  <a:lnTo>
                    <a:pt x="1044958" y="1107211"/>
                  </a:lnTo>
                  <a:lnTo>
                    <a:pt x="1077159" y="1077170"/>
                  </a:lnTo>
                  <a:lnTo>
                    <a:pt x="1107200" y="1044968"/>
                  </a:lnTo>
                  <a:lnTo>
                    <a:pt x="1134960" y="1010729"/>
                  </a:lnTo>
                  <a:lnTo>
                    <a:pt x="1160315" y="974573"/>
                  </a:lnTo>
                  <a:lnTo>
                    <a:pt x="1183144" y="936624"/>
                  </a:lnTo>
                  <a:lnTo>
                    <a:pt x="1203326" y="897003"/>
                  </a:lnTo>
                  <a:lnTo>
                    <a:pt x="1220737" y="855831"/>
                  </a:lnTo>
                  <a:lnTo>
                    <a:pt x="1235256" y="813232"/>
                  </a:lnTo>
                  <a:lnTo>
                    <a:pt x="1246761" y="769327"/>
                  </a:lnTo>
                  <a:lnTo>
                    <a:pt x="1255130" y="724238"/>
                  </a:lnTo>
                  <a:lnTo>
                    <a:pt x="1260241" y="678087"/>
                  </a:lnTo>
                  <a:lnTo>
                    <a:pt x="1261972" y="630996"/>
                  </a:lnTo>
                  <a:lnTo>
                    <a:pt x="1260241" y="583904"/>
                  </a:lnTo>
                  <a:lnTo>
                    <a:pt x="1255130" y="537751"/>
                  </a:lnTo>
                  <a:lnTo>
                    <a:pt x="1246761" y="492661"/>
                  </a:lnTo>
                  <a:lnTo>
                    <a:pt x="1235256" y="448755"/>
                  </a:lnTo>
                  <a:lnTo>
                    <a:pt x="1220737" y="406155"/>
                  </a:lnTo>
                  <a:lnTo>
                    <a:pt x="1203326" y="364983"/>
                  </a:lnTo>
                  <a:lnTo>
                    <a:pt x="1183144" y="325361"/>
                  </a:lnTo>
                  <a:lnTo>
                    <a:pt x="1160315" y="287411"/>
                  </a:lnTo>
                  <a:lnTo>
                    <a:pt x="1134960" y="251255"/>
                  </a:lnTo>
                  <a:lnTo>
                    <a:pt x="1107200" y="217015"/>
                  </a:lnTo>
                  <a:lnTo>
                    <a:pt x="1077159" y="184813"/>
                  </a:lnTo>
                  <a:lnTo>
                    <a:pt x="1044958" y="154772"/>
                  </a:lnTo>
                  <a:lnTo>
                    <a:pt x="1010718" y="127012"/>
                  </a:lnTo>
                  <a:lnTo>
                    <a:pt x="974563" y="101656"/>
                  </a:lnTo>
                  <a:lnTo>
                    <a:pt x="936614" y="78827"/>
                  </a:lnTo>
                  <a:lnTo>
                    <a:pt x="896992" y="58646"/>
                  </a:lnTo>
                  <a:lnTo>
                    <a:pt x="855821" y="41234"/>
                  </a:lnTo>
                  <a:lnTo>
                    <a:pt x="813222" y="26715"/>
                  </a:lnTo>
                  <a:lnTo>
                    <a:pt x="769317" y="15210"/>
                  </a:lnTo>
                  <a:lnTo>
                    <a:pt x="724227" y="6841"/>
                  </a:lnTo>
                  <a:lnTo>
                    <a:pt x="678076" y="1730"/>
                  </a:lnTo>
                  <a:lnTo>
                    <a:pt x="630986" y="0"/>
                  </a:lnTo>
                  <a:lnTo>
                    <a:pt x="583895" y="1730"/>
                  </a:lnTo>
                  <a:lnTo>
                    <a:pt x="537744" y="6841"/>
                  </a:lnTo>
                  <a:lnTo>
                    <a:pt x="492654" y="15210"/>
                  </a:lnTo>
                  <a:lnTo>
                    <a:pt x="448749" y="26715"/>
                  </a:lnTo>
                  <a:lnTo>
                    <a:pt x="406150" y="41234"/>
                  </a:lnTo>
                  <a:lnTo>
                    <a:pt x="364979" y="58646"/>
                  </a:lnTo>
                  <a:lnTo>
                    <a:pt x="325357" y="78827"/>
                  </a:lnTo>
                  <a:lnTo>
                    <a:pt x="287408" y="101656"/>
                  </a:lnTo>
                  <a:lnTo>
                    <a:pt x="251253" y="127012"/>
                  </a:lnTo>
                  <a:lnTo>
                    <a:pt x="217013" y="154772"/>
                  </a:lnTo>
                  <a:lnTo>
                    <a:pt x="184812" y="184813"/>
                  </a:lnTo>
                  <a:lnTo>
                    <a:pt x="154771" y="217015"/>
                  </a:lnTo>
                  <a:lnTo>
                    <a:pt x="127011" y="251255"/>
                  </a:lnTo>
                  <a:lnTo>
                    <a:pt x="101656" y="287411"/>
                  </a:lnTo>
                  <a:lnTo>
                    <a:pt x="78827" y="325361"/>
                  </a:lnTo>
                  <a:lnTo>
                    <a:pt x="58645" y="364983"/>
                  </a:lnTo>
                  <a:lnTo>
                    <a:pt x="41234" y="406155"/>
                  </a:lnTo>
                  <a:lnTo>
                    <a:pt x="26715" y="448755"/>
                  </a:lnTo>
                  <a:lnTo>
                    <a:pt x="15210" y="492661"/>
                  </a:lnTo>
                  <a:lnTo>
                    <a:pt x="6841" y="537751"/>
                  </a:lnTo>
                  <a:lnTo>
                    <a:pt x="1730" y="583904"/>
                  </a:lnTo>
                  <a:lnTo>
                    <a:pt x="0" y="630996"/>
                  </a:lnTo>
                  <a:lnTo>
                    <a:pt x="1730" y="678087"/>
                  </a:lnTo>
                  <a:lnTo>
                    <a:pt x="6841" y="724238"/>
                  </a:lnTo>
                  <a:lnTo>
                    <a:pt x="15210" y="769327"/>
                  </a:lnTo>
                  <a:lnTo>
                    <a:pt x="26715" y="813232"/>
                  </a:lnTo>
                  <a:lnTo>
                    <a:pt x="41234" y="855831"/>
                  </a:lnTo>
                  <a:lnTo>
                    <a:pt x="58645" y="897003"/>
                  </a:lnTo>
                  <a:lnTo>
                    <a:pt x="78827" y="936624"/>
                  </a:lnTo>
                  <a:lnTo>
                    <a:pt x="101656" y="974573"/>
                  </a:lnTo>
                  <a:lnTo>
                    <a:pt x="127011" y="1010729"/>
                  </a:lnTo>
                  <a:lnTo>
                    <a:pt x="154771" y="1044968"/>
                  </a:lnTo>
                  <a:lnTo>
                    <a:pt x="184812" y="1077170"/>
                  </a:lnTo>
                  <a:lnTo>
                    <a:pt x="217013" y="1107211"/>
                  </a:lnTo>
                  <a:lnTo>
                    <a:pt x="251253" y="1134970"/>
                  </a:lnTo>
                  <a:lnTo>
                    <a:pt x="287408" y="1160326"/>
                  </a:lnTo>
                  <a:lnTo>
                    <a:pt x="325357" y="1183155"/>
                  </a:lnTo>
                  <a:lnTo>
                    <a:pt x="364979" y="1203336"/>
                  </a:lnTo>
                  <a:lnTo>
                    <a:pt x="406150" y="1220747"/>
                  </a:lnTo>
                  <a:lnTo>
                    <a:pt x="448749" y="1235266"/>
                  </a:lnTo>
                  <a:lnTo>
                    <a:pt x="492654" y="1246772"/>
                  </a:lnTo>
                  <a:lnTo>
                    <a:pt x="537744" y="1255140"/>
                  </a:lnTo>
                  <a:lnTo>
                    <a:pt x="583895" y="1260251"/>
                  </a:lnTo>
                  <a:lnTo>
                    <a:pt x="630986" y="1261982"/>
                  </a:lnTo>
                  <a:close/>
                </a:path>
              </a:pathLst>
            </a:custGeom>
            <a:ln w="52354">
              <a:solidFill>
                <a:srgbClr val="F545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1994" y="5481228"/>
            <a:ext cx="1399848" cy="1394083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9352124" y="7227292"/>
            <a:ext cx="1374140" cy="1368425"/>
            <a:chOff x="9352124" y="7227292"/>
            <a:chExt cx="1374140" cy="1368425"/>
          </a:xfrm>
        </p:grpSpPr>
        <p:sp>
          <p:nvSpPr>
            <p:cNvPr id="18" name="object 18"/>
            <p:cNvSpPr/>
            <p:nvPr/>
          </p:nvSpPr>
          <p:spPr>
            <a:xfrm>
              <a:off x="9352124" y="7280862"/>
              <a:ext cx="1314450" cy="1314450"/>
            </a:xfrm>
            <a:custGeom>
              <a:avLst/>
              <a:gdLst/>
              <a:ahLst/>
              <a:cxnLst/>
              <a:rect l="l" t="t" r="r" b="b"/>
              <a:pathLst>
                <a:path w="1314450" h="1314450">
                  <a:moveTo>
                    <a:pt x="657163" y="0"/>
                  </a:moveTo>
                  <a:lnTo>
                    <a:pt x="608118" y="1802"/>
                  </a:lnTo>
                  <a:lnTo>
                    <a:pt x="560052" y="7125"/>
                  </a:lnTo>
                  <a:lnTo>
                    <a:pt x="513092" y="15841"/>
                  </a:lnTo>
                  <a:lnTo>
                    <a:pt x="467365" y="27823"/>
                  </a:lnTo>
                  <a:lnTo>
                    <a:pt x="422998" y="42945"/>
                  </a:lnTo>
                  <a:lnTo>
                    <a:pt x="380119" y="61078"/>
                  </a:lnTo>
                  <a:lnTo>
                    <a:pt x="338854" y="82096"/>
                  </a:lnTo>
                  <a:lnTo>
                    <a:pt x="299330" y="105873"/>
                  </a:lnTo>
                  <a:lnTo>
                    <a:pt x="261675" y="132280"/>
                  </a:lnTo>
                  <a:lnTo>
                    <a:pt x="226015" y="161191"/>
                  </a:lnTo>
                  <a:lnTo>
                    <a:pt x="192478" y="192479"/>
                  </a:lnTo>
                  <a:lnTo>
                    <a:pt x="161190" y="226017"/>
                  </a:lnTo>
                  <a:lnTo>
                    <a:pt x="132279" y="261677"/>
                  </a:lnTo>
                  <a:lnTo>
                    <a:pt x="105872" y="299333"/>
                  </a:lnTo>
                  <a:lnTo>
                    <a:pt x="82096" y="338857"/>
                  </a:lnTo>
                  <a:lnTo>
                    <a:pt x="61078" y="380123"/>
                  </a:lnTo>
                  <a:lnTo>
                    <a:pt x="42944" y="423003"/>
                  </a:lnTo>
                  <a:lnTo>
                    <a:pt x="27823" y="467371"/>
                  </a:lnTo>
                  <a:lnTo>
                    <a:pt x="15841" y="513099"/>
                  </a:lnTo>
                  <a:lnTo>
                    <a:pt x="7125" y="560060"/>
                  </a:lnTo>
                  <a:lnTo>
                    <a:pt x="1802" y="608127"/>
                  </a:lnTo>
                  <a:lnTo>
                    <a:pt x="0" y="657173"/>
                  </a:lnTo>
                  <a:lnTo>
                    <a:pt x="1802" y="706218"/>
                  </a:lnTo>
                  <a:lnTo>
                    <a:pt x="7125" y="754284"/>
                  </a:lnTo>
                  <a:lnTo>
                    <a:pt x="15841" y="801244"/>
                  </a:lnTo>
                  <a:lnTo>
                    <a:pt x="27823" y="846971"/>
                  </a:lnTo>
                  <a:lnTo>
                    <a:pt x="42944" y="891337"/>
                  </a:lnTo>
                  <a:lnTo>
                    <a:pt x="61078" y="934217"/>
                  </a:lnTo>
                  <a:lnTo>
                    <a:pt x="82096" y="975482"/>
                  </a:lnTo>
                  <a:lnTo>
                    <a:pt x="105872" y="1015006"/>
                  </a:lnTo>
                  <a:lnTo>
                    <a:pt x="132279" y="1052661"/>
                  </a:lnTo>
                  <a:lnTo>
                    <a:pt x="161190" y="1088321"/>
                  </a:lnTo>
                  <a:lnTo>
                    <a:pt x="192478" y="1121858"/>
                  </a:lnTo>
                  <a:lnTo>
                    <a:pt x="226015" y="1153146"/>
                  </a:lnTo>
                  <a:lnTo>
                    <a:pt x="261675" y="1182056"/>
                  </a:lnTo>
                  <a:lnTo>
                    <a:pt x="299330" y="1208464"/>
                  </a:lnTo>
                  <a:lnTo>
                    <a:pt x="338854" y="1232240"/>
                  </a:lnTo>
                  <a:lnTo>
                    <a:pt x="380119" y="1253258"/>
                  </a:lnTo>
                  <a:lnTo>
                    <a:pt x="422998" y="1271392"/>
                  </a:lnTo>
                  <a:lnTo>
                    <a:pt x="467365" y="1286513"/>
                  </a:lnTo>
                  <a:lnTo>
                    <a:pt x="513092" y="1298495"/>
                  </a:lnTo>
                  <a:lnTo>
                    <a:pt x="560052" y="1307211"/>
                  </a:lnTo>
                  <a:lnTo>
                    <a:pt x="608118" y="1312534"/>
                  </a:lnTo>
                  <a:lnTo>
                    <a:pt x="657163" y="1314336"/>
                  </a:lnTo>
                  <a:lnTo>
                    <a:pt x="706208" y="1312534"/>
                  </a:lnTo>
                  <a:lnTo>
                    <a:pt x="754274" y="1307211"/>
                  </a:lnTo>
                  <a:lnTo>
                    <a:pt x="801234" y="1298495"/>
                  </a:lnTo>
                  <a:lnTo>
                    <a:pt x="846960" y="1286513"/>
                  </a:lnTo>
                  <a:lnTo>
                    <a:pt x="891327" y="1271392"/>
                  </a:lnTo>
                  <a:lnTo>
                    <a:pt x="934206" y="1253258"/>
                  </a:lnTo>
                  <a:lnTo>
                    <a:pt x="975472" y="1232240"/>
                  </a:lnTo>
                  <a:lnTo>
                    <a:pt x="1014995" y="1208464"/>
                  </a:lnTo>
                  <a:lnTo>
                    <a:pt x="1052651" y="1182056"/>
                  </a:lnTo>
                  <a:lnTo>
                    <a:pt x="1088310" y="1153146"/>
                  </a:lnTo>
                  <a:lnTo>
                    <a:pt x="1121848" y="1121858"/>
                  </a:lnTo>
                  <a:lnTo>
                    <a:pt x="1153135" y="1088321"/>
                  </a:lnTo>
                  <a:lnTo>
                    <a:pt x="1182046" y="1052661"/>
                  </a:lnTo>
                  <a:lnTo>
                    <a:pt x="1208453" y="1015006"/>
                  </a:lnTo>
                  <a:lnTo>
                    <a:pt x="1232229" y="975482"/>
                  </a:lnTo>
                  <a:lnTo>
                    <a:pt x="1253248" y="934217"/>
                  </a:lnTo>
                  <a:lnTo>
                    <a:pt x="1271381" y="891337"/>
                  </a:lnTo>
                  <a:lnTo>
                    <a:pt x="1286502" y="846971"/>
                  </a:lnTo>
                  <a:lnTo>
                    <a:pt x="1298485" y="801244"/>
                  </a:lnTo>
                  <a:lnTo>
                    <a:pt x="1307201" y="754284"/>
                  </a:lnTo>
                  <a:lnTo>
                    <a:pt x="1312523" y="706218"/>
                  </a:lnTo>
                  <a:lnTo>
                    <a:pt x="1314326" y="657173"/>
                  </a:lnTo>
                  <a:lnTo>
                    <a:pt x="1312523" y="608127"/>
                  </a:lnTo>
                  <a:lnTo>
                    <a:pt x="1307201" y="560060"/>
                  </a:lnTo>
                  <a:lnTo>
                    <a:pt x="1298485" y="513099"/>
                  </a:lnTo>
                  <a:lnTo>
                    <a:pt x="1286502" y="467371"/>
                  </a:lnTo>
                  <a:lnTo>
                    <a:pt x="1271381" y="423003"/>
                  </a:lnTo>
                  <a:lnTo>
                    <a:pt x="1253248" y="380123"/>
                  </a:lnTo>
                  <a:lnTo>
                    <a:pt x="1232229" y="338857"/>
                  </a:lnTo>
                  <a:lnTo>
                    <a:pt x="1208453" y="299333"/>
                  </a:lnTo>
                  <a:lnTo>
                    <a:pt x="1182046" y="261677"/>
                  </a:lnTo>
                  <a:lnTo>
                    <a:pt x="1153135" y="226017"/>
                  </a:lnTo>
                  <a:lnTo>
                    <a:pt x="1121848" y="192479"/>
                  </a:lnTo>
                  <a:lnTo>
                    <a:pt x="1088310" y="161191"/>
                  </a:lnTo>
                  <a:lnTo>
                    <a:pt x="1052651" y="132280"/>
                  </a:lnTo>
                  <a:lnTo>
                    <a:pt x="1014995" y="105873"/>
                  </a:lnTo>
                  <a:lnTo>
                    <a:pt x="975472" y="82096"/>
                  </a:lnTo>
                  <a:lnTo>
                    <a:pt x="934206" y="61078"/>
                  </a:lnTo>
                  <a:lnTo>
                    <a:pt x="891327" y="42945"/>
                  </a:lnTo>
                  <a:lnTo>
                    <a:pt x="846960" y="27823"/>
                  </a:lnTo>
                  <a:lnTo>
                    <a:pt x="801234" y="15841"/>
                  </a:lnTo>
                  <a:lnTo>
                    <a:pt x="754274" y="7125"/>
                  </a:lnTo>
                  <a:lnTo>
                    <a:pt x="706208" y="1802"/>
                  </a:lnTo>
                  <a:lnTo>
                    <a:pt x="657163" y="0"/>
                  </a:lnTo>
                  <a:close/>
                </a:path>
              </a:pathLst>
            </a:custGeom>
            <a:solidFill>
              <a:srgbClr val="FF9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63823" y="7227292"/>
              <a:ext cx="1262380" cy="1262380"/>
            </a:xfrm>
            <a:custGeom>
              <a:avLst/>
              <a:gdLst/>
              <a:ahLst/>
              <a:cxnLst/>
              <a:rect l="l" t="t" r="r" b="b"/>
              <a:pathLst>
                <a:path w="1262379" h="1262379">
                  <a:moveTo>
                    <a:pt x="630986" y="0"/>
                  </a:moveTo>
                  <a:lnTo>
                    <a:pt x="583895" y="1730"/>
                  </a:lnTo>
                  <a:lnTo>
                    <a:pt x="537744" y="6841"/>
                  </a:lnTo>
                  <a:lnTo>
                    <a:pt x="492654" y="15210"/>
                  </a:lnTo>
                  <a:lnTo>
                    <a:pt x="448749" y="26715"/>
                  </a:lnTo>
                  <a:lnTo>
                    <a:pt x="406150" y="41234"/>
                  </a:lnTo>
                  <a:lnTo>
                    <a:pt x="364979" y="58646"/>
                  </a:lnTo>
                  <a:lnTo>
                    <a:pt x="325357" y="78827"/>
                  </a:lnTo>
                  <a:lnTo>
                    <a:pt x="287408" y="101656"/>
                  </a:lnTo>
                  <a:lnTo>
                    <a:pt x="251253" y="127012"/>
                  </a:lnTo>
                  <a:lnTo>
                    <a:pt x="217013" y="154772"/>
                  </a:lnTo>
                  <a:lnTo>
                    <a:pt x="184812" y="184813"/>
                  </a:lnTo>
                  <a:lnTo>
                    <a:pt x="154771" y="217015"/>
                  </a:lnTo>
                  <a:lnTo>
                    <a:pt x="127011" y="251255"/>
                  </a:lnTo>
                  <a:lnTo>
                    <a:pt x="101656" y="287411"/>
                  </a:lnTo>
                  <a:lnTo>
                    <a:pt x="78827" y="325361"/>
                  </a:lnTo>
                  <a:lnTo>
                    <a:pt x="58645" y="364983"/>
                  </a:lnTo>
                  <a:lnTo>
                    <a:pt x="41234" y="406155"/>
                  </a:lnTo>
                  <a:lnTo>
                    <a:pt x="26715" y="448755"/>
                  </a:lnTo>
                  <a:lnTo>
                    <a:pt x="15210" y="492661"/>
                  </a:lnTo>
                  <a:lnTo>
                    <a:pt x="6841" y="537751"/>
                  </a:lnTo>
                  <a:lnTo>
                    <a:pt x="1730" y="583904"/>
                  </a:lnTo>
                  <a:lnTo>
                    <a:pt x="0" y="630996"/>
                  </a:lnTo>
                  <a:lnTo>
                    <a:pt x="1730" y="678087"/>
                  </a:lnTo>
                  <a:lnTo>
                    <a:pt x="6841" y="724238"/>
                  </a:lnTo>
                  <a:lnTo>
                    <a:pt x="15210" y="769327"/>
                  </a:lnTo>
                  <a:lnTo>
                    <a:pt x="26715" y="813232"/>
                  </a:lnTo>
                  <a:lnTo>
                    <a:pt x="41234" y="855831"/>
                  </a:lnTo>
                  <a:lnTo>
                    <a:pt x="58645" y="897003"/>
                  </a:lnTo>
                  <a:lnTo>
                    <a:pt x="78827" y="936624"/>
                  </a:lnTo>
                  <a:lnTo>
                    <a:pt x="101656" y="974573"/>
                  </a:lnTo>
                  <a:lnTo>
                    <a:pt x="127011" y="1010729"/>
                  </a:lnTo>
                  <a:lnTo>
                    <a:pt x="154771" y="1044968"/>
                  </a:lnTo>
                  <a:lnTo>
                    <a:pt x="184812" y="1077170"/>
                  </a:lnTo>
                  <a:lnTo>
                    <a:pt x="217013" y="1107211"/>
                  </a:lnTo>
                  <a:lnTo>
                    <a:pt x="251253" y="1134970"/>
                  </a:lnTo>
                  <a:lnTo>
                    <a:pt x="287408" y="1160326"/>
                  </a:lnTo>
                  <a:lnTo>
                    <a:pt x="325357" y="1183155"/>
                  </a:lnTo>
                  <a:lnTo>
                    <a:pt x="364979" y="1203336"/>
                  </a:lnTo>
                  <a:lnTo>
                    <a:pt x="406150" y="1220747"/>
                  </a:lnTo>
                  <a:lnTo>
                    <a:pt x="448749" y="1235266"/>
                  </a:lnTo>
                  <a:lnTo>
                    <a:pt x="492654" y="1246772"/>
                  </a:lnTo>
                  <a:lnTo>
                    <a:pt x="537744" y="1255140"/>
                  </a:lnTo>
                  <a:lnTo>
                    <a:pt x="583895" y="1260251"/>
                  </a:lnTo>
                  <a:lnTo>
                    <a:pt x="630986" y="1261982"/>
                  </a:lnTo>
                  <a:lnTo>
                    <a:pt x="678076" y="1260251"/>
                  </a:lnTo>
                  <a:lnTo>
                    <a:pt x="724227" y="1255140"/>
                  </a:lnTo>
                  <a:lnTo>
                    <a:pt x="769317" y="1246772"/>
                  </a:lnTo>
                  <a:lnTo>
                    <a:pt x="813222" y="1235266"/>
                  </a:lnTo>
                  <a:lnTo>
                    <a:pt x="855821" y="1220747"/>
                  </a:lnTo>
                  <a:lnTo>
                    <a:pt x="896992" y="1203336"/>
                  </a:lnTo>
                  <a:lnTo>
                    <a:pt x="936614" y="1183155"/>
                  </a:lnTo>
                  <a:lnTo>
                    <a:pt x="974563" y="1160326"/>
                  </a:lnTo>
                  <a:lnTo>
                    <a:pt x="1010718" y="1134970"/>
                  </a:lnTo>
                  <a:lnTo>
                    <a:pt x="1044958" y="1107211"/>
                  </a:lnTo>
                  <a:lnTo>
                    <a:pt x="1077159" y="1077170"/>
                  </a:lnTo>
                  <a:lnTo>
                    <a:pt x="1107200" y="1044968"/>
                  </a:lnTo>
                  <a:lnTo>
                    <a:pt x="1134960" y="1010729"/>
                  </a:lnTo>
                  <a:lnTo>
                    <a:pt x="1160315" y="974573"/>
                  </a:lnTo>
                  <a:lnTo>
                    <a:pt x="1183144" y="936624"/>
                  </a:lnTo>
                  <a:lnTo>
                    <a:pt x="1203326" y="897003"/>
                  </a:lnTo>
                  <a:lnTo>
                    <a:pt x="1220737" y="855831"/>
                  </a:lnTo>
                  <a:lnTo>
                    <a:pt x="1235256" y="813232"/>
                  </a:lnTo>
                  <a:lnTo>
                    <a:pt x="1246761" y="769327"/>
                  </a:lnTo>
                  <a:lnTo>
                    <a:pt x="1255130" y="724238"/>
                  </a:lnTo>
                  <a:lnTo>
                    <a:pt x="1260241" y="678087"/>
                  </a:lnTo>
                  <a:lnTo>
                    <a:pt x="1261972" y="630996"/>
                  </a:lnTo>
                  <a:lnTo>
                    <a:pt x="1260241" y="583904"/>
                  </a:lnTo>
                  <a:lnTo>
                    <a:pt x="1255130" y="537751"/>
                  </a:lnTo>
                  <a:lnTo>
                    <a:pt x="1246761" y="492661"/>
                  </a:lnTo>
                  <a:lnTo>
                    <a:pt x="1235256" y="448755"/>
                  </a:lnTo>
                  <a:lnTo>
                    <a:pt x="1220737" y="406155"/>
                  </a:lnTo>
                  <a:lnTo>
                    <a:pt x="1203326" y="364983"/>
                  </a:lnTo>
                  <a:lnTo>
                    <a:pt x="1183144" y="325361"/>
                  </a:lnTo>
                  <a:lnTo>
                    <a:pt x="1160315" y="287411"/>
                  </a:lnTo>
                  <a:lnTo>
                    <a:pt x="1134960" y="251255"/>
                  </a:lnTo>
                  <a:lnTo>
                    <a:pt x="1107200" y="217015"/>
                  </a:lnTo>
                  <a:lnTo>
                    <a:pt x="1077159" y="184813"/>
                  </a:lnTo>
                  <a:lnTo>
                    <a:pt x="1044958" y="154772"/>
                  </a:lnTo>
                  <a:lnTo>
                    <a:pt x="1010718" y="127012"/>
                  </a:lnTo>
                  <a:lnTo>
                    <a:pt x="974563" y="101656"/>
                  </a:lnTo>
                  <a:lnTo>
                    <a:pt x="936614" y="78827"/>
                  </a:lnTo>
                  <a:lnTo>
                    <a:pt x="896992" y="58646"/>
                  </a:lnTo>
                  <a:lnTo>
                    <a:pt x="855821" y="41234"/>
                  </a:lnTo>
                  <a:lnTo>
                    <a:pt x="813222" y="26715"/>
                  </a:lnTo>
                  <a:lnTo>
                    <a:pt x="769317" y="15210"/>
                  </a:lnTo>
                  <a:lnTo>
                    <a:pt x="724227" y="6841"/>
                  </a:lnTo>
                  <a:lnTo>
                    <a:pt x="678076" y="1730"/>
                  </a:lnTo>
                  <a:lnTo>
                    <a:pt x="630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9463823" y="7227292"/>
            <a:ext cx="1262380" cy="1262380"/>
          </a:xfrm>
          <a:custGeom>
            <a:avLst/>
            <a:gdLst/>
            <a:ahLst/>
            <a:cxnLst/>
            <a:rect l="l" t="t" r="r" b="b"/>
            <a:pathLst>
              <a:path w="1262379" h="1262379">
                <a:moveTo>
                  <a:pt x="630986" y="1261982"/>
                </a:moveTo>
                <a:lnTo>
                  <a:pt x="678076" y="1260251"/>
                </a:lnTo>
                <a:lnTo>
                  <a:pt x="724227" y="1255140"/>
                </a:lnTo>
                <a:lnTo>
                  <a:pt x="769317" y="1246772"/>
                </a:lnTo>
                <a:lnTo>
                  <a:pt x="813222" y="1235266"/>
                </a:lnTo>
                <a:lnTo>
                  <a:pt x="855821" y="1220747"/>
                </a:lnTo>
                <a:lnTo>
                  <a:pt x="896992" y="1203336"/>
                </a:lnTo>
                <a:lnTo>
                  <a:pt x="936614" y="1183155"/>
                </a:lnTo>
                <a:lnTo>
                  <a:pt x="974563" y="1160326"/>
                </a:lnTo>
                <a:lnTo>
                  <a:pt x="1010718" y="1134970"/>
                </a:lnTo>
                <a:lnTo>
                  <a:pt x="1044958" y="1107211"/>
                </a:lnTo>
                <a:lnTo>
                  <a:pt x="1077159" y="1077170"/>
                </a:lnTo>
                <a:lnTo>
                  <a:pt x="1107200" y="1044968"/>
                </a:lnTo>
                <a:lnTo>
                  <a:pt x="1134960" y="1010729"/>
                </a:lnTo>
                <a:lnTo>
                  <a:pt x="1160315" y="974573"/>
                </a:lnTo>
                <a:lnTo>
                  <a:pt x="1183144" y="936624"/>
                </a:lnTo>
                <a:lnTo>
                  <a:pt x="1203326" y="897003"/>
                </a:lnTo>
                <a:lnTo>
                  <a:pt x="1220737" y="855831"/>
                </a:lnTo>
                <a:lnTo>
                  <a:pt x="1235256" y="813232"/>
                </a:lnTo>
                <a:lnTo>
                  <a:pt x="1246761" y="769327"/>
                </a:lnTo>
                <a:lnTo>
                  <a:pt x="1255130" y="724238"/>
                </a:lnTo>
                <a:lnTo>
                  <a:pt x="1260241" y="678087"/>
                </a:lnTo>
                <a:lnTo>
                  <a:pt x="1261972" y="630996"/>
                </a:lnTo>
                <a:lnTo>
                  <a:pt x="1260241" y="583904"/>
                </a:lnTo>
                <a:lnTo>
                  <a:pt x="1255130" y="537751"/>
                </a:lnTo>
                <a:lnTo>
                  <a:pt x="1246761" y="492661"/>
                </a:lnTo>
                <a:lnTo>
                  <a:pt x="1235256" y="448755"/>
                </a:lnTo>
                <a:lnTo>
                  <a:pt x="1220737" y="406155"/>
                </a:lnTo>
                <a:lnTo>
                  <a:pt x="1203326" y="364983"/>
                </a:lnTo>
                <a:lnTo>
                  <a:pt x="1183144" y="325361"/>
                </a:lnTo>
                <a:lnTo>
                  <a:pt x="1160315" y="287411"/>
                </a:lnTo>
                <a:lnTo>
                  <a:pt x="1134960" y="251255"/>
                </a:lnTo>
                <a:lnTo>
                  <a:pt x="1107200" y="217015"/>
                </a:lnTo>
                <a:lnTo>
                  <a:pt x="1077159" y="184813"/>
                </a:lnTo>
                <a:lnTo>
                  <a:pt x="1044958" y="154772"/>
                </a:lnTo>
                <a:lnTo>
                  <a:pt x="1010718" y="127012"/>
                </a:lnTo>
                <a:lnTo>
                  <a:pt x="974563" y="101656"/>
                </a:lnTo>
                <a:lnTo>
                  <a:pt x="936614" y="78827"/>
                </a:lnTo>
                <a:lnTo>
                  <a:pt x="896992" y="58646"/>
                </a:lnTo>
                <a:lnTo>
                  <a:pt x="855821" y="41234"/>
                </a:lnTo>
                <a:lnTo>
                  <a:pt x="813222" y="26715"/>
                </a:lnTo>
                <a:lnTo>
                  <a:pt x="769317" y="15210"/>
                </a:lnTo>
                <a:lnTo>
                  <a:pt x="724227" y="6841"/>
                </a:lnTo>
                <a:lnTo>
                  <a:pt x="678076" y="1730"/>
                </a:lnTo>
                <a:lnTo>
                  <a:pt x="630986" y="0"/>
                </a:lnTo>
                <a:lnTo>
                  <a:pt x="583895" y="1730"/>
                </a:lnTo>
                <a:lnTo>
                  <a:pt x="537744" y="6841"/>
                </a:lnTo>
                <a:lnTo>
                  <a:pt x="492654" y="15210"/>
                </a:lnTo>
                <a:lnTo>
                  <a:pt x="448749" y="26715"/>
                </a:lnTo>
                <a:lnTo>
                  <a:pt x="406150" y="41234"/>
                </a:lnTo>
                <a:lnTo>
                  <a:pt x="364979" y="58646"/>
                </a:lnTo>
                <a:lnTo>
                  <a:pt x="325357" y="78827"/>
                </a:lnTo>
                <a:lnTo>
                  <a:pt x="287408" y="101656"/>
                </a:lnTo>
                <a:lnTo>
                  <a:pt x="251253" y="127012"/>
                </a:lnTo>
                <a:lnTo>
                  <a:pt x="217013" y="154772"/>
                </a:lnTo>
                <a:lnTo>
                  <a:pt x="184812" y="184813"/>
                </a:lnTo>
                <a:lnTo>
                  <a:pt x="154771" y="217015"/>
                </a:lnTo>
                <a:lnTo>
                  <a:pt x="127011" y="251255"/>
                </a:lnTo>
                <a:lnTo>
                  <a:pt x="101656" y="287411"/>
                </a:lnTo>
                <a:lnTo>
                  <a:pt x="78827" y="325361"/>
                </a:lnTo>
                <a:lnTo>
                  <a:pt x="58645" y="364983"/>
                </a:lnTo>
                <a:lnTo>
                  <a:pt x="41234" y="406155"/>
                </a:lnTo>
                <a:lnTo>
                  <a:pt x="26715" y="448755"/>
                </a:lnTo>
                <a:lnTo>
                  <a:pt x="15210" y="492661"/>
                </a:lnTo>
                <a:lnTo>
                  <a:pt x="6841" y="537751"/>
                </a:lnTo>
                <a:lnTo>
                  <a:pt x="1730" y="583904"/>
                </a:lnTo>
                <a:lnTo>
                  <a:pt x="0" y="630996"/>
                </a:lnTo>
                <a:lnTo>
                  <a:pt x="1730" y="678087"/>
                </a:lnTo>
                <a:lnTo>
                  <a:pt x="6841" y="724238"/>
                </a:lnTo>
                <a:lnTo>
                  <a:pt x="15210" y="769327"/>
                </a:lnTo>
                <a:lnTo>
                  <a:pt x="26715" y="813232"/>
                </a:lnTo>
                <a:lnTo>
                  <a:pt x="41234" y="855831"/>
                </a:lnTo>
                <a:lnTo>
                  <a:pt x="58645" y="897003"/>
                </a:lnTo>
                <a:lnTo>
                  <a:pt x="78827" y="936624"/>
                </a:lnTo>
                <a:lnTo>
                  <a:pt x="101656" y="974573"/>
                </a:lnTo>
                <a:lnTo>
                  <a:pt x="127011" y="1010729"/>
                </a:lnTo>
                <a:lnTo>
                  <a:pt x="154771" y="1044968"/>
                </a:lnTo>
                <a:lnTo>
                  <a:pt x="184812" y="1077170"/>
                </a:lnTo>
                <a:lnTo>
                  <a:pt x="217013" y="1107211"/>
                </a:lnTo>
                <a:lnTo>
                  <a:pt x="251253" y="1134970"/>
                </a:lnTo>
                <a:lnTo>
                  <a:pt x="287408" y="1160326"/>
                </a:lnTo>
                <a:lnTo>
                  <a:pt x="325357" y="1183155"/>
                </a:lnTo>
                <a:lnTo>
                  <a:pt x="364979" y="1203336"/>
                </a:lnTo>
                <a:lnTo>
                  <a:pt x="406150" y="1220747"/>
                </a:lnTo>
                <a:lnTo>
                  <a:pt x="448749" y="1235266"/>
                </a:lnTo>
                <a:lnTo>
                  <a:pt x="492654" y="1246772"/>
                </a:lnTo>
                <a:lnTo>
                  <a:pt x="537744" y="1255140"/>
                </a:lnTo>
                <a:lnTo>
                  <a:pt x="583895" y="1260251"/>
                </a:lnTo>
                <a:lnTo>
                  <a:pt x="630986" y="1261982"/>
                </a:lnTo>
                <a:close/>
              </a:path>
            </a:pathLst>
          </a:custGeom>
          <a:ln w="52354">
            <a:solidFill>
              <a:srgbClr val="F545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52124" y="5481228"/>
            <a:ext cx="1399848" cy="1394083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-1" y="0"/>
            <a:ext cx="16382365" cy="1654810"/>
          </a:xfrm>
          <a:custGeom>
            <a:avLst/>
            <a:gdLst/>
            <a:ahLst/>
            <a:cxnLst/>
            <a:rect l="l" t="t" r="r" b="b"/>
            <a:pathLst>
              <a:path w="16382365" h="1654810">
                <a:moveTo>
                  <a:pt x="16382252" y="0"/>
                </a:moveTo>
                <a:lnTo>
                  <a:pt x="0" y="0"/>
                </a:lnTo>
                <a:lnTo>
                  <a:pt x="0" y="1654399"/>
                </a:lnTo>
                <a:lnTo>
                  <a:pt x="15099568" y="1654399"/>
                </a:lnTo>
                <a:lnTo>
                  <a:pt x="15147656" y="1653515"/>
                </a:lnTo>
                <a:lnTo>
                  <a:pt x="15195296" y="1650881"/>
                </a:lnTo>
                <a:lnTo>
                  <a:pt x="15242460" y="1646530"/>
                </a:lnTo>
                <a:lnTo>
                  <a:pt x="15289114" y="1640492"/>
                </a:lnTo>
                <a:lnTo>
                  <a:pt x="15335229" y="1632798"/>
                </a:lnTo>
                <a:lnTo>
                  <a:pt x="15380773" y="1623479"/>
                </a:lnTo>
                <a:lnTo>
                  <a:pt x="15425715" y="1612567"/>
                </a:lnTo>
                <a:lnTo>
                  <a:pt x="15470024" y="1600092"/>
                </a:lnTo>
                <a:lnTo>
                  <a:pt x="15513670" y="1586085"/>
                </a:lnTo>
                <a:lnTo>
                  <a:pt x="15556621" y="1570577"/>
                </a:lnTo>
                <a:lnTo>
                  <a:pt x="15598847" y="1553600"/>
                </a:lnTo>
                <a:lnTo>
                  <a:pt x="15640316" y="1535184"/>
                </a:lnTo>
                <a:lnTo>
                  <a:pt x="15680997" y="1515360"/>
                </a:lnTo>
                <a:lnTo>
                  <a:pt x="15720859" y="1494159"/>
                </a:lnTo>
                <a:lnTo>
                  <a:pt x="15759871" y="1471613"/>
                </a:lnTo>
                <a:lnTo>
                  <a:pt x="15798003" y="1447751"/>
                </a:lnTo>
                <a:lnTo>
                  <a:pt x="15835223" y="1422606"/>
                </a:lnTo>
                <a:lnTo>
                  <a:pt x="15871501" y="1396209"/>
                </a:lnTo>
                <a:lnTo>
                  <a:pt x="15906804" y="1368589"/>
                </a:lnTo>
                <a:lnTo>
                  <a:pt x="15941103" y="1339779"/>
                </a:lnTo>
                <a:lnTo>
                  <a:pt x="15974366" y="1309809"/>
                </a:lnTo>
                <a:lnTo>
                  <a:pt x="16006563" y="1278711"/>
                </a:lnTo>
                <a:lnTo>
                  <a:pt x="16037661" y="1246514"/>
                </a:lnTo>
                <a:lnTo>
                  <a:pt x="16067631" y="1213251"/>
                </a:lnTo>
                <a:lnTo>
                  <a:pt x="16096442" y="1178952"/>
                </a:lnTo>
                <a:lnTo>
                  <a:pt x="16124061" y="1143648"/>
                </a:lnTo>
                <a:lnTo>
                  <a:pt x="16150459" y="1107371"/>
                </a:lnTo>
                <a:lnTo>
                  <a:pt x="16175604" y="1070151"/>
                </a:lnTo>
                <a:lnTo>
                  <a:pt x="16199465" y="1032019"/>
                </a:lnTo>
                <a:lnTo>
                  <a:pt x="16222011" y="993007"/>
                </a:lnTo>
                <a:lnTo>
                  <a:pt x="16243212" y="953144"/>
                </a:lnTo>
                <a:lnTo>
                  <a:pt x="16263036" y="912463"/>
                </a:lnTo>
                <a:lnTo>
                  <a:pt x="16281452" y="870995"/>
                </a:lnTo>
                <a:lnTo>
                  <a:pt x="16298430" y="828769"/>
                </a:lnTo>
                <a:lnTo>
                  <a:pt x="16313937" y="785818"/>
                </a:lnTo>
                <a:lnTo>
                  <a:pt x="16327944" y="742172"/>
                </a:lnTo>
                <a:lnTo>
                  <a:pt x="16340419" y="697863"/>
                </a:lnTo>
                <a:lnTo>
                  <a:pt x="16351332" y="652920"/>
                </a:lnTo>
                <a:lnTo>
                  <a:pt x="16360650" y="607376"/>
                </a:lnTo>
                <a:lnTo>
                  <a:pt x="16368344" y="561262"/>
                </a:lnTo>
                <a:lnTo>
                  <a:pt x="16374382" y="514607"/>
                </a:lnTo>
                <a:lnTo>
                  <a:pt x="16378733" y="467444"/>
                </a:lnTo>
                <a:lnTo>
                  <a:pt x="16381367" y="419803"/>
                </a:lnTo>
                <a:lnTo>
                  <a:pt x="16382252" y="371716"/>
                </a:lnTo>
                <a:lnTo>
                  <a:pt x="16382252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dirty="0"/>
              <a:t>КАКИХ</a:t>
            </a:r>
            <a:r>
              <a:rPr spc="-715" dirty="0"/>
              <a:t> </a:t>
            </a:r>
            <a:r>
              <a:rPr spc="-30" dirty="0"/>
              <a:t>СПЕЦИАЛИСТОВ</a:t>
            </a:r>
            <a:r>
              <a:rPr spc="-715" dirty="0"/>
              <a:t> </a:t>
            </a:r>
            <a:r>
              <a:rPr spc="-135" dirty="0"/>
              <a:t>О</a:t>
            </a:r>
            <a:r>
              <a:rPr spc="80" dirty="0"/>
              <a:t>ТБИ</a:t>
            </a:r>
            <a:r>
              <a:rPr spc="-445" dirty="0"/>
              <a:t>Р</a:t>
            </a:r>
            <a:r>
              <a:rPr spc="80" dirty="0"/>
              <a:t>АЕМ</a:t>
            </a: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1994" y="8920999"/>
            <a:ext cx="1399848" cy="1394083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70" dirty="0"/>
              <a:t>Комплектовщик</a:t>
            </a:r>
          </a:p>
          <a:p>
            <a:pPr marL="12700" marR="461645">
              <a:lnSpc>
                <a:spcPct val="285700"/>
              </a:lnSpc>
            </a:pPr>
            <a:r>
              <a:rPr spc="190" dirty="0"/>
              <a:t>Фасовщик </a:t>
            </a:r>
            <a:r>
              <a:rPr spc="204" dirty="0"/>
              <a:t>Сортировщик </a:t>
            </a:r>
            <a:r>
              <a:rPr spc="125" dirty="0"/>
              <a:t>Упаковщик </a:t>
            </a:r>
            <a:r>
              <a:rPr spc="160" dirty="0"/>
              <a:t>Разнорабочий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957055" y="2404198"/>
            <a:ext cx="197993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130" dirty="0">
                <a:solidFill>
                  <a:srgbClr val="1D1D1D"/>
                </a:solidFill>
                <a:latin typeface="Tahoma"/>
                <a:cs typeface="Tahoma"/>
              </a:rPr>
              <a:t>Грузчик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57055" y="4124000"/>
            <a:ext cx="5737225" cy="4071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170" dirty="0">
                <a:solidFill>
                  <a:srgbClr val="1D1D1D"/>
                </a:solidFill>
                <a:latin typeface="Tahoma"/>
                <a:cs typeface="Tahoma"/>
              </a:rPr>
              <a:t>Рабочий</a:t>
            </a:r>
            <a:r>
              <a:rPr sz="3950" spc="-10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950" spc="185" dirty="0">
                <a:solidFill>
                  <a:srgbClr val="1D1D1D"/>
                </a:solidFill>
                <a:latin typeface="Tahoma"/>
                <a:cs typeface="Tahoma"/>
              </a:rPr>
              <a:t>производства</a:t>
            </a:r>
            <a:endParaRPr sz="3950">
              <a:latin typeface="Tahoma"/>
              <a:cs typeface="Tahoma"/>
            </a:endParaRPr>
          </a:p>
          <a:p>
            <a:pPr marL="12700" marR="1514475">
              <a:lnSpc>
                <a:spcPct val="285700"/>
              </a:lnSpc>
            </a:pPr>
            <a:r>
              <a:rPr sz="3950" spc="160" dirty="0">
                <a:solidFill>
                  <a:srgbClr val="1D1D1D"/>
                </a:solidFill>
                <a:latin typeface="Tahoma"/>
                <a:cs typeface="Tahoma"/>
              </a:rPr>
              <a:t>Оператор</a:t>
            </a:r>
            <a:r>
              <a:rPr sz="3950" spc="-9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950" spc="120" dirty="0">
                <a:solidFill>
                  <a:srgbClr val="1D1D1D"/>
                </a:solidFill>
                <a:latin typeface="Tahoma"/>
                <a:cs typeface="Tahoma"/>
              </a:rPr>
              <a:t>линии </a:t>
            </a:r>
            <a:r>
              <a:rPr sz="3950" spc="165" dirty="0">
                <a:solidFill>
                  <a:srgbClr val="1D1D1D"/>
                </a:solidFill>
                <a:latin typeface="Tahoma"/>
                <a:cs typeface="Tahoma"/>
              </a:rPr>
              <a:t>Работник</a:t>
            </a:r>
            <a:r>
              <a:rPr sz="3950" spc="-8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3950" spc="195" dirty="0">
                <a:solidFill>
                  <a:srgbClr val="1D1D1D"/>
                </a:solidFill>
                <a:latin typeface="Tahoma"/>
                <a:cs typeface="Tahoma"/>
              </a:rPr>
              <a:t>склада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65190" y="2355675"/>
            <a:ext cx="799465" cy="798830"/>
          </a:xfrm>
          <a:custGeom>
            <a:avLst/>
            <a:gdLst/>
            <a:ahLst/>
            <a:cxnLst/>
            <a:rect l="l" t="t" r="r" b="b"/>
            <a:pathLst>
              <a:path w="799464" h="798830">
                <a:moveTo>
                  <a:pt x="120760" y="699770"/>
                </a:moveTo>
                <a:lnTo>
                  <a:pt x="64605" y="699770"/>
                </a:lnTo>
                <a:lnTo>
                  <a:pt x="68940" y="706120"/>
                </a:lnTo>
                <a:lnTo>
                  <a:pt x="66134" y="713740"/>
                </a:lnTo>
                <a:lnTo>
                  <a:pt x="60896" y="732790"/>
                </a:lnTo>
                <a:lnTo>
                  <a:pt x="61960" y="751840"/>
                </a:lnTo>
                <a:lnTo>
                  <a:pt x="69139" y="769620"/>
                </a:lnTo>
                <a:lnTo>
                  <a:pt x="82248" y="784860"/>
                </a:lnTo>
                <a:lnTo>
                  <a:pt x="88771" y="789940"/>
                </a:lnTo>
                <a:lnTo>
                  <a:pt x="95824" y="793750"/>
                </a:lnTo>
                <a:lnTo>
                  <a:pt x="110781" y="798830"/>
                </a:lnTo>
                <a:lnTo>
                  <a:pt x="133074" y="798830"/>
                </a:lnTo>
                <a:lnTo>
                  <a:pt x="146048" y="795020"/>
                </a:lnTo>
                <a:lnTo>
                  <a:pt x="157789" y="787400"/>
                </a:lnTo>
                <a:lnTo>
                  <a:pt x="167817" y="778510"/>
                </a:lnTo>
                <a:lnTo>
                  <a:pt x="168600" y="777240"/>
                </a:lnTo>
                <a:lnTo>
                  <a:pt x="121148" y="777240"/>
                </a:lnTo>
                <a:lnTo>
                  <a:pt x="113859" y="775970"/>
                </a:lnTo>
                <a:lnTo>
                  <a:pt x="84116" y="745490"/>
                </a:lnTo>
                <a:lnTo>
                  <a:pt x="83421" y="737870"/>
                </a:lnTo>
                <a:lnTo>
                  <a:pt x="86489" y="723900"/>
                </a:lnTo>
                <a:lnTo>
                  <a:pt x="94540" y="711200"/>
                </a:lnTo>
                <a:lnTo>
                  <a:pt x="106367" y="703580"/>
                </a:lnTo>
                <a:lnTo>
                  <a:pt x="120760" y="699770"/>
                </a:lnTo>
                <a:close/>
              </a:path>
              <a:path w="799464" h="798830">
                <a:moveTo>
                  <a:pt x="509597" y="699770"/>
                </a:moveTo>
                <a:lnTo>
                  <a:pt x="452457" y="699770"/>
                </a:lnTo>
                <a:lnTo>
                  <a:pt x="454698" y="701040"/>
                </a:lnTo>
                <a:lnTo>
                  <a:pt x="455954" y="703580"/>
                </a:lnTo>
                <a:lnTo>
                  <a:pt x="458017" y="706120"/>
                </a:lnTo>
                <a:lnTo>
                  <a:pt x="455200" y="712470"/>
                </a:lnTo>
                <a:lnTo>
                  <a:pt x="450466" y="725170"/>
                </a:lnTo>
                <a:lnTo>
                  <a:pt x="455588" y="765810"/>
                </a:lnTo>
                <a:lnTo>
                  <a:pt x="485657" y="795020"/>
                </a:lnTo>
                <a:lnTo>
                  <a:pt x="499031" y="798830"/>
                </a:lnTo>
                <a:lnTo>
                  <a:pt x="519188" y="798830"/>
                </a:lnTo>
                <a:lnTo>
                  <a:pt x="520853" y="797560"/>
                </a:lnTo>
                <a:lnTo>
                  <a:pt x="524162" y="797560"/>
                </a:lnTo>
                <a:lnTo>
                  <a:pt x="556868" y="777240"/>
                </a:lnTo>
                <a:lnTo>
                  <a:pt x="509471" y="777240"/>
                </a:lnTo>
                <a:lnTo>
                  <a:pt x="494776" y="773430"/>
                </a:lnTo>
                <a:lnTo>
                  <a:pt x="482923" y="765810"/>
                </a:lnTo>
                <a:lnTo>
                  <a:pt x="475023" y="753110"/>
                </a:lnTo>
                <a:lnTo>
                  <a:pt x="472184" y="737870"/>
                </a:lnTo>
                <a:lnTo>
                  <a:pt x="475164" y="723900"/>
                </a:lnTo>
                <a:lnTo>
                  <a:pt x="483202" y="711200"/>
                </a:lnTo>
                <a:lnTo>
                  <a:pt x="495084" y="703580"/>
                </a:lnTo>
                <a:lnTo>
                  <a:pt x="509597" y="699770"/>
                </a:lnTo>
                <a:close/>
              </a:path>
              <a:path w="799464" h="798830">
                <a:moveTo>
                  <a:pt x="181429" y="699770"/>
                </a:moveTo>
                <a:lnTo>
                  <a:pt x="121378" y="699770"/>
                </a:lnTo>
                <a:lnTo>
                  <a:pt x="136035" y="703580"/>
                </a:lnTo>
                <a:lnTo>
                  <a:pt x="148160" y="711200"/>
                </a:lnTo>
                <a:lnTo>
                  <a:pt x="156417" y="723900"/>
                </a:lnTo>
                <a:lnTo>
                  <a:pt x="159471" y="739140"/>
                </a:lnTo>
                <a:lnTo>
                  <a:pt x="156496" y="753110"/>
                </a:lnTo>
                <a:lnTo>
                  <a:pt x="148327" y="765810"/>
                </a:lnTo>
                <a:lnTo>
                  <a:pt x="136150" y="773430"/>
                </a:lnTo>
                <a:lnTo>
                  <a:pt x="121148" y="777240"/>
                </a:lnTo>
                <a:lnTo>
                  <a:pt x="168600" y="777240"/>
                </a:lnTo>
                <a:lnTo>
                  <a:pt x="175649" y="765810"/>
                </a:lnTo>
                <a:lnTo>
                  <a:pt x="180716" y="753110"/>
                </a:lnTo>
                <a:lnTo>
                  <a:pt x="182366" y="737870"/>
                </a:lnTo>
                <a:lnTo>
                  <a:pt x="180599" y="723900"/>
                </a:lnTo>
                <a:lnTo>
                  <a:pt x="175418" y="709930"/>
                </a:lnTo>
                <a:lnTo>
                  <a:pt x="174424" y="706120"/>
                </a:lnTo>
                <a:lnTo>
                  <a:pt x="172926" y="701040"/>
                </a:lnTo>
                <a:lnTo>
                  <a:pt x="181429" y="699770"/>
                </a:lnTo>
                <a:close/>
              </a:path>
              <a:path w="799464" h="798830">
                <a:moveTo>
                  <a:pt x="566506" y="699770"/>
                </a:moveTo>
                <a:lnTo>
                  <a:pt x="510078" y="699770"/>
                </a:lnTo>
                <a:lnTo>
                  <a:pt x="524908" y="703580"/>
                </a:lnTo>
                <a:lnTo>
                  <a:pt x="536902" y="711200"/>
                </a:lnTo>
                <a:lnTo>
                  <a:pt x="544934" y="723900"/>
                </a:lnTo>
                <a:lnTo>
                  <a:pt x="547878" y="737870"/>
                </a:lnTo>
                <a:lnTo>
                  <a:pt x="547157" y="745490"/>
                </a:lnTo>
                <a:lnTo>
                  <a:pt x="517135" y="775970"/>
                </a:lnTo>
                <a:lnTo>
                  <a:pt x="509471" y="777240"/>
                </a:lnTo>
                <a:lnTo>
                  <a:pt x="556868" y="777240"/>
                </a:lnTo>
                <a:lnTo>
                  <a:pt x="565689" y="763270"/>
                </a:lnTo>
                <a:lnTo>
                  <a:pt x="570381" y="746760"/>
                </a:lnTo>
                <a:lnTo>
                  <a:pt x="570136" y="730250"/>
                </a:lnTo>
                <a:lnTo>
                  <a:pt x="564946" y="712470"/>
                </a:lnTo>
                <a:lnTo>
                  <a:pt x="562234" y="706120"/>
                </a:lnTo>
                <a:lnTo>
                  <a:pt x="564422" y="703580"/>
                </a:lnTo>
                <a:lnTo>
                  <a:pt x="566506" y="699770"/>
                </a:lnTo>
                <a:close/>
              </a:path>
              <a:path w="799464" h="798830">
                <a:moveTo>
                  <a:pt x="15758" y="605790"/>
                </a:moveTo>
                <a:lnTo>
                  <a:pt x="9549" y="605790"/>
                </a:lnTo>
                <a:lnTo>
                  <a:pt x="4816" y="608330"/>
                </a:lnTo>
                <a:lnTo>
                  <a:pt x="0" y="613410"/>
                </a:lnTo>
                <a:lnTo>
                  <a:pt x="0" y="692150"/>
                </a:lnTo>
                <a:lnTo>
                  <a:pt x="3026" y="698500"/>
                </a:lnTo>
                <a:lnTo>
                  <a:pt x="7486" y="701040"/>
                </a:lnTo>
                <a:lnTo>
                  <a:pt x="14732" y="701040"/>
                </a:lnTo>
                <a:lnTo>
                  <a:pt x="16460" y="699770"/>
                </a:lnTo>
                <a:lnTo>
                  <a:pt x="621456" y="699770"/>
                </a:lnTo>
                <a:lnTo>
                  <a:pt x="634212" y="697230"/>
                </a:lnTo>
                <a:lnTo>
                  <a:pt x="640985" y="694690"/>
                </a:lnTo>
                <a:lnTo>
                  <a:pt x="666540" y="679450"/>
                </a:lnTo>
                <a:lnTo>
                  <a:pt x="667689" y="678180"/>
                </a:lnTo>
                <a:lnTo>
                  <a:pt x="31590" y="678180"/>
                </a:lnTo>
                <a:lnTo>
                  <a:pt x="27559" y="676910"/>
                </a:lnTo>
                <a:lnTo>
                  <a:pt x="22166" y="671830"/>
                </a:lnTo>
                <a:lnTo>
                  <a:pt x="22208" y="666750"/>
                </a:lnTo>
                <a:lnTo>
                  <a:pt x="23088" y="657860"/>
                </a:lnTo>
                <a:lnTo>
                  <a:pt x="23088" y="650240"/>
                </a:lnTo>
                <a:lnTo>
                  <a:pt x="22292" y="638810"/>
                </a:lnTo>
                <a:lnTo>
                  <a:pt x="22302" y="636270"/>
                </a:lnTo>
                <a:lnTo>
                  <a:pt x="24868" y="632460"/>
                </a:lnTo>
                <a:lnTo>
                  <a:pt x="27308" y="629920"/>
                </a:lnTo>
                <a:lnTo>
                  <a:pt x="591127" y="629920"/>
                </a:lnTo>
                <a:lnTo>
                  <a:pt x="602520" y="626110"/>
                </a:lnTo>
                <a:lnTo>
                  <a:pt x="612649" y="621030"/>
                </a:lnTo>
                <a:lnTo>
                  <a:pt x="621363" y="614680"/>
                </a:lnTo>
                <a:lnTo>
                  <a:pt x="626816" y="607060"/>
                </a:lnTo>
                <a:lnTo>
                  <a:pt x="16742" y="607060"/>
                </a:lnTo>
                <a:lnTo>
                  <a:pt x="15758" y="605790"/>
                </a:lnTo>
                <a:close/>
              </a:path>
              <a:path w="799464" h="798830">
                <a:moveTo>
                  <a:pt x="792913" y="22860"/>
                </a:moveTo>
                <a:lnTo>
                  <a:pt x="760479" y="22860"/>
                </a:lnTo>
                <a:lnTo>
                  <a:pt x="764468" y="24130"/>
                </a:lnTo>
                <a:lnTo>
                  <a:pt x="773149" y="31750"/>
                </a:lnTo>
                <a:lnTo>
                  <a:pt x="775986" y="38100"/>
                </a:lnTo>
                <a:lnTo>
                  <a:pt x="777086" y="50800"/>
                </a:lnTo>
                <a:lnTo>
                  <a:pt x="774751" y="58420"/>
                </a:lnTo>
                <a:lnTo>
                  <a:pt x="770133" y="63500"/>
                </a:lnTo>
                <a:lnTo>
                  <a:pt x="765737" y="68580"/>
                </a:lnTo>
                <a:lnTo>
                  <a:pt x="761277" y="73660"/>
                </a:lnTo>
                <a:lnTo>
                  <a:pt x="752249" y="83820"/>
                </a:lnTo>
                <a:lnTo>
                  <a:pt x="731590" y="106680"/>
                </a:lnTo>
                <a:lnTo>
                  <a:pt x="722886" y="115570"/>
                </a:lnTo>
                <a:lnTo>
                  <a:pt x="714151" y="125730"/>
                </a:lnTo>
                <a:lnTo>
                  <a:pt x="683975" y="163830"/>
                </a:lnTo>
                <a:lnTo>
                  <a:pt x="679979" y="186690"/>
                </a:lnTo>
                <a:lnTo>
                  <a:pt x="680062" y="595630"/>
                </a:lnTo>
                <a:lnTo>
                  <a:pt x="678962" y="612140"/>
                </a:lnTo>
                <a:lnTo>
                  <a:pt x="660513" y="654050"/>
                </a:lnTo>
                <a:lnTo>
                  <a:pt x="624416" y="675640"/>
                </a:lnTo>
                <a:lnTo>
                  <a:pt x="610211" y="676910"/>
                </a:lnTo>
                <a:lnTo>
                  <a:pt x="82246" y="676910"/>
                </a:lnTo>
                <a:lnTo>
                  <a:pt x="31590" y="678180"/>
                </a:lnTo>
                <a:lnTo>
                  <a:pt x="667689" y="678180"/>
                </a:lnTo>
                <a:lnTo>
                  <a:pt x="686070" y="657860"/>
                </a:lnTo>
                <a:lnTo>
                  <a:pt x="698544" y="631190"/>
                </a:lnTo>
                <a:lnTo>
                  <a:pt x="702931" y="600710"/>
                </a:lnTo>
                <a:lnTo>
                  <a:pt x="702812" y="242570"/>
                </a:lnTo>
                <a:lnTo>
                  <a:pt x="702690" y="190500"/>
                </a:lnTo>
                <a:lnTo>
                  <a:pt x="703482" y="180340"/>
                </a:lnTo>
                <a:lnTo>
                  <a:pt x="728927" y="142240"/>
                </a:lnTo>
                <a:lnTo>
                  <a:pt x="741330" y="129540"/>
                </a:lnTo>
                <a:lnTo>
                  <a:pt x="753659" y="115570"/>
                </a:lnTo>
                <a:lnTo>
                  <a:pt x="785850" y="81280"/>
                </a:lnTo>
                <a:lnTo>
                  <a:pt x="799441" y="43180"/>
                </a:lnTo>
                <a:lnTo>
                  <a:pt x="796935" y="30480"/>
                </a:lnTo>
                <a:lnTo>
                  <a:pt x="792913" y="22860"/>
                </a:lnTo>
                <a:close/>
              </a:path>
              <a:path w="799464" h="798830">
                <a:moveTo>
                  <a:pt x="573804" y="248920"/>
                </a:moveTo>
                <a:lnTo>
                  <a:pt x="273824" y="248920"/>
                </a:lnTo>
                <a:lnTo>
                  <a:pt x="270002" y="254000"/>
                </a:lnTo>
                <a:lnTo>
                  <a:pt x="269999" y="354330"/>
                </a:lnTo>
                <a:lnTo>
                  <a:pt x="270110" y="384810"/>
                </a:lnTo>
                <a:lnTo>
                  <a:pt x="269887" y="387350"/>
                </a:lnTo>
                <a:lnTo>
                  <a:pt x="264347" y="392430"/>
                </a:lnTo>
                <a:lnTo>
                  <a:pt x="30386" y="392430"/>
                </a:lnTo>
                <a:lnTo>
                  <a:pt x="26857" y="396240"/>
                </a:lnTo>
                <a:lnTo>
                  <a:pt x="26889" y="598170"/>
                </a:lnTo>
                <a:lnTo>
                  <a:pt x="27109" y="601980"/>
                </a:lnTo>
                <a:lnTo>
                  <a:pt x="23894" y="605790"/>
                </a:lnTo>
                <a:lnTo>
                  <a:pt x="22177" y="607060"/>
                </a:lnTo>
                <a:lnTo>
                  <a:pt x="54574" y="607060"/>
                </a:lnTo>
                <a:lnTo>
                  <a:pt x="49621" y="601980"/>
                </a:lnTo>
                <a:lnTo>
                  <a:pt x="49296" y="598170"/>
                </a:lnTo>
                <a:lnTo>
                  <a:pt x="49390" y="565150"/>
                </a:lnTo>
                <a:lnTo>
                  <a:pt x="49377" y="422910"/>
                </a:lnTo>
                <a:lnTo>
                  <a:pt x="49600" y="420370"/>
                </a:lnTo>
                <a:lnTo>
                  <a:pt x="54542" y="415290"/>
                </a:lnTo>
                <a:lnTo>
                  <a:pt x="292514" y="415290"/>
                </a:lnTo>
                <a:lnTo>
                  <a:pt x="292389" y="292100"/>
                </a:lnTo>
                <a:lnTo>
                  <a:pt x="292347" y="280670"/>
                </a:lnTo>
                <a:lnTo>
                  <a:pt x="292650" y="276860"/>
                </a:lnTo>
                <a:lnTo>
                  <a:pt x="297582" y="271780"/>
                </a:lnTo>
                <a:lnTo>
                  <a:pt x="576813" y="271780"/>
                </a:lnTo>
                <a:lnTo>
                  <a:pt x="576809" y="252730"/>
                </a:lnTo>
                <a:lnTo>
                  <a:pt x="573804" y="248920"/>
                </a:lnTo>
                <a:close/>
              </a:path>
              <a:path w="799464" h="798830">
                <a:moveTo>
                  <a:pt x="292514" y="415290"/>
                </a:moveTo>
                <a:lnTo>
                  <a:pt x="264923" y="415290"/>
                </a:lnTo>
                <a:lnTo>
                  <a:pt x="269866" y="420370"/>
                </a:lnTo>
                <a:lnTo>
                  <a:pt x="270075" y="422910"/>
                </a:lnTo>
                <a:lnTo>
                  <a:pt x="270065" y="570230"/>
                </a:lnTo>
                <a:lnTo>
                  <a:pt x="270180" y="598170"/>
                </a:lnTo>
                <a:lnTo>
                  <a:pt x="269866" y="601980"/>
                </a:lnTo>
                <a:lnTo>
                  <a:pt x="264798" y="607060"/>
                </a:lnTo>
                <a:lnTo>
                  <a:pt x="297739" y="607060"/>
                </a:lnTo>
                <a:lnTo>
                  <a:pt x="292671" y="601980"/>
                </a:lnTo>
                <a:lnTo>
                  <a:pt x="292472" y="598170"/>
                </a:lnTo>
                <a:lnTo>
                  <a:pt x="292514" y="443230"/>
                </a:lnTo>
                <a:lnTo>
                  <a:pt x="292514" y="415290"/>
                </a:lnTo>
                <a:close/>
              </a:path>
              <a:path w="799464" h="798830">
                <a:moveTo>
                  <a:pt x="576813" y="271780"/>
                </a:moveTo>
                <a:lnTo>
                  <a:pt x="549239" y="271780"/>
                </a:lnTo>
                <a:lnTo>
                  <a:pt x="554119" y="276860"/>
                </a:lnTo>
                <a:lnTo>
                  <a:pt x="554401" y="280670"/>
                </a:lnTo>
                <a:lnTo>
                  <a:pt x="554339" y="598170"/>
                </a:lnTo>
                <a:lnTo>
                  <a:pt x="554045" y="601980"/>
                </a:lnTo>
                <a:lnTo>
                  <a:pt x="549334" y="607060"/>
                </a:lnTo>
                <a:lnTo>
                  <a:pt x="580254" y="607060"/>
                </a:lnTo>
                <a:lnTo>
                  <a:pt x="576872" y="601980"/>
                </a:lnTo>
                <a:lnTo>
                  <a:pt x="576813" y="271780"/>
                </a:lnTo>
                <a:close/>
              </a:path>
              <a:path w="799464" h="798830">
                <a:moveTo>
                  <a:pt x="760322" y="0"/>
                </a:moveTo>
                <a:lnTo>
                  <a:pt x="755254" y="0"/>
                </a:lnTo>
                <a:lnTo>
                  <a:pt x="746698" y="1270"/>
                </a:lnTo>
                <a:lnTo>
                  <a:pt x="708651" y="31750"/>
                </a:lnTo>
                <a:lnTo>
                  <a:pt x="642127" y="104140"/>
                </a:lnTo>
                <a:lnTo>
                  <a:pt x="616794" y="153670"/>
                </a:lnTo>
                <a:lnTo>
                  <a:pt x="615276" y="186690"/>
                </a:lnTo>
                <a:lnTo>
                  <a:pt x="615382" y="218440"/>
                </a:lnTo>
                <a:lnTo>
                  <a:pt x="615436" y="571500"/>
                </a:lnTo>
                <a:lnTo>
                  <a:pt x="594620" y="605790"/>
                </a:lnTo>
                <a:lnTo>
                  <a:pt x="591489" y="607060"/>
                </a:lnTo>
                <a:lnTo>
                  <a:pt x="626816" y="607060"/>
                </a:lnTo>
                <a:lnTo>
                  <a:pt x="628634" y="604520"/>
                </a:lnTo>
                <a:lnTo>
                  <a:pt x="634001" y="594360"/>
                </a:lnTo>
                <a:lnTo>
                  <a:pt x="637318" y="582930"/>
                </a:lnTo>
                <a:lnTo>
                  <a:pt x="638329" y="571500"/>
                </a:lnTo>
                <a:lnTo>
                  <a:pt x="638205" y="218440"/>
                </a:lnTo>
                <a:lnTo>
                  <a:pt x="638127" y="171450"/>
                </a:lnTo>
                <a:lnTo>
                  <a:pt x="639352" y="156210"/>
                </a:lnTo>
                <a:lnTo>
                  <a:pt x="658409" y="119380"/>
                </a:lnTo>
                <a:lnTo>
                  <a:pt x="744260" y="26670"/>
                </a:lnTo>
                <a:lnTo>
                  <a:pt x="750270" y="22860"/>
                </a:lnTo>
                <a:lnTo>
                  <a:pt x="792913" y="22860"/>
                </a:lnTo>
                <a:lnTo>
                  <a:pt x="790902" y="19050"/>
                </a:lnTo>
                <a:lnTo>
                  <a:pt x="781901" y="8890"/>
                </a:lnTo>
                <a:lnTo>
                  <a:pt x="770489" y="2540"/>
                </a:lnTo>
                <a:lnTo>
                  <a:pt x="760322" y="0"/>
                </a:lnTo>
                <a:close/>
              </a:path>
              <a:path w="799464" h="798830">
                <a:moveTo>
                  <a:pt x="136362" y="415290"/>
                </a:moveTo>
                <a:lnTo>
                  <a:pt x="103766" y="415290"/>
                </a:lnTo>
                <a:lnTo>
                  <a:pt x="108687" y="420370"/>
                </a:lnTo>
                <a:lnTo>
                  <a:pt x="108890" y="422910"/>
                </a:lnTo>
                <a:lnTo>
                  <a:pt x="108920" y="433070"/>
                </a:lnTo>
                <a:lnTo>
                  <a:pt x="108844" y="519430"/>
                </a:lnTo>
                <a:lnTo>
                  <a:pt x="112645" y="523240"/>
                </a:lnTo>
                <a:lnTo>
                  <a:pt x="207135" y="523240"/>
                </a:lnTo>
                <a:lnTo>
                  <a:pt x="211700" y="518160"/>
                </a:lnTo>
                <a:lnTo>
                  <a:pt x="211739" y="500380"/>
                </a:lnTo>
                <a:lnTo>
                  <a:pt x="138184" y="500380"/>
                </a:lnTo>
                <a:lnTo>
                  <a:pt x="135671" y="499110"/>
                </a:lnTo>
                <a:lnTo>
                  <a:pt x="131430" y="495300"/>
                </a:lnTo>
                <a:lnTo>
                  <a:pt x="131263" y="491490"/>
                </a:lnTo>
                <a:lnTo>
                  <a:pt x="131598" y="481330"/>
                </a:lnTo>
                <a:lnTo>
                  <a:pt x="131577" y="433070"/>
                </a:lnTo>
                <a:lnTo>
                  <a:pt x="131325" y="424180"/>
                </a:lnTo>
                <a:lnTo>
                  <a:pt x="131524" y="420370"/>
                </a:lnTo>
                <a:lnTo>
                  <a:pt x="136362" y="415290"/>
                </a:lnTo>
                <a:close/>
              </a:path>
              <a:path w="799464" h="798830">
                <a:moveTo>
                  <a:pt x="216726" y="415290"/>
                </a:moveTo>
                <a:lnTo>
                  <a:pt x="182015" y="415290"/>
                </a:lnTo>
                <a:lnTo>
                  <a:pt x="184329" y="416560"/>
                </a:lnTo>
                <a:lnTo>
                  <a:pt x="188256" y="420370"/>
                </a:lnTo>
                <a:lnTo>
                  <a:pt x="188486" y="422910"/>
                </a:lnTo>
                <a:lnTo>
                  <a:pt x="188427" y="433070"/>
                </a:lnTo>
                <a:lnTo>
                  <a:pt x="188329" y="499110"/>
                </a:lnTo>
                <a:lnTo>
                  <a:pt x="182413" y="500380"/>
                </a:lnTo>
                <a:lnTo>
                  <a:pt x="211739" y="500380"/>
                </a:lnTo>
                <a:lnTo>
                  <a:pt x="211661" y="439420"/>
                </a:lnTo>
                <a:lnTo>
                  <a:pt x="211603" y="433070"/>
                </a:lnTo>
                <a:lnTo>
                  <a:pt x="211620" y="422910"/>
                </a:lnTo>
                <a:lnTo>
                  <a:pt x="211815" y="420370"/>
                </a:lnTo>
                <a:lnTo>
                  <a:pt x="216726" y="415290"/>
                </a:lnTo>
                <a:close/>
              </a:path>
              <a:path w="799464" h="798830">
                <a:moveTo>
                  <a:pt x="393830" y="271780"/>
                </a:moveTo>
                <a:lnTo>
                  <a:pt x="364261" y="271780"/>
                </a:lnTo>
                <a:lnTo>
                  <a:pt x="365664" y="275590"/>
                </a:lnTo>
                <a:lnTo>
                  <a:pt x="365674" y="396240"/>
                </a:lnTo>
                <a:lnTo>
                  <a:pt x="366393" y="406400"/>
                </a:lnTo>
                <a:lnTo>
                  <a:pt x="369135" y="412750"/>
                </a:lnTo>
                <a:lnTo>
                  <a:pt x="374821" y="415290"/>
                </a:lnTo>
                <a:lnTo>
                  <a:pt x="472765" y="415290"/>
                </a:lnTo>
                <a:lnTo>
                  <a:pt x="478651" y="412750"/>
                </a:lnTo>
                <a:lnTo>
                  <a:pt x="481374" y="406400"/>
                </a:lnTo>
                <a:lnTo>
                  <a:pt x="482037" y="396240"/>
                </a:lnTo>
                <a:lnTo>
                  <a:pt x="482037" y="392430"/>
                </a:lnTo>
                <a:lnTo>
                  <a:pt x="393558" y="392430"/>
                </a:lnTo>
                <a:lnTo>
                  <a:pt x="388794" y="387350"/>
                </a:lnTo>
                <a:lnTo>
                  <a:pt x="388522" y="384810"/>
                </a:lnTo>
                <a:lnTo>
                  <a:pt x="388636" y="364490"/>
                </a:lnTo>
                <a:lnTo>
                  <a:pt x="388511" y="283210"/>
                </a:lnTo>
                <a:lnTo>
                  <a:pt x="388480" y="280670"/>
                </a:lnTo>
                <a:lnTo>
                  <a:pt x="388763" y="276860"/>
                </a:lnTo>
                <a:lnTo>
                  <a:pt x="393830" y="271780"/>
                </a:lnTo>
                <a:close/>
              </a:path>
              <a:path w="799464" h="798830">
                <a:moveTo>
                  <a:pt x="487042" y="271780"/>
                </a:moveTo>
                <a:lnTo>
                  <a:pt x="454635" y="271780"/>
                </a:lnTo>
                <a:lnTo>
                  <a:pt x="459431" y="276860"/>
                </a:lnTo>
                <a:lnTo>
                  <a:pt x="459536" y="288290"/>
                </a:lnTo>
                <a:lnTo>
                  <a:pt x="459413" y="368300"/>
                </a:lnTo>
                <a:lnTo>
                  <a:pt x="459588" y="381000"/>
                </a:lnTo>
                <a:lnTo>
                  <a:pt x="459671" y="384810"/>
                </a:lnTo>
                <a:lnTo>
                  <a:pt x="459420" y="387350"/>
                </a:lnTo>
                <a:lnTo>
                  <a:pt x="454583" y="392430"/>
                </a:lnTo>
                <a:lnTo>
                  <a:pt x="482037" y="392430"/>
                </a:lnTo>
                <a:lnTo>
                  <a:pt x="481916" y="294640"/>
                </a:lnTo>
                <a:lnTo>
                  <a:pt x="481838" y="280670"/>
                </a:lnTo>
                <a:lnTo>
                  <a:pt x="482142" y="276860"/>
                </a:lnTo>
                <a:lnTo>
                  <a:pt x="487042" y="27178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72937" y="4044136"/>
            <a:ext cx="784860" cy="762000"/>
          </a:xfrm>
          <a:custGeom>
            <a:avLst/>
            <a:gdLst/>
            <a:ahLst/>
            <a:cxnLst/>
            <a:rect l="l" t="t" r="r" b="b"/>
            <a:pathLst>
              <a:path w="784860" h="762000">
                <a:moveTo>
                  <a:pt x="237500" y="111760"/>
                </a:moveTo>
                <a:lnTo>
                  <a:pt x="234579" y="111760"/>
                </a:lnTo>
                <a:lnTo>
                  <a:pt x="233406" y="113030"/>
                </a:lnTo>
                <a:lnTo>
                  <a:pt x="157175" y="137160"/>
                </a:lnTo>
                <a:lnTo>
                  <a:pt x="130341" y="146050"/>
                </a:lnTo>
                <a:lnTo>
                  <a:pt x="129922" y="147320"/>
                </a:lnTo>
                <a:lnTo>
                  <a:pt x="130020" y="187960"/>
                </a:lnTo>
                <a:lnTo>
                  <a:pt x="130404" y="201930"/>
                </a:lnTo>
                <a:lnTo>
                  <a:pt x="129168" y="209550"/>
                </a:lnTo>
                <a:lnTo>
                  <a:pt x="118509" y="212090"/>
                </a:lnTo>
                <a:lnTo>
                  <a:pt x="112017" y="214630"/>
                </a:lnTo>
                <a:lnTo>
                  <a:pt x="93431" y="220980"/>
                </a:lnTo>
                <a:lnTo>
                  <a:pt x="90437" y="222250"/>
                </a:lnTo>
                <a:lnTo>
                  <a:pt x="87327" y="223520"/>
                </a:lnTo>
                <a:lnTo>
                  <a:pt x="85819" y="224790"/>
                </a:lnTo>
                <a:lnTo>
                  <a:pt x="63732" y="264160"/>
                </a:lnTo>
                <a:lnTo>
                  <a:pt x="21680" y="340360"/>
                </a:lnTo>
                <a:lnTo>
                  <a:pt x="73" y="379730"/>
                </a:lnTo>
                <a:lnTo>
                  <a:pt x="628" y="381000"/>
                </a:lnTo>
                <a:lnTo>
                  <a:pt x="8843" y="383540"/>
                </a:lnTo>
                <a:lnTo>
                  <a:pt x="15888" y="387350"/>
                </a:lnTo>
                <a:lnTo>
                  <a:pt x="39957" y="397510"/>
                </a:lnTo>
                <a:lnTo>
                  <a:pt x="70133" y="408940"/>
                </a:lnTo>
                <a:lnTo>
                  <a:pt x="79809" y="412750"/>
                </a:lnTo>
                <a:lnTo>
                  <a:pt x="83484" y="419100"/>
                </a:lnTo>
                <a:lnTo>
                  <a:pt x="83254" y="429260"/>
                </a:lnTo>
                <a:lnTo>
                  <a:pt x="83141" y="436880"/>
                </a:lnTo>
                <a:lnTo>
                  <a:pt x="83024" y="580390"/>
                </a:lnTo>
                <a:lnTo>
                  <a:pt x="82897" y="599440"/>
                </a:lnTo>
                <a:lnTo>
                  <a:pt x="83714" y="601980"/>
                </a:lnTo>
                <a:lnTo>
                  <a:pt x="172963" y="647700"/>
                </a:lnTo>
                <a:lnTo>
                  <a:pt x="344522" y="739140"/>
                </a:lnTo>
                <a:lnTo>
                  <a:pt x="389213" y="762000"/>
                </a:lnTo>
                <a:lnTo>
                  <a:pt x="395244" y="762000"/>
                </a:lnTo>
                <a:lnTo>
                  <a:pt x="453391" y="731520"/>
                </a:lnTo>
                <a:lnTo>
                  <a:pt x="380176" y="731520"/>
                </a:lnTo>
                <a:lnTo>
                  <a:pt x="335116" y="707390"/>
                </a:lnTo>
                <a:lnTo>
                  <a:pt x="313896" y="697230"/>
                </a:lnTo>
                <a:lnTo>
                  <a:pt x="114027" y="591820"/>
                </a:lnTo>
                <a:lnTo>
                  <a:pt x="105221" y="586740"/>
                </a:lnTo>
                <a:lnTo>
                  <a:pt x="105347" y="552450"/>
                </a:lnTo>
                <a:lnTo>
                  <a:pt x="105378" y="424180"/>
                </a:lnTo>
                <a:lnTo>
                  <a:pt x="161752" y="424180"/>
                </a:lnTo>
                <a:lnTo>
                  <a:pt x="68312" y="384810"/>
                </a:lnTo>
                <a:lnTo>
                  <a:pt x="62699" y="382270"/>
                </a:lnTo>
                <a:lnTo>
                  <a:pt x="48972" y="375920"/>
                </a:lnTo>
                <a:lnTo>
                  <a:pt x="40616" y="373380"/>
                </a:lnTo>
                <a:lnTo>
                  <a:pt x="37307" y="370840"/>
                </a:lnTo>
                <a:lnTo>
                  <a:pt x="34773" y="364490"/>
                </a:lnTo>
                <a:lnTo>
                  <a:pt x="36208" y="360680"/>
                </a:lnTo>
                <a:lnTo>
                  <a:pt x="52028" y="332740"/>
                </a:lnTo>
                <a:lnTo>
                  <a:pt x="66059" y="307340"/>
                </a:lnTo>
                <a:lnTo>
                  <a:pt x="79994" y="281940"/>
                </a:lnTo>
                <a:lnTo>
                  <a:pt x="95546" y="254000"/>
                </a:lnTo>
                <a:lnTo>
                  <a:pt x="98531" y="250190"/>
                </a:lnTo>
                <a:lnTo>
                  <a:pt x="172637" y="250190"/>
                </a:lnTo>
                <a:lnTo>
                  <a:pt x="158906" y="245110"/>
                </a:lnTo>
                <a:lnTo>
                  <a:pt x="152319" y="242570"/>
                </a:lnTo>
                <a:lnTo>
                  <a:pt x="152288" y="181610"/>
                </a:lnTo>
                <a:lnTo>
                  <a:pt x="152539" y="177800"/>
                </a:lnTo>
                <a:lnTo>
                  <a:pt x="155723" y="175260"/>
                </a:lnTo>
                <a:lnTo>
                  <a:pt x="157419" y="173990"/>
                </a:lnTo>
                <a:lnTo>
                  <a:pt x="287305" y="173990"/>
                </a:lnTo>
                <a:lnTo>
                  <a:pt x="301045" y="168910"/>
                </a:lnTo>
                <a:lnTo>
                  <a:pt x="217740" y="168910"/>
                </a:lnTo>
                <a:lnTo>
                  <a:pt x="209256" y="166370"/>
                </a:lnTo>
                <a:lnTo>
                  <a:pt x="200947" y="162560"/>
                </a:lnTo>
                <a:lnTo>
                  <a:pt x="192842" y="158750"/>
                </a:lnTo>
                <a:lnTo>
                  <a:pt x="186172" y="153670"/>
                </a:lnTo>
                <a:lnTo>
                  <a:pt x="195470" y="149860"/>
                </a:lnTo>
                <a:lnTo>
                  <a:pt x="205673" y="144780"/>
                </a:lnTo>
                <a:lnTo>
                  <a:pt x="216061" y="142240"/>
                </a:lnTo>
                <a:lnTo>
                  <a:pt x="226645" y="138430"/>
                </a:lnTo>
                <a:lnTo>
                  <a:pt x="340508" y="138430"/>
                </a:lnTo>
                <a:lnTo>
                  <a:pt x="340504" y="135890"/>
                </a:lnTo>
                <a:lnTo>
                  <a:pt x="308891" y="135890"/>
                </a:lnTo>
                <a:lnTo>
                  <a:pt x="306933" y="134620"/>
                </a:lnTo>
                <a:lnTo>
                  <a:pt x="304399" y="134620"/>
                </a:lnTo>
                <a:lnTo>
                  <a:pt x="284533" y="127000"/>
                </a:lnTo>
                <a:lnTo>
                  <a:pt x="274552" y="124460"/>
                </a:lnTo>
                <a:lnTo>
                  <a:pt x="249311" y="115570"/>
                </a:lnTo>
                <a:lnTo>
                  <a:pt x="239374" y="113030"/>
                </a:lnTo>
                <a:lnTo>
                  <a:pt x="237500" y="111760"/>
                </a:lnTo>
                <a:close/>
              </a:path>
              <a:path w="784860" h="762000">
                <a:moveTo>
                  <a:pt x="431569" y="396240"/>
                </a:moveTo>
                <a:lnTo>
                  <a:pt x="380176" y="396240"/>
                </a:lnTo>
                <a:lnTo>
                  <a:pt x="380176" y="731520"/>
                </a:lnTo>
                <a:lnTo>
                  <a:pt x="453391" y="731520"/>
                </a:lnTo>
                <a:lnTo>
                  <a:pt x="460659" y="727710"/>
                </a:lnTo>
                <a:lnTo>
                  <a:pt x="410123" y="727710"/>
                </a:lnTo>
                <a:lnTo>
                  <a:pt x="406961" y="726440"/>
                </a:lnTo>
                <a:lnTo>
                  <a:pt x="403464" y="723900"/>
                </a:lnTo>
                <a:lnTo>
                  <a:pt x="403191" y="720090"/>
                </a:lnTo>
                <a:lnTo>
                  <a:pt x="403316" y="637540"/>
                </a:lnTo>
                <a:lnTo>
                  <a:pt x="403432" y="415290"/>
                </a:lnTo>
                <a:lnTo>
                  <a:pt x="403694" y="414020"/>
                </a:lnTo>
                <a:lnTo>
                  <a:pt x="408301" y="401320"/>
                </a:lnTo>
                <a:lnTo>
                  <a:pt x="434142" y="401320"/>
                </a:lnTo>
                <a:lnTo>
                  <a:pt x="431569" y="396240"/>
                </a:lnTo>
                <a:close/>
              </a:path>
              <a:path w="784860" h="762000">
                <a:moveTo>
                  <a:pt x="701015" y="425450"/>
                </a:moveTo>
                <a:lnTo>
                  <a:pt x="678157" y="425450"/>
                </a:lnTo>
                <a:lnTo>
                  <a:pt x="678639" y="434340"/>
                </a:lnTo>
                <a:lnTo>
                  <a:pt x="678764" y="435610"/>
                </a:lnTo>
                <a:lnTo>
                  <a:pt x="678848" y="438150"/>
                </a:lnTo>
                <a:lnTo>
                  <a:pt x="678974" y="581660"/>
                </a:lnTo>
                <a:lnTo>
                  <a:pt x="677958" y="588010"/>
                </a:lnTo>
                <a:lnTo>
                  <a:pt x="626183" y="614680"/>
                </a:lnTo>
                <a:lnTo>
                  <a:pt x="416238" y="725170"/>
                </a:lnTo>
                <a:lnTo>
                  <a:pt x="414448" y="726440"/>
                </a:lnTo>
                <a:lnTo>
                  <a:pt x="412416" y="727710"/>
                </a:lnTo>
                <a:lnTo>
                  <a:pt x="460659" y="727710"/>
                </a:lnTo>
                <a:lnTo>
                  <a:pt x="567488" y="671830"/>
                </a:lnTo>
                <a:lnTo>
                  <a:pt x="652563" y="626110"/>
                </a:lnTo>
                <a:lnTo>
                  <a:pt x="700146" y="601980"/>
                </a:lnTo>
                <a:lnTo>
                  <a:pt x="701434" y="599440"/>
                </a:lnTo>
                <a:lnTo>
                  <a:pt x="701308" y="572770"/>
                </a:lnTo>
                <a:lnTo>
                  <a:pt x="701182" y="473710"/>
                </a:lnTo>
                <a:lnTo>
                  <a:pt x="701063" y="434340"/>
                </a:lnTo>
                <a:lnTo>
                  <a:pt x="701015" y="425450"/>
                </a:lnTo>
                <a:close/>
              </a:path>
              <a:path w="784860" h="762000">
                <a:moveTo>
                  <a:pt x="161752" y="424180"/>
                </a:moveTo>
                <a:lnTo>
                  <a:pt x="105378" y="424180"/>
                </a:lnTo>
                <a:lnTo>
                  <a:pt x="295697" y="504190"/>
                </a:lnTo>
                <a:lnTo>
                  <a:pt x="308974" y="510540"/>
                </a:lnTo>
                <a:lnTo>
                  <a:pt x="317362" y="514350"/>
                </a:lnTo>
                <a:lnTo>
                  <a:pt x="319456" y="514350"/>
                </a:lnTo>
                <a:lnTo>
                  <a:pt x="320681" y="511810"/>
                </a:lnTo>
                <a:lnTo>
                  <a:pt x="330164" y="492760"/>
                </a:lnTo>
                <a:lnTo>
                  <a:pt x="335007" y="482600"/>
                </a:lnTo>
                <a:lnTo>
                  <a:pt x="301875" y="482600"/>
                </a:lnTo>
                <a:lnTo>
                  <a:pt x="299896" y="481330"/>
                </a:lnTo>
                <a:lnTo>
                  <a:pt x="297519" y="481330"/>
                </a:lnTo>
                <a:lnTo>
                  <a:pt x="253758" y="462280"/>
                </a:lnTo>
                <a:lnTo>
                  <a:pt x="209980" y="444500"/>
                </a:lnTo>
                <a:lnTo>
                  <a:pt x="161752" y="424180"/>
                </a:lnTo>
                <a:close/>
              </a:path>
              <a:path w="784860" h="762000">
                <a:moveTo>
                  <a:pt x="434142" y="401320"/>
                </a:moveTo>
                <a:lnTo>
                  <a:pt x="408301" y="401320"/>
                </a:lnTo>
                <a:lnTo>
                  <a:pt x="454541" y="492760"/>
                </a:lnTo>
                <a:lnTo>
                  <a:pt x="460645" y="505460"/>
                </a:lnTo>
                <a:lnTo>
                  <a:pt x="463964" y="513080"/>
                </a:lnTo>
                <a:lnTo>
                  <a:pt x="464802" y="514350"/>
                </a:lnTo>
                <a:lnTo>
                  <a:pt x="466697" y="514350"/>
                </a:lnTo>
                <a:lnTo>
                  <a:pt x="509824" y="495300"/>
                </a:lnTo>
                <a:lnTo>
                  <a:pt x="541586" y="482600"/>
                </a:lnTo>
                <a:lnTo>
                  <a:pt x="474205" y="482600"/>
                </a:lnTo>
                <a:lnTo>
                  <a:pt x="471430" y="476250"/>
                </a:lnTo>
                <a:lnTo>
                  <a:pt x="456559" y="447040"/>
                </a:lnTo>
                <a:lnTo>
                  <a:pt x="442506" y="417830"/>
                </a:lnTo>
                <a:lnTo>
                  <a:pt x="434142" y="401320"/>
                </a:lnTo>
                <a:close/>
              </a:path>
              <a:path w="784860" h="762000">
                <a:moveTo>
                  <a:pt x="172637" y="250190"/>
                </a:moveTo>
                <a:lnTo>
                  <a:pt x="108122" y="250190"/>
                </a:lnTo>
                <a:lnTo>
                  <a:pt x="326314" y="331470"/>
                </a:lnTo>
                <a:lnTo>
                  <a:pt x="353116" y="340360"/>
                </a:lnTo>
                <a:lnTo>
                  <a:pt x="365737" y="345440"/>
                </a:lnTo>
                <a:lnTo>
                  <a:pt x="367747" y="345440"/>
                </a:lnTo>
                <a:lnTo>
                  <a:pt x="373077" y="347980"/>
                </a:lnTo>
                <a:lnTo>
                  <a:pt x="373297" y="354330"/>
                </a:lnTo>
                <a:lnTo>
                  <a:pt x="371098" y="359410"/>
                </a:lnTo>
                <a:lnTo>
                  <a:pt x="332974" y="435610"/>
                </a:lnTo>
                <a:lnTo>
                  <a:pt x="309906" y="482600"/>
                </a:lnTo>
                <a:lnTo>
                  <a:pt x="335007" y="482600"/>
                </a:lnTo>
                <a:lnTo>
                  <a:pt x="339244" y="473710"/>
                </a:lnTo>
                <a:lnTo>
                  <a:pt x="348386" y="455930"/>
                </a:lnTo>
                <a:lnTo>
                  <a:pt x="369046" y="415290"/>
                </a:lnTo>
                <a:lnTo>
                  <a:pt x="380176" y="396240"/>
                </a:lnTo>
                <a:lnTo>
                  <a:pt x="431569" y="396240"/>
                </a:lnTo>
                <a:lnTo>
                  <a:pt x="412332" y="358140"/>
                </a:lnTo>
                <a:lnTo>
                  <a:pt x="410898" y="354330"/>
                </a:lnTo>
                <a:lnTo>
                  <a:pt x="413798" y="347980"/>
                </a:lnTo>
                <a:lnTo>
                  <a:pt x="417620" y="345440"/>
                </a:lnTo>
                <a:lnTo>
                  <a:pt x="459167" y="330200"/>
                </a:lnTo>
                <a:lnTo>
                  <a:pt x="394061" y="330200"/>
                </a:lnTo>
                <a:lnTo>
                  <a:pt x="393485" y="328930"/>
                </a:lnTo>
                <a:lnTo>
                  <a:pt x="380304" y="325120"/>
                </a:lnTo>
                <a:lnTo>
                  <a:pt x="367651" y="321310"/>
                </a:lnTo>
                <a:lnTo>
                  <a:pt x="355693" y="316230"/>
                </a:lnTo>
                <a:lnTo>
                  <a:pt x="344596" y="311150"/>
                </a:lnTo>
                <a:lnTo>
                  <a:pt x="339717" y="309880"/>
                </a:lnTo>
                <a:lnTo>
                  <a:pt x="340314" y="304800"/>
                </a:lnTo>
                <a:lnTo>
                  <a:pt x="340530" y="302260"/>
                </a:lnTo>
                <a:lnTo>
                  <a:pt x="310283" y="302260"/>
                </a:lnTo>
                <a:lnTo>
                  <a:pt x="308880" y="300990"/>
                </a:lnTo>
                <a:lnTo>
                  <a:pt x="293944" y="295910"/>
                </a:lnTo>
                <a:lnTo>
                  <a:pt x="267522" y="285750"/>
                </a:lnTo>
                <a:lnTo>
                  <a:pt x="254254" y="281940"/>
                </a:lnTo>
                <a:lnTo>
                  <a:pt x="247364" y="279400"/>
                </a:lnTo>
                <a:lnTo>
                  <a:pt x="246484" y="274320"/>
                </a:lnTo>
                <a:lnTo>
                  <a:pt x="246486" y="269240"/>
                </a:lnTo>
                <a:lnTo>
                  <a:pt x="224129" y="269240"/>
                </a:lnTo>
                <a:lnTo>
                  <a:pt x="172637" y="250190"/>
                </a:lnTo>
                <a:close/>
              </a:path>
              <a:path w="784860" h="762000">
                <a:moveTo>
                  <a:pt x="712677" y="250190"/>
                </a:moveTo>
                <a:lnTo>
                  <a:pt x="686481" y="250190"/>
                </a:lnTo>
                <a:lnTo>
                  <a:pt x="700295" y="274320"/>
                </a:lnTo>
                <a:lnTo>
                  <a:pt x="710594" y="293370"/>
                </a:lnTo>
                <a:lnTo>
                  <a:pt x="747024" y="359410"/>
                </a:lnTo>
                <a:lnTo>
                  <a:pt x="748218" y="361950"/>
                </a:lnTo>
                <a:lnTo>
                  <a:pt x="749547" y="364490"/>
                </a:lnTo>
                <a:lnTo>
                  <a:pt x="748291" y="372110"/>
                </a:lnTo>
                <a:lnTo>
                  <a:pt x="743401" y="373380"/>
                </a:lnTo>
                <a:lnTo>
                  <a:pt x="739747" y="374650"/>
                </a:lnTo>
                <a:lnTo>
                  <a:pt x="665165" y="405130"/>
                </a:lnTo>
                <a:lnTo>
                  <a:pt x="504524" y="473710"/>
                </a:lnTo>
                <a:lnTo>
                  <a:pt x="485084" y="481330"/>
                </a:lnTo>
                <a:lnTo>
                  <a:pt x="482812" y="482600"/>
                </a:lnTo>
                <a:lnTo>
                  <a:pt x="541586" y="482600"/>
                </a:lnTo>
                <a:lnTo>
                  <a:pt x="551115" y="478790"/>
                </a:lnTo>
                <a:lnTo>
                  <a:pt x="666922" y="429260"/>
                </a:lnTo>
                <a:lnTo>
                  <a:pt x="670105" y="427990"/>
                </a:lnTo>
                <a:lnTo>
                  <a:pt x="678157" y="425450"/>
                </a:lnTo>
                <a:lnTo>
                  <a:pt x="701015" y="425450"/>
                </a:lnTo>
                <a:lnTo>
                  <a:pt x="700973" y="420370"/>
                </a:lnTo>
                <a:lnTo>
                  <a:pt x="702994" y="414020"/>
                </a:lnTo>
                <a:lnTo>
                  <a:pt x="713014" y="410210"/>
                </a:lnTo>
                <a:lnTo>
                  <a:pt x="740073" y="398780"/>
                </a:lnTo>
                <a:lnTo>
                  <a:pt x="765272" y="388620"/>
                </a:lnTo>
                <a:lnTo>
                  <a:pt x="773407" y="384810"/>
                </a:lnTo>
                <a:lnTo>
                  <a:pt x="781567" y="382270"/>
                </a:lnTo>
                <a:lnTo>
                  <a:pt x="783410" y="381000"/>
                </a:lnTo>
                <a:lnTo>
                  <a:pt x="784332" y="381000"/>
                </a:lnTo>
                <a:lnTo>
                  <a:pt x="784258" y="379730"/>
                </a:lnTo>
                <a:lnTo>
                  <a:pt x="783902" y="378460"/>
                </a:lnTo>
                <a:lnTo>
                  <a:pt x="740680" y="302260"/>
                </a:lnTo>
                <a:lnTo>
                  <a:pt x="727924" y="279400"/>
                </a:lnTo>
                <a:lnTo>
                  <a:pt x="715622" y="255270"/>
                </a:lnTo>
                <a:lnTo>
                  <a:pt x="712677" y="250190"/>
                </a:lnTo>
                <a:close/>
              </a:path>
              <a:path w="784860" h="762000">
                <a:moveTo>
                  <a:pt x="423844" y="83820"/>
                </a:moveTo>
                <a:lnTo>
                  <a:pt x="351654" y="83820"/>
                </a:lnTo>
                <a:lnTo>
                  <a:pt x="467085" y="123190"/>
                </a:lnTo>
                <a:lnTo>
                  <a:pt x="475210" y="125730"/>
                </a:lnTo>
                <a:lnTo>
                  <a:pt x="475111" y="130810"/>
                </a:lnTo>
                <a:lnTo>
                  <a:pt x="475007" y="269240"/>
                </a:lnTo>
                <a:lnTo>
                  <a:pt x="475126" y="283210"/>
                </a:lnTo>
                <a:lnTo>
                  <a:pt x="475252" y="294640"/>
                </a:lnTo>
                <a:lnTo>
                  <a:pt x="473943" y="300990"/>
                </a:lnTo>
                <a:lnTo>
                  <a:pt x="463765" y="304800"/>
                </a:lnTo>
                <a:lnTo>
                  <a:pt x="440587" y="312420"/>
                </a:lnTo>
                <a:lnTo>
                  <a:pt x="429046" y="317500"/>
                </a:lnTo>
                <a:lnTo>
                  <a:pt x="417526" y="321310"/>
                </a:lnTo>
                <a:lnTo>
                  <a:pt x="399694" y="327660"/>
                </a:lnTo>
                <a:lnTo>
                  <a:pt x="396951" y="330200"/>
                </a:lnTo>
                <a:lnTo>
                  <a:pt x="459167" y="330200"/>
                </a:lnTo>
                <a:lnTo>
                  <a:pt x="573182" y="288290"/>
                </a:lnTo>
                <a:lnTo>
                  <a:pt x="502571" y="288290"/>
                </a:lnTo>
                <a:lnTo>
                  <a:pt x="497408" y="284480"/>
                </a:lnTo>
                <a:lnTo>
                  <a:pt x="497314" y="281940"/>
                </a:lnTo>
                <a:lnTo>
                  <a:pt x="497194" y="146050"/>
                </a:lnTo>
                <a:lnTo>
                  <a:pt x="497102" y="134620"/>
                </a:lnTo>
                <a:lnTo>
                  <a:pt x="497042" y="129540"/>
                </a:lnTo>
                <a:lnTo>
                  <a:pt x="500633" y="124460"/>
                </a:lnTo>
                <a:lnTo>
                  <a:pt x="509565" y="120650"/>
                </a:lnTo>
                <a:lnTo>
                  <a:pt x="560793" y="104140"/>
                </a:lnTo>
                <a:lnTo>
                  <a:pt x="482446" y="104140"/>
                </a:lnTo>
                <a:lnTo>
                  <a:pt x="439569" y="88900"/>
                </a:lnTo>
                <a:lnTo>
                  <a:pt x="423844" y="83820"/>
                </a:lnTo>
                <a:close/>
              </a:path>
              <a:path w="784860" h="762000">
                <a:moveTo>
                  <a:pt x="340545" y="162560"/>
                </a:moveTo>
                <a:lnTo>
                  <a:pt x="318220" y="162560"/>
                </a:lnTo>
                <a:lnTo>
                  <a:pt x="318115" y="295910"/>
                </a:lnTo>
                <a:lnTo>
                  <a:pt x="316503" y="300990"/>
                </a:lnTo>
                <a:lnTo>
                  <a:pt x="314283" y="302260"/>
                </a:lnTo>
                <a:lnTo>
                  <a:pt x="340530" y="302260"/>
                </a:lnTo>
                <a:lnTo>
                  <a:pt x="340545" y="162560"/>
                </a:lnTo>
                <a:close/>
              </a:path>
              <a:path w="784860" h="762000">
                <a:moveTo>
                  <a:pt x="654201" y="81280"/>
                </a:moveTo>
                <a:lnTo>
                  <a:pt x="631813" y="81280"/>
                </a:lnTo>
                <a:lnTo>
                  <a:pt x="631858" y="212090"/>
                </a:lnTo>
                <a:lnTo>
                  <a:pt x="631980" y="236220"/>
                </a:lnTo>
                <a:lnTo>
                  <a:pt x="630766" y="242570"/>
                </a:lnTo>
                <a:lnTo>
                  <a:pt x="621478" y="246380"/>
                </a:lnTo>
                <a:lnTo>
                  <a:pt x="509115" y="288290"/>
                </a:lnTo>
                <a:lnTo>
                  <a:pt x="573182" y="288290"/>
                </a:lnTo>
                <a:lnTo>
                  <a:pt x="676366" y="250190"/>
                </a:lnTo>
                <a:lnTo>
                  <a:pt x="712677" y="250190"/>
                </a:lnTo>
                <a:lnTo>
                  <a:pt x="705314" y="237490"/>
                </a:lnTo>
                <a:lnTo>
                  <a:pt x="694077" y="224790"/>
                </a:lnTo>
                <a:lnTo>
                  <a:pt x="681306" y="217170"/>
                </a:lnTo>
                <a:lnTo>
                  <a:pt x="666398" y="212090"/>
                </a:lnTo>
                <a:lnTo>
                  <a:pt x="655173" y="210820"/>
                </a:lnTo>
                <a:lnTo>
                  <a:pt x="653948" y="201930"/>
                </a:lnTo>
                <a:lnTo>
                  <a:pt x="654056" y="186690"/>
                </a:lnTo>
                <a:lnTo>
                  <a:pt x="654183" y="113030"/>
                </a:lnTo>
                <a:lnTo>
                  <a:pt x="654201" y="81280"/>
                </a:lnTo>
                <a:close/>
              </a:path>
              <a:path w="784860" h="762000">
                <a:moveTo>
                  <a:pt x="287305" y="173990"/>
                </a:moveTo>
                <a:lnTo>
                  <a:pt x="162811" y="173990"/>
                </a:lnTo>
                <a:lnTo>
                  <a:pt x="224234" y="194310"/>
                </a:lnTo>
                <a:lnTo>
                  <a:pt x="224129" y="269240"/>
                </a:lnTo>
                <a:lnTo>
                  <a:pt x="246486" y="269240"/>
                </a:lnTo>
                <a:lnTo>
                  <a:pt x="246484" y="187960"/>
                </a:lnTo>
                <a:lnTo>
                  <a:pt x="252955" y="186690"/>
                </a:lnTo>
                <a:lnTo>
                  <a:pt x="287305" y="173990"/>
                </a:lnTo>
                <a:close/>
              </a:path>
              <a:path w="784860" h="762000">
                <a:moveTo>
                  <a:pt x="340508" y="138430"/>
                </a:moveTo>
                <a:lnTo>
                  <a:pt x="245487" y="138430"/>
                </a:lnTo>
                <a:lnTo>
                  <a:pt x="253210" y="140970"/>
                </a:lnTo>
                <a:lnTo>
                  <a:pt x="260657" y="143510"/>
                </a:lnTo>
                <a:lnTo>
                  <a:pt x="267876" y="148590"/>
                </a:lnTo>
                <a:lnTo>
                  <a:pt x="273206" y="152400"/>
                </a:lnTo>
                <a:lnTo>
                  <a:pt x="267583" y="156210"/>
                </a:lnTo>
                <a:lnTo>
                  <a:pt x="256694" y="161290"/>
                </a:lnTo>
                <a:lnTo>
                  <a:pt x="246247" y="166370"/>
                </a:lnTo>
                <a:lnTo>
                  <a:pt x="236168" y="168910"/>
                </a:lnTo>
                <a:lnTo>
                  <a:pt x="301045" y="168910"/>
                </a:lnTo>
                <a:lnTo>
                  <a:pt x="318220" y="162560"/>
                </a:lnTo>
                <a:lnTo>
                  <a:pt x="340545" y="162560"/>
                </a:lnTo>
                <a:lnTo>
                  <a:pt x="340508" y="138430"/>
                </a:lnTo>
                <a:close/>
              </a:path>
              <a:path w="784860" h="762000">
                <a:moveTo>
                  <a:pt x="487775" y="0"/>
                </a:moveTo>
                <a:lnTo>
                  <a:pt x="484445" y="0"/>
                </a:lnTo>
                <a:lnTo>
                  <a:pt x="482854" y="1270"/>
                </a:lnTo>
                <a:lnTo>
                  <a:pt x="433050" y="17780"/>
                </a:lnTo>
                <a:lnTo>
                  <a:pt x="396138" y="29210"/>
                </a:lnTo>
                <a:lnTo>
                  <a:pt x="318545" y="55880"/>
                </a:lnTo>
                <a:lnTo>
                  <a:pt x="318042" y="55880"/>
                </a:lnTo>
                <a:lnTo>
                  <a:pt x="318198" y="68580"/>
                </a:lnTo>
                <a:lnTo>
                  <a:pt x="318298" y="120650"/>
                </a:lnTo>
                <a:lnTo>
                  <a:pt x="318409" y="130810"/>
                </a:lnTo>
                <a:lnTo>
                  <a:pt x="314964" y="134620"/>
                </a:lnTo>
                <a:lnTo>
                  <a:pt x="313278" y="135890"/>
                </a:lnTo>
                <a:lnTo>
                  <a:pt x="340504" y="135890"/>
                </a:lnTo>
                <a:lnTo>
                  <a:pt x="340418" y="91440"/>
                </a:lnTo>
                <a:lnTo>
                  <a:pt x="340712" y="87630"/>
                </a:lnTo>
                <a:lnTo>
                  <a:pt x="344020" y="85090"/>
                </a:lnTo>
                <a:lnTo>
                  <a:pt x="345748" y="83820"/>
                </a:lnTo>
                <a:lnTo>
                  <a:pt x="423844" y="83820"/>
                </a:lnTo>
                <a:lnTo>
                  <a:pt x="364878" y="64770"/>
                </a:lnTo>
                <a:lnTo>
                  <a:pt x="403764" y="50800"/>
                </a:lnTo>
                <a:lnTo>
                  <a:pt x="412259" y="48260"/>
                </a:lnTo>
                <a:lnTo>
                  <a:pt x="462993" y="30480"/>
                </a:lnTo>
                <a:lnTo>
                  <a:pt x="481451" y="25400"/>
                </a:lnTo>
                <a:lnTo>
                  <a:pt x="483702" y="24130"/>
                </a:lnTo>
                <a:lnTo>
                  <a:pt x="559078" y="24130"/>
                </a:lnTo>
                <a:lnTo>
                  <a:pt x="531263" y="15240"/>
                </a:lnTo>
                <a:lnTo>
                  <a:pt x="489576" y="1270"/>
                </a:lnTo>
                <a:lnTo>
                  <a:pt x="487775" y="0"/>
                </a:lnTo>
                <a:close/>
              </a:path>
              <a:path w="784860" h="762000">
                <a:moveTo>
                  <a:pt x="559078" y="24130"/>
                </a:moveTo>
                <a:lnTo>
                  <a:pt x="489440" y="24130"/>
                </a:lnTo>
                <a:lnTo>
                  <a:pt x="589824" y="58420"/>
                </a:lnTo>
                <a:lnTo>
                  <a:pt x="591584" y="59690"/>
                </a:lnTo>
                <a:lnTo>
                  <a:pt x="601667" y="66040"/>
                </a:lnTo>
                <a:lnTo>
                  <a:pt x="490246" y="102870"/>
                </a:lnTo>
                <a:lnTo>
                  <a:pt x="488498" y="104140"/>
                </a:lnTo>
                <a:lnTo>
                  <a:pt x="560793" y="104140"/>
                </a:lnTo>
                <a:lnTo>
                  <a:pt x="568674" y="101600"/>
                </a:lnTo>
                <a:lnTo>
                  <a:pt x="616839" y="85090"/>
                </a:lnTo>
                <a:lnTo>
                  <a:pt x="618567" y="85090"/>
                </a:lnTo>
                <a:lnTo>
                  <a:pt x="631813" y="81280"/>
                </a:lnTo>
                <a:lnTo>
                  <a:pt x="654201" y="81280"/>
                </a:lnTo>
                <a:lnTo>
                  <a:pt x="654262" y="55880"/>
                </a:lnTo>
                <a:lnTo>
                  <a:pt x="653906" y="55880"/>
                </a:lnTo>
                <a:lnTo>
                  <a:pt x="610734" y="40640"/>
                </a:lnTo>
                <a:lnTo>
                  <a:pt x="559078" y="2413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880004" y="7517060"/>
            <a:ext cx="855980" cy="645795"/>
            <a:chOff x="1880004" y="7517060"/>
            <a:chExt cx="855980" cy="645795"/>
          </a:xfrm>
        </p:grpSpPr>
        <p:sp>
          <p:nvSpPr>
            <p:cNvPr id="31" name="object 31"/>
            <p:cNvSpPr/>
            <p:nvPr/>
          </p:nvSpPr>
          <p:spPr>
            <a:xfrm>
              <a:off x="1880004" y="7517060"/>
              <a:ext cx="855980" cy="645795"/>
            </a:xfrm>
            <a:custGeom>
              <a:avLst/>
              <a:gdLst/>
              <a:ahLst/>
              <a:cxnLst/>
              <a:rect l="l" t="t" r="r" b="b"/>
              <a:pathLst>
                <a:path w="855980" h="645795">
                  <a:moveTo>
                    <a:pt x="326042" y="0"/>
                  </a:moveTo>
                  <a:lnTo>
                    <a:pt x="318733" y="0"/>
                  </a:lnTo>
                  <a:lnTo>
                    <a:pt x="284985" y="1864"/>
                  </a:lnTo>
                  <a:lnTo>
                    <a:pt x="219791" y="16702"/>
                  </a:lnTo>
                  <a:lnTo>
                    <a:pt x="143010" y="55444"/>
                  </a:lnTo>
                  <a:lnTo>
                    <a:pt x="103490" y="86235"/>
                  </a:lnTo>
                  <a:lnTo>
                    <a:pt x="70056" y="121934"/>
                  </a:lnTo>
                  <a:lnTo>
                    <a:pt x="42756" y="162482"/>
                  </a:lnTo>
                  <a:lnTo>
                    <a:pt x="21636" y="207820"/>
                  </a:lnTo>
                  <a:lnTo>
                    <a:pt x="6743" y="257887"/>
                  </a:lnTo>
                  <a:lnTo>
                    <a:pt x="670" y="293268"/>
                  </a:lnTo>
                  <a:lnTo>
                    <a:pt x="157" y="295184"/>
                  </a:lnTo>
                  <a:lnTo>
                    <a:pt x="0" y="344858"/>
                  </a:lnTo>
                  <a:lnTo>
                    <a:pt x="638" y="349151"/>
                  </a:lnTo>
                  <a:lnTo>
                    <a:pt x="1214" y="353486"/>
                  </a:lnTo>
                  <a:lnTo>
                    <a:pt x="16894" y="425179"/>
                  </a:lnTo>
                  <a:lnTo>
                    <a:pt x="32714" y="463835"/>
                  </a:lnTo>
                  <a:lnTo>
                    <a:pt x="53166" y="499658"/>
                  </a:lnTo>
                  <a:lnTo>
                    <a:pt x="78186" y="532517"/>
                  </a:lnTo>
                  <a:lnTo>
                    <a:pt x="118260" y="572100"/>
                  </a:lnTo>
                  <a:lnTo>
                    <a:pt x="162092" y="603136"/>
                  </a:lnTo>
                  <a:lnTo>
                    <a:pt x="209572" y="625573"/>
                  </a:lnTo>
                  <a:lnTo>
                    <a:pt x="260593" y="639362"/>
                  </a:lnTo>
                  <a:lnTo>
                    <a:pt x="315047" y="644451"/>
                  </a:lnTo>
                  <a:lnTo>
                    <a:pt x="514099" y="645519"/>
                  </a:lnTo>
                  <a:lnTo>
                    <a:pt x="794185" y="645153"/>
                  </a:lnTo>
                  <a:lnTo>
                    <a:pt x="797954" y="643498"/>
                  </a:lnTo>
                  <a:lnTo>
                    <a:pt x="820001" y="621373"/>
                  </a:lnTo>
                  <a:lnTo>
                    <a:pt x="439075" y="621373"/>
                  </a:lnTo>
                  <a:lnTo>
                    <a:pt x="441596" y="620305"/>
                  </a:lnTo>
                  <a:lnTo>
                    <a:pt x="321613" y="620305"/>
                  </a:lnTo>
                  <a:lnTo>
                    <a:pt x="272844" y="616017"/>
                  </a:lnTo>
                  <a:lnTo>
                    <a:pt x="226819" y="604537"/>
                  </a:lnTo>
                  <a:lnTo>
                    <a:pt x="184103" y="586434"/>
                  </a:lnTo>
                  <a:lnTo>
                    <a:pt x="145261" y="562277"/>
                  </a:lnTo>
                  <a:lnTo>
                    <a:pt x="110859" y="532635"/>
                  </a:lnTo>
                  <a:lnTo>
                    <a:pt x="81460" y="498077"/>
                  </a:lnTo>
                  <a:lnTo>
                    <a:pt x="57625" y="459155"/>
                  </a:lnTo>
                  <a:lnTo>
                    <a:pt x="39938" y="416489"/>
                  </a:lnTo>
                  <a:lnTo>
                    <a:pt x="28943" y="370596"/>
                  </a:lnTo>
                  <a:lnTo>
                    <a:pt x="25213" y="322063"/>
                  </a:lnTo>
                  <a:lnTo>
                    <a:pt x="29194" y="274013"/>
                  </a:lnTo>
                  <a:lnTo>
                    <a:pt x="40536" y="228408"/>
                  </a:lnTo>
                  <a:lnTo>
                    <a:pt x="58624" y="185863"/>
                  </a:lnTo>
                  <a:lnTo>
                    <a:pt x="82841" y="146993"/>
                  </a:lnTo>
                  <a:lnTo>
                    <a:pt x="112571" y="112415"/>
                  </a:lnTo>
                  <a:lnTo>
                    <a:pt x="147197" y="82743"/>
                  </a:lnTo>
                  <a:lnTo>
                    <a:pt x="186102" y="58593"/>
                  </a:lnTo>
                  <a:lnTo>
                    <a:pt x="228672" y="40581"/>
                  </a:lnTo>
                  <a:lnTo>
                    <a:pt x="274288" y="29323"/>
                  </a:lnTo>
                  <a:lnTo>
                    <a:pt x="322335" y="25433"/>
                  </a:lnTo>
                  <a:lnTo>
                    <a:pt x="446134" y="25433"/>
                  </a:lnTo>
                  <a:lnTo>
                    <a:pt x="433858" y="19933"/>
                  </a:lnTo>
                  <a:lnTo>
                    <a:pt x="388874" y="7289"/>
                  </a:lnTo>
                  <a:lnTo>
                    <a:pt x="340785" y="774"/>
                  </a:lnTo>
                  <a:lnTo>
                    <a:pt x="333403" y="272"/>
                  </a:lnTo>
                  <a:lnTo>
                    <a:pt x="326042" y="0"/>
                  </a:lnTo>
                  <a:close/>
                </a:path>
                <a:path w="855980" h="645795">
                  <a:moveTo>
                    <a:pt x="848064" y="386668"/>
                  </a:moveTo>
                  <a:lnTo>
                    <a:pt x="654514" y="386668"/>
                  </a:lnTo>
                  <a:lnTo>
                    <a:pt x="779955" y="386899"/>
                  </a:lnTo>
                  <a:lnTo>
                    <a:pt x="783756" y="389307"/>
                  </a:lnTo>
                  <a:lnTo>
                    <a:pt x="792572" y="393851"/>
                  </a:lnTo>
                  <a:lnTo>
                    <a:pt x="789578" y="410490"/>
                  </a:lnTo>
                  <a:lnTo>
                    <a:pt x="785065" y="414301"/>
                  </a:lnTo>
                  <a:lnTo>
                    <a:pt x="782552" y="416353"/>
                  </a:lnTo>
                  <a:lnTo>
                    <a:pt x="776971" y="422751"/>
                  </a:lnTo>
                  <a:lnTo>
                    <a:pt x="776971" y="429505"/>
                  </a:lnTo>
                  <a:lnTo>
                    <a:pt x="782552" y="435379"/>
                  </a:lnTo>
                  <a:lnTo>
                    <a:pt x="810676" y="463472"/>
                  </a:lnTo>
                  <a:lnTo>
                    <a:pt x="815221" y="467755"/>
                  </a:lnTo>
                  <a:lnTo>
                    <a:pt x="817501" y="472460"/>
                  </a:lnTo>
                  <a:lnTo>
                    <a:pt x="817556" y="482697"/>
                  </a:lnTo>
                  <a:lnTo>
                    <a:pt x="815294" y="487472"/>
                  </a:lnTo>
                  <a:lnTo>
                    <a:pt x="803778" y="498620"/>
                  </a:lnTo>
                  <a:lnTo>
                    <a:pt x="796825" y="505513"/>
                  </a:lnTo>
                  <a:lnTo>
                    <a:pt x="789921" y="512461"/>
                  </a:lnTo>
                  <a:lnTo>
                    <a:pt x="776866" y="525753"/>
                  </a:lnTo>
                  <a:lnTo>
                    <a:pt x="776782" y="532685"/>
                  </a:lnTo>
                  <a:lnTo>
                    <a:pt x="782792" y="538967"/>
                  </a:lnTo>
                  <a:lnTo>
                    <a:pt x="811001" y="567165"/>
                  </a:lnTo>
                  <a:lnTo>
                    <a:pt x="817681" y="573563"/>
                  </a:lnTo>
                  <a:lnTo>
                    <a:pt x="817598" y="586139"/>
                  </a:lnTo>
                  <a:lnTo>
                    <a:pt x="815346" y="590788"/>
                  </a:lnTo>
                  <a:lnTo>
                    <a:pt x="810928" y="594882"/>
                  </a:lnTo>
                  <a:lnTo>
                    <a:pt x="806261" y="599339"/>
                  </a:lnTo>
                  <a:lnTo>
                    <a:pt x="801671" y="603872"/>
                  </a:lnTo>
                  <a:lnTo>
                    <a:pt x="797160" y="608462"/>
                  </a:lnTo>
                  <a:lnTo>
                    <a:pt x="792729" y="613091"/>
                  </a:lnTo>
                  <a:lnTo>
                    <a:pt x="785944" y="620358"/>
                  </a:lnTo>
                  <a:lnTo>
                    <a:pt x="439075" y="621373"/>
                  </a:lnTo>
                  <a:lnTo>
                    <a:pt x="820001" y="621373"/>
                  </a:lnTo>
                  <a:lnTo>
                    <a:pt x="849220" y="592097"/>
                  </a:lnTo>
                  <a:lnTo>
                    <a:pt x="853751" y="586330"/>
                  </a:lnTo>
                  <a:lnTo>
                    <a:pt x="855234" y="580929"/>
                  </a:lnTo>
                  <a:lnTo>
                    <a:pt x="853668" y="575505"/>
                  </a:lnTo>
                  <a:lnTo>
                    <a:pt x="849052" y="569668"/>
                  </a:lnTo>
                  <a:lnTo>
                    <a:pt x="832571" y="553027"/>
                  </a:lnTo>
                  <a:lnTo>
                    <a:pt x="827881" y="548419"/>
                  </a:lnTo>
                  <a:lnTo>
                    <a:pt x="816058" y="537229"/>
                  </a:lnTo>
                  <a:lnTo>
                    <a:pt x="815996" y="521533"/>
                  </a:lnTo>
                  <a:lnTo>
                    <a:pt x="849691" y="488330"/>
                  </a:lnTo>
                  <a:lnTo>
                    <a:pt x="855030" y="478359"/>
                  </a:lnTo>
                  <a:lnTo>
                    <a:pt x="853477" y="472460"/>
                  </a:lnTo>
                  <a:lnTo>
                    <a:pt x="823221" y="440688"/>
                  </a:lnTo>
                  <a:lnTo>
                    <a:pt x="816037" y="433934"/>
                  </a:lnTo>
                  <a:lnTo>
                    <a:pt x="816027" y="420772"/>
                  </a:lnTo>
                  <a:lnTo>
                    <a:pt x="818404" y="415893"/>
                  </a:lnTo>
                  <a:lnTo>
                    <a:pt x="823074" y="411537"/>
                  </a:lnTo>
                  <a:lnTo>
                    <a:pt x="828634" y="406249"/>
                  </a:lnTo>
                  <a:lnTo>
                    <a:pt x="848064" y="386668"/>
                  </a:lnTo>
                  <a:close/>
                </a:path>
                <a:path w="855980" h="645795">
                  <a:moveTo>
                    <a:pt x="446134" y="25433"/>
                  </a:moveTo>
                  <a:lnTo>
                    <a:pt x="323340" y="25433"/>
                  </a:lnTo>
                  <a:lnTo>
                    <a:pt x="370394" y="29214"/>
                  </a:lnTo>
                  <a:lnTo>
                    <a:pt x="415569" y="40060"/>
                  </a:lnTo>
                  <a:lnTo>
                    <a:pt x="458208" y="57697"/>
                  </a:lnTo>
                  <a:lnTo>
                    <a:pt x="497651" y="81854"/>
                  </a:lnTo>
                  <a:lnTo>
                    <a:pt x="533240" y="112258"/>
                  </a:lnTo>
                  <a:lnTo>
                    <a:pt x="563792" y="148039"/>
                  </a:lnTo>
                  <a:lnTo>
                    <a:pt x="587991" y="187728"/>
                  </a:lnTo>
                  <a:lnTo>
                    <a:pt x="605566" y="230661"/>
                  </a:lnTo>
                  <a:lnTo>
                    <a:pt x="616244" y="276170"/>
                  </a:lnTo>
                  <a:lnTo>
                    <a:pt x="619750" y="323592"/>
                  </a:lnTo>
                  <a:lnTo>
                    <a:pt x="615759" y="372054"/>
                  </a:lnTo>
                  <a:lnTo>
                    <a:pt x="604515" y="417849"/>
                  </a:lnTo>
                  <a:lnTo>
                    <a:pt x="586586" y="460412"/>
                  </a:lnTo>
                  <a:lnTo>
                    <a:pt x="562540" y="499176"/>
                  </a:lnTo>
                  <a:lnTo>
                    <a:pt x="532945" y="533576"/>
                  </a:lnTo>
                  <a:lnTo>
                    <a:pt x="498369" y="563046"/>
                  </a:lnTo>
                  <a:lnTo>
                    <a:pt x="459380" y="587020"/>
                  </a:lnTo>
                  <a:lnTo>
                    <a:pt x="416546" y="604931"/>
                  </a:lnTo>
                  <a:lnTo>
                    <a:pt x="370434" y="616215"/>
                  </a:lnTo>
                  <a:lnTo>
                    <a:pt x="321613" y="620305"/>
                  </a:lnTo>
                  <a:lnTo>
                    <a:pt x="441596" y="620305"/>
                  </a:lnTo>
                  <a:lnTo>
                    <a:pt x="487105" y="598536"/>
                  </a:lnTo>
                  <a:lnTo>
                    <a:pt x="528764" y="570149"/>
                  </a:lnTo>
                  <a:lnTo>
                    <a:pt x="571557" y="527093"/>
                  </a:lnTo>
                  <a:lnTo>
                    <a:pt x="598417" y="489159"/>
                  </a:lnTo>
                  <a:lnTo>
                    <a:pt x="619547" y="447724"/>
                  </a:lnTo>
                  <a:lnTo>
                    <a:pt x="634860" y="402930"/>
                  </a:lnTo>
                  <a:lnTo>
                    <a:pt x="637686" y="395834"/>
                  </a:lnTo>
                  <a:lnTo>
                    <a:pt x="641915" y="390751"/>
                  </a:lnTo>
                  <a:lnTo>
                    <a:pt x="647529" y="387691"/>
                  </a:lnTo>
                  <a:lnTo>
                    <a:pt x="654514" y="386668"/>
                  </a:lnTo>
                  <a:lnTo>
                    <a:pt x="848064" y="386668"/>
                  </a:lnTo>
                  <a:lnTo>
                    <a:pt x="849733" y="384993"/>
                  </a:lnTo>
                  <a:lnTo>
                    <a:pt x="855879" y="378962"/>
                  </a:lnTo>
                  <a:lnTo>
                    <a:pt x="855942" y="374742"/>
                  </a:lnTo>
                  <a:lnTo>
                    <a:pt x="852235" y="365318"/>
                  </a:lnTo>
                  <a:lnTo>
                    <a:pt x="850262" y="362177"/>
                  </a:lnTo>
                  <a:lnTo>
                    <a:pt x="661477" y="362177"/>
                  </a:lnTo>
                  <a:lnTo>
                    <a:pt x="654775" y="361580"/>
                  </a:lnTo>
                  <a:lnTo>
                    <a:pt x="644085" y="350376"/>
                  </a:lnTo>
                  <a:lnTo>
                    <a:pt x="644577" y="339382"/>
                  </a:lnTo>
                  <a:lnTo>
                    <a:pt x="645007" y="319279"/>
                  </a:lnTo>
                  <a:lnTo>
                    <a:pt x="642433" y="280682"/>
                  </a:lnTo>
                  <a:lnTo>
                    <a:pt x="630287" y="226315"/>
                  </a:lnTo>
                  <a:lnTo>
                    <a:pt x="601263" y="160592"/>
                  </a:lnTo>
                  <a:lnTo>
                    <a:pt x="549552" y="94290"/>
                  </a:lnTo>
                  <a:lnTo>
                    <a:pt x="514259" y="63467"/>
                  </a:lnTo>
                  <a:lnTo>
                    <a:pt x="475673" y="38670"/>
                  </a:lnTo>
                  <a:lnTo>
                    <a:pt x="446134" y="25433"/>
                  </a:lnTo>
                  <a:close/>
                </a:path>
                <a:path w="855980" h="645795">
                  <a:moveTo>
                    <a:pt x="751170" y="361988"/>
                  </a:moveTo>
                  <a:lnTo>
                    <a:pt x="666094" y="362177"/>
                  </a:lnTo>
                  <a:lnTo>
                    <a:pt x="850262" y="362177"/>
                  </a:lnTo>
                  <a:lnTo>
                    <a:pt x="751170" y="361988"/>
                  </a:lnTo>
                  <a:close/>
                </a:path>
              </a:pathLst>
            </a:custGeom>
            <a:solidFill>
              <a:srgbClr val="F545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08855" y="7644417"/>
              <a:ext cx="385112" cy="391021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9742170" y="7459656"/>
            <a:ext cx="698500" cy="697230"/>
          </a:xfrm>
          <a:custGeom>
            <a:avLst/>
            <a:gdLst/>
            <a:ahLst/>
            <a:cxnLst/>
            <a:rect l="l" t="t" r="r" b="b"/>
            <a:pathLst>
              <a:path w="698500" h="697229">
                <a:moveTo>
                  <a:pt x="323354" y="604075"/>
                </a:moveTo>
                <a:lnTo>
                  <a:pt x="320179" y="599884"/>
                </a:lnTo>
                <a:lnTo>
                  <a:pt x="313461" y="599452"/>
                </a:lnTo>
                <a:lnTo>
                  <a:pt x="306514" y="599135"/>
                </a:lnTo>
                <a:lnTo>
                  <a:pt x="299554" y="599020"/>
                </a:lnTo>
                <a:lnTo>
                  <a:pt x="292595" y="599135"/>
                </a:lnTo>
                <a:lnTo>
                  <a:pt x="279196" y="599782"/>
                </a:lnTo>
                <a:lnTo>
                  <a:pt x="275412" y="604393"/>
                </a:lnTo>
                <a:lnTo>
                  <a:pt x="275615" y="615632"/>
                </a:lnTo>
                <a:lnTo>
                  <a:pt x="279628" y="619645"/>
                </a:lnTo>
                <a:lnTo>
                  <a:pt x="290449" y="620458"/>
                </a:lnTo>
                <a:lnTo>
                  <a:pt x="294754" y="620191"/>
                </a:lnTo>
                <a:lnTo>
                  <a:pt x="299059" y="620191"/>
                </a:lnTo>
                <a:lnTo>
                  <a:pt x="303580" y="620141"/>
                </a:lnTo>
                <a:lnTo>
                  <a:pt x="308127" y="620407"/>
                </a:lnTo>
                <a:lnTo>
                  <a:pt x="319646" y="619594"/>
                </a:lnTo>
                <a:lnTo>
                  <a:pt x="323037" y="616204"/>
                </a:lnTo>
                <a:lnTo>
                  <a:pt x="323354" y="604075"/>
                </a:lnTo>
                <a:close/>
              </a:path>
              <a:path w="698500" h="697229">
                <a:moveTo>
                  <a:pt x="406869" y="439978"/>
                </a:moveTo>
                <a:lnTo>
                  <a:pt x="402856" y="434708"/>
                </a:lnTo>
                <a:lnTo>
                  <a:pt x="389750" y="434111"/>
                </a:lnTo>
                <a:lnTo>
                  <a:pt x="382270" y="433984"/>
                </a:lnTo>
                <a:lnTo>
                  <a:pt x="374789" y="434047"/>
                </a:lnTo>
                <a:lnTo>
                  <a:pt x="361721" y="434492"/>
                </a:lnTo>
                <a:lnTo>
                  <a:pt x="358076" y="439508"/>
                </a:lnTo>
                <a:lnTo>
                  <a:pt x="358838" y="450951"/>
                </a:lnTo>
                <a:lnTo>
                  <a:pt x="361759" y="454431"/>
                </a:lnTo>
                <a:lnTo>
                  <a:pt x="372376" y="454634"/>
                </a:lnTo>
                <a:lnTo>
                  <a:pt x="381431" y="454571"/>
                </a:lnTo>
                <a:lnTo>
                  <a:pt x="393890" y="454647"/>
                </a:lnTo>
                <a:lnTo>
                  <a:pt x="402412" y="454393"/>
                </a:lnTo>
                <a:lnTo>
                  <a:pt x="405396" y="450748"/>
                </a:lnTo>
                <a:lnTo>
                  <a:pt x="406869" y="439978"/>
                </a:lnTo>
                <a:close/>
              </a:path>
              <a:path w="698500" h="697229">
                <a:moveTo>
                  <a:pt x="489267" y="604913"/>
                </a:moveTo>
                <a:lnTo>
                  <a:pt x="485330" y="599935"/>
                </a:lnTo>
                <a:lnTo>
                  <a:pt x="479018" y="599528"/>
                </a:lnTo>
                <a:lnTo>
                  <a:pt x="471906" y="599198"/>
                </a:lnTo>
                <a:lnTo>
                  <a:pt x="464781" y="599071"/>
                </a:lnTo>
                <a:lnTo>
                  <a:pt x="457657" y="599160"/>
                </a:lnTo>
                <a:lnTo>
                  <a:pt x="450545" y="599465"/>
                </a:lnTo>
                <a:lnTo>
                  <a:pt x="444487" y="599821"/>
                </a:lnTo>
                <a:lnTo>
                  <a:pt x="440156" y="605320"/>
                </a:lnTo>
                <a:lnTo>
                  <a:pt x="440956" y="615607"/>
                </a:lnTo>
                <a:lnTo>
                  <a:pt x="445693" y="619912"/>
                </a:lnTo>
                <a:lnTo>
                  <a:pt x="456006" y="620382"/>
                </a:lnTo>
                <a:lnTo>
                  <a:pt x="460311" y="620229"/>
                </a:lnTo>
                <a:lnTo>
                  <a:pt x="464616" y="620229"/>
                </a:lnTo>
                <a:lnTo>
                  <a:pt x="469138" y="620128"/>
                </a:lnTo>
                <a:lnTo>
                  <a:pt x="473684" y="620356"/>
                </a:lnTo>
                <a:lnTo>
                  <a:pt x="484098" y="619696"/>
                </a:lnTo>
                <a:lnTo>
                  <a:pt x="487997" y="616597"/>
                </a:lnTo>
                <a:lnTo>
                  <a:pt x="489267" y="604913"/>
                </a:lnTo>
                <a:close/>
              </a:path>
              <a:path w="698500" h="697229">
                <a:moveTo>
                  <a:pt x="698004" y="144780"/>
                </a:moveTo>
                <a:lnTo>
                  <a:pt x="695667" y="140970"/>
                </a:lnTo>
                <a:lnTo>
                  <a:pt x="692099" y="138430"/>
                </a:lnTo>
                <a:lnTo>
                  <a:pt x="573849" y="90170"/>
                </a:lnTo>
                <a:lnTo>
                  <a:pt x="566572" y="95250"/>
                </a:lnTo>
                <a:lnTo>
                  <a:pt x="564438" y="99060"/>
                </a:lnTo>
                <a:lnTo>
                  <a:pt x="565073" y="106680"/>
                </a:lnTo>
                <a:lnTo>
                  <a:pt x="567651" y="110490"/>
                </a:lnTo>
                <a:lnTo>
                  <a:pt x="610882" y="128270"/>
                </a:lnTo>
                <a:lnTo>
                  <a:pt x="623912" y="133350"/>
                </a:lnTo>
                <a:lnTo>
                  <a:pt x="636016" y="138430"/>
                </a:lnTo>
                <a:lnTo>
                  <a:pt x="648119" y="142240"/>
                </a:lnTo>
                <a:lnTo>
                  <a:pt x="660247" y="147320"/>
                </a:lnTo>
                <a:lnTo>
                  <a:pt x="676389" y="153670"/>
                </a:lnTo>
                <a:lnTo>
                  <a:pt x="678002" y="156210"/>
                </a:lnTo>
                <a:lnTo>
                  <a:pt x="677735" y="159435"/>
                </a:lnTo>
                <a:lnTo>
                  <a:pt x="677735" y="201930"/>
                </a:lnTo>
                <a:lnTo>
                  <a:pt x="677697" y="633730"/>
                </a:lnTo>
                <a:lnTo>
                  <a:pt x="676643" y="636270"/>
                </a:lnTo>
                <a:lnTo>
                  <a:pt x="622668" y="636270"/>
                </a:lnTo>
                <a:lnTo>
                  <a:pt x="621169" y="635000"/>
                </a:lnTo>
                <a:lnTo>
                  <a:pt x="621182" y="270510"/>
                </a:lnTo>
                <a:lnTo>
                  <a:pt x="621182" y="254000"/>
                </a:lnTo>
                <a:lnTo>
                  <a:pt x="618223" y="250190"/>
                </a:lnTo>
                <a:lnTo>
                  <a:pt x="79565" y="250190"/>
                </a:lnTo>
                <a:lnTo>
                  <a:pt x="76898" y="252730"/>
                </a:lnTo>
                <a:lnTo>
                  <a:pt x="76962" y="361950"/>
                </a:lnTo>
                <a:lnTo>
                  <a:pt x="77165" y="365760"/>
                </a:lnTo>
                <a:lnTo>
                  <a:pt x="78638" y="373380"/>
                </a:lnTo>
                <a:lnTo>
                  <a:pt x="81546" y="375920"/>
                </a:lnTo>
                <a:lnTo>
                  <a:pt x="91109" y="377190"/>
                </a:lnTo>
                <a:lnTo>
                  <a:pt x="94653" y="374650"/>
                </a:lnTo>
                <a:lnTo>
                  <a:pt x="98145" y="367030"/>
                </a:lnTo>
                <a:lnTo>
                  <a:pt x="98120" y="298450"/>
                </a:lnTo>
                <a:lnTo>
                  <a:pt x="97967" y="276860"/>
                </a:lnTo>
                <a:lnTo>
                  <a:pt x="97917" y="271780"/>
                </a:lnTo>
                <a:lnTo>
                  <a:pt x="99364" y="270510"/>
                </a:lnTo>
                <a:lnTo>
                  <a:pt x="598665" y="270510"/>
                </a:lnTo>
                <a:lnTo>
                  <a:pt x="600227" y="271780"/>
                </a:lnTo>
                <a:lnTo>
                  <a:pt x="600214" y="635000"/>
                </a:lnTo>
                <a:lnTo>
                  <a:pt x="598322" y="636270"/>
                </a:lnTo>
                <a:lnTo>
                  <a:pt x="524573" y="636270"/>
                </a:lnTo>
                <a:lnTo>
                  <a:pt x="524700" y="635000"/>
                </a:lnTo>
                <a:lnTo>
                  <a:pt x="524827" y="627380"/>
                </a:lnTo>
                <a:lnTo>
                  <a:pt x="524827" y="495300"/>
                </a:lnTo>
                <a:lnTo>
                  <a:pt x="524217" y="491490"/>
                </a:lnTo>
                <a:lnTo>
                  <a:pt x="523798" y="488950"/>
                </a:lnTo>
                <a:lnTo>
                  <a:pt x="523595" y="487680"/>
                </a:lnTo>
                <a:lnTo>
                  <a:pt x="504253" y="470992"/>
                </a:lnTo>
                <a:lnTo>
                  <a:pt x="504253" y="492760"/>
                </a:lnTo>
                <a:lnTo>
                  <a:pt x="504126" y="563880"/>
                </a:lnTo>
                <a:lnTo>
                  <a:pt x="504113" y="627380"/>
                </a:lnTo>
                <a:lnTo>
                  <a:pt x="504177" y="635000"/>
                </a:lnTo>
                <a:lnTo>
                  <a:pt x="502564" y="636270"/>
                </a:lnTo>
                <a:lnTo>
                  <a:pt x="360857" y="636270"/>
                </a:lnTo>
                <a:lnTo>
                  <a:pt x="359625" y="635000"/>
                </a:lnTo>
                <a:lnTo>
                  <a:pt x="359498" y="492760"/>
                </a:lnTo>
                <a:lnTo>
                  <a:pt x="360629" y="491490"/>
                </a:lnTo>
                <a:lnTo>
                  <a:pt x="399465" y="491490"/>
                </a:lnTo>
                <a:lnTo>
                  <a:pt x="401129" y="492760"/>
                </a:lnTo>
                <a:lnTo>
                  <a:pt x="400951" y="496570"/>
                </a:lnTo>
                <a:lnTo>
                  <a:pt x="400862" y="500380"/>
                </a:lnTo>
                <a:lnTo>
                  <a:pt x="408863" y="539750"/>
                </a:lnTo>
                <a:lnTo>
                  <a:pt x="416661" y="541020"/>
                </a:lnTo>
                <a:lnTo>
                  <a:pt x="425221" y="538480"/>
                </a:lnTo>
                <a:lnTo>
                  <a:pt x="430225" y="535940"/>
                </a:lnTo>
                <a:lnTo>
                  <a:pt x="433476" y="535940"/>
                </a:lnTo>
                <a:lnTo>
                  <a:pt x="438391" y="538480"/>
                </a:lnTo>
                <a:lnTo>
                  <a:pt x="446455" y="541020"/>
                </a:lnTo>
                <a:lnTo>
                  <a:pt x="454088" y="539750"/>
                </a:lnTo>
                <a:lnTo>
                  <a:pt x="458431" y="535940"/>
                </a:lnTo>
                <a:lnTo>
                  <a:pt x="459879" y="534670"/>
                </a:lnTo>
                <a:lnTo>
                  <a:pt x="462356" y="525780"/>
                </a:lnTo>
                <a:lnTo>
                  <a:pt x="462559" y="518160"/>
                </a:lnTo>
                <a:lnTo>
                  <a:pt x="462584" y="515620"/>
                </a:lnTo>
                <a:lnTo>
                  <a:pt x="462470" y="499110"/>
                </a:lnTo>
                <a:lnTo>
                  <a:pt x="462343" y="492760"/>
                </a:lnTo>
                <a:lnTo>
                  <a:pt x="463842" y="491490"/>
                </a:lnTo>
                <a:lnTo>
                  <a:pt x="503250" y="491490"/>
                </a:lnTo>
                <a:lnTo>
                  <a:pt x="504253" y="492760"/>
                </a:lnTo>
                <a:lnTo>
                  <a:pt x="504253" y="470992"/>
                </a:lnTo>
                <a:lnTo>
                  <a:pt x="499643" y="469900"/>
                </a:lnTo>
                <a:lnTo>
                  <a:pt x="461822" y="469900"/>
                </a:lnTo>
                <a:lnTo>
                  <a:pt x="449224" y="471170"/>
                </a:lnTo>
                <a:lnTo>
                  <a:pt x="443496" y="471170"/>
                </a:lnTo>
                <a:lnTo>
                  <a:pt x="443496" y="499110"/>
                </a:lnTo>
                <a:lnTo>
                  <a:pt x="441706" y="506730"/>
                </a:lnTo>
                <a:lnTo>
                  <a:pt x="441782" y="515620"/>
                </a:lnTo>
                <a:lnTo>
                  <a:pt x="440232" y="515620"/>
                </a:lnTo>
                <a:lnTo>
                  <a:pt x="433197" y="511810"/>
                </a:lnTo>
                <a:lnTo>
                  <a:pt x="427532" y="513080"/>
                </a:lnTo>
                <a:lnTo>
                  <a:pt x="421284" y="515620"/>
                </a:lnTo>
                <a:lnTo>
                  <a:pt x="421246" y="492760"/>
                </a:lnTo>
                <a:lnTo>
                  <a:pt x="421576" y="491490"/>
                </a:lnTo>
                <a:lnTo>
                  <a:pt x="421906" y="490220"/>
                </a:lnTo>
                <a:lnTo>
                  <a:pt x="430263" y="492760"/>
                </a:lnTo>
                <a:lnTo>
                  <a:pt x="435914" y="490220"/>
                </a:lnTo>
                <a:lnTo>
                  <a:pt x="438734" y="488950"/>
                </a:lnTo>
                <a:lnTo>
                  <a:pt x="443496" y="499110"/>
                </a:lnTo>
                <a:lnTo>
                  <a:pt x="443496" y="471170"/>
                </a:lnTo>
                <a:lnTo>
                  <a:pt x="441553" y="469900"/>
                </a:lnTo>
                <a:lnTo>
                  <a:pt x="441731" y="431800"/>
                </a:lnTo>
                <a:lnTo>
                  <a:pt x="441731" y="327660"/>
                </a:lnTo>
                <a:lnTo>
                  <a:pt x="441274" y="325120"/>
                </a:lnTo>
                <a:lnTo>
                  <a:pt x="440131" y="318770"/>
                </a:lnTo>
                <a:lnTo>
                  <a:pt x="435622" y="311150"/>
                </a:lnTo>
                <a:lnTo>
                  <a:pt x="428625" y="307340"/>
                </a:lnTo>
                <a:lnTo>
                  <a:pt x="421424" y="305320"/>
                </a:lnTo>
                <a:lnTo>
                  <a:pt x="421424" y="327660"/>
                </a:lnTo>
                <a:lnTo>
                  <a:pt x="421424" y="469900"/>
                </a:lnTo>
                <a:lnTo>
                  <a:pt x="338556" y="469900"/>
                </a:lnTo>
                <a:lnTo>
                  <a:pt x="338556" y="491490"/>
                </a:lnTo>
                <a:lnTo>
                  <a:pt x="338442" y="636270"/>
                </a:lnTo>
                <a:lnTo>
                  <a:pt x="196037" y="636270"/>
                </a:lnTo>
                <a:lnTo>
                  <a:pt x="194094" y="635000"/>
                </a:lnTo>
                <a:lnTo>
                  <a:pt x="194005" y="492760"/>
                </a:lnTo>
                <a:lnTo>
                  <a:pt x="195262" y="491490"/>
                </a:lnTo>
                <a:lnTo>
                  <a:pt x="234238" y="491490"/>
                </a:lnTo>
                <a:lnTo>
                  <a:pt x="235775" y="492760"/>
                </a:lnTo>
                <a:lnTo>
                  <a:pt x="235635" y="499110"/>
                </a:lnTo>
                <a:lnTo>
                  <a:pt x="235508" y="511810"/>
                </a:lnTo>
                <a:lnTo>
                  <a:pt x="235635" y="524510"/>
                </a:lnTo>
                <a:lnTo>
                  <a:pt x="237959" y="533400"/>
                </a:lnTo>
                <a:lnTo>
                  <a:pt x="243725" y="539750"/>
                </a:lnTo>
                <a:lnTo>
                  <a:pt x="251777" y="541020"/>
                </a:lnTo>
                <a:lnTo>
                  <a:pt x="260972" y="538480"/>
                </a:lnTo>
                <a:lnTo>
                  <a:pt x="265391" y="535940"/>
                </a:lnTo>
                <a:lnTo>
                  <a:pt x="268465" y="535940"/>
                </a:lnTo>
                <a:lnTo>
                  <a:pt x="277596" y="542290"/>
                </a:lnTo>
                <a:lnTo>
                  <a:pt x="283387" y="542290"/>
                </a:lnTo>
                <a:lnTo>
                  <a:pt x="294982" y="535940"/>
                </a:lnTo>
                <a:lnTo>
                  <a:pt x="297535" y="530860"/>
                </a:lnTo>
                <a:lnTo>
                  <a:pt x="297345" y="525780"/>
                </a:lnTo>
                <a:lnTo>
                  <a:pt x="297268" y="523240"/>
                </a:lnTo>
                <a:lnTo>
                  <a:pt x="297180" y="516890"/>
                </a:lnTo>
                <a:lnTo>
                  <a:pt x="297103" y="496570"/>
                </a:lnTo>
                <a:lnTo>
                  <a:pt x="296951" y="492760"/>
                </a:lnTo>
                <a:lnTo>
                  <a:pt x="298602" y="491490"/>
                </a:lnTo>
                <a:lnTo>
                  <a:pt x="338556" y="491490"/>
                </a:lnTo>
                <a:lnTo>
                  <a:pt x="338556" y="469900"/>
                </a:lnTo>
                <a:lnTo>
                  <a:pt x="300507" y="469900"/>
                </a:lnTo>
                <a:lnTo>
                  <a:pt x="284340" y="471170"/>
                </a:lnTo>
                <a:lnTo>
                  <a:pt x="277837" y="471170"/>
                </a:lnTo>
                <a:lnTo>
                  <a:pt x="277012" y="469417"/>
                </a:lnTo>
                <a:lnTo>
                  <a:pt x="277012" y="492760"/>
                </a:lnTo>
                <a:lnTo>
                  <a:pt x="276885" y="496570"/>
                </a:lnTo>
                <a:lnTo>
                  <a:pt x="276771" y="504190"/>
                </a:lnTo>
                <a:lnTo>
                  <a:pt x="276860" y="516890"/>
                </a:lnTo>
                <a:lnTo>
                  <a:pt x="275069" y="515620"/>
                </a:lnTo>
                <a:lnTo>
                  <a:pt x="269722" y="511810"/>
                </a:lnTo>
                <a:lnTo>
                  <a:pt x="263410" y="513080"/>
                </a:lnTo>
                <a:lnTo>
                  <a:pt x="256260" y="515620"/>
                </a:lnTo>
                <a:lnTo>
                  <a:pt x="256260" y="508000"/>
                </a:lnTo>
                <a:lnTo>
                  <a:pt x="254533" y="500380"/>
                </a:lnTo>
                <a:lnTo>
                  <a:pt x="257848" y="491490"/>
                </a:lnTo>
                <a:lnTo>
                  <a:pt x="259270" y="487680"/>
                </a:lnTo>
                <a:lnTo>
                  <a:pt x="267284" y="492760"/>
                </a:lnTo>
                <a:lnTo>
                  <a:pt x="275894" y="490220"/>
                </a:lnTo>
                <a:lnTo>
                  <a:pt x="277012" y="492760"/>
                </a:lnTo>
                <a:lnTo>
                  <a:pt x="277012" y="469417"/>
                </a:lnTo>
                <a:lnTo>
                  <a:pt x="276644" y="468630"/>
                </a:lnTo>
                <a:lnTo>
                  <a:pt x="276796" y="431800"/>
                </a:lnTo>
                <a:lnTo>
                  <a:pt x="276669" y="336550"/>
                </a:lnTo>
                <a:lnTo>
                  <a:pt x="276644" y="327660"/>
                </a:lnTo>
                <a:lnTo>
                  <a:pt x="277952" y="325120"/>
                </a:lnTo>
                <a:lnTo>
                  <a:pt x="283044" y="326390"/>
                </a:lnTo>
                <a:lnTo>
                  <a:pt x="311658" y="326390"/>
                </a:lnTo>
                <a:lnTo>
                  <a:pt x="316953" y="325120"/>
                </a:lnTo>
                <a:lnTo>
                  <a:pt x="318185" y="327660"/>
                </a:lnTo>
                <a:lnTo>
                  <a:pt x="317677" y="337820"/>
                </a:lnTo>
                <a:lnTo>
                  <a:pt x="317601" y="341630"/>
                </a:lnTo>
                <a:lnTo>
                  <a:pt x="317792" y="346710"/>
                </a:lnTo>
                <a:lnTo>
                  <a:pt x="317804" y="364490"/>
                </a:lnTo>
                <a:lnTo>
                  <a:pt x="320040" y="370840"/>
                </a:lnTo>
                <a:lnTo>
                  <a:pt x="332613" y="377190"/>
                </a:lnTo>
                <a:lnTo>
                  <a:pt x="338848" y="377190"/>
                </a:lnTo>
                <a:lnTo>
                  <a:pt x="347776" y="369570"/>
                </a:lnTo>
                <a:lnTo>
                  <a:pt x="350469" y="369570"/>
                </a:lnTo>
                <a:lnTo>
                  <a:pt x="359346" y="377190"/>
                </a:lnTo>
                <a:lnTo>
                  <a:pt x="365531" y="377190"/>
                </a:lnTo>
                <a:lnTo>
                  <a:pt x="378231" y="370840"/>
                </a:lnTo>
                <a:lnTo>
                  <a:pt x="378663" y="369570"/>
                </a:lnTo>
                <a:lnTo>
                  <a:pt x="380428" y="364490"/>
                </a:lnTo>
                <a:lnTo>
                  <a:pt x="380314" y="358140"/>
                </a:lnTo>
                <a:lnTo>
                  <a:pt x="380263" y="351790"/>
                </a:lnTo>
                <a:lnTo>
                  <a:pt x="380149" y="331470"/>
                </a:lnTo>
                <a:lnTo>
                  <a:pt x="380034" y="327660"/>
                </a:lnTo>
                <a:lnTo>
                  <a:pt x="380860" y="325120"/>
                </a:lnTo>
                <a:lnTo>
                  <a:pt x="385686" y="326390"/>
                </a:lnTo>
                <a:lnTo>
                  <a:pt x="420027" y="326390"/>
                </a:lnTo>
                <a:lnTo>
                  <a:pt x="421424" y="327660"/>
                </a:lnTo>
                <a:lnTo>
                  <a:pt x="421424" y="305320"/>
                </a:lnTo>
                <a:lnTo>
                  <a:pt x="419569" y="304800"/>
                </a:lnTo>
                <a:lnTo>
                  <a:pt x="360705" y="304800"/>
                </a:lnTo>
                <a:lnTo>
                  <a:pt x="360705" y="327660"/>
                </a:lnTo>
                <a:lnTo>
                  <a:pt x="359168" y="335280"/>
                </a:lnTo>
                <a:lnTo>
                  <a:pt x="359384" y="336550"/>
                </a:lnTo>
                <a:lnTo>
                  <a:pt x="359384" y="340360"/>
                </a:lnTo>
                <a:lnTo>
                  <a:pt x="359219" y="341630"/>
                </a:lnTo>
                <a:lnTo>
                  <a:pt x="360197" y="349250"/>
                </a:lnTo>
                <a:lnTo>
                  <a:pt x="358444" y="351790"/>
                </a:lnTo>
                <a:lnTo>
                  <a:pt x="350088" y="346710"/>
                </a:lnTo>
                <a:lnTo>
                  <a:pt x="347510" y="346710"/>
                </a:lnTo>
                <a:lnTo>
                  <a:pt x="339204" y="351790"/>
                </a:lnTo>
                <a:lnTo>
                  <a:pt x="338442" y="347980"/>
                </a:lnTo>
                <a:lnTo>
                  <a:pt x="339128" y="341630"/>
                </a:lnTo>
                <a:lnTo>
                  <a:pt x="338975" y="340360"/>
                </a:lnTo>
                <a:lnTo>
                  <a:pt x="338772" y="326390"/>
                </a:lnTo>
                <a:lnTo>
                  <a:pt x="357619" y="325120"/>
                </a:lnTo>
                <a:lnTo>
                  <a:pt x="360705" y="327660"/>
                </a:lnTo>
                <a:lnTo>
                  <a:pt x="360705" y="304800"/>
                </a:lnTo>
                <a:lnTo>
                  <a:pt x="277812" y="304800"/>
                </a:lnTo>
                <a:lnTo>
                  <a:pt x="269303" y="307340"/>
                </a:lnTo>
                <a:lnTo>
                  <a:pt x="262509" y="311150"/>
                </a:lnTo>
                <a:lnTo>
                  <a:pt x="258013" y="318770"/>
                </a:lnTo>
                <a:lnTo>
                  <a:pt x="256374" y="326390"/>
                </a:lnTo>
                <a:lnTo>
                  <a:pt x="256349" y="430530"/>
                </a:lnTo>
                <a:lnTo>
                  <a:pt x="256476" y="468630"/>
                </a:lnTo>
                <a:lnTo>
                  <a:pt x="255231" y="471170"/>
                </a:lnTo>
                <a:lnTo>
                  <a:pt x="249428" y="471170"/>
                </a:lnTo>
                <a:lnTo>
                  <a:pt x="236651" y="469900"/>
                </a:lnTo>
                <a:lnTo>
                  <a:pt x="198310" y="469900"/>
                </a:lnTo>
                <a:lnTo>
                  <a:pt x="173291" y="572770"/>
                </a:lnTo>
                <a:lnTo>
                  <a:pt x="173418" y="633730"/>
                </a:lnTo>
                <a:lnTo>
                  <a:pt x="172364" y="636270"/>
                </a:lnTo>
                <a:lnTo>
                  <a:pt x="100037" y="636270"/>
                </a:lnTo>
                <a:lnTo>
                  <a:pt x="97904" y="635000"/>
                </a:lnTo>
                <a:lnTo>
                  <a:pt x="98005" y="595630"/>
                </a:lnTo>
                <a:lnTo>
                  <a:pt x="98082" y="412750"/>
                </a:lnTo>
                <a:lnTo>
                  <a:pt x="97701" y="408940"/>
                </a:lnTo>
                <a:lnTo>
                  <a:pt x="87884" y="401320"/>
                </a:lnTo>
                <a:lnTo>
                  <a:pt x="79946" y="403860"/>
                </a:lnTo>
                <a:lnTo>
                  <a:pt x="77076" y="414020"/>
                </a:lnTo>
                <a:lnTo>
                  <a:pt x="76949" y="595630"/>
                </a:lnTo>
                <a:lnTo>
                  <a:pt x="77063" y="635000"/>
                </a:lnTo>
                <a:lnTo>
                  <a:pt x="75209" y="636270"/>
                </a:lnTo>
                <a:lnTo>
                  <a:pt x="21590" y="636270"/>
                </a:lnTo>
                <a:lnTo>
                  <a:pt x="20434" y="633730"/>
                </a:lnTo>
                <a:lnTo>
                  <a:pt x="20561" y="298450"/>
                </a:lnTo>
                <a:lnTo>
                  <a:pt x="20434" y="200660"/>
                </a:lnTo>
                <a:lnTo>
                  <a:pt x="21539" y="199390"/>
                </a:lnTo>
                <a:lnTo>
                  <a:pt x="76530" y="176530"/>
                </a:lnTo>
                <a:lnTo>
                  <a:pt x="116255" y="160020"/>
                </a:lnTo>
                <a:lnTo>
                  <a:pt x="347268" y="66040"/>
                </a:lnTo>
                <a:lnTo>
                  <a:pt x="350558" y="66040"/>
                </a:lnTo>
                <a:lnTo>
                  <a:pt x="624852" y="177800"/>
                </a:lnTo>
                <a:lnTo>
                  <a:pt x="675944" y="198120"/>
                </a:lnTo>
                <a:lnTo>
                  <a:pt x="677735" y="201930"/>
                </a:lnTo>
                <a:lnTo>
                  <a:pt x="677735" y="159435"/>
                </a:lnTo>
                <a:lnTo>
                  <a:pt x="677265" y="165100"/>
                </a:lnTo>
                <a:lnTo>
                  <a:pt x="677570" y="171450"/>
                </a:lnTo>
                <a:lnTo>
                  <a:pt x="677570" y="176530"/>
                </a:lnTo>
                <a:lnTo>
                  <a:pt x="653478" y="167640"/>
                </a:lnTo>
                <a:lnTo>
                  <a:pt x="629920" y="157480"/>
                </a:lnTo>
                <a:lnTo>
                  <a:pt x="405472" y="66040"/>
                </a:lnTo>
                <a:lnTo>
                  <a:pt x="393077" y="60960"/>
                </a:lnTo>
                <a:lnTo>
                  <a:pt x="375208" y="54610"/>
                </a:lnTo>
                <a:lnTo>
                  <a:pt x="351472" y="44450"/>
                </a:lnTo>
                <a:lnTo>
                  <a:pt x="346290" y="44450"/>
                </a:lnTo>
                <a:lnTo>
                  <a:pt x="20955" y="176530"/>
                </a:lnTo>
                <a:lnTo>
                  <a:pt x="20485" y="175260"/>
                </a:lnTo>
                <a:lnTo>
                  <a:pt x="347446" y="21590"/>
                </a:lnTo>
                <a:lnTo>
                  <a:pt x="351104" y="21590"/>
                </a:lnTo>
                <a:lnTo>
                  <a:pt x="355676" y="24130"/>
                </a:lnTo>
                <a:lnTo>
                  <a:pt x="522541" y="91440"/>
                </a:lnTo>
                <a:lnTo>
                  <a:pt x="524217" y="92710"/>
                </a:lnTo>
                <a:lnTo>
                  <a:pt x="532955" y="95250"/>
                </a:lnTo>
                <a:lnTo>
                  <a:pt x="538149" y="93980"/>
                </a:lnTo>
                <a:lnTo>
                  <a:pt x="542861" y="82550"/>
                </a:lnTo>
                <a:lnTo>
                  <a:pt x="540258" y="77470"/>
                </a:lnTo>
                <a:lnTo>
                  <a:pt x="533577" y="73660"/>
                </a:lnTo>
                <a:lnTo>
                  <a:pt x="405523" y="21590"/>
                </a:lnTo>
                <a:lnTo>
                  <a:pt x="355727" y="1270"/>
                </a:lnTo>
                <a:lnTo>
                  <a:pt x="354482" y="1270"/>
                </a:lnTo>
                <a:lnTo>
                  <a:pt x="353148" y="0"/>
                </a:lnTo>
                <a:lnTo>
                  <a:pt x="343611" y="0"/>
                </a:lnTo>
                <a:lnTo>
                  <a:pt x="337489" y="3810"/>
                </a:lnTo>
                <a:lnTo>
                  <a:pt x="330949" y="6350"/>
                </a:lnTo>
                <a:lnTo>
                  <a:pt x="317487" y="11430"/>
                </a:lnTo>
                <a:lnTo>
                  <a:pt x="98094" y="101600"/>
                </a:lnTo>
                <a:lnTo>
                  <a:pt x="2921" y="139700"/>
                </a:lnTo>
                <a:lnTo>
                  <a:pt x="0" y="143510"/>
                </a:lnTo>
                <a:lnTo>
                  <a:pt x="50" y="226060"/>
                </a:lnTo>
                <a:lnTo>
                  <a:pt x="165" y="694690"/>
                </a:lnTo>
                <a:lnTo>
                  <a:pt x="2654" y="697230"/>
                </a:lnTo>
                <a:lnTo>
                  <a:pt x="557288" y="697230"/>
                </a:lnTo>
                <a:lnTo>
                  <a:pt x="561200" y="687070"/>
                </a:lnTo>
                <a:lnTo>
                  <a:pt x="560603" y="684530"/>
                </a:lnTo>
                <a:lnTo>
                  <a:pt x="555421" y="678180"/>
                </a:lnTo>
                <a:lnTo>
                  <a:pt x="552602" y="676910"/>
                </a:lnTo>
                <a:lnTo>
                  <a:pt x="21996" y="676910"/>
                </a:lnTo>
                <a:lnTo>
                  <a:pt x="20167" y="675640"/>
                </a:lnTo>
                <a:lnTo>
                  <a:pt x="20891" y="656590"/>
                </a:lnTo>
                <a:lnTo>
                  <a:pt x="676452" y="656590"/>
                </a:lnTo>
                <a:lnTo>
                  <a:pt x="677862" y="657860"/>
                </a:lnTo>
                <a:lnTo>
                  <a:pt x="677316" y="676910"/>
                </a:lnTo>
                <a:lnTo>
                  <a:pt x="592353" y="676910"/>
                </a:lnTo>
                <a:lnTo>
                  <a:pt x="587692" y="680720"/>
                </a:lnTo>
                <a:lnTo>
                  <a:pt x="587743" y="693420"/>
                </a:lnTo>
                <a:lnTo>
                  <a:pt x="592543" y="697230"/>
                </a:lnTo>
                <a:lnTo>
                  <a:pt x="693293" y="697230"/>
                </a:lnTo>
                <a:lnTo>
                  <a:pt x="698004" y="692150"/>
                </a:lnTo>
                <a:lnTo>
                  <a:pt x="698004" y="656590"/>
                </a:lnTo>
                <a:lnTo>
                  <a:pt x="698004" y="636270"/>
                </a:lnTo>
                <a:lnTo>
                  <a:pt x="698004" y="176530"/>
                </a:lnTo>
                <a:lnTo>
                  <a:pt x="698004" y="14478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7369488" y="376951"/>
            <a:ext cx="1631314" cy="265430"/>
            <a:chOff x="17369488" y="376951"/>
            <a:chExt cx="1631314" cy="265430"/>
          </a:xfrm>
        </p:grpSpPr>
        <p:sp>
          <p:nvSpPr>
            <p:cNvPr id="35" name="object 35"/>
            <p:cNvSpPr/>
            <p:nvPr/>
          </p:nvSpPr>
          <p:spPr>
            <a:xfrm>
              <a:off x="18175376" y="376954"/>
              <a:ext cx="825500" cy="265430"/>
            </a:xfrm>
            <a:custGeom>
              <a:avLst/>
              <a:gdLst/>
              <a:ahLst/>
              <a:cxnLst/>
              <a:rect l="l" t="t" r="r" b="b"/>
              <a:pathLst>
                <a:path w="825500" h="265430">
                  <a:moveTo>
                    <a:pt x="445058" y="0"/>
                  </a:moveTo>
                  <a:lnTo>
                    <a:pt x="383705" y="0"/>
                  </a:lnTo>
                  <a:lnTo>
                    <a:pt x="303987" y="215544"/>
                  </a:lnTo>
                  <a:lnTo>
                    <a:pt x="251129" y="69049"/>
                  </a:lnTo>
                  <a:lnTo>
                    <a:pt x="194652" y="69049"/>
                  </a:lnTo>
                  <a:lnTo>
                    <a:pt x="141058" y="215544"/>
                  </a:lnTo>
                  <a:lnTo>
                    <a:pt x="61341" y="0"/>
                  </a:lnTo>
                  <a:lnTo>
                    <a:pt x="0" y="0"/>
                  </a:lnTo>
                  <a:lnTo>
                    <a:pt x="99453" y="264871"/>
                  </a:lnTo>
                  <a:lnTo>
                    <a:pt x="182664" y="264871"/>
                  </a:lnTo>
                  <a:lnTo>
                    <a:pt x="222529" y="143217"/>
                  </a:lnTo>
                  <a:lnTo>
                    <a:pt x="262394" y="264871"/>
                  </a:lnTo>
                  <a:lnTo>
                    <a:pt x="345795" y="264871"/>
                  </a:lnTo>
                  <a:lnTo>
                    <a:pt x="445058" y="0"/>
                  </a:lnTo>
                  <a:close/>
                </a:path>
                <a:path w="825500" h="265430">
                  <a:moveTo>
                    <a:pt x="825373" y="101409"/>
                  </a:moveTo>
                  <a:lnTo>
                    <a:pt x="816965" y="62255"/>
                  </a:lnTo>
                  <a:lnTo>
                    <a:pt x="794321" y="29921"/>
                  </a:lnTo>
                  <a:lnTo>
                    <a:pt x="763066" y="9398"/>
                  </a:lnTo>
                  <a:lnTo>
                    <a:pt x="763066" y="101409"/>
                  </a:lnTo>
                  <a:lnTo>
                    <a:pt x="763066" y="163474"/>
                  </a:lnTo>
                  <a:lnTo>
                    <a:pt x="745172" y="204571"/>
                  </a:lnTo>
                  <a:lnTo>
                    <a:pt x="702119" y="221653"/>
                  </a:lnTo>
                  <a:lnTo>
                    <a:pt x="584669" y="221653"/>
                  </a:lnTo>
                  <a:lnTo>
                    <a:pt x="541604" y="204571"/>
                  </a:lnTo>
                  <a:lnTo>
                    <a:pt x="523709" y="163474"/>
                  </a:lnTo>
                  <a:lnTo>
                    <a:pt x="523709" y="101409"/>
                  </a:lnTo>
                  <a:lnTo>
                    <a:pt x="541604" y="60413"/>
                  </a:lnTo>
                  <a:lnTo>
                    <a:pt x="584669" y="43408"/>
                  </a:lnTo>
                  <a:lnTo>
                    <a:pt x="702119" y="43408"/>
                  </a:lnTo>
                  <a:lnTo>
                    <a:pt x="745172" y="60413"/>
                  </a:lnTo>
                  <a:lnTo>
                    <a:pt x="763066" y="101409"/>
                  </a:lnTo>
                  <a:lnTo>
                    <a:pt x="763066" y="9398"/>
                  </a:lnTo>
                  <a:lnTo>
                    <a:pt x="719150" y="12"/>
                  </a:lnTo>
                  <a:lnTo>
                    <a:pt x="567639" y="12"/>
                  </a:lnTo>
                  <a:lnTo>
                    <a:pt x="526427" y="8140"/>
                  </a:lnTo>
                  <a:lnTo>
                    <a:pt x="492467" y="29921"/>
                  </a:lnTo>
                  <a:lnTo>
                    <a:pt x="469823" y="62255"/>
                  </a:lnTo>
                  <a:lnTo>
                    <a:pt x="461416" y="101409"/>
                  </a:lnTo>
                  <a:lnTo>
                    <a:pt x="461416" y="163474"/>
                  </a:lnTo>
                  <a:lnTo>
                    <a:pt x="469404" y="202412"/>
                  </a:lnTo>
                  <a:lnTo>
                    <a:pt x="492417" y="235280"/>
                  </a:lnTo>
                  <a:lnTo>
                    <a:pt x="526834" y="257238"/>
                  </a:lnTo>
                  <a:lnTo>
                    <a:pt x="567639" y="264871"/>
                  </a:lnTo>
                  <a:lnTo>
                    <a:pt x="719124" y="264871"/>
                  </a:lnTo>
                  <a:lnTo>
                    <a:pt x="759929" y="257238"/>
                  </a:lnTo>
                  <a:lnTo>
                    <a:pt x="794359" y="235280"/>
                  </a:lnTo>
                  <a:lnTo>
                    <a:pt x="806030" y="221653"/>
                  </a:lnTo>
                  <a:lnTo>
                    <a:pt x="811136" y="214363"/>
                  </a:lnTo>
                  <a:lnTo>
                    <a:pt x="817359" y="202412"/>
                  </a:lnTo>
                  <a:lnTo>
                    <a:pt x="821817" y="189953"/>
                  </a:lnTo>
                  <a:lnTo>
                    <a:pt x="824484" y="176974"/>
                  </a:lnTo>
                  <a:lnTo>
                    <a:pt x="825373" y="163474"/>
                  </a:lnTo>
                  <a:lnTo>
                    <a:pt x="825373" y="101409"/>
                  </a:lnTo>
                  <a:close/>
                </a:path>
              </a:pathLst>
            </a:custGeom>
            <a:solidFill>
              <a:srgbClr val="FF9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369485" y="376954"/>
              <a:ext cx="767715" cy="265430"/>
            </a:xfrm>
            <a:custGeom>
              <a:avLst/>
              <a:gdLst/>
              <a:ahLst/>
              <a:cxnLst/>
              <a:rect l="l" t="t" r="r" b="b"/>
              <a:pathLst>
                <a:path w="767715" h="265430">
                  <a:moveTo>
                    <a:pt x="317741" y="0"/>
                  </a:moveTo>
                  <a:lnTo>
                    <a:pt x="255422" y="0"/>
                  </a:lnTo>
                  <a:lnTo>
                    <a:pt x="255422" y="198716"/>
                  </a:lnTo>
                  <a:lnTo>
                    <a:pt x="62699" y="0"/>
                  </a:lnTo>
                  <a:lnTo>
                    <a:pt x="0" y="0"/>
                  </a:lnTo>
                  <a:lnTo>
                    <a:pt x="0" y="264871"/>
                  </a:lnTo>
                  <a:lnTo>
                    <a:pt x="62699" y="264871"/>
                  </a:lnTo>
                  <a:lnTo>
                    <a:pt x="62699" y="67424"/>
                  </a:lnTo>
                  <a:lnTo>
                    <a:pt x="255422" y="264947"/>
                  </a:lnTo>
                  <a:lnTo>
                    <a:pt x="317741" y="264871"/>
                  </a:lnTo>
                  <a:lnTo>
                    <a:pt x="317741" y="0"/>
                  </a:lnTo>
                  <a:close/>
                </a:path>
                <a:path w="767715" h="265430">
                  <a:moveTo>
                    <a:pt x="422592" y="0"/>
                  </a:moveTo>
                  <a:lnTo>
                    <a:pt x="359892" y="0"/>
                  </a:lnTo>
                  <a:lnTo>
                    <a:pt x="359892" y="264871"/>
                  </a:lnTo>
                  <a:lnTo>
                    <a:pt x="422592" y="264871"/>
                  </a:lnTo>
                  <a:lnTo>
                    <a:pt x="422592" y="0"/>
                  </a:lnTo>
                  <a:close/>
                </a:path>
                <a:path w="767715" h="265430">
                  <a:moveTo>
                    <a:pt x="767600" y="228"/>
                  </a:moveTo>
                  <a:lnTo>
                    <a:pt x="461670" y="228"/>
                  </a:lnTo>
                  <a:lnTo>
                    <a:pt x="461670" y="43408"/>
                  </a:lnTo>
                  <a:lnTo>
                    <a:pt x="583577" y="43408"/>
                  </a:lnTo>
                  <a:lnTo>
                    <a:pt x="583577" y="264388"/>
                  </a:lnTo>
                  <a:lnTo>
                    <a:pt x="645693" y="264388"/>
                  </a:lnTo>
                  <a:lnTo>
                    <a:pt x="645693" y="43408"/>
                  </a:lnTo>
                  <a:lnTo>
                    <a:pt x="767600" y="43408"/>
                  </a:lnTo>
                  <a:lnTo>
                    <a:pt x="767600" y="228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19046418" y="376954"/>
            <a:ext cx="681355" cy="265430"/>
          </a:xfrm>
          <a:custGeom>
            <a:avLst/>
            <a:gdLst/>
            <a:ahLst/>
            <a:cxnLst/>
            <a:rect l="l" t="t" r="r" b="b"/>
            <a:pathLst>
              <a:path w="681355" h="265430">
                <a:moveTo>
                  <a:pt x="318681" y="91808"/>
                </a:moveTo>
                <a:lnTo>
                  <a:pt x="305739" y="45897"/>
                </a:lnTo>
                <a:lnTo>
                  <a:pt x="303987" y="43421"/>
                </a:lnTo>
                <a:lnTo>
                  <a:pt x="298665" y="35877"/>
                </a:lnTo>
                <a:lnTo>
                  <a:pt x="259295" y="6959"/>
                </a:lnTo>
                <a:lnTo>
                  <a:pt x="256387" y="6007"/>
                </a:lnTo>
                <a:lnTo>
                  <a:pt x="256387" y="91808"/>
                </a:lnTo>
                <a:lnTo>
                  <a:pt x="255447" y="101434"/>
                </a:lnTo>
                <a:lnTo>
                  <a:pt x="224917" y="136804"/>
                </a:lnTo>
                <a:lnTo>
                  <a:pt x="205498" y="140385"/>
                </a:lnTo>
                <a:lnTo>
                  <a:pt x="62306" y="140385"/>
                </a:lnTo>
                <a:lnTo>
                  <a:pt x="62306" y="43421"/>
                </a:lnTo>
                <a:lnTo>
                  <a:pt x="205498" y="43421"/>
                </a:lnTo>
                <a:lnTo>
                  <a:pt x="241376" y="57632"/>
                </a:lnTo>
                <a:lnTo>
                  <a:pt x="256387" y="91808"/>
                </a:lnTo>
                <a:lnTo>
                  <a:pt x="256387" y="6007"/>
                </a:lnTo>
                <a:lnTo>
                  <a:pt x="247510" y="3098"/>
                </a:lnTo>
                <a:lnTo>
                  <a:pt x="235254" y="774"/>
                </a:lnTo>
                <a:lnTo>
                  <a:pt x="222516" y="0"/>
                </a:lnTo>
                <a:lnTo>
                  <a:pt x="0" y="0"/>
                </a:lnTo>
                <a:lnTo>
                  <a:pt x="0" y="264871"/>
                </a:lnTo>
                <a:lnTo>
                  <a:pt x="62306" y="264871"/>
                </a:lnTo>
                <a:lnTo>
                  <a:pt x="62306" y="183603"/>
                </a:lnTo>
                <a:lnTo>
                  <a:pt x="162534" y="183603"/>
                </a:lnTo>
                <a:lnTo>
                  <a:pt x="242646" y="264871"/>
                </a:lnTo>
                <a:lnTo>
                  <a:pt x="314439" y="264871"/>
                </a:lnTo>
                <a:lnTo>
                  <a:pt x="234302" y="183603"/>
                </a:lnTo>
                <a:lnTo>
                  <a:pt x="233934" y="183222"/>
                </a:lnTo>
                <a:lnTo>
                  <a:pt x="276885" y="167627"/>
                </a:lnTo>
                <a:lnTo>
                  <a:pt x="303847" y="140385"/>
                </a:lnTo>
                <a:lnTo>
                  <a:pt x="307467" y="134747"/>
                </a:lnTo>
                <a:lnTo>
                  <a:pt x="312369" y="124548"/>
                </a:lnTo>
                <a:lnTo>
                  <a:pt x="315887" y="113982"/>
                </a:lnTo>
                <a:lnTo>
                  <a:pt x="317982" y="103073"/>
                </a:lnTo>
                <a:lnTo>
                  <a:pt x="318681" y="91808"/>
                </a:lnTo>
                <a:close/>
              </a:path>
              <a:path w="681355" h="265430">
                <a:moveTo>
                  <a:pt x="680732" y="264871"/>
                </a:moveTo>
                <a:lnTo>
                  <a:pt x="561721" y="122821"/>
                </a:lnTo>
                <a:lnTo>
                  <a:pt x="680339" y="0"/>
                </a:lnTo>
                <a:lnTo>
                  <a:pt x="615708" y="0"/>
                </a:lnTo>
                <a:lnTo>
                  <a:pt x="421640" y="196342"/>
                </a:lnTo>
                <a:lnTo>
                  <a:pt x="421640" y="0"/>
                </a:lnTo>
                <a:lnTo>
                  <a:pt x="359321" y="0"/>
                </a:lnTo>
                <a:lnTo>
                  <a:pt x="359321" y="264871"/>
                </a:lnTo>
                <a:lnTo>
                  <a:pt x="423951" y="264871"/>
                </a:lnTo>
                <a:lnTo>
                  <a:pt x="520890" y="164020"/>
                </a:lnTo>
                <a:lnTo>
                  <a:pt x="605637" y="264871"/>
                </a:lnTo>
                <a:lnTo>
                  <a:pt x="680732" y="264871"/>
                </a:lnTo>
                <a:close/>
              </a:path>
            </a:pathLst>
          </a:custGeom>
          <a:solidFill>
            <a:srgbClr val="FF9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004720" y="376951"/>
            <a:ext cx="318770" cy="265430"/>
          </a:xfrm>
          <a:custGeom>
            <a:avLst/>
            <a:gdLst/>
            <a:ahLst/>
            <a:cxnLst/>
            <a:rect l="l" t="t" r="r" b="b"/>
            <a:pathLst>
              <a:path w="318769" h="265430">
                <a:moveTo>
                  <a:pt x="318503" y="0"/>
                </a:moveTo>
                <a:lnTo>
                  <a:pt x="255803" y="0"/>
                </a:lnTo>
                <a:lnTo>
                  <a:pt x="255803" y="221637"/>
                </a:lnTo>
                <a:lnTo>
                  <a:pt x="123451" y="221637"/>
                </a:lnTo>
                <a:lnTo>
                  <a:pt x="80500" y="204559"/>
                </a:lnTo>
                <a:lnTo>
                  <a:pt x="62689" y="163460"/>
                </a:lnTo>
                <a:lnTo>
                  <a:pt x="62689" y="0"/>
                </a:lnTo>
                <a:lnTo>
                  <a:pt x="0" y="0"/>
                </a:lnTo>
                <a:lnTo>
                  <a:pt x="0" y="163471"/>
                </a:lnTo>
                <a:lnTo>
                  <a:pt x="531" y="173609"/>
                </a:lnTo>
                <a:lnTo>
                  <a:pt x="13115" y="211763"/>
                </a:lnTo>
                <a:lnTo>
                  <a:pt x="38699" y="241485"/>
                </a:lnTo>
                <a:lnTo>
                  <a:pt x="75317" y="260299"/>
                </a:lnTo>
                <a:lnTo>
                  <a:pt x="106614" y="264871"/>
                </a:lnTo>
                <a:lnTo>
                  <a:pt x="318503" y="264871"/>
                </a:lnTo>
                <a:lnTo>
                  <a:pt x="318503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16229871" y="2138418"/>
            <a:ext cx="3900804" cy="9170670"/>
            <a:chOff x="16229871" y="2138418"/>
            <a:chExt cx="3900804" cy="9170670"/>
          </a:xfrm>
        </p:grpSpPr>
        <p:sp>
          <p:nvSpPr>
            <p:cNvPr id="40" name="object 40"/>
            <p:cNvSpPr/>
            <p:nvPr/>
          </p:nvSpPr>
          <p:spPr>
            <a:xfrm>
              <a:off x="16229871" y="5481232"/>
              <a:ext cx="3874770" cy="5827395"/>
            </a:xfrm>
            <a:custGeom>
              <a:avLst/>
              <a:gdLst/>
              <a:ahLst/>
              <a:cxnLst/>
              <a:rect l="l" t="t" r="r" b="b"/>
              <a:pathLst>
                <a:path w="3874769" h="5827395">
                  <a:moveTo>
                    <a:pt x="3874227" y="0"/>
                  </a:moveTo>
                  <a:lnTo>
                    <a:pt x="1570632" y="0"/>
                  </a:lnTo>
                  <a:lnTo>
                    <a:pt x="1522614" y="720"/>
                  </a:lnTo>
                  <a:lnTo>
                    <a:pt x="1474953" y="2866"/>
                  </a:lnTo>
                  <a:lnTo>
                    <a:pt x="1427672" y="6418"/>
                  </a:lnTo>
                  <a:lnTo>
                    <a:pt x="1380791" y="11356"/>
                  </a:lnTo>
                  <a:lnTo>
                    <a:pt x="1334329" y="17658"/>
                  </a:lnTo>
                  <a:lnTo>
                    <a:pt x="1288308" y="25304"/>
                  </a:lnTo>
                  <a:lnTo>
                    <a:pt x="1242749" y="34275"/>
                  </a:lnTo>
                  <a:lnTo>
                    <a:pt x="1197671" y="44548"/>
                  </a:lnTo>
                  <a:lnTo>
                    <a:pt x="1153095" y="56104"/>
                  </a:lnTo>
                  <a:lnTo>
                    <a:pt x="1109042" y="68922"/>
                  </a:lnTo>
                  <a:lnTo>
                    <a:pt x="1065532" y="82981"/>
                  </a:lnTo>
                  <a:lnTo>
                    <a:pt x="1022586" y="98262"/>
                  </a:lnTo>
                  <a:lnTo>
                    <a:pt x="980225" y="114743"/>
                  </a:lnTo>
                  <a:lnTo>
                    <a:pt x="938469" y="132404"/>
                  </a:lnTo>
                  <a:lnTo>
                    <a:pt x="897337" y="151224"/>
                  </a:lnTo>
                  <a:lnTo>
                    <a:pt x="856852" y="171183"/>
                  </a:lnTo>
                  <a:lnTo>
                    <a:pt x="817034" y="192261"/>
                  </a:lnTo>
                  <a:lnTo>
                    <a:pt x="777903" y="214436"/>
                  </a:lnTo>
                  <a:lnTo>
                    <a:pt x="739479" y="237689"/>
                  </a:lnTo>
                  <a:lnTo>
                    <a:pt x="701783" y="261998"/>
                  </a:lnTo>
                  <a:lnTo>
                    <a:pt x="664836" y="287344"/>
                  </a:lnTo>
                  <a:lnTo>
                    <a:pt x="628658" y="313705"/>
                  </a:lnTo>
                  <a:lnTo>
                    <a:pt x="593270" y="341061"/>
                  </a:lnTo>
                  <a:lnTo>
                    <a:pt x="558692" y="369392"/>
                  </a:lnTo>
                  <a:lnTo>
                    <a:pt x="524945" y="398676"/>
                  </a:lnTo>
                  <a:lnTo>
                    <a:pt x="492050" y="428895"/>
                  </a:lnTo>
                  <a:lnTo>
                    <a:pt x="460026" y="460026"/>
                  </a:lnTo>
                  <a:lnTo>
                    <a:pt x="428895" y="492050"/>
                  </a:lnTo>
                  <a:lnTo>
                    <a:pt x="398676" y="524945"/>
                  </a:lnTo>
                  <a:lnTo>
                    <a:pt x="369392" y="558692"/>
                  </a:lnTo>
                  <a:lnTo>
                    <a:pt x="341061" y="593270"/>
                  </a:lnTo>
                  <a:lnTo>
                    <a:pt x="313705" y="628658"/>
                  </a:lnTo>
                  <a:lnTo>
                    <a:pt x="287344" y="664836"/>
                  </a:lnTo>
                  <a:lnTo>
                    <a:pt x="261998" y="701783"/>
                  </a:lnTo>
                  <a:lnTo>
                    <a:pt x="237689" y="739479"/>
                  </a:lnTo>
                  <a:lnTo>
                    <a:pt x="214436" y="777903"/>
                  </a:lnTo>
                  <a:lnTo>
                    <a:pt x="192261" y="817034"/>
                  </a:lnTo>
                  <a:lnTo>
                    <a:pt x="171183" y="856852"/>
                  </a:lnTo>
                  <a:lnTo>
                    <a:pt x="151224" y="897337"/>
                  </a:lnTo>
                  <a:lnTo>
                    <a:pt x="132404" y="938469"/>
                  </a:lnTo>
                  <a:lnTo>
                    <a:pt x="114743" y="980225"/>
                  </a:lnTo>
                  <a:lnTo>
                    <a:pt x="98262" y="1022586"/>
                  </a:lnTo>
                  <a:lnTo>
                    <a:pt x="82981" y="1065532"/>
                  </a:lnTo>
                  <a:lnTo>
                    <a:pt x="68922" y="1109042"/>
                  </a:lnTo>
                  <a:lnTo>
                    <a:pt x="56104" y="1153095"/>
                  </a:lnTo>
                  <a:lnTo>
                    <a:pt x="44548" y="1197671"/>
                  </a:lnTo>
                  <a:lnTo>
                    <a:pt x="34275" y="1242749"/>
                  </a:lnTo>
                  <a:lnTo>
                    <a:pt x="25304" y="1288308"/>
                  </a:lnTo>
                  <a:lnTo>
                    <a:pt x="17658" y="1334329"/>
                  </a:lnTo>
                  <a:lnTo>
                    <a:pt x="11356" y="1380791"/>
                  </a:lnTo>
                  <a:lnTo>
                    <a:pt x="6418" y="1427672"/>
                  </a:lnTo>
                  <a:lnTo>
                    <a:pt x="2866" y="1474953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0" y="5827324"/>
                  </a:lnTo>
                  <a:lnTo>
                    <a:pt x="3874227" y="5827324"/>
                  </a:lnTo>
                  <a:lnTo>
                    <a:pt x="3874227" y="0"/>
                  </a:lnTo>
                  <a:close/>
                </a:path>
              </a:pathLst>
            </a:custGeom>
            <a:solidFill>
              <a:srgbClr val="F545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214102" y="2164595"/>
              <a:ext cx="1890395" cy="4498340"/>
            </a:xfrm>
            <a:custGeom>
              <a:avLst/>
              <a:gdLst/>
              <a:ahLst/>
              <a:cxnLst/>
              <a:rect l="l" t="t" r="r" b="b"/>
              <a:pathLst>
                <a:path w="1890394" h="4498340">
                  <a:moveTo>
                    <a:pt x="1889996" y="0"/>
                  </a:moveTo>
                  <a:lnTo>
                    <a:pt x="1811348" y="14972"/>
                  </a:lnTo>
                  <a:lnTo>
                    <a:pt x="1765875" y="25009"/>
                  </a:lnTo>
                  <a:lnTo>
                    <a:pt x="1720746" y="35945"/>
                  </a:lnTo>
                  <a:lnTo>
                    <a:pt x="1675971" y="47770"/>
                  </a:lnTo>
                  <a:lnTo>
                    <a:pt x="1631561" y="60475"/>
                  </a:lnTo>
                  <a:lnTo>
                    <a:pt x="1587525" y="74048"/>
                  </a:lnTo>
                  <a:lnTo>
                    <a:pt x="1543872" y="88481"/>
                  </a:lnTo>
                  <a:lnTo>
                    <a:pt x="1500614" y="103764"/>
                  </a:lnTo>
                  <a:lnTo>
                    <a:pt x="1457759" y="119886"/>
                  </a:lnTo>
                  <a:lnTo>
                    <a:pt x="1415318" y="136838"/>
                  </a:lnTo>
                  <a:lnTo>
                    <a:pt x="1373301" y="154610"/>
                  </a:lnTo>
                  <a:lnTo>
                    <a:pt x="1331717" y="173191"/>
                  </a:lnTo>
                  <a:lnTo>
                    <a:pt x="1290577" y="192573"/>
                  </a:lnTo>
                  <a:lnTo>
                    <a:pt x="1249890" y="212744"/>
                  </a:lnTo>
                  <a:lnTo>
                    <a:pt x="1209666" y="233696"/>
                  </a:lnTo>
                  <a:lnTo>
                    <a:pt x="1169915" y="255418"/>
                  </a:lnTo>
                  <a:lnTo>
                    <a:pt x="1130647" y="277900"/>
                  </a:lnTo>
                  <a:lnTo>
                    <a:pt x="1091872" y="301132"/>
                  </a:lnTo>
                  <a:lnTo>
                    <a:pt x="1053600" y="325106"/>
                  </a:lnTo>
                  <a:lnTo>
                    <a:pt x="1015841" y="349810"/>
                  </a:lnTo>
                  <a:lnTo>
                    <a:pt x="978605" y="375234"/>
                  </a:lnTo>
                  <a:lnTo>
                    <a:pt x="941901" y="401369"/>
                  </a:lnTo>
                  <a:lnTo>
                    <a:pt x="905739" y="428206"/>
                  </a:lnTo>
                  <a:lnTo>
                    <a:pt x="870130" y="455733"/>
                  </a:lnTo>
                  <a:lnTo>
                    <a:pt x="835083" y="483942"/>
                  </a:lnTo>
                  <a:lnTo>
                    <a:pt x="800608" y="512821"/>
                  </a:lnTo>
                  <a:lnTo>
                    <a:pt x="766715" y="542362"/>
                  </a:lnTo>
                  <a:lnTo>
                    <a:pt x="733414" y="572555"/>
                  </a:lnTo>
                  <a:lnTo>
                    <a:pt x="700715" y="603388"/>
                  </a:lnTo>
                  <a:lnTo>
                    <a:pt x="668628" y="634854"/>
                  </a:lnTo>
                  <a:lnTo>
                    <a:pt x="637163" y="666941"/>
                  </a:lnTo>
                  <a:lnTo>
                    <a:pt x="606329" y="699640"/>
                  </a:lnTo>
                  <a:lnTo>
                    <a:pt x="576137" y="732941"/>
                  </a:lnTo>
                  <a:lnTo>
                    <a:pt x="546596" y="766833"/>
                  </a:lnTo>
                  <a:lnTo>
                    <a:pt x="517716" y="801308"/>
                  </a:lnTo>
                  <a:lnTo>
                    <a:pt x="489508" y="836355"/>
                  </a:lnTo>
                  <a:lnTo>
                    <a:pt x="461980" y="871964"/>
                  </a:lnTo>
                  <a:lnTo>
                    <a:pt x="435144" y="908126"/>
                  </a:lnTo>
                  <a:lnTo>
                    <a:pt x="409009" y="944830"/>
                  </a:lnTo>
                  <a:lnTo>
                    <a:pt x="383584" y="982067"/>
                  </a:lnTo>
                  <a:lnTo>
                    <a:pt x="358880" y="1019826"/>
                  </a:lnTo>
                  <a:lnTo>
                    <a:pt x="334907" y="1058098"/>
                  </a:lnTo>
                  <a:lnTo>
                    <a:pt x="311674" y="1096873"/>
                  </a:lnTo>
                  <a:lnTo>
                    <a:pt x="289192" y="1136140"/>
                  </a:lnTo>
                  <a:lnTo>
                    <a:pt x="267470" y="1175891"/>
                  </a:lnTo>
                  <a:lnTo>
                    <a:pt x="246519" y="1216115"/>
                  </a:lnTo>
                  <a:lnTo>
                    <a:pt x="226347" y="1256802"/>
                  </a:lnTo>
                  <a:lnTo>
                    <a:pt x="206966" y="1297943"/>
                  </a:lnTo>
                  <a:lnTo>
                    <a:pt x="188384" y="1339526"/>
                  </a:lnTo>
                  <a:lnTo>
                    <a:pt x="170613" y="1381544"/>
                  </a:lnTo>
                  <a:lnTo>
                    <a:pt x="153661" y="1423985"/>
                  </a:lnTo>
                  <a:lnTo>
                    <a:pt x="137539" y="1466839"/>
                  </a:lnTo>
                  <a:lnTo>
                    <a:pt x="122256" y="1510098"/>
                  </a:lnTo>
                  <a:lnTo>
                    <a:pt x="107823" y="1553750"/>
                  </a:lnTo>
                  <a:lnTo>
                    <a:pt x="94249" y="1597786"/>
                  </a:lnTo>
                  <a:lnTo>
                    <a:pt x="81545" y="1642197"/>
                  </a:lnTo>
                  <a:lnTo>
                    <a:pt x="69720" y="1686971"/>
                  </a:lnTo>
                  <a:lnTo>
                    <a:pt x="58783" y="1732100"/>
                  </a:lnTo>
                  <a:lnTo>
                    <a:pt x="48746" y="1777573"/>
                  </a:lnTo>
                  <a:lnTo>
                    <a:pt x="39618" y="1823381"/>
                  </a:lnTo>
                  <a:lnTo>
                    <a:pt x="31409" y="1869513"/>
                  </a:lnTo>
                  <a:lnTo>
                    <a:pt x="24128" y="1915960"/>
                  </a:lnTo>
                  <a:lnTo>
                    <a:pt x="17786" y="1962712"/>
                  </a:lnTo>
                  <a:lnTo>
                    <a:pt x="12393" y="2009758"/>
                  </a:lnTo>
                  <a:lnTo>
                    <a:pt x="7957" y="2057090"/>
                  </a:lnTo>
                  <a:lnTo>
                    <a:pt x="4491" y="2104696"/>
                  </a:lnTo>
                  <a:lnTo>
                    <a:pt x="2002" y="2152568"/>
                  </a:lnTo>
                  <a:lnTo>
                    <a:pt x="502" y="2200694"/>
                  </a:lnTo>
                  <a:lnTo>
                    <a:pt x="0" y="2249066"/>
                  </a:lnTo>
                  <a:lnTo>
                    <a:pt x="502" y="2297439"/>
                  </a:lnTo>
                  <a:lnTo>
                    <a:pt x="2002" y="2345565"/>
                  </a:lnTo>
                  <a:lnTo>
                    <a:pt x="4491" y="2393437"/>
                  </a:lnTo>
                  <a:lnTo>
                    <a:pt x="7957" y="2441043"/>
                  </a:lnTo>
                  <a:lnTo>
                    <a:pt x="12393" y="2488375"/>
                  </a:lnTo>
                  <a:lnTo>
                    <a:pt x="17786" y="2535421"/>
                  </a:lnTo>
                  <a:lnTo>
                    <a:pt x="24128" y="2582173"/>
                  </a:lnTo>
                  <a:lnTo>
                    <a:pt x="31409" y="2628620"/>
                  </a:lnTo>
                  <a:lnTo>
                    <a:pt x="39618" y="2674752"/>
                  </a:lnTo>
                  <a:lnTo>
                    <a:pt x="48746" y="2720560"/>
                  </a:lnTo>
                  <a:lnTo>
                    <a:pt x="58783" y="2766033"/>
                  </a:lnTo>
                  <a:lnTo>
                    <a:pt x="69720" y="2811162"/>
                  </a:lnTo>
                  <a:lnTo>
                    <a:pt x="81545" y="2855936"/>
                  </a:lnTo>
                  <a:lnTo>
                    <a:pt x="94249" y="2900346"/>
                  </a:lnTo>
                  <a:lnTo>
                    <a:pt x="107823" y="2944383"/>
                  </a:lnTo>
                  <a:lnTo>
                    <a:pt x="122256" y="2988035"/>
                  </a:lnTo>
                  <a:lnTo>
                    <a:pt x="137539" y="3031293"/>
                  </a:lnTo>
                  <a:lnTo>
                    <a:pt x="153661" y="3074148"/>
                  </a:lnTo>
                  <a:lnTo>
                    <a:pt x="170613" y="3116589"/>
                  </a:lnTo>
                  <a:lnTo>
                    <a:pt x="188384" y="3158606"/>
                  </a:lnTo>
                  <a:lnTo>
                    <a:pt x="206966" y="3200190"/>
                  </a:lnTo>
                  <a:lnTo>
                    <a:pt x="226347" y="3241331"/>
                  </a:lnTo>
                  <a:lnTo>
                    <a:pt x="246519" y="3282018"/>
                  </a:lnTo>
                  <a:lnTo>
                    <a:pt x="267470" y="3322242"/>
                  </a:lnTo>
                  <a:lnTo>
                    <a:pt x="289192" y="3361992"/>
                  </a:lnTo>
                  <a:lnTo>
                    <a:pt x="311674" y="3401260"/>
                  </a:lnTo>
                  <a:lnTo>
                    <a:pt x="334907" y="3440035"/>
                  </a:lnTo>
                  <a:lnTo>
                    <a:pt x="358880" y="3478307"/>
                  </a:lnTo>
                  <a:lnTo>
                    <a:pt x="383584" y="3516066"/>
                  </a:lnTo>
                  <a:lnTo>
                    <a:pt x="409009" y="3553303"/>
                  </a:lnTo>
                  <a:lnTo>
                    <a:pt x="435144" y="3590007"/>
                  </a:lnTo>
                  <a:lnTo>
                    <a:pt x="461980" y="3626168"/>
                  </a:lnTo>
                  <a:lnTo>
                    <a:pt x="489508" y="3661778"/>
                  </a:lnTo>
                  <a:lnTo>
                    <a:pt x="517716" y="3696825"/>
                  </a:lnTo>
                  <a:lnTo>
                    <a:pt x="546596" y="3731300"/>
                  </a:lnTo>
                  <a:lnTo>
                    <a:pt x="576137" y="3765192"/>
                  </a:lnTo>
                  <a:lnTo>
                    <a:pt x="606329" y="3798493"/>
                  </a:lnTo>
                  <a:lnTo>
                    <a:pt x="637163" y="3831192"/>
                  </a:lnTo>
                  <a:lnTo>
                    <a:pt x="668628" y="3863279"/>
                  </a:lnTo>
                  <a:lnTo>
                    <a:pt x="700715" y="3894744"/>
                  </a:lnTo>
                  <a:lnTo>
                    <a:pt x="733414" y="3925578"/>
                  </a:lnTo>
                  <a:lnTo>
                    <a:pt x="766715" y="3955771"/>
                  </a:lnTo>
                  <a:lnTo>
                    <a:pt x="800608" y="3985312"/>
                  </a:lnTo>
                  <a:lnTo>
                    <a:pt x="835083" y="4014191"/>
                  </a:lnTo>
                  <a:lnTo>
                    <a:pt x="870130" y="4042400"/>
                  </a:lnTo>
                  <a:lnTo>
                    <a:pt x="905739" y="4069927"/>
                  </a:lnTo>
                  <a:lnTo>
                    <a:pt x="941901" y="4096763"/>
                  </a:lnTo>
                  <a:lnTo>
                    <a:pt x="978605" y="4122899"/>
                  </a:lnTo>
                  <a:lnTo>
                    <a:pt x="1015841" y="4148323"/>
                  </a:lnTo>
                  <a:lnTo>
                    <a:pt x="1053600" y="4173027"/>
                  </a:lnTo>
                  <a:lnTo>
                    <a:pt x="1091872" y="4197000"/>
                  </a:lnTo>
                  <a:lnTo>
                    <a:pt x="1130647" y="4220233"/>
                  </a:lnTo>
                  <a:lnTo>
                    <a:pt x="1169915" y="4242715"/>
                  </a:lnTo>
                  <a:lnTo>
                    <a:pt x="1209666" y="4264437"/>
                  </a:lnTo>
                  <a:lnTo>
                    <a:pt x="1249890" y="4285389"/>
                  </a:lnTo>
                  <a:lnTo>
                    <a:pt x="1290577" y="4305560"/>
                  </a:lnTo>
                  <a:lnTo>
                    <a:pt x="1331717" y="4324942"/>
                  </a:lnTo>
                  <a:lnTo>
                    <a:pt x="1373301" y="4343523"/>
                  </a:lnTo>
                  <a:lnTo>
                    <a:pt x="1415318" y="4361295"/>
                  </a:lnTo>
                  <a:lnTo>
                    <a:pt x="1457759" y="4378247"/>
                  </a:lnTo>
                  <a:lnTo>
                    <a:pt x="1500614" y="4394369"/>
                  </a:lnTo>
                  <a:lnTo>
                    <a:pt x="1543872" y="4409651"/>
                  </a:lnTo>
                  <a:lnTo>
                    <a:pt x="1587525" y="4424084"/>
                  </a:lnTo>
                  <a:lnTo>
                    <a:pt x="1631561" y="4437658"/>
                  </a:lnTo>
                  <a:lnTo>
                    <a:pt x="1675971" y="4450363"/>
                  </a:lnTo>
                  <a:lnTo>
                    <a:pt x="1720746" y="4462188"/>
                  </a:lnTo>
                  <a:lnTo>
                    <a:pt x="1765875" y="4473124"/>
                  </a:lnTo>
                  <a:lnTo>
                    <a:pt x="1811348" y="4483161"/>
                  </a:lnTo>
                  <a:lnTo>
                    <a:pt x="1857156" y="4492289"/>
                  </a:lnTo>
                  <a:lnTo>
                    <a:pt x="1889996" y="4498133"/>
                  </a:lnTo>
                </a:path>
              </a:pathLst>
            </a:custGeom>
            <a:ln w="52354">
              <a:solidFill>
                <a:srgbClr val="FF9B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63281" y="9223119"/>
              <a:ext cx="125650" cy="12565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63281" y="9809488"/>
              <a:ext cx="125650" cy="12565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63281" y="10395858"/>
              <a:ext cx="125650" cy="1256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63281" y="10982227"/>
              <a:ext cx="125650" cy="125650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13446342" y="9223126"/>
            <a:ext cx="127000" cy="125730"/>
          </a:xfrm>
          <a:custGeom>
            <a:avLst/>
            <a:gdLst/>
            <a:ahLst/>
            <a:cxnLst/>
            <a:rect l="l" t="t" r="r" b="b"/>
            <a:pathLst>
              <a:path w="127000" h="125729">
                <a:moveTo>
                  <a:pt x="126974" y="62826"/>
                </a:moveTo>
                <a:lnTo>
                  <a:pt x="122034" y="38366"/>
                </a:lnTo>
                <a:lnTo>
                  <a:pt x="108572" y="18402"/>
                </a:lnTo>
                <a:lnTo>
                  <a:pt x="88595" y="4940"/>
                </a:lnTo>
                <a:lnTo>
                  <a:pt x="64147" y="0"/>
                </a:lnTo>
                <a:lnTo>
                  <a:pt x="63487" y="139"/>
                </a:lnTo>
                <a:lnTo>
                  <a:pt x="62826" y="0"/>
                </a:lnTo>
                <a:lnTo>
                  <a:pt x="38366" y="4940"/>
                </a:lnTo>
                <a:lnTo>
                  <a:pt x="18402" y="18402"/>
                </a:lnTo>
                <a:lnTo>
                  <a:pt x="4940" y="38366"/>
                </a:lnTo>
                <a:lnTo>
                  <a:pt x="0" y="62826"/>
                </a:lnTo>
                <a:lnTo>
                  <a:pt x="4940" y="87274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3487" y="125526"/>
                </a:lnTo>
                <a:lnTo>
                  <a:pt x="64147" y="125653"/>
                </a:lnTo>
                <a:lnTo>
                  <a:pt x="88595" y="120713"/>
                </a:lnTo>
                <a:lnTo>
                  <a:pt x="108572" y="107251"/>
                </a:lnTo>
                <a:lnTo>
                  <a:pt x="122034" y="87274"/>
                </a:lnTo>
                <a:lnTo>
                  <a:pt x="126974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446342" y="9809498"/>
            <a:ext cx="127000" cy="125730"/>
          </a:xfrm>
          <a:custGeom>
            <a:avLst/>
            <a:gdLst/>
            <a:ahLst/>
            <a:cxnLst/>
            <a:rect l="l" t="t" r="r" b="b"/>
            <a:pathLst>
              <a:path w="127000" h="125729">
                <a:moveTo>
                  <a:pt x="126974" y="62826"/>
                </a:moveTo>
                <a:lnTo>
                  <a:pt x="122034" y="38366"/>
                </a:lnTo>
                <a:lnTo>
                  <a:pt x="108572" y="18402"/>
                </a:lnTo>
                <a:lnTo>
                  <a:pt x="88595" y="4927"/>
                </a:lnTo>
                <a:lnTo>
                  <a:pt x="64147" y="0"/>
                </a:lnTo>
                <a:lnTo>
                  <a:pt x="63487" y="139"/>
                </a:lnTo>
                <a:lnTo>
                  <a:pt x="62826" y="0"/>
                </a:lnTo>
                <a:lnTo>
                  <a:pt x="38366" y="4927"/>
                </a:lnTo>
                <a:lnTo>
                  <a:pt x="18402" y="18402"/>
                </a:lnTo>
                <a:lnTo>
                  <a:pt x="4940" y="38366"/>
                </a:lnTo>
                <a:lnTo>
                  <a:pt x="0" y="62826"/>
                </a:lnTo>
                <a:lnTo>
                  <a:pt x="4940" y="87274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41"/>
                </a:lnTo>
                <a:lnTo>
                  <a:pt x="63487" y="125514"/>
                </a:lnTo>
                <a:lnTo>
                  <a:pt x="64147" y="125641"/>
                </a:lnTo>
                <a:lnTo>
                  <a:pt x="88595" y="120713"/>
                </a:lnTo>
                <a:lnTo>
                  <a:pt x="108572" y="107251"/>
                </a:lnTo>
                <a:lnTo>
                  <a:pt x="122034" y="87274"/>
                </a:lnTo>
                <a:lnTo>
                  <a:pt x="126974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446342" y="10395870"/>
            <a:ext cx="127000" cy="125730"/>
          </a:xfrm>
          <a:custGeom>
            <a:avLst/>
            <a:gdLst/>
            <a:ahLst/>
            <a:cxnLst/>
            <a:rect l="l" t="t" r="r" b="b"/>
            <a:pathLst>
              <a:path w="127000" h="125729">
                <a:moveTo>
                  <a:pt x="126974" y="62814"/>
                </a:moveTo>
                <a:lnTo>
                  <a:pt x="122034" y="38366"/>
                </a:lnTo>
                <a:lnTo>
                  <a:pt x="108572" y="18389"/>
                </a:lnTo>
                <a:lnTo>
                  <a:pt x="88595" y="4927"/>
                </a:lnTo>
                <a:lnTo>
                  <a:pt x="64147" y="0"/>
                </a:lnTo>
                <a:lnTo>
                  <a:pt x="63487" y="139"/>
                </a:lnTo>
                <a:lnTo>
                  <a:pt x="62826" y="0"/>
                </a:lnTo>
                <a:lnTo>
                  <a:pt x="38366" y="4927"/>
                </a:lnTo>
                <a:lnTo>
                  <a:pt x="18402" y="18389"/>
                </a:lnTo>
                <a:lnTo>
                  <a:pt x="4940" y="38366"/>
                </a:lnTo>
                <a:lnTo>
                  <a:pt x="0" y="62814"/>
                </a:lnTo>
                <a:lnTo>
                  <a:pt x="4940" y="87274"/>
                </a:lnTo>
                <a:lnTo>
                  <a:pt x="18402" y="107238"/>
                </a:lnTo>
                <a:lnTo>
                  <a:pt x="38366" y="120713"/>
                </a:lnTo>
                <a:lnTo>
                  <a:pt x="62826" y="125641"/>
                </a:lnTo>
                <a:lnTo>
                  <a:pt x="63487" y="125514"/>
                </a:lnTo>
                <a:lnTo>
                  <a:pt x="64147" y="125641"/>
                </a:lnTo>
                <a:lnTo>
                  <a:pt x="88595" y="120713"/>
                </a:lnTo>
                <a:lnTo>
                  <a:pt x="108572" y="107238"/>
                </a:lnTo>
                <a:lnTo>
                  <a:pt x="122034" y="87274"/>
                </a:lnTo>
                <a:lnTo>
                  <a:pt x="126974" y="62814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446342" y="10982229"/>
            <a:ext cx="127000" cy="125730"/>
          </a:xfrm>
          <a:custGeom>
            <a:avLst/>
            <a:gdLst/>
            <a:ahLst/>
            <a:cxnLst/>
            <a:rect l="l" t="t" r="r" b="b"/>
            <a:pathLst>
              <a:path w="127000" h="125729">
                <a:moveTo>
                  <a:pt x="126974" y="62826"/>
                </a:moveTo>
                <a:lnTo>
                  <a:pt x="122034" y="38379"/>
                </a:lnTo>
                <a:lnTo>
                  <a:pt x="108572" y="18402"/>
                </a:lnTo>
                <a:lnTo>
                  <a:pt x="88595" y="4940"/>
                </a:lnTo>
                <a:lnTo>
                  <a:pt x="64147" y="0"/>
                </a:lnTo>
                <a:lnTo>
                  <a:pt x="63487" y="139"/>
                </a:lnTo>
                <a:lnTo>
                  <a:pt x="62826" y="0"/>
                </a:lnTo>
                <a:lnTo>
                  <a:pt x="38366" y="4940"/>
                </a:lnTo>
                <a:lnTo>
                  <a:pt x="18402" y="18402"/>
                </a:lnTo>
                <a:lnTo>
                  <a:pt x="4940" y="38379"/>
                </a:lnTo>
                <a:lnTo>
                  <a:pt x="0" y="62826"/>
                </a:lnTo>
                <a:lnTo>
                  <a:pt x="4940" y="87287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3487" y="125526"/>
                </a:lnTo>
                <a:lnTo>
                  <a:pt x="64147" y="125653"/>
                </a:lnTo>
                <a:lnTo>
                  <a:pt x="88595" y="120713"/>
                </a:lnTo>
                <a:lnTo>
                  <a:pt x="108572" y="107251"/>
                </a:lnTo>
                <a:lnTo>
                  <a:pt x="122034" y="87287"/>
                </a:lnTo>
                <a:lnTo>
                  <a:pt x="126974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200251" y="9223126"/>
            <a:ext cx="127000" cy="125730"/>
          </a:xfrm>
          <a:custGeom>
            <a:avLst/>
            <a:gdLst/>
            <a:ahLst/>
            <a:cxnLst/>
            <a:rect l="l" t="t" r="r" b="b"/>
            <a:pathLst>
              <a:path w="127000" h="125729">
                <a:moveTo>
                  <a:pt x="126961" y="62826"/>
                </a:moveTo>
                <a:lnTo>
                  <a:pt x="122021" y="38366"/>
                </a:lnTo>
                <a:lnTo>
                  <a:pt x="108559" y="18402"/>
                </a:lnTo>
                <a:lnTo>
                  <a:pt x="88595" y="4940"/>
                </a:lnTo>
                <a:lnTo>
                  <a:pt x="64135" y="0"/>
                </a:lnTo>
                <a:lnTo>
                  <a:pt x="63474" y="139"/>
                </a:lnTo>
                <a:lnTo>
                  <a:pt x="62814" y="0"/>
                </a:lnTo>
                <a:lnTo>
                  <a:pt x="38366" y="4940"/>
                </a:lnTo>
                <a:lnTo>
                  <a:pt x="18389" y="18402"/>
                </a:lnTo>
                <a:lnTo>
                  <a:pt x="4927" y="38366"/>
                </a:lnTo>
                <a:lnTo>
                  <a:pt x="0" y="62826"/>
                </a:lnTo>
                <a:lnTo>
                  <a:pt x="4927" y="87274"/>
                </a:lnTo>
                <a:lnTo>
                  <a:pt x="18389" y="107251"/>
                </a:lnTo>
                <a:lnTo>
                  <a:pt x="38366" y="120713"/>
                </a:lnTo>
                <a:lnTo>
                  <a:pt x="62814" y="125653"/>
                </a:lnTo>
                <a:lnTo>
                  <a:pt x="63474" y="125526"/>
                </a:lnTo>
                <a:lnTo>
                  <a:pt x="64135" y="125653"/>
                </a:lnTo>
                <a:lnTo>
                  <a:pt x="88595" y="120713"/>
                </a:lnTo>
                <a:lnTo>
                  <a:pt x="108559" y="107251"/>
                </a:lnTo>
                <a:lnTo>
                  <a:pt x="122021" y="87274"/>
                </a:lnTo>
                <a:lnTo>
                  <a:pt x="126961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00251" y="9809498"/>
            <a:ext cx="127000" cy="125730"/>
          </a:xfrm>
          <a:custGeom>
            <a:avLst/>
            <a:gdLst/>
            <a:ahLst/>
            <a:cxnLst/>
            <a:rect l="l" t="t" r="r" b="b"/>
            <a:pathLst>
              <a:path w="127000" h="125729">
                <a:moveTo>
                  <a:pt x="126961" y="62826"/>
                </a:moveTo>
                <a:lnTo>
                  <a:pt x="122021" y="38366"/>
                </a:lnTo>
                <a:lnTo>
                  <a:pt x="108559" y="18402"/>
                </a:lnTo>
                <a:lnTo>
                  <a:pt x="88595" y="4927"/>
                </a:lnTo>
                <a:lnTo>
                  <a:pt x="64135" y="0"/>
                </a:lnTo>
                <a:lnTo>
                  <a:pt x="63474" y="139"/>
                </a:lnTo>
                <a:lnTo>
                  <a:pt x="62814" y="0"/>
                </a:lnTo>
                <a:lnTo>
                  <a:pt x="38366" y="4927"/>
                </a:lnTo>
                <a:lnTo>
                  <a:pt x="18389" y="18402"/>
                </a:lnTo>
                <a:lnTo>
                  <a:pt x="4927" y="38366"/>
                </a:lnTo>
                <a:lnTo>
                  <a:pt x="0" y="62826"/>
                </a:lnTo>
                <a:lnTo>
                  <a:pt x="4927" y="87274"/>
                </a:lnTo>
                <a:lnTo>
                  <a:pt x="18389" y="107251"/>
                </a:lnTo>
                <a:lnTo>
                  <a:pt x="38366" y="120713"/>
                </a:lnTo>
                <a:lnTo>
                  <a:pt x="62814" y="125641"/>
                </a:lnTo>
                <a:lnTo>
                  <a:pt x="63474" y="125514"/>
                </a:lnTo>
                <a:lnTo>
                  <a:pt x="64135" y="125641"/>
                </a:lnTo>
                <a:lnTo>
                  <a:pt x="88595" y="120713"/>
                </a:lnTo>
                <a:lnTo>
                  <a:pt x="108559" y="107251"/>
                </a:lnTo>
                <a:lnTo>
                  <a:pt x="122021" y="87274"/>
                </a:lnTo>
                <a:lnTo>
                  <a:pt x="126961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200251" y="10395870"/>
            <a:ext cx="127000" cy="125730"/>
          </a:xfrm>
          <a:custGeom>
            <a:avLst/>
            <a:gdLst/>
            <a:ahLst/>
            <a:cxnLst/>
            <a:rect l="l" t="t" r="r" b="b"/>
            <a:pathLst>
              <a:path w="127000" h="125729">
                <a:moveTo>
                  <a:pt x="126961" y="62814"/>
                </a:moveTo>
                <a:lnTo>
                  <a:pt x="122021" y="38366"/>
                </a:lnTo>
                <a:lnTo>
                  <a:pt x="108559" y="18389"/>
                </a:lnTo>
                <a:lnTo>
                  <a:pt x="88595" y="4927"/>
                </a:lnTo>
                <a:lnTo>
                  <a:pt x="64135" y="0"/>
                </a:lnTo>
                <a:lnTo>
                  <a:pt x="63474" y="139"/>
                </a:lnTo>
                <a:lnTo>
                  <a:pt x="62814" y="0"/>
                </a:lnTo>
                <a:lnTo>
                  <a:pt x="38366" y="4927"/>
                </a:lnTo>
                <a:lnTo>
                  <a:pt x="18389" y="18389"/>
                </a:lnTo>
                <a:lnTo>
                  <a:pt x="4927" y="38366"/>
                </a:lnTo>
                <a:lnTo>
                  <a:pt x="0" y="62814"/>
                </a:lnTo>
                <a:lnTo>
                  <a:pt x="4927" y="87274"/>
                </a:lnTo>
                <a:lnTo>
                  <a:pt x="18389" y="107238"/>
                </a:lnTo>
                <a:lnTo>
                  <a:pt x="38366" y="120713"/>
                </a:lnTo>
                <a:lnTo>
                  <a:pt x="62814" y="125641"/>
                </a:lnTo>
                <a:lnTo>
                  <a:pt x="63474" y="125514"/>
                </a:lnTo>
                <a:lnTo>
                  <a:pt x="64135" y="125641"/>
                </a:lnTo>
                <a:lnTo>
                  <a:pt x="88595" y="120713"/>
                </a:lnTo>
                <a:lnTo>
                  <a:pt x="108559" y="107238"/>
                </a:lnTo>
                <a:lnTo>
                  <a:pt x="122021" y="87274"/>
                </a:lnTo>
                <a:lnTo>
                  <a:pt x="126961" y="62814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200251" y="10982229"/>
            <a:ext cx="127000" cy="125730"/>
          </a:xfrm>
          <a:custGeom>
            <a:avLst/>
            <a:gdLst/>
            <a:ahLst/>
            <a:cxnLst/>
            <a:rect l="l" t="t" r="r" b="b"/>
            <a:pathLst>
              <a:path w="127000" h="125729">
                <a:moveTo>
                  <a:pt x="126961" y="62826"/>
                </a:moveTo>
                <a:lnTo>
                  <a:pt x="122021" y="38379"/>
                </a:lnTo>
                <a:lnTo>
                  <a:pt x="108559" y="18402"/>
                </a:lnTo>
                <a:lnTo>
                  <a:pt x="88595" y="4940"/>
                </a:lnTo>
                <a:lnTo>
                  <a:pt x="64135" y="0"/>
                </a:lnTo>
                <a:lnTo>
                  <a:pt x="63474" y="139"/>
                </a:lnTo>
                <a:lnTo>
                  <a:pt x="62814" y="0"/>
                </a:lnTo>
                <a:lnTo>
                  <a:pt x="38366" y="4940"/>
                </a:lnTo>
                <a:lnTo>
                  <a:pt x="18389" y="18402"/>
                </a:lnTo>
                <a:lnTo>
                  <a:pt x="4927" y="38379"/>
                </a:lnTo>
                <a:lnTo>
                  <a:pt x="0" y="62826"/>
                </a:lnTo>
                <a:lnTo>
                  <a:pt x="4927" y="87287"/>
                </a:lnTo>
                <a:lnTo>
                  <a:pt x="18389" y="107251"/>
                </a:lnTo>
                <a:lnTo>
                  <a:pt x="38366" y="120713"/>
                </a:lnTo>
                <a:lnTo>
                  <a:pt x="62814" y="125653"/>
                </a:lnTo>
                <a:lnTo>
                  <a:pt x="63474" y="125526"/>
                </a:lnTo>
                <a:lnTo>
                  <a:pt x="64135" y="125653"/>
                </a:lnTo>
                <a:lnTo>
                  <a:pt x="88595" y="120713"/>
                </a:lnTo>
                <a:lnTo>
                  <a:pt x="108559" y="107251"/>
                </a:lnTo>
                <a:lnTo>
                  <a:pt x="122021" y="87287"/>
                </a:lnTo>
                <a:lnTo>
                  <a:pt x="126961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09377" y="9223119"/>
            <a:ext cx="125650" cy="12565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709377" y="9809488"/>
            <a:ext cx="125650" cy="12565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709377" y="10395858"/>
            <a:ext cx="125650" cy="12565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709377" y="10982228"/>
            <a:ext cx="125650" cy="12565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955474" y="9223119"/>
            <a:ext cx="125650" cy="12565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955474" y="9809488"/>
            <a:ext cx="125650" cy="125650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955474" y="10395858"/>
            <a:ext cx="125650" cy="125650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955474" y="10982228"/>
            <a:ext cx="125650" cy="12565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184636" y="9223119"/>
            <a:ext cx="125650" cy="12565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184636" y="9809488"/>
            <a:ext cx="125650" cy="12565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184636" y="10395858"/>
            <a:ext cx="125650" cy="12565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184636" y="10982228"/>
            <a:ext cx="125650" cy="12565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938540" y="9223119"/>
            <a:ext cx="125650" cy="12565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38540" y="9809488"/>
            <a:ext cx="125650" cy="125650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38540" y="10395858"/>
            <a:ext cx="125650" cy="125650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38540" y="10982228"/>
            <a:ext cx="125650" cy="12565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692443" y="9223119"/>
            <a:ext cx="125650" cy="125650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2443" y="9809488"/>
            <a:ext cx="125650" cy="125650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2443" y="10395858"/>
            <a:ext cx="125650" cy="12565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2443" y="10982228"/>
            <a:ext cx="125650" cy="125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144500" cy="1654810"/>
          </a:xfrm>
          <a:custGeom>
            <a:avLst/>
            <a:gdLst/>
            <a:ahLst/>
            <a:cxnLst/>
            <a:rect l="l" t="t" r="r" b="b"/>
            <a:pathLst>
              <a:path w="13144500" h="1654810">
                <a:moveTo>
                  <a:pt x="13144409" y="0"/>
                </a:moveTo>
                <a:lnTo>
                  <a:pt x="0" y="0"/>
                </a:lnTo>
                <a:lnTo>
                  <a:pt x="0" y="1654399"/>
                </a:lnTo>
                <a:lnTo>
                  <a:pt x="11861725" y="1654399"/>
                </a:lnTo>
                <a:lnTo>
                  <a:pt x="11909813" y="1653515"/>
                </a:lnTo>
                <a:lnTo>
                  <a:pt x="11957454" y="1650881"/>
                </a:lnTo>
                <a:lnTo>
                  <a:pt x="12004617" y="1646530"/>
                </a:lnTo>
                <a:lnTo>
                  <a:pt x="12051271" y="1640492"/>
                </a:lnTo>
                <a:lnTo>
                  <a:pt x="12097386" y="1632798"/>
                </a:lnTo>
                <a:lnTo>
                  <a:pt x="12142930" y="1623479"/>
                </a:lnTo>
                <a:lnTo>
                  <a:pt x="12187872" y="1612567"/>
                </a:lnTo>
                <a:lnTo>
                  <a:pt x="12232182" y="1600092"/>
                </a:lnTo>
                <a:lnTo>
                  <a:pt x="12275828" y="1586085"/>
                </a:lnTo>
                <a:lnTo>
                  <a:pt x="12318779" y="1570577"/>
                </a:lnTo>
                <a:lnTo>
                  <a:pt x="12361004" y="1553600"/>
                </a:lnTo>
                <a:lnTo>
                  <a:pt x="12402473" y="1535184"/>
                </a:lnTo>
                <a:lnTo>
                  <a:pt x="12443154" y="1515360"/>
                </a:lnTo>
                <a:lnTo>
                  <a:pt x="12483016" y="1494159"/>
                </a:lnTo>
                <a:lnTo>
                  <a:pt x="12522029" y="1471613"/>
                </a:lnTo>
                <a:lnTo>
                  <a:pt x="12560160" y="1447751"/>
                </a:lnTo>
                <a:lnTo>
                  <a:pt x="12597381" y="1422606"/>
                </a:lnTo>
                <a:lnTo>
                  <a:pt x="12633658" y="1396209"/>
                </a:lnTo>
                <a:lnTo>
                  <a:pt x="12668961" y="1368589"/>
                </a:lnTo>
                <a:lnTo>
                  <a:pt x="12703260" y="1339779"/>
                </a:lnTo>
                <a:lnTo>
                  <a:pt x="12736524" y="1309809"/>
                </a:lnTo>
                <a:lnTo>
                  <a:pt x="12768720" y="1278711"/>
                </a:lnTo>
                <a:lnTo>
                  <a:pt x="12799819" y="1246514"/>
                </a:lnTo>
                <a:lnTo>
                  <a:pt x="12829789" y="1213251"/>
                </a:lnTo>
                <a:lnTo>
                  <a:pt x="12858599" y="1178952"/>
                </a:lnTo>
                <a:lnTo>
                  <a:pt x="12886218" y="1143648"/>
                </a:lnTo>
                <a:lnTo>
                  <a:pt x="12912616" y="1107371"/>
                </a:lnTo>
                <a:lnTo>
                  <a:pt x="12937761" y="1070151"/>
                </a:lnTo>
                <a:lnTo>
                  <a:pt x="12961622" y="1032019"/>
                </a:lnTo>
                <a:lnTo>
                  <a:pt x="12984168" y="993007"/>
                </a:lnTo>
                <a:lnTo>
                  <a:pt x="13005369" y="953144"/>
                </a:lnTo>
                <a:lnTo>
                  <a:pt x="13025193" y="912463"/>
                </a:lnTo>
                <a:lnTo>
                  <a:pt x="13043609" y="870995"/>
                </a:lnTo>
                <a:lnTo>
                  <a:pt x="13060587" y="828769"/>
                </a:lnTo>
                <a:lnTo>
                  <a:pt x="13076094" y="785818"/>
                </a:lnTo>
                <a:lnTo>
                  <a:pt x="13090101" y="742172"/>
                </a:lnTo>
                <a:lnTo>
                  <a:pt x="13102576" y="697863"/>
                </a:lnTo>
                <a:lnTo>
                  <a:pt x="13113489" y="652920"/>
                </a:lnTo>
                <a:lnTo>
                  <a:pt x="13122807" y="607376"/>
                </a:lnTo>
                <a:lnTo>
                  <a:pt x="13130501" y="561262"/>
                </a:lnTo>
                <a:lnTo>
                  <a:pt x="13136539" y="514607"/>
                </a:lnTo>
                <a:lnTo>
                  <a:pt x="13140891" y="467444"/>
                </a:lnTo>
                <a:lnTo>
                  <a:pt x="13143524" y="419803"/>
                </a:lnTo>
                <a:lnTo>
                  <a:pt x="13144409" y="371716"/>
                </a:lnTo>
                <a:lnTo>
                  <a:pt x="13144409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02766" y="2846211"/>
            <a:ext cx="2965450" cy="1818005"/>
          </a:xfrm>
          <a:custGeom>
            <a:avLst/>
            <a:gdLst/>
            <a:ahLst/>
            <a:cxnLst/>
            <a:rect l="l" t="t" r="r" b="b"/>
            <a:pathLst>
              <a:path w="2965450" h="1818004">
                <a:moveTo>
                  <a:pt x="2680546" y="0"/>
                </a:moveTo>
                <a:lnTo>
                  <a:pt x="104708" y="0"/>
                </a:lnTo>
                <a:lnTo>
                  <a:pt x="63955" y="8228"/>
                </a:lnTo>
                <a:lnTo>
                  <a:pt x="30671" y="30667"/>
                </a:lnTo>
                <a:lnTo>
                  <a:pt x="8229" y="63950"/>
                </a:lnTo>
                <a:lnTo>
                  <a:pt x="0" y="104708"/>
                </a:lnTo>
                <a:lnTo>
                  <a:pt x="0" y="822739"/>
                </a:lnTo>
                <a:lnTo>
                  <a:pt x="3398" y="870992"/>
                </a:lnTo>
                <a:lnTo>
                  <a:pt x="12664" y="924713"/>
                </a:lnTo>
                <a:lnTo>
                  <a:pt x="26407" y="977467"/>
                </a:lnTo>
                <a:lnTo>
                  <a:pt x="43234" y="1022817"/>
                </a:lnTo>
                <a:lnTo>
                  <a:pt x="158581" y="1277270"/>
                </a:lnTo>
                <a:lnTo>
                  <a:pt x="172010" y="1321885"/>
                </a:lnTo>
                <a:lnTo>
                  <a:pt x="176485" y="1372638"/>
                </a:lnTo>
                <a:lnTo>
                  <a:pt x="172006" y="1423391"/>
                </a:lnTo>
                <a:lnTo>
                  <a:pt x="158571" y="1468007"/>
                </a:lnTo>
                <a:lnTo>
                  <a:pt x="43234" y="1722450"/>
                </a:lnTo>
                <a:lnTo>
                  <a:pt x="34637" y="1759571"/>
                </a:lnTo>
                <a:lnTo>
                  <a:pt x="43336" y="1789885"/>
                </a:lnTo>
                <a:lnTo>
                  <a:pt x="67353" y="1810324"/>
                </a:lnTo>
                <a:lnTo>
                  <a:pt x="104708" y="1817818"/>
                </a:lnTo>
                <a:lnTo>
                  <a:pt x="2683855" y="1817818"/>
                </a:lnTo>
                <a:lnTo>
                  <a:pt x="2728010" y="1810324"/>
                </a:lnTo>
                <a:lnTo>
                  <a:pt x="2770555" y="1789885"/>
                </a:lnTo>
                <a:lnTo>
                  <a:pt x="2806734" y="1759571"/>
                </a:lnTo>
                <a:lnTo>
                  <a:pt x="2831788" y="1722450"/>
                </a:lnTo>
                <a:lnTo>
                  <a:pt x="2947135" y="1468007"/>
                </a:lnTo>
                <a:lnTo>
                  <a:pt x="2960564" y="1423391"/>
                </a:lnTo>
                <a:lnTo>
                  <a:pt x="2965040" y="1372638"/>
                </a:lnTo>
                <a:lnTo>
                  <a:pt x="2960564" y="1321885"/>
                </a:lnTo>
                <a:lnTo>
                  <a:pt x="2947135" y="1277270"/>
                </a:lnTo>
                <a:lnTo>
                  <a:pt x="2788564" y="927448"/>
                </a:lnTo>
                <a:lnTo>
                  <a:pt x="2786909" y="927448"/>
                </a:lnTo>
                <a:lnTo>
                  <a:pt x="2786267" y="919219"/>
                </a:lnTo>
                <a:lnTo>
                  <a:pt x="2785741" y="896780"/>
                </a:lnTo>
                <a:lnTo>
                  <a:pt x="2785385" y="863497"/>
                </a:lnTo>
                <a:lnTo>
                  <a:pt x="2785255" y="822739"/>
                </a:lnTo>
                <a:lnTo>
                  <a:pt x="2785255" y="104708"/>
                </a:lnTo>
                <a:lnTo>
                  <a:pt x="2777027" y="63950"/>
                </a:lnTo>
                <a:lnTo>
                  <a:pt x="2754587" y="30667"/>
                </a:lnTo>
                <a:lnTo>
                  <a:pt x="2721304" y="8228"/>
                </a:lnTo>
                <a:lnTo>
                  <a:pt x="2680546" y="0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6045" y="2846211"/>
            <a:ext cx="2965450" cy="1818005"/>
          </a:xfrm>
          <a:custGeom>
            <a:avLst/>
            <a:gdLst/>
            <a:ahLst/>
            <a:cxnLst/>
            <a:rect l="l" t="t" r="r" b="b"/>
            <a:pathLst>
              <a:path w="2965450" h="1818004">
                <a:moveTo>
                  <a:pt x="2680546" y="0"/>
                </a:moveTo>
                <a:lnTo>
                  <a:pt x="104708" y="0"/>
                </a:lnTo>
                <a:lnTo>
                  <a:pt x="63955" y="8228"/>
                </a:lnTo>
                <a:lnTo>
                  <a:pt x="30671" y="30667"/>
                </a:lnTo>
                <a:lnTo>
                  <a:pt x="8229" y="63950"/>
                </a:lnTo>
                <a:lnTo>
                  <a:pt x="0" y="104708"/>
                </a:lnTo>
                <a:lnTo>
                  <a:pt x="0" y="822739"/>
                </a:lnTo>
                <a:lnTo>
                  <a:pt x="3398" y="870992"/>
                </a:lnTo>
                <a:lnTo>
                  <a:pt x="12664" y="924713"/>
                </a:lnTo>
                <a:lnTo>
                  <a:pt x="26407" y="977467"/>
                </a:lnTo>
                <a:lnTo>
                  <a:pt x="43234" y="1022817"/>
                </a:lnTo>
                <a:lnTo>
                  <a:pt x="158581" y="1277270"/>
                </a:lnTo>
                <a:lnTo>
                  <a:pt x="172010" y="1321885"/>
                </a:lnTo>
                <a:lnTo>
                  <a:pt x="176486" y="1372638"/>
                </a:lnTo>
                <a:lnTo>
                  <a:pt x="172010" y="1423391"/>
                </a:lnTo>
                <a:lnTo>
                  <a:pt x="158581" y="1468007"/>
                </a:lnTo>
                <a:lnTo>
                  <a:pt x="43234" y="1722450"/>
                </a:lnTo>
                <a:lnTo>
                  <a:pt x="34637" y="1759571"/>
                </a:lnTo>
                <a:lnTo>
                  <a:pt x="43336" y="1789885"/>
                </a:lnTo>
                <a:lnTo>
                  <a:pt x="67353" y="1810324"/>
                </a:lnTo>
                <a:lnTo>
                  <a:pt x="104708" y="1817818"/>
                </a:lnTo>
                <a:lnTo>
                  <a:pt x="2683855" y="1817818"/>
                </a:lnTo>
                <a:lnTo>
                  <a:pt x="2728010" y="1810324"/>
                </a:lnTo>
                <a:lnTo>
                  <a:pt x="2770555" y="1789885"/>
                </a:lnTo>
                <a:lnTo>
                  <a:pt x="2806734" y="1759571"/>
                </a:lnTo>
                <a:lnTo>
                  <a:pt x="2831788" y="1722450"/>
                </a:lnTo>
                <a:lnTo>
                  <a:pt x="2947135" y="1468007"/>
                </a:lnTo>
                <a:lnTo>
                  <a:pt x="2960564" y="1423391"/>
                </a:lnTo>
                <a:lnTo>
                  <a:pt x="2965040" y="1372638"/>
                </a:lnTo>
                <a:lnTo>
                  <a:pt x="2960564" y="1321885"/>
                </a:lnTo>
                <a:lnTo>
                  <a:pt x="2947135" y="1277270"/>
                </a:lnTo>
                <a:lnTo>
                  <a:pt x="2788564" y="927448"/>
                </a:lnTo>
                <a:lnTo>
                  <a:pt x="2786909" y="927448"/>
                </a:lnTo>
                <a:lnTo>
                  <a:pt x="2786267" y="919219"/>
                </a:lnTo>
                <a:lnTo>
                  <a:pt x="2785741" y="896780"/>
                </a:lnTo>
                <a:lnTo>
                  <a:pt x="2785385" y="863497"/>
                </a:lnTo>
                <a:lnTo>
                  <a:pt x="2785255" y="822739"/>
                </a:lnTo>
                <a:lnTo>
                  <a:pt x="2785255" y="104708"/>
                </a:lnTo>
                <a:lnTo>
                  <a:pt x="2777027" y="63950"/>
                </a:lnTo>
                <a:lnTo>
                  <a:pt x="2754587" y="30667"/>
                </a:lnTo>
                <a:lnTo>
                  <a:pt x="2721304" y="8228"/>
                </a:lnTo>
                <a:lnTo>
                  <a:pt x="2680546" y="0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684" y="2846211"/>
            <a:ext cx="2965450" cy="1818005"/>
          </a:xfrm>
          <a:custGeom>
            <a:avLst/>
            <a:gdLst/>
            <a:ahLst/>
            <a:cxnLst/>
            <a:rect l="l" t="t" r="r" b="b"/>
            <a:pathLst>
              <a:path w="2965450" h="1818004">
                <a:moveTo>
                  <a:pt x="2680546" y="0"/>
                </a:moveTo>
                <a:lnTo>
                  <a:pt x="104708" y="0"/>
                </a:lnTo>
                <a:lnTo>
                  <a:pt x="63955" y="8228"/>
                </a:lnTo>
                <a:lnTo>
                  <a:pt x="30671" y="30667"/>
                </a:lnTo>
                <a:lnTo>
                  <a:pt x="8229" y="63950"/>
                </a:lnTo>
                <a:lnTo>
                  <a:pt x="0" y="104708"/>
                </a:lnTo>
                <a:lnTo>
                  <a:pt x="0" y="822739"/>
                </a:lnTo>
                <a:lnTo>
                  <a:pt x="3398" y="870992"/>
                </a:lnTo>
                <a:lnTo>
                  <a:pt x="12664" y="924713"/>
                </a:lnTo>
                <a:lnTo>
                  <a:pt x="26407" y="977467"/>
                </a:lnTo>
                <a:lnTo>
                  <a:pt x="43234" y="1022817"/>
                </a:lnTo>
                <a:lnTo>
                  <a:pt x="158581" y="1277270"/>
                </a:lnTo>
                <a:lnTo>
                  <a:pt x="172010" y="1321885"/>
                </a:lnTo>
                <a:lnTo>
                  <a:pt x="176486" y="1372638"/>
                </a:lnTo>
                <a:lnTo>
                  <a:pt x="172010" y="1423391"/>
                </a:lnTo>
                <a:lnTo>
                  <a:pt x="158581" y="1468007"/>
                </a:lnTo>
                <a:lnTo>
                  <a:pt x="43234" y="1722450"/>
                </a:lnTo>
                <a:lnTo>
                  <a:pt x="34637" y="1759571"/>
                </a:lnTo>
                <a:lnTo>
                  <a:pt x="43336" y="1789885"/>
                </a:lnTo>
                <a:lnTo>
                  <a:pt x="67353" y="1810324"/>
                </a:lnTo>
                <a:lnTo>
                  <a:pt x="104708" y="1817818"/>
                </a:lnTo>
                <a:lnTo>
                  <a:pt x="2683855" y="1817818"/>
                </a:lnTo>
                <a:lnTo>
                  <a:pt x="2728010" y="1810324"/>
                </a:lnTo>
                <a:lnTo>
                  <a:pt x="2770557" y="1789885"/>
                </a:lnTo>
                <a:lnTo>
                  <a:pt x="2806738" y="1759571"/>
                </a:lnTo>
                <a:lnTo>
                  <a:pt x="2831798" y="1722450"/>
                </a:lnTo>
                <a:lnTo>
                  <a:pt x="2947135" y="1468007"/>
                </a:lnTo>
                <a:lnTo>
                  <a:pt x="2960564" y="1423391"/>
                </a:lnTo>
                <a:lnTo>
                  <a:pt x="2965040" y="1372638"/>
                </a:lnTo>
                <a:lnTo>
                  <a:pt x="2960564" y="1321885"/>
                </a:lnTo>
                <a:lnTo>
                  <a:pt x="2947135" y="1277270"/>
                </a:lnTo>
                <a:lnTo>
                  <a:pt x="2788564" y="927448"/>
                </a:lnTo>
                <a:lnTo>
                  <a:pt x="2786909" y="927448"/>
                </a:lnTo>
                <a:lnTo>
                  <a:pt x="2786267" y="919219"/>
                </a:lnTo>
                <a:lnTo>
                  <a:pt x="2785741" y="896780"/>
                </a:lnTo>
                <a:lnTo>
                  <a:pt x="2785385" y="863497"/>
                </a:lnTo>
                <a:lnTo>
                  <a:pt x="2785255" y="822739"/>
                </a:lnTo>
                <a:lnTo>
                  <a:pt x="2785255" y="104708"/>
                </a:lnTo>
                <a:lnTo>
                  <a:pt x="2777027" y="63950"/>
                </a:lnTo>
                <a:lnTo>
                  <a:pt x="2754587" y="30667"/>
                </a:lnTo>
                <a:lnTo>
                  <a:pt x="2721304" y="8228"/>
                </a:lnTo>
                <a:lnTo>
                  <a:pt x="2680546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9324" y="2846211"/>
            <a:ext cx="2965450" cy="1818005"/>
          </a:xfrm>
          <a:custGeom>
            <a:avLst/>
            <a:gdLst/>
            <a:ahLst/>
            <a:cxnLst/>
            <a:rect l="l" t="t" r="r" b="b"/>
            <a:pathLst>
              <a:path w="2965450" h="1818004">
                <a:moveTo>
                  <a:pt x="2680546" y="0"/>
                </a:moveTo>
                <a:lnTo>
                  <a:pt x="104708" y="0"/>
                </a:lnTo>
                <a:lnTo>
                  <a:pt x="63955" y="8228"/>
                </a:lnTo>
                <a:lnTo>
                  <a:pt x="30671" y="30667"/>
                </a:lnTo>
                <a:lnTo>
                  <a:pt x="8229" y="63950"/>
                </a:lnTo>
                <a:lnTo>
                  <a:pt x="0" y="104708"/>
                </a:lnTo>
                <a:lnTo>
                  <a:pt x="0" y="822739"/>
                </a:lnTo>
                <a:lnTo>
                  <a:pt x="3398" y="870992"/>
                </a:lnTo>
                <a:lnTo>
                  <a:pt x="12664" y="924713"/>
                </a:lnTo>
                <a:lnTo>
                  <a:pt x="26407" y="977467"/>
                </a:lnTo>
                <a:lnTo>
                  <a:pt x="43234" y="1022817"/>
                </a:lnTo>
                <a:lnTo>
                  <a:pt x="158581" y="1277270"/>
                </a:lnTo>
                <a:lnTo>
                  <a:pt x="172010" y="1321885"/>
                </a:lnTo>
                <a:lnTo>
                  <a:pt x="176485" y="1372638"/>
                </a:lnTo>
                <a:lnTo>
                  <a:pt x="172006" y="1423391"/>
                </a:lnTo>
                <a:lnTo>
                  <a:pt x="158571" y="1468007"/>
                </a:lnTo>
                <a:lnTo>
                  <a:pt x="43234" y="1722450"/>
                </a:lnTo>
                <a:lnTo>
                  <a:pt x="34637" y="1759571"/>
                </a:lnTo>
                <a:lnTo>
                  <a:pt x="43336" y="1789885"/>
                </a:lnTo>
                <a:lnTo>
                  <a:pt x="67353" y="1810324"/>
                </a:lnTo>
                <a:lnTo>
                  <a:pt x="104708" y="1817818"/>
                </a:lnTo>
                <a:lnTo>
                  <a:pt x="2683855" y="1817818"/>
                </a:lnTo>
                <a:lnTo>
                  <a:pt x="2728010" y="1810324"/>
                </a:lnTo>
                <a:lnTo>
                  <a:pt x="2770555" y="1789885"/>
                </a:lnTo>
                <a:lnTo>
                  <a:pt x="2806734" y="1759571"/>
                </a:lnTo>
                <a:lnTo>
                  <a:pt x="2831788" y="1722450"/>
                </a:lnTo>
                <a:lnTo>
                  <a:pt x="2947135" y="1468007"/>
                </a:lnTo>
                <a:lnTo>
                  <a:pt x="2960564" y="1423391"/>
                </a:lnTo>
                <a:lnTo>
                  <a:pt x="2965040" y="1372638"/>
                </a:lnTo>
                <a:lnTo>
                  <a:pt x="2960564" y="1321885"/>
                </a:lnTo>
                <a:lnTo>
                  <a:pt x="2947135" y="1277270"/>
                </a:lnTo>
                <a:lnTo>
                  <a:pt x="2788564" y="927448"/>
                </a:lnTo>
                <a:lnTo>
                  <a:pt x="2786909" y="927448"/>
                </a:lnTo>
                <a:lnTo>
                  <a:pt x="2786267" y="919219"/>
                </a:lnTo>
                <a:lnTo>
                  <a:pt x="2785741" y="896780"/>
                </a:lnTo>
                <a:lnTo>
                  <a:pt x="2785385" y="863497"/>
                </a:lnTo>
                <a:lnTo>
                  <a:pt x="2785255" y="822739"/>
                </a:lnTo>
                <a:lnTo>
                  <a:pt x="2785255" y="104708"/>
                </a:lnTo>
                <a:lnTo>
                  <a:pt x="2777027" y="63950"/>
                </a:lnTo>
                <a:lnTo>
                  <a:pt x="2754587" y="30667"/>
                </a:lnTo>
                <a:lnTo>
                  <a:pt x="2721304" y="8228"/>
                </a:lnTo>
                <a:lnTo>
                  <a:pt x="2680546" y="0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0963" y="2846211"/>
            <a:ext cx="2965450" cy="1818005"/>
          </a:xfrm>
          <a:custGeom>
            <a:avLst/>
            <a:gdLst/>
            <a:ahLst/>
            <a:cxnLst/>
            <a:rect l="l" t="t" r="r" b="b"/>
            <a:pathLst>
              <a:path w="2965450" h="1818004">
                <a:moveTo>
                  <a:pt x="2680546" y="0"/>
                </a:moveTo>
                <a:lnTo>
                  <a:pt x="104708" y="0"/>
                </a:lnTo>
                <a:lnTo>
                  <a:pt x="63955" y="8228"/>
                </a:lnTo>
                <a:lnTo>
                  <a:pt x="30671" y="30667"/>
                </a:lnTo>
                <a:lnTo>
                  <a:pt x="8229" y="63950"/>
                </a:lnTo>
                <a:lnTo>
                  <a:pt x="0" y="104708"/>
                </a:lnTo>
                <a:lnTo>
                  <a:pt x="0" y="822739"/>
                </a:lnTo>
                <a:lnTo>
                  <a:pt x="3398" y="870992"/>
                </a:lnTo>
                <a:lnTo>
                  <a:pt x="12664" y="924713"/>
                </a:lnTo>
                <a:lnTo>
                  <a:pt x="26407" y="977467"/>
                </a:lnTo>
                <a:lnTo>
                  <a:pt x="43234" y="1022817"/>
                </a:lnTo>
                <a:lnTo>
                  <a:pt x="158581" y="1277270"/>
                </a:lnTo>
                <a:lnTo>
                  <a:pt x="172010" y="1321885"/>
                </a:lnTo>
                <a:lnTo>
                  <a:pt x="176486" y="1372638"/>
                </a:lnTo>
                <a:lnTo>
                  <a:pt x="172010" y="1423391"/>
                </a:lnTo>
                <a:lnTo>
                  <a:pt x="158581" y="1468007"/>
                </a:lnTo>
                <a:lnTo>
                  <a:pt x="43234" y="1722450"/>
                </a:lnTo>
                <a:lnTo>
                  <a:pt x="34637" y="1759571"/>
                </a:lnTo>
                <a:lnTo>
                  <a:pt x="43336" y="1789885"/>
                </a:lnTo>
                <a:lnTo>
                  <a:pt x="67353" y="1810324"/>
                </a:lnTo>
                <a:lnTo>
                  <a:pt x="104708" y="1817818"/>
                </a:lnTo>
                <a:lnTo>
                  <a:pt x="2683855" y="1817818"/>
                </a:lnTo>
                <a:lnTo>
                  <a:pt x="2728010" y="1810324"/>
                </a:lnTo>
                <a:lnTo>
                  <a:pt x="2770555" y="1789885"/>
                </a:lnTo>
                <a:lnTo>
                  <a:pt x="2806734" y="1759571"/>
                </a:lnTo>
                <a:lnTo>
                  <a:pt x="2831788" y="1722450"/>
                </a:lnTo>
                <a:lnTo>
                  <a:pt x="2947135" y="1468007"/>
                </a:lnTo>
                <a:lnTo>
                  <a:pt x="2960564" y="1423391"/>
                </a:lnTo>
                <a:lnTo>
                  <a:pt x="2965040" y="1372638"/>
                </a:lnTo>
                <a:lnTo>
                  <a:pt x="2960564" y="1321885"/>
                </a:lnTo>
                <a:lnTo>
                  <a:pt x="2947135" y="1277270"/>
                </a:lnTo>
                <a:lnTo>
                  <a:pt x="2788564" y="927448"/>
                </a:lnTo>
                <a:lnTo>
                  <a:pt x="2786909" y="927448"/>
                </a:lnTo>
                <a:lnTo>
                  <a:pt x="2786267" y="919219"/>
                </a:lnTo>
                <a:lnTo>
                  <a:pt x="2785741" y="896780"/>
                </a:lnTo>
                <a:lnTo>
                  <a:pt x="2785385" y="863497"/>
                </a:lnTo>
                <a:lnTo>
                  <a:pt x="2785255" y="822739"/>
                </a:lnTo>
                <a:lnTo>
                  <a:pt x="2785255" y="104708"/>
                </a:lnTo>
                <a:lnTo>
                  <a:pt x="2777027" y="63950"/>
                </a:lnTo>
                <a:lnTo>
                  <a:pt x="2754587" y="30667"/>
                </a:lnTo>
                <a:lnTo>
                  <a:pt x="2721304" y="8228"/>
                </a:lnTo>
                <a:lnTo>
                  <a:pt x="2680546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25" dirty="0"/>
              <a:t>КАК</a:t>
            </a:r>
            <a:r>
              <a:rPr spc="-715" dirty="0"/>
              <a:t> </a:t>
            </a:r>
            <a:r>
              <a:rPr spc="114" dirty="0"/>
              <a:t>ПРОХОДИТ</a:t>
            </a:r>
            <a:r>
              <a:rPr spc="-710" dirty="0"/>
              <a:t> </a:t>
            </a:r>
            <a:r>
              <a:rPr spc="195" dirty="0"/>
              <a:t>ПРОЦЕСС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56627" y="4899739"/>
            <a:ext cx="1640839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650" spc="85" dirty="0">
                <a:solidFill>
                  <a:srgbClr val="1D1D1D"/>
                </a:solidFill>
                <a:latin typeface="Tahoma"/>
                <a:cs typeface="Tahoma"/>
              </a:rPr>
              <a:t>Менеджер </a:t>
            </a:r>
            <a:r>
              <a:rPr sz="1650" spc="50" dirty="0">
                <a:solidFill>
                  <a:srgbClr val="1D1D1D"/>
                </a:solidFill>
                <a:latin typeface="Tahoma"/>
                <a:cs typeface="Tahoma"/>
              </a:rPr>
              <a:t>уточнит</a:t>
            </a:r>
            <a:r>
              <a:rPr sz="1650" spc="-2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50" dirty="0">
                <a:solidFill>
                  <a:srgbClr val="1D1D1D"/>
                </a:solidFill>
                <a:latin typeface="Tahoma"/>
                <a:cs typeface="Tahoma"/>
              </a:rPr>
              <a:t>детали </a:t>
            </a:r>
            <a:r>
              <a:rPr sz="1650" spc="55" dirty="0">
                <a:solidFill>
                  <a:srgbClr val="1D1D1D"/>
                </a:solidFill>
                <a:latin typeface="Tahoma"/>
                <a:cs typeface="Tahoma"/>
              </a:rPr>
              <a:t>и</a:t>
            </a:r>
            <a:r>
              <a:rPr sz="1650" spc="-5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55" dirty="0">
                <a:solidFill>
                  <a:srgbClr val="1D1D1D"/>
                </a:solidFill>
                <a:latin typeface="Tahoma"/>
                <a:cs typeface="Tahoma"/>
              </a:rPr>
              <a:t>сориентирует </a:t>
            </a:r>
            <a:r>
              <a:rPr sz="1650" spc="50" dirty="0">
                <a:solidFill>
                  <a:srgbClr val="1D1D1D"/>
                </a:solidFill>
                <a:latin typeface="Tahoma"/>
                <a:cs typeface="Tahoma"/>
              </a:rPr>
              <a:t>по</a:t>
            </a:r>
            <a:r>
              <a:rPr sz="1650" spc="-5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50" dirty="0">
                <a:solidFill>
                  <a:srgbClr val="1D1D1D"/>
                </a:solidFill>
                <a:latin typeface="Tahoma"/>
                <a:cs typeface="Tahoma"/>
              </a:rPr>
              <a:t>цене</a:t>
            </a:r>
            <a:endParaRPr sz="165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44405" y="2846211"/>
            <a:ext cx="2965040" cy="18178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98291" y="4899739"/>
            <a:ext cx="1336040" cy="57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650" dirty="0">
                <a:solidFill>
                  <a:srgbClr val="1D1D1D"/>
                </a:solidFill>
                <a:latin typeface="Tahoma"/>
                <a:cs typeface="Tahoma"/>
              </a:rPr>
              <a:t>на</a:t>
            </a:r>
            <a:r>
              <a:rPr sz="1650" spc="-1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70" dirty="0">
                <a:solidFill>
                  <a:srgbClr val="1D1D1D"/>
                </a:solidFill>
                <a:latin typeface="Tahoma"/>
                <a:cs typeface="Tahoma"/>
              </a:rPr>
              <a:t>сайте</a:t>
            </a:r>
            <a:r>
              <a:rPr sz="1650" spc="-1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30" dirty="0">
                <a:solidFill>
                  <a:srgbClr val="1D1D1D"/>
                </a:solidFill>
                <a:latin typeface="Tahoma"/>
                <a:cs typeface="Tahoma"/>
              </a:rPr>
              <a:t>или </a:t>
            </a:r>
            <a:r>
              <a:rPr sz="1650" spc="50" dirty="0">
                <a:solidFill>
                  <a:srgbClr val="1D1D1D"/>
                </a:solidFill>
                <a:latin typeface="Tahoma"/>
                <a:cs typeface="Tahoma"/>
              </a:rPr>
              <a:t>по</a:t>
            </a:r>
            <a:r>
              <a:rPr sz="1650" spc="-5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srgbClr val="1D1D1D"/>
                </a:solidFill>
                <a:latin typeface="Tahoma"/>
                <a:cs typeface="Tahoma"/>
              </a:rPr>
              <a:t>телефону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73299" y="4899739"/>
            <a:ext cx="2777490" cy="11144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50" spc="140" dirty="0">
                <a:solidFill>
                  <a:srgbClr val="1D1D1D"/>
                </a:solidFill>
                <a:latin typeface="Tahoma"/>
                <a:cs typeface="Tahoma"/>
              </a:rPr>
              <a:t>Мы</a:t>
            </a:r>
            <a:r>
              <a:rPr sz="1650" spc="-5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45" dirty="0">
                <a:solidFill>
                  <a:srgbClr val="1D1D1D"/>
                </a:solidFill>
                <a:latin typeface="Tahoma"/>
                <a:cs typeface="Tahoma"/>
              </a:rPr>
              <a:t>фиксируем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08300"/>
              </a:lnSpc>
            </a:pPr>
            <a:r>
              <a:rPr sz="1650" spc="95" dirty="0">
                <a:solidFill>
                  <a:srgbClr val="1D1D1D"/>
                </a:solidFill>
                <a:latin typeface="Tahoma"/>
                <a:cs typeface="Tahoma"/>
              </a:rPr>
              <a:t>все</a:t>
            </a:r>
            <a:r>
              <a:rPr sz="1650" spc="-5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50" dirty="0">
                <a:solidFill>
                  <a:srgbClr val="1D1D1D"/>
                </a:solidFill>
                <a:latin typeface="Tahoma"/>
                <a:cs typeface="Tahoma"/>
              </a:rPr>
              <a:t>наши</a:t>
            </a:r>
            <a:r>
              <a:rPr sz="1650" spc="-5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45" dirty="0">
                <a:solidFill>
                  <a:srgbClr val="1D1D1D"/>
                </a:solidFill>
                <a:latin typeface="Tahoma"/>
                <a:cs typeface="Tahoma"/>
              </a:rPr>
              <a:t>договоренности: </a:t>
            </a:r>
            <a:r>
              <a:rPr sz="1650" spc="60" dirty="0">
                <a:solidFill>
                  <a:srgbClr val="1D1D1D"/>
                </a:solidFill>
                <a:latin typeface="Tahoma"/>
                <a:cs typeface="Tahoma"/>
              </a:rPr>
              <a:t>сроки,</a:t>
            </a:r>
            <a:r>
              <a:rPr sz="1650" spc="-2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80" dirty="0">
                <a:solidFill>
                  <a:srgbClr val="1D1D1D"/>
                </a:solidFill>
                <a:latin typeface="Tahoma"/>
                <a:cs typeface="Tahoma"/>
              </a:rPr>
              <a:t>стоимость,</a:t>
            </a:r>
            <a:r>
              <a:rPr sz="1650" spc="-2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45" dirty="0">
                <a:solidFill>
                  <a:srgbClr val="1D1D1D"/>
                </a:solidFill>
                <a:latin typeface="Tahoma"/>
                <a:cs typeface="Tahoma"/>
              </a:rPr>
              <a:t>типы </a:t>
            </a:r>
            <a:r>
              <a:rPr sz="1650" spc="50" dirty="0">
                <a:solidFill>
                  <a:srgbClr val="1D1D1D"/>
                </a:solidFill>
                <a:latin typeface="Tahoma"/>
                <a:cs typeface="Tahoma"/>
              </a:rPr>
              <a:t>работ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31635" y="4899739"/>
            <a:ext cx="2553970" cy="165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1310">
              <a:lnSpc>
                <a:spcPct val="108300"/>
              </a:lnSpc>
              <a:spcBef>
                <a:spcPts val="100"/>
              </a:spcBef>
            </a:pPr>
            <a:r>
              <a:rPr sz="1650" spc="75" dirty="0">
                <a:solidFill>
                  <a:srgbClr val="1D1D1D"/>
                </a:solidFill>
                <a:latin typeface="Tahoma"/>
                <a:cs typeface="Tahoma"/>
              </a:rPr>
              <a:t>У</a:t>
            </a:r>
            <a:r>
              <a:rPr sz="1650" spc="-4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80" dirty="0">
                <a:solidFill>
                  <a:srgbClr val="1D1D1D"/>
                </a:solidFill>
                <a:latin typeface="Tahoma"/>
                <a:cs typeface="Tahoma"/>
              </a:rPr>
              <a:t>каждой</a:t>
            </a:r>
            <a:r>
              <a:rPr sz="1650" spc="-4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45" dirty="0">
                <a:solidFill>
                  <a:srgbClr val="1D1D1D"/>
                </a:solidFill>
                <a:latin typeface="Tahoma"/>
                <a:cs typeface="Tahoma"/>
              </a:rPr>
              <a:t>группы </a:t>
            </a:r>
            <a:r>
              <a:rPr sz="1650" spc="55" dirty="0">
                <a:solidFill>
                  <a:srgbClr val="1D1D1D"/>
                </a:solidFill>
                <a:latin typeface="Tahoma"/>
                <a:cs typeface="Tahoma"/>
              </a:rPr>
              <a:t>исполнителей</a:t>
            </a:r>
            <a:r>
              <a:rPr sz="1650" spc="-1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80" dirty="0">
                <a:solidFill>
                  <a:srgbClr val="1D1D1D"/>
                </a:solidFill>
                <a:latin typeface="Tahoma"/>
                <a:cs typeface="Tahoma"/>
              </a:rPr>
              <a:t>есть </a:t>
            </a:r>
            <a:r>
              <a:rPr sz="1650" spc="65" dirty="0">
                <a:solidFill>
                  <a:srgbClr val="1D1D1D"/>
                </a:solidFill>
                <a:latin typeface="Tahoma"/>
                <a:cs typeface="Tahoma"/>
              </a:rPr>
              <a:t>проектный</a:t>
            </a:r>
            <a:r>
              <a:rPr sz="1650" spc="-2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45" dirty="0">
                <a:solidFill>
                  <a:srgbClr val="1D1D1D"/>
                </a:solidFill>
                <a:latin typeface="Tahoma"/>
                <a:cs typeface="Tahoma"/>
              </a:rPr>
              <a:t>менеджер </a:t>
            </a:r>
            <a:r>
              <a:rPr sz="1650" spc="55" dirty="0">
                <a:solidFill>
                  <a:srgbClr val="1D1D1D"/>
                </a:solidFill>
                <a:latin typeface="Tahoma"/>
                <a:cs typeface="Tahoma"/>
              </a:rPr>
              <a:t>и</a:t>
            </a:r>
            <a:r>
              <a:rPr sz="1650" spc="-114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dirty="0">
                <a:solidFill>
                  <a:srgbClr val="1D1D1D"/>
                </a:solidFill>
                <a:latin typeface="Tahoma"/>
                <a:cs typeface="Tahoma"/>
              </a:rPr>
              <a:t>бригадир,</a:t>
            </a:r>
            <a:r>
              <a:rPr sz="1650" spc="-114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srgbClr val="1D1D1D"/>
                </a:solidFill>
                <a:latin typeface="Tahoma"/>
                <a:cs typeface="Tahoma"/>
              </a:rPr>
              <a:t>которые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08300"/>
              </a:lnSpc>
            </a:pPr>
            <a:r>
              <a:rPr sz="1650" dirty="0">
                <a:solidFill>
                  <a:srgbClr val="1D1D1D"/>
                </a:solidFill>
                <a:latin typeface="Tahoma"/>
                <a:cs typeface="Tahoma"/>
              </a:rPr>
              <a:t>полностью</a:t>
            </a:r>
            <a:r>
              <a:rPr sz="1650" spc="10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srgbClr val="1D1D1D"/>
                </a:solidFill>
                <a:latin typeface="Tahoma"/>
                <a:cs typeface="Tahoma"/>
              </a:rPr>
              <a:t>контролируют </a:t>
            </a:r>
            <a:r>
              <a:rPr sz="1650" spc="65" dirty="0">
                <a:solidFill>
                  <a:srgbClr val="1D1D1D"/>
                </a:solidFill>
                <a:latin typeface="Tahoma"/>
                <a:cs typeface="Tahoma"/>
              </a:rPr>
              <a:t>исполнение</a:t>
            </a:r>
            <a:r>
              <a:rPr sz="1650" spc="-4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50" dirty="0">
                <a:solidFill>
                  <a:srgbClr val="1D1D1D"/>
                </a:solidFill>
                <a:latin typeface="Tahoma"/>
                <a:cs typeface="Tahoma"/>
              </a:rPr>
              <a:t>работ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89971" y="4899739"/>
            <a:ext cx="2566670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650" dirty="0">
                <a:solidFill>
                  <a:srgbClr val="1D1D1D"/>
                </a:solidFill>
                <a:latin typeface="Tahoma"/>
                <a:cs typeface="Tahoma"/>
              </a:rPr>
              <a:t>Оплата</a:t>
            </a:r>
            <a:r>
              <a:rPr sz="1650" spc="21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55" dirty="0">
                <a:solidFill>
                  <a:srgbClr val="1D1D1D"/>
                </a:solidFill>
                <a:latin typeface="Tahoma"/>
                <a:cs typeface="Tahoma"/>
              </a:rPr>
              <a:t>происходит </a:t>
            </a:r>
            <a:r>
              <a:rPr sz="1650" spc="70" dirty="0">
                <a:solidFill>
                  <a:srgbClr val="1D1D1D"/>
                </a:solidFill>
                <a:latin typeface="Tahoma"/>
                <a:cs typeface="Tahoma"/>
              </a:rPr>
              <a:t>после</a:t>
            </a:r>
            <a:r>
              <a:rPr sz="1650" spc="-4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50" dirty="0">
                <a:solidFill>
                  <a:srgbClr val="1D1D1D"/>
                </a:solidFill>
                <a:latin typeface="Tahoma"/>
                <a:cs typeface="Tahoma"/>
              </a:rPr>
              <a:t>выполнения</a:t>
            </a:r>
            <a:r>
              <a:rPr sz="1650" spc="-4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60" dirty="0">
                <a:solidFill>
                  <a:srgbClr val="1D1D1D"/>
                </a:solidFill>
                <a:latin typeface="Tahoma"/>
                <a:cs typeface="Tahoma"/>
              </a:rPr>
              <a:t>услуг </a:t>
            </a:r>
            <a:r>
              <a:rPr sz="1650" spc="55" dirty="0">
                <a:solidFill>
                  <a:srgbClr val="1D1D1D"/>
                </a:solidFill>
                <a:latin typeface="Tahoma"/>
                <a:cs typeface="Tahoma"/>
              </a:rPr>
              <a:t>и</a:t>
            </a:r>
            <a:r>
              <a:rPr sz="1650" spc="-4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55" dirty="0">
                <a:solidFill>
                  <a:srgbClr val="1D1D1D"/>
                </a:solidFill>
                <a:latin typeface="Tahoma"/>
                <a:cs typeface="Tahoma"/>
              </a:rPr>
              <a:t>подписания</a:t>
            </a:r>
            <a:r>
              <a:rPr sz="1650" spc="-4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35" dirty="0">
                <a:solidFill>
                  <a:srgbClr val="1D1D1D"/>
                </a:solidFill>
                <a:latin typeface="Tahoma"/>
                <a:cs typeface="Tahoma"/>
              </a:rPr>
              <a:t>акта </a:t>
            </a:r>
            <a:r>
              <a:rPr sz="1650" spc="55" dirty="0">
                <a:solidFill>
                  <a:srgbClr val="1D1D1D"/>
                </a:solidFill>
                <a:latin typeface="Tahoma"/>
                <a:cs typeface="Tahoma"/>
              </a:rPr>
              <a:t>выполненных</a:t>
            </a:r>
            <a:r>
              <a:rPr sz="1650" spc="-1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40" dirty="0">
                <a:solidFill>
                  <a:srgbClr val="1D1D1D"/>
                </a:solidFill>
                <a:latin typeface="Tahoma"/>
                <a:cs typeface="Tahoma"/>
              </a:rPr>
              <a:t>работ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14963" y="4899739"/>
            <a:ext cx="2257425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650" spc="75" dirty="0">
                <a:solidFill>
                  <a:srgbClr val="1D1D1D"/>
                </a:solidFill>
                <a:latin typeface="Tahoma"/>
                <a:cs typeface="Tahoma"/>
              </a:rPr>
              <a:t>Наш</a:t>
            </a:r>
            <a:r>
              <a:rPr sz="1650" spc="-5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75" dirty="0">
                <a:solidFill>
                  <a:srgbClr val="1D1D1D"/>
                </a:solidFill>
                <a:latin typeface="Tahoma"/>
                <a:cs typeface="Tahoma"/>
              </a:rPr>
              <a:t>эксперт</a:t>
            </a:r>
            <a:r>
              <a:rPr sz="1650" spc="-5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60" dirty="0">
                <a:solidFill>
                  <a:srgbClr val="1D1D1D"/>
                </a:solidFill>
                <a:latin typeface="Tahoma"/>
                <a:cs typeface="Tahoma"/>
              </a:rPr>
              <a:t>приедет </a:t>
            </a:r>
            <a:r>
              <a:rPr sz="1650" dirty="0">
                <a:solidFill>
                  <a:srgbClr val="1D1D1D"/>
                </a:solidFill>
                <a:latin typeface="Tahoma"/>
                <a:cs typeface="Tahoma"/>
              </a:rPr>
              <a:t>на</a:t>
            </a:r>
            <a:r>
              <a:rPr sz="1650" spc="-2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60" dirty="0">
                <a:solidFill>
                  <a:srgbClr val="1D1D1D"/>
                </a:solidFill>
                <a:latin typeface="Tahoma"/>
                <a:cs typeface="Tahoma"/>
              </a:rPr>
              <a:t>ваш</a:t>
            </a:r>
            <a:r>
              <a:rPr sz="1650" spc="-2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70" dirty="0">
                <a:solidFill>
                  <a:srgbClr val="1D1D1D"/>
                </a:solidFill>
                <a:latin typeface="Tahoma"/>
                <a:cs typeface="Tahoma"/>
              </a:rPr>
              <a:t>объект</a:t>
            </a:r>
            <a:r>
              <a:rPr sz="1650" spc="-2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35" dirty="0">
                <a:solidFill>
                  <a:srgbClr val="1D1D1D"/>
                </a:solidFill>
                <a:latin typeface="Tahoma"/>
                <a:cs typeface="Tahoma"/>
              </a:rPr>
              <a:t>для </a:t>
            </a:r>
            <a:r>
              <a:rPr sz="1650" spc="50" dirty="0">
                <a:solidFill>
                  <a:srgbClr val="1D1D1D"/>
                </a:solidFill>
                <a:latin typeface="Tahoma"/>
                <a:cs typeface="Tahoma"/>
              </a:rPr>
              <a:t>подготовки</a:t>
            </a:r>
            <a:r>
              <a:rPr sz="1650" spc="-3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1650" spc="50" dirty="0">
                <a:solidFill>
                  <a:srgbClr val="1D1D1D"/>
                </a:solidFill>
                <a:latin typeface="Tahoma"/>
                <a:cs typeface="Tahoma"/>
              </a:rPr>
              <a:t>старта работ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1031" y="3920433"/>
            <a:ext cx="1470025" cy="58801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86690" marR="5080" indent="-174625">
              <a:lnSpc>
                <a:spcPct val="79400"/>
              </a:lnSpc>
              <a:spcBef>
                <a:spcPts val="615"/>
              </a:spcBef>
            </a:pPr>
            <a:r>
              <a:rPr sz="2050" spc="-10" dirty="0">
                <a:solidFill>
                  <a:srgbClr val="FFFFFF"/>
                </a:solidFill>
                <a:latin typeface="Verdana"/>
                <a:cs typeface="Verdana"/>
              </a:rPr>
              <a:t>ОСТАВЬТЕ </a:t>
            </a:r>
            <a:r>
              <a:rPr sz="2050" spc="55" dirty="0">
                <a:solidFill>
                  <a:srgbClr val="FFFFFF"/>
                </a:solidFill>
                <a:latin typeface="Verdana"/>
                <a:cs typeface="Verdana"/>
              </a:rPr>
              <a:t>ЗАЯВКУ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95547" y="3920433"/>
            <a:ext cx="1540510" cy="58801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93675" marR="5080" indent="-181610">
              <a:lnSpc>
                <a:spcPct val="79400"/>
              </a:lnSpc>
              <a:spcBef>
                <a:spcPts val="615"/>
              </a:spcBef>
            </a:pPr>
            <a:r>
              <a:rPr sz="2050" spc="-10" dirty="0">
                <a:solidFill>
                  <a:srgbClr val="FFFFFF"/>
                </a:solidFill>
                <a:latin typeface="Verdana"/>
                <a:cs typeface="Verdana"/>
              </a:rPr>
              <a:t>ОБРАТНЫЙ ЗВОНОК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90131" y="3920433"/>
            <a:ext cx="1985010" cy="58801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40029" marR="5080" indent="-227965">
              <a:lnSpc>
                <a:spcPct val="79400"/>
              </a:lnSpc>
              <a:spcBef>
                <a:spcPts val="615"/>
              </a:spcBef>
            </a:pPr>
            <a:r>
              <a:rPr sz="2050" spc="-10" dirty="0">
                <a:solidFill>
                  <a:srgbClr val="FFFFFF"/>
                </a:solidFill>
                <a:latin typeface="Verdana"/>
                <a:cs typeface="Verdana"/>
              </a:rPr>
              <a:t>ЗАКЛЮЧЕНИЕ ДОГОВОРА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870398" y="3920433"/>
            <a:ext cx="1540510" cy="58801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01930" marR="5080" indent="-189865">
              <a:lnSpc>
                <a:spcPct val="79400"/>
              </a:lnSpc>
              <a:spcBef>
                <a:spcPts val="615"/>
              </a:spcBef>
            </a:pPr>
            <a:r>
              <a:rPr sz="2050" spc="-10" dirty="0">
                <a:solidFill>
                  <a:srgbClr val="FFFFFF"/>
                </a:solidFill>
                <a:latin typeface="Verdana"/>
                <a:cs typeface="Verdana"/>
              </a:rPr>
              <a:t>КОНТРОЛЬ РАБОТЫ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120038" y="3920433"/>
            <a:ext cx="1156335" cy="58801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31445" marR="5080" indent="-119380">
              <a:lnSpc>
                <a:spcPct val="79400"/>
              </a:lnSpc>
              <a:spcBef>
                <a:spcPts val="615"/>
              </a:spcBef>
            </a:pPr>
            <a:r>
              <a:rPr sz="2050" spc="-10" dirty="0">
                <a:solidFill>
                  <a:srgbClr val="FFFFFF"/>
                </a:solidFill>
                <a:latin typeface="Verdana"/>
                <a:cs typeface="Verdana"/>
              </a:rPr>
              <a:t>ОПЛАТА </a:t>
            </a:r>
            <a:r>
              <a:rPr sz="2050" spc="65" dirty="0">
                <a:solidFill>
                  <a:srgbClr val="FFFFFF"/>
                </a:solidFill>
                <a:latin typeface="Verdana"/>
                <a:cs typeface="Verdana"/>
              </a:rPr>
              <a:t>УСЛУГ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65869" y="4044513"/>
            <a:ext cx="131635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70" dirty="0">
                <a:solidFill>
                  <a:srgbClr val="FFFFFF"/>
                </a:solidFill>
                <a:latin typeface="Verdana"/>
                <a:cs typeface="Verdana"/>
              </a:rPr>
              <a:t>ВСТРЕЧА</a:t>
            </a:r>
            <a:endParaRPr sz="205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7369488" y="376951"/>
            <a:ext cx="1631314" cy="265430"/>
            <a:chOff x="17369488" y="376951"/>
            <a:chExt cx="1631314" cy="265430"/>
          </a:xfrm>
        </p:grpSpPr>
        <p:sp>
          <p:nvSpPr>
            <p:cNvPr id="23" name="object 23"/>
            <p:cNvSpPr/>
            <p:nvPr/>
          </p:nvSpPr>
          <p:spPr>
            <a:xfrm>
              <a:off x="18175376" y="376954"/>
              <a:ext cx="825500" cy="265430"/>
            </a:xfrm>
            <a:custGeom>
              <a:avLst/>
              <a:gdLst/>
              <a:ahLst/>
              <a:cxnLst/>
              <a:rect l="l" t="t" r="r" b="b"/>
              <a:pathLst>
                <a:path w="825500" h="265430">
                  <a:moveTo>
                    <a:pt x="445058" y="0"/>
                  </a:moveTo>
                  <a:lnTo>
                    <a:pt x="383705" y="0"/>
                  </a:lnTo>
                  <a:lnTo>
                    <a:pt x="303987" y="215544"/>
                  </a:lnTo>
                  <a:lnTo>
                    <a:pt x="251129" y="69049"/>
                  </a:lnTo>
                  <a:lnTo>
                    <a:pt x="194652" y="69049"/>
                  </a:lnTo>
                  <a:lnTo>
                    <a:pt x="141058" y="215544"/>
                  </a:lnTo>
                  <a:lnTo>
                    <a:pt x="61341" y="0"/>
                  </a:lnTo>
                  <a:lnTo>
                    <a:pt x="0" y="0"/>
                  </a:lnTo>
                  <a:lnTo>
                    <a:pt x="99453" y="264871"/>
                  </a:lnTo>
                  <a:lnTo>
                    <a:pt x="182664" y="264871"/>
                  </a:lnTo>
                  <a:lnTo>
                    <a:pt x="222529" y="143217"/>
                  </a:lnTo>
                  <a:lnTo>
                    <a:pt x="262394" y="264871"/>
                  </a:lnTo>
                  <a:lnTo>
                    <a:pt x="345795" y="264871"/>
                  </a:lnTo>
                  <a:lnTo>
                    <a:pt x="445058" y="0"/>
                  </a:lnTo>
                  <a:close/>
                </a:path>
                <a:path w="825500" h="265430">
                  <a:moveTo>
                    <a:pt x="825373" y="101409"/>
                  </a:moveTo>
                  <a:lnTo>
                    <a:pt x="816965" y="62255"/>
                  </a:lnTo>
                  <a:lnTo>
                    <a:pt x="794321" y="29921"/>
                  </a:lnTo>
                  <a:lnTo>
                    <a:pt x="763066" y="9398"/>
                  </a:lnTo>
                  <a:lnTo>
                    <a:pt x="763066" y="101409"/>
                  </a:lnTo>
                  <a:lnTo>
                    <a:pt x="763066" y="163474"/>
                  </a:lnTo>
                  <a:lnTo>
                    <a:pt x="745172" y="204571"/>
                  </a:lnTo>
                  <a:lnTo>
                    <a:pt x="702119" y="221653"/>
                  </a:lnTo>
                  <a:lnTo>
                    <a:pt x="584669" y="221653"/>
                  </a:lnTo>
                  <a:lnTo>
                    <a:pt x="541604" y="204571"/>
                  </a:lnTo>
                  <a:lnTo>
                    <a:pt x="523709" y="163474"/>
                  </a:lnTo>
                  <a:lnTo>
                    <a:pt x="523709" y="101409"/>
                  </a:lnTo>
                  <a:lnTo>
                    <a:pt x="541604" y="60413"/>
                  </a:lnTo>
                  <a:lnTo>
                    <a:pt x="584669" y="43408"/>
                  </a:lnTo>
                  <a:lnTo>
                    <a:pt x="702119" y="43408"/>
                  </a:lnTo>
                  <a:lnTo>
                    <a:pt x="745172" y="60413"/>
                  </a:lnTo>
                  <a:lnTo>
                    <a:pt x="763066" y="101409"/>
                  </a:lnTo>
                  <a:lnTo>
                    <a:pt x="763066" y="9398"/>
                  </a:lnTo>
                  <a:lnTo>
                    <a:pt x="719150" y="12"/>
                  </a:lnTo>
                  <a:lnTo>
                    <a:pt x="567639" y="12"/>
                  </a:lnTo>
                  <a:lnTo>
                    <a:pt x="526427" y="8140"/>
                  </a:lnTo>
                  <a:lnTo>
                    <a:pt x="492467" y="29921"/>
                  </a:lnTo>
                  <a:lnTo>
                    <a:pt x="469823" y="62255"/>
                  </a:lnTo>
                  <a:lnTo>
                    <a:pt x="461416" y="101409"/>
                  </a:lnTo>
                  <a:lnTo>
                    <a:pt x="461416" y="163474"/>
                  </a:lnTo>
                  <a:lnTo>
                    <a:pt x="469404" y="202412"/>
                  </a:lnTo>
                  <a:lnTo>
                    <a:pt x="492417" y="235280"/>
                  </a:lnTo>
                  <a:lnTo>
                    <a:pt x="526834" y="257238"/>
                  </a:lnTo>
                  <a:lnTo>
                    <a:pt x="567639" y="264871"/>
                  </a:lnTo>
                  <a:lnTo>
                    <a:pt x="719124" y="264871"/>
                  </a:lnTo>
                  <a:lnTo>
                    <a:pt x="759929" y="257238"/>
                  </a:lnTo>
                  <a:lnTo>
                    <a:pt x="794359" y="235280"/>
                  </a:lnTo>
                  <a:lnTo>
                    <a:pt x="806030" y="221653"/>
                  </a:lnTo>
                  <a:lnTo>
                    <a:pt x="811136" y="214363"/>
                  </a:lnTo>
                  <a:lnTo>
                    <a:pt x="817359" y="202412"/>
                  </a:lnTo>
                  <a:lnTo>
                    <a:pt x="821817" y="189953"/>
                  </a:lnTo>
                  <a:lnTo>
                    <a:pt x="824484" y="176974"/>
                  </a:lnTo>
                  <a:lnTo>
                    <a:pt x="825373" y="163474"/>
                  </a:lnTo>
                  <a:lnTo>
                    <a:pt x="825373" y="101409"/>
                  </a:lnTo>
                  <a:close/>
                </a:path>
              </a:pathLst>
            </a:custGeom>
            <a:solidFill>
              <a:srgbClr val="FF9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69485" y="376954"/>
              <a:ext cx="767715" cy="265430"/>
            </a:xfrm>
            <a:custGeom>
              <a:avLst/>
              <a:gdLst/>
              <a:ahLst/>
              <a:cxnLst/>
              <a:rect l="l" t="t" r="r" b="b"/>
              <a:pathLst>
                <a:path w="767715" h="265430">
                  <a:moveTo>
                    <a:pt x="317741" y="0"/>
                  </a:moveTo>
                  <a:lnTo>
                    <a:pt x="255422" y="0"/>
                  </a:lnTo>
                  <a:lnTo>
                    <a:pt x="255422" y="198716"/>
                  </a:lnTo>
                  <a:lnTo>
                    <a:pt x="62699" y="0"/>
                  </a:lnTo>
                  <a:lnTo>
                    <a:pt x="0" y="0"/>
                  </a:lnTo>
                  <a:lnTo>
                    <a:pt x="0" y="264871"/>
                  </a:lnTo>
                  <a:lnTo>
                    <a:pt x="62699" y="264871"/>
                  </a:lnTo>
                  <a:lnTo>
                    <a:pt x="62699" y="67424"/>
                  </a:lnTo>
                  <a:lnTo>
                    <a:pt x="255422" y="264947"/>
                  </a:lnTo>
                  <a:lnTo>
                    <a:pt x="317741" y="264871"/>
                  </a:lnTo>
                  <a:lnTo>
                    <a:pt x="317741" y="0"/>
                  </a:lnTo>
                  <a:close/>
                </a:path>
                <a:path w="767715" h="265430">
                  <a:moveTo>
                    <a:pt x="422592" y="0"/>
                  </a:moveTo>
                  <a:lnTo>
                    <a:pt x="359892" y="0"/>
                  </a:lnTo>
                  <a:lnTo>
                    <a:pt x="359892" y="264871"/>
                  </a:lnTo>
                  <a:lnTo>
                    <a:pt x="422592" y="264871"/>
                  </a:lnTo>
                  <a:lnTo>
                    <a:pt x="422592" y="0"/>
                  </a:lnTo>
                  <a:close/>
                </a:path>
                <a:path w="767715" h="265430">
                  <a:moveTo>
                    <a:pt x="767600" y="228"/>
                  </a:moveTo>
                  <a:lnTo>
                    <a:pt x="461670" y="228"/>
                  </a:lnTo>
                  <a:lnTo>
                    <a:pt x="461670" y="43408"/>
                  </a:lnTo>
                  <a:lnTo>
                    <a:pt x="583577" y="43408"/>
                  </a:lnTo>
                  <a:lnTo>
                    <a:pt x="583577" y="264388"/>
                  </a:lnTo>
                  <a:lnTo>
                    <a:pt x="645693" y="264388"/>
                  </a:lnTo>
                  <a:lnTo>
                    <a:pt x="645693" y="43408"/>
                  </a:lnTo>
                  <a:lnTo>
                    <a:pt x="767600" y="43408"/>
                  </a:lnTo>
                  <a:lnTo>
                    <a:pt x="767600" y="228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19046418" y="376954"/>
            <a:ext cx="681355" cy="265430"/>
          </a:xfrm>
          <a:custGeom>
            <a:avLst/>
            <a:gdLst/>
            <a:ahLst/>
            <a:cxnLst/>
            <a:rect l="l" t="t" r="r" b="b"/>
            <a:pathLst>
              <a:path w="681355" h="265430">
                <a:moveTo>
                  <a:pt x="318681" y="91808"/>
                </a:moveTo>
                <a:lnTo>
                  <a:pt x="305739" y="45897"/>
                </a:lnTo>
                <a:lnTo>
                  <a:pt x="303987" y="43421"/>
                </a:lnTo>
                <a:lnTo>
                  <a:pt x="298665" y="35877"/>
                </a:lnTo>
                <a:lnTo>
                  <a:pt x="259295" y="6959"/>
                </a:lnTo>
                <a:lnTo>
                  <a:pt x="256387" y="6007"/>
                </a:lnTo>
                <a:lnTo>
                  <a:pt x="256387" y="91808"/>
                </a:lnTo>
                <a:lnTo>
                  <a:pt x="255447" y="101434"/>
                </a:lnTo>
                <a:lnTo>
                  <a:pt x="224917" y="136804"/>
                </a:lnTo>
                <a:lnTo>
                  <a:pt x="205498" y="140385"/>
                </a:lnTo>
                <a:lnTo>
                  <a:pt x="62306" y="140385"/>
                </a:lnTo>
                <a:lnTo>
                  <a:pt x="62306" y="43421"/>
                </a:lnTo>
                <a:lnTo>
                  <a:pt x="205498" y="43421"/>
                </a:lnTo>
                <a:lnTo>
                  <a:pt x="241376" y="57632"/>
                </a:lnTo>
                <a:lnTo>
                  <a:pt x="256387" y="91808"/>
                </a:lnTo>
                <a:lnTo>
                  <a:pt x="256387" y="6007"/>
                </a:lnTo>
                <a:lnTo>
                  <a:pt x="247510" y="3098"/>
                </a:lnTo>
                <a:lnTo>
                  <a:pt x="235254" y="774"/>
                </a:lnTo>
                <a:lnTo>
                  <a:pt x="222516" y="0"/>
                </a:lnTo>
                <a:lnTo>
                  <a:pt x="0" y="0"/>
                </a:lnTo>
                <a:lnTo>
                  <a:pt x="0" y="264871"/>
                </a:lnTo>
                <a:lnTo>
                  <a:pt x="62306" y="264871"/>
                </a:lnTo>
                <a:lnTo>
                  <a:pt x="62306" y="183603"/>
                </a:lnTo>
                <a:lnTo>
                  <a:pt x="162534" y="183603"/>
                </a:lnTo>
                <a:lnTo>
                  <a:pt x="242646" y="264871"/>
                </a:lnTo>
                <a:lnTo>
                  <a:pt x="314439" y="264871"/>
                </a:lnTo>
                <a:lnTo>
                  <a:pt x="234302" y="183603"/>
                </a:lnTo>
                <a:lnTo>
                  <a:pt x="233934" y="183222"/>
                </a:lnTo>
                <a:lnTo>
                  <a:pt x="276885" y="167627"/>
                </a:lnTo>
                <a:lnTo>
                  <a:pt x="303847" y="140385"/>
                </a:lnTo>
                <a:lnTo>
                  <a:pt x="307467" y="134747"/>
                </a:lnTo>
                <a:lnTo>
                  <a:pt x="312369" y="124548"/>
                </a:lnTo>
                <a:lnTo>
                  <a:pt x="315887" y="113982"/>
                </a:lnTo>
                <a:lnTo>
                  <a:pt x="317982" y="103073"/>
                </a:lnTo>
                <a:lnTo>
                  <a:pt x="318681" y="91808"/>
                </a:lnTo>
                <a:close/>
              </a:path>
              <a:path w="681355" h="265430">
                <a:moveTo>
                  <a:pt x="680732" y="264871"/>
                </a:moveTo>
                <a:lnTo>
                  <a:pt x="561721" y="122821"/>
                </a:lnTo>
                <a:lnTo>
                  <a:pt x="680339" y="0"/>
                </a:lnTo>
                <a:lnTo>
                  <a:pt x="615708" y="0"/>
                </a:lnTo>
                <a:lnTo>
                  <a:pt x="421640" y="196342"/>
                </a:lnTo>
                <a:lnTo>
                  <a:pt x="421640" y="0"/>
                </a:lnTo>
                <a:lnTo>
                  <a:pt x="359321" y="0"/>
                </a:lnTo>
                <a:lnTo>
                  <a:pt x="359321" y="264871"/>
                </a:lnTo>
                <a:lnTo>
                  <a:pt x="423951" y="264871"/>
                </a:lnTo>
                <a:lnTo>
                  <a:pt x="520890" y="164020"/>
                </a:lnTo>
                <a:lnTo>
                  <a:pt x="605637" y="264871"/>
                </a:lnTo>
                <a:lnTo>
                  <a:pt x="680732" y="264871"/>
                </a:lnTo>
                <a:close/>
              </a:path>
            </a:pathLst>
          </a:custGeom>
          <a:solidFill>
            <a:srgbClr val="FF9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004720" y="376951"/>
            <a:ext cx="318770" cy="265430"/>
          </a:xfrm>
          <a:custGeom>
            <a:avLst/>
            <a:gdLst/>
            <a:ahLst/>
            <a:cxnLst/>
            <a:rect l="l" t="t" r="r" b="b"/>
            <a:pathLst>
              <a:path w="318769" h="265430">
                <a:moveTo>
                  <a:pt x="318503" y="0"/>
                </a:moveTo>
                <a:lnTo>
                  <a:pt x="255803" y="0"/>
                </a:lnTo>
                <a:lnTo>
                  <a:pt x="255803" y="221637"/>
                </a:lnTo>
                <a:lnTo>
                  <a:pt x="123451" y="221637"/>
                </a:lnTo>
                <a:lnTo>
                  <a:pt x="80500" y="204559"/>
                </a:lnTo>
                <a:lnTo>
                  <a:pt x="62689" y="163460"/>
                </a:lnTo>
                <a:lnTo>
                  <a:pt x="62689" y="0"/>
                </a:lnTo>
                <a:lnTo>
                  <a:pt x="0" y="0"/>
                </a:lnTo>
                <a:lnTo>
                  <a:pt x="0" y="163471"/>
                </a:lnTo>
                <a:lnTo>
                  <a:pt x="531" y="173609"/>
                </a:lnTo>
                <a:lnTo>
                  <a:pt x="13115" y="211763"/>
                </a:lnTo>
                <a:lnTo>
                  <a:pt x="38699" y="241485"/>
                </a:lnTo>
                <a:lnTo>
                  <a:pt x="75317" y="260299"/>
                </a:lnTo>
                <a:lnTo>
                  <a:pt x="106614" y="264871"/>
                </a:lnTo>
                <a:lnTo>
                  <a:pt x="318503" y="264871"/>
                </a:lnTo>
                <a:lnTo>
                  <a:pt x="318503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13445" y="3099682"/>
            <a:ext cx="585470" cy="584200"/>
          </a:xfrm>
          <a:custGeom>
            <a:avLst/>
            <a:gdLst/>
            <a:ahLst/>
            <a:cxnLst/>
            <a:rect l="l" t="t" r="r" b="b"/>
            <a:pathLst>
              <a:path w="585469" h="584200">
                <a:moveTo>
                  <a:pt x="359892" y="137223"/>
                </a:moveTo>
                <a:lnTo>
                  <a:pt x="342607" y="108750"/>
                </a:lnTo>
                <a:lnTo>
                  <a:pt x="342607" y="130416"/>
                </a:lnTo>
                <a:lnTo>
                  <a:pt x="342049" y="135509"/>
                </a:lnTo>
                <a:lnTo>
                  <a:pt x="291122" y="186537"/>
                </a:lnTo>
                <a:lnTo>
                  <a:pt x="283019" y="194564"/>
                </a:lnTo>
                <a:lnTo>
                  <a:pt x="279539" y="196316"/>
                </a:lnTo>
                <a:lnTo>
                  <a:pt x="277698" y="196138"/>
                </a:lnTo>
                <a:lnTo>
                  <a:pt x="275539" y="195922"/>
                </a:lnTo>
                <a:lnTo>
                  <a:pt x="271157" y="196138"/>
                </a:lnTo>
                <a:lnTo>
                  <a:pt x="267868" y="194386"/>
                </a:lnTo>
                <a:lnTo>
                  <a:pt x="259130" y="185712"/>
                </a:lnTo>
                <a:lnTo>
                  <a:pt x="253136" y="179857"/>
                </a:lnTo>
                <a:lnTo>
                  <a:pt x="243205" y="169633"/>
                </a:lnTo>
                <a:lnTo>
                  <a:pt x="243027" y="164642"/>
                </a:lnTo>
                <a:lnTo>
                  <a:pt x="250012" y="157822"/>
                </a:lnTo>
                <a:lnTo>
                  <a:pt x="254939" y="158076"/>
                </a:lnTo>
                <a:lnTo>
                  <a:pt x="261264" y="163804"/>
                </a:lnTo>
                <a:lnTo>
                  <a:pt x="263017" y="165760"/>
                </a:lnTo>
                <a:lnTo>
                  <a:pt x="264922" y="167627"/>
                </a:lnTo>
                <a:lnTo>
                  <a:pt x="270383" y="171818"/>
                </a:lnTo>
                <a:lnTo>
                  <a:pt x="275526" y="173202"/>
                </a:lnTo>
                <a:lnTo>
                  <a:pt x="280670" y="171805"/>
                </a:lnTo>
                <a:lnTo>
                  <a:pt x="286067" y="167627"/>
                </a:lnTo>
                <a:lnTo>
                  <a:pt x="295897" y="157822"/>
                </a:lnTo>
                <a:lnTo>
                  <a:pt x="300266" y="153441"/>
                </a:lnTo>
                <a:lnTo>
                  <a:pt x="324040" y="129667"/>
                </a:lnTo>
                <a:lnTo>
                  <a:pt x="324815" y="128828"/>
                </a:lnTo>
                <a:lnTo>
                  <a:pt x="330327" y="123609"/>
                </a:lnTo>
                <a:lnTo>
                  <a:pt x="335661" y="123164"/>
                </a:lnTo>
                <a:lnTo>
                  <a:pt x="342607" y="130416"/>
                </a:lnTo>
                <a:lnTo>
                  <a:pt x="342607" y="108750"/>
                </a:lnTo>
                <a:lnTo>
                  <a:pt x="340880" y="107937"/>
                </a:lnTo>
                <a:lnTo>
                  <a:pt x="333324" y="106629"/>
                </a:lnTo>
                <a:lnTo>
                  <a:pt x="326288" y="107556"/>
                </a:lnTo>
                <a:lnTo>
                  <a:pt x="288074" y="141020"/>
                </a:lnTo>
                <a:lnTo>
                  <a:pt x="276656" y="152654"/>
                </a:lnTo>
                <a:lnTo>
                  <a:pt x="274726" y="153441"/>
                </a:lnTo>
                <a:lnTo>
                  <a:pt x="266839" y="144132"/>
                </a:lnTo>
                <a:lnTo>
                  <a:pt x="260311" y="141643"/>
                </a:lnTo>
                <a:lnTo>
                  <a:pt x="252920" y="141465"/>
                </a:lnTo>
                <a:lnTo>
                  <a:pt x="245554" y="142328"/>
                </a:lnTo>
                <a:lnTo>
                  <a:pt x="238785" y="145249"/>
                </a:lnTo>
                <a:lnTo>
                  <a:pt x="233121" y="149936"/>
                </a:lnTo>
                <a:lnTo>
                  <a:pt x="229069" y="156108"/>
                </a:lnTo>
                <a:lnTo>
                  <a:pt x="226745" y="163766"/>
                </a:lnTo>
                <a:lnTo>
                  <a:pt x="226783" y="171157"/>
                </a:lnTo>
                <a:lnTo>
                  <a:pt x="254228" y="205232"/>
                </a:lnTo>
                <a:lnTo>
                  <a:pt x="275691" y="213741"/>
                </a:lnTo>
                <a:lnTo>
                  <a:pt x="287007" y="211531"/>
                </a:lnTo>
                <a:lnTo>
                  <a:pt x="324485" y="177850"/>
                </a:lnTo>
                <a:lnTo>
                  <a:pt x="357403" y="144602"/>
                </a:lnTo>
                <a:lnTo>
                  <a:pt x="359892" y="137223"/>
                </a:lnTo>
                <a:close/>
              </a:path>
              <a:path w="585469" h="584200">
                <a:moveTo>
                  <a:pt x="400342" y="373608"/>
                </a:moveTo>
                <a:lnTo>
                  <a:pt x="400011" y="363397"/>
                </a:lnTo>
                <a:lnTo>
                  <a:pt x="396113" y="360235"/>
                </a:lnTo>
                <a:lnTo>
                  <a:pt x="196202" y="360159"/>
                </a:lnTo>
                <a:lnTo>
                  <a:pt x="190055" y="360299"/>
                </a:lnTo>
                <a:lnTo>
                  <a:pt x="185559" y="365442"/>
                </a:lnTo>
                <a:lnTo>
                  <a:pt x="184569" y="368376"/>
                </a:lnTo>
                <a:lnTo>
                  <a:pt x="187909" y="375945"/>
                </a:lnTo>
                <a:lnTo>
                  <a:pt x="191198" y="377355"/>
                </a:lnTo>
                <a:lnTo>
                  <a:pt x="292785" y="377317"/>
                </a:lnTo>
                <a:lnTo>
                  <a:pt x="396176" y="377304"/>
                </a:lnTo>
                <a:lnTo>
                  <a:pt x="400342" y="373608"/>
                </a:lnTo>
                <a:close/>
              </a:path>
              <a:path w="585469" h="584200">
                <a:moveTo>
                  <a:pt x="400342" y="322491"/>
                </a:moveTo>
                <a:lnTo>
                  <a:pt x="399973" y="311848"/>
                </a:lnTo>
                <a:lnTo>
                  <a:pt x="396036" y="308775"/>
                </a:lnTo>
                <a:lnTo>
                  <a:pt x="189509" y="308775"/>
                </a:lnTo>
                <a:lnTo>
                  <a:pt x="185610" y="311734"/>
                </a:lnTo>
                <a:lnTo>
                  <a:pt x="185254" y="322364"/>
                </a:lnTo>
                <a:lnTo>
                  <a:pt x="189420" y="325843"/>
                </a:lnTo>
                <a:lnTo>
                  <a:pt x="292176" y="325856"/>
                </a:lnTo>
                <a:lnTo>
                  <a:pt x="396240" y="325843"/>
                </a:lnTo>
                <a:lnTo>
                  <a:pt x="400342" y="322491"/>
                </a:lnTo>
                <a:close/>
              </a:path>
              <a:path w="585469" h="584200">
                <a:moveTo>
                  <a:pt x="402475" y="160312"/>
                </a:moveTo>
                <a:lnTo>
                  <a:pt x="394106" y="117741"/>
                </a:lnTo>
                <a:lnTo>
                  <a:pt x="385203" y="104635"/>
                </a:lnTo>
                <a:lnTo>
                  <a:pt x="385203" y="161632"/>
                </a:lnTo>
                <a:lnTo>
                  <a:pt x="377444" y="197497"/>
                </a:lnTo>
                <a:lnTo>
                  <a:pt x="357632" y="226237"/>
                </a:lnTo>
                <a:lnTo>
                  <a:pt x="328409" y="245452"/>
                </a:lnTo>
                <a:lnTo>
                  <a:pt x="292455" y="252742"/>
                </a:lnTo>
                <a:lnTo>
                  <a:pt x="256489" y="245211"/>
                </a:lnTo>
                <a:lnTo>
                  <a:pt x="227101" y="225069"/>
                </a:lnTo>
                <a:lnTo>
                  <a:pt x="207327" y="195402"/>
                </a:lnTo>
                <a:lnTo>
                  <a:pt x="200190" y="159270"/>
                </a:lnTo>
                <a:lnTo>
                  <a:pt x="207772" y="123596"/>
                </a:lnTo>
                <a:lnTo>
                  <a:pt x="227990" y="94361"/>
                </a:lnTo>
                <a:lnTo>
                  <a:pt x="257695" y="74663"/>
                </a:lnTo>
                <a:lnTo>
                  <a:pt x="293738" y="67589"/>
                </a:lnTo>
                <a:lnTo>
                  <a:pt x="329615" y="75196"/>
                </a:lnTo>
                <a:lnTo>
                  <a:pt x="358940" y="95465"/>
                </a:lnTo>
                <a:lnTo>
                  <a:pt x="378536" y="125310"/>
                </a:lnTo>
                <a:lnTo>
                  <a:pt x="385203" y="161632"/>
                </a:lnTo>
                <a:lnTo>
                  <a:pt x="385203" y="104635"/>
                </a:lnTo>
                <a:lnTo>
                  <a:pt x="370166" y="82486"/>
                </a:lnTo>
                <a:lnTo>
                  <a:pt x="347840" y="67589"/>
                </a:lnTo>
                <a:lnTo>
                  <a:pt x="334441" y="58635"/>
                </a:lnTo>
                <a:lnTo>
                  <a:pt x="290677" y="50279"/>
                </a:lnTo>
                <a:lnTo>
                  <a:pt x="249555" y="59334"/>
                </a:lnTo>
                <a:lnTo>
                  <a:pt x="214744" y="83172"/>
                </a:lnTo>
                <a:lnTo>
                  <a:pt x="190969" y="118960"/>
                </a:lnTo>
                <a:lnTo>
                  <a:pt x="182994" y="163830"/>
                </a:lnTo>
                <a:lnTo>
                  <a:pt x="192519" y="204660"/>
                </a:lnTo>
                <a:lnTo>
                  <a:pt x="216331" y="238620"/>
                </a:lnTo>
                <a:lnTo>
                  <a:pt x="251282" y="261734"/>
                </a:lnTo>
                <a:lnTo>
                  <a:pt x="294220" y="270002"/>
                </a:lnTo>
                <a:lnTo>
                  <a:pt x="336181" y="260997"/>
                </a:lnTo>
                <a:lnTo>
                  <a:pt x="348221" y="252742"/>
                </a:lnTo>
                <a:lnTo>
                  <a:pt x="370636" y="237337"/>
                </a:lnTo>
                <a:lnTo>
                  <a:pt x="393954" y="202590"/>
                </a:lnTo>
                <a:lnTo>
                  <a:pt x="402475" y="160312"/>
                </a:lnTo>
                <a:close/>
              </a:path>
              <a:path w="585469" h="584200">
                <a:moveTo>
                  <a:pt x="585393" y="71120"/>
                </a:moveTo>
                <a:lnTo>
                  <a:pt x="582841" y="63500"/>
                </a:lnTo>
                <a:lnTo>
                  <a:pt x="579602" y="57150"/>
                </a:lnTo>
                <a:lnTo>
                  <a:pt x="576237" y="52070"/>
                </a:lnTo>
                <a:lnTo>
                  <a:pt x="575398" y="50800"/>
                </a:lnTo>
                <a:lnTo>
                  <a:pt x="569988" y="45720"/>
                </a:lnTo>
                <a:lnTo>
                  <a:pt x="563816" y="40640"/>
                </a:lnTo>
                <a:lnTo>
                  <a:pt x="557237" y="38100"/>
                </a:lnTo>
                <a:lnTo>
                  <a:pt x="550227" y="35560"/>
                </a:lnTo>
                <a:lnTo>
                  <a:pt x="453517" y="35560"/>
                </a:lnTo>
                <a:lnTo>
                  <a:pt x="452056" y="34290"/>
                </a:lnTo>
                <a:lnTo>
                  <a:pt x="450900" y="30480"/>
                </a:lnTo>
                <a:lnTo>
                  <a:pt x="444563" y="17780"/>
                </a:lnTo>
                <a:lnTo>
                  <a:pt x="443382" y="16510"/>
                </a:lnTo>
                <a:lnTo>
                  <a:pt x="435737" y="8280"/>
                </a:lnTo>
                <a:lnTo>
                  <a:pt x="435737" y="410210"/>
                </a:lnTo>
                <a:lnTo>
                  <a:pt x="434619" y="412750"/>
                </a:lnTo>
                <a:lnTo>
                  <a:pt x="374408" y="412750"/>
                </a:lnTo>
                <a:lnTo>
                  <a:pt x="319887" y="411480"/>
                </a:lnTo>
                <a:lnTo>
                  <a:pt x="265366" y="411480"/>
                </a:lnTo>
                <a:lnTo>
                  <a:pt x="210845" y="412750"/>
                </a:lnTo>
                <a:lnTo>
                  <a:pt x="150850" y="412750"/>
                </a:lnTo>
                <a:lnTo>
                  <a:pt x="149847" y="410210"/>
                </a:lnTo>
                <a:lnTo>
                  <a:pt x="149974" y="314960"/>
                </a:lnTo>
                <a:lnTo>
                  <a:pt x="150075" y="160020"/>
                </a:lnTo>
                <a:lnTo>
                  <a:pt x="149644" y="153670"/>
                </a:lnTo>
                <a:lnTo>
                  <a:pt x="146392" y="149860"/>
                </a:lnTo>
                <a:lnTo>
                  <a:pt x="137185" y="149860"/>
                </a:lnTo>
                <a:lnTo>
                  <a:pt x="133324" y="152400"/>
                </a:lnTo>
                <a:lnTo>
                  <a:pt x="132664" y="160020"/>
                </a:lnTo>
                <a:lnTo>
                  <a:pt x="132791" y="162560"/>
                </a:lnTo>
                <a:lnTo>
                  <a:pt x="132816" y="327660"/>
                </a:lnTo>
                <a:lnTo>
                  <a:pt x="132930" y="411480"/>
                </a:lnTo>
                <a:lnTo>
                  <a:pt x="131724" y="412750"/>
                </a:lnTo>
                <a:lnTo>
                  <a:pt x="109524" y="411480"/>
                </a:lnTo>
                <a:lnTo>
                  <a:pt x="75234" y="411480"/>
                </a:lnTo>
                <a:lnTo>
                  <a:pt x="58089" y="412750"/>
                </a:lnTo>
                <a:lnTo>
                  <a:pt x="52209" y="412750"/>
                </a:lnTo>
                <a:lnTo>
                  <a:pt x="51485" y="410210"/>
                </a:lnTo>
                <a:lnTo>
                  <a:pt x="51600" y="100330"/>
                </a:lnTo>
                <a:lnTo>
                  <a:pt x="51777" y="95250"/>
                </a:lnTo>
                <a:lnTo>
                  <a:pt x="51384" y="87630"/>
                </a:lnTo>
                <a:lnTo>
                  <a:pt x="52730" y="86360"/>
                </a:lnTo>
                <a:lnTo>
                  <a:pt x="132067" y="86360"/>
                </a:lnTo>
                <a:lnTo>
                  <a:pt x="132880" y="87630"/>
                </a:lnTo>
                <a:lnTo>
                  <a:pt x="132778" y="95250"/>
                </a:lnTo>
                <a:lnTo>
                  <a:pt x="132740" y="110490"/>
                </a:lnTo>
                <a:lnTo>
                  <a:pt x="133019" y="124460"/>
                </a:lnTo>
                <a:lnTo>
                  <a:pt x="139103" y="128270"/>
                </a:lnTo>
                <a:lnTo>
                  <a:pt x="149288" y="124460"/>
                </a:lnTo>
                <a:lnTo>
                  <a:pt x="150101" y="120650"/>
                </a:lnTo>
                <a:lnTo>
                  <a:pt x="150037" y="86360"/>
                </a:lnTo>
                <a:lnTo>
                  <a:pt x="150025" y="52070"/>
                </a:lnTo>
                <a:lnTo>
                  <a:pt x="150025" y="38100"/>
                </a:lnTo>
                <a:lnTo>
                  <a:pt x="151396" y="31750"/>
                </a:lnTo>
                <a:lnTo>
                  <a:pt x="161366" y="20320"/>
                </a:lnTo>
                <a:lnTo>
                  <a:pt x="168236" y="16510"/>
                </a:lnTo>
                <a:lnTo>
                  <a:pt x="409346" y="16510"/>
                </a:lnTo>
                <a:lnTo>
                  <a:pt x="435571" y="45720"/>
                </a:lnTo>
                <a:lnTo>
                  <a:pt x="435622" y="356870"/>
                </a:lnTo>
                <a:lnTo>
                  <a:pt x="435737" y="410210"/>
                </a:lnTo>
                <a:lnTo>
                  <a:pt x="435737" y="8280"/>
                </a:lnTo>
                <a:lnTo>
                  <a:pt x="435127" y="7620"/>
                </a:lnTo>
                <a:lnTo>
                  <a:pt x="422935" y="1270"/>
                </a:lnTo>
                <a:lnTo>
                  <a:pt x="408330" y="0"/>
                </a:lnTo>
                <a:lnTo>
                  <a:pt x="176949" y="0"/>
                </a:lnTo>
                <a:lnTo>
                  <a:pt x="140830" y="17780"/>
                </a:lnTo>
                <a:lnTo>
                  <a:pt x="133769" y="34290"/>
                </a:lnTo>
                <a:lnTo>
                  <a:pt x="131597" y="35560"/>
                </a:lnTo>
                <a:lnTo>
                  <a:pt x="45148" y="35560"/>
                </a:lnTo>
                <a:lnTo>
                  <a:pt x="27698" y="38100"/>
                </a:lnTo>
                <a:lnTo>
                  <a:pt x="13309" y="48260"/>
                </a:lnTo>
                <a:lnTo>
                  <a:pt x="3543" y="62230"/>
                </a:lnTo>
                <a:lnTo>
                  <a:pt x="0" y="80010"/>
                </a:lnTo>
                <a:lnTo>
                  <a:pt x="139" y="116840"/>
                </a:lnTo>
                <a:lnTo>
                  <a:pt x="241" y="417830"/>
                </a:lnTo>
                <a:lnTo>
                  <a:pt x="3505" y="436880"/>
                </a:lnTo>
                <a:lnTo>
                  <a:pt x="12738" y="450850"/>
                </a:lnTo>
                <a:lnTo>
                  <a:pt x="27178" y="459740"/>
                </a:lnTo>
                <a:lnTo>
                  <a:pt x="45999" y="463550"/>
                </a:lnTo>
                <a:lnTo>
                  <a:pt x="232511" y="463550"/>
                </a:lnTo>
                <a:lnTo>
                  <a:pt x="233756" y="464820"/>
                </a:lnTo>
                <a:lnTo>
                  <a:pt x="233540" y="469900"/>
                </a:lnTo>
                <a:lnTo>
                  <a:pt x="233349" y="476250"/>
                </a:lnTo>
                <a:lnTo>
                  <a:pt x="233349" y="492760"/>
                </a:lnTo>
                <a:lnTo>
                  <a:pt x="233540" y="497840"/>
                </a:lnTo>
                <a:lnTo>
                  <a:pt x="233794" y="502920"/>
                </a:lnTo>
                <a:lnTo>
                  <a:pt x="232651" y="505460"/>
                </a:lnTo>
                <a:lnTo>
                  <a:pt x="227215" y="505460"/>
                </a:lnTo>
                <a:lnTo>
                  <a:pt x="211467" y="510540"/>
                </a:lnTo>
                <a:lnTo>
                  <a:pt x="183934" y="544830"/>
                </a:lnTo>
                <a:lnTo>
                  <a:pt x="182460" y="562610"/>
                </a:lnTo>
                <a:lnTo>
                  <a:pt x="182626" y="566420"/>
                </a:lnTo>
                <a:lnTo>
                  <a:pt x="183248" y="574040"/>
                </a:lnTo>
                <a:lnTo>
                  <a:pt x="183832" y="580390"/>
                </a:lnTo>
                <a:lnTo>
                  <a:pt x="188709" y="582930"/>
                </a:lnTo>
                <a:lnTo>
                  <a:pt x="193332" y="584200"/>
                </a:lnTo>
                <a:lnTo>
                  <a:pt x="393357" y="584200"/>
                </a:lnTo>
                <a:lnTo>
                  <a:pt x="401281" y="580390"/>
                </a:lnTo>
                <a:lnTo>
                  <a:pt x="403301" y="574040"/>
                </a:lnTo>
                <a:lnTo>
                  <a:pt x="402996" y="567690"/>
                </a:lnTo>
                <a:lnTo>
                  <a:pt x="402869" y="565150"/>
                </a:lnTo>
                <a:lnTo>
                  <a:pt x="402640" y="557530"/>
                </a:lnTo>
                <a:lnTo>
                  <a:pt x="385584" y="518185"/>
                </a:lnTo>
                <a:lnTo>
                  <a:pt x="385584" y="567690"/>
                </a:lnTo>
                <a:lnTo>
                  <a:pt x="201028" y="567690"/>
                </a:lnTo>
                <a:lnTo>
                  <a:pt x="200164" y="566420"/>
                </a:lnTo>
                <a:lnTo>
                  <a:pt x="200113" y="565150"/>
                </a:lnTo>
                <a:lnTo>
                  <a:pt x="200190" y="557530"/>
                </a:lnTo>
                <a:lnTo>
                  <a:pt x="219354" y="524510"/>
                </a:lnTo>
                <a:lnTo>
                  <a:pt x="224637" y="523240"/>
                </a:lnTo>
                <a:lnTo>
                  <a:pt x="355053" y="523240"/>
                </a:lnTo>
                <a:lnTo>
                  <a:pt x="385394" y="553720"/>
                </a:lnTo>
                <a:lnTo>
                  <a:pt x="385584" y="567690"/>
                </a:lnTo>
                <a:lnTo>
                  <a:pt x="385584" y="518185"/>
                </a:lnTo>
                <a:lnTo>
                  <a:pt x="382587" y="515620"/>
                </a:lnTo>
                <a:lnTo>
                  <a:pt x="371678" y="509270"/>
                </a:lnTo>
                <a:lnTo>
                  <a:pt x="358673" y="505460"/>
                </a:lnTo>
                <a:lnTo>
                  <a:pt x="353631" y="505460"/>
                </a:lnTo>
                <a:lnTo>
                  <a:pt x="351650" y="504190"/>
                </a:lnTo>
                <a:lnTo>
                  <a:pt x="352310" y="491490"/>
                </a:lnTo>
                <a:lnTo>
                  <a:pt x="352247" y="476250"/>
                </a:lnTo>
                <a:lnTo>
                  <a:pt x="351993" y="468630"/>
                </a:lnTo>
                <a:lnTo>
                  <a:pt x="351840" y="464820"/>
                </a:lnTo>
                <a:lnTo>
                  <a:pt x="352894" y="463550"/>
                </a:lnTo>
                <a:lnTo>
                  <a:pt x="458444" y="463550"/>
                </a:lnTo>
                <a:lnTo>
                  <a:pt x="462203" y="461010"/>
                </a:lnTo>
                <a:lnTo>
                  <a:pt x="461975" y="449580"/>
                </a:lnTo>
                <a:lnTo>
                  <a:pt x="459498" y="447040"/>
                </a:lnTo>
                <a:lnTo>
                  <a:pt x="452310" y="445770"/>
                </a:lnTo>
                <a:lnTo>
                  <a:pt x="449618" y="447040"/>
                </a:lnTo>
                <a:lnTo>
                  <a:pt x="334987" y="446684"/>
                </a:lnTo>
                <a:lnTo>
                  <a:pt x="334987" y="464820"/>
                </a:lnTo>
                <a:lnTo>
                  <a:pt x="334899" y="468630"/>
                </a:lnTo>
                <a:lnTo>
                  <a:pt x="334848" y="497840"/>
                </a:lnTo>
                <a:lnTo>
                  <a:pt x="334937" y="504190"/>
                </a:lnTo>
                <a:lnTo>
                  <a:pt x="333590" y="505460"/>
                </a:lnTo>
                <a:lnTo>
                  <a:pt x="251688" y="505460"/>
                </a:lnTo>
                <a:lnTo>
                  <a:pt x="250621" y="504190"/>
                </a:lnTo>
                <a:lnTo>
                  <a:pt x="250736" y="497840"/>
                </a:lnTo>
                <a:lnTo>
                  <a:pt x="250634" y="464820"/>
                </a:lnTo>
                <a:lnTo>
                  <a:pt x="251891" y="463550"/>
                </a:lnTo>
                <a:lnTo>
                  <a:pt x="333743" y="463550"/>
                </a:lnTo>
                <a:lnTo>
                  <a:pt x="334987" y="464820"/>
                </a:lnTo>
                <a:lnTo>
                  <a:pt x="334987" y="446684"/>
                </a:lnTo>
                <a:lnTo>
                  <a:pt x="47498" y="445770"/>
                </a:lnTo>
                <a:lnTo>
                  <a:pt x="17322" y="416560"/>
                </a:lnTo>
                <a:lnTo>
                  <a:pt x="17322" y="82550"/>
                </a:lnTo>
                <a:lnTo>
                  <a:pt x="19240" y="69850"/>
                </a:lnTo>
                <a:lnTo>
                  <a:pt x="24892" y="59690"/>
                </a:lnTo>
                <a:lnTo>
                  <a:pt x="34150" y="54610"/>
                </a:lnTo>
                <a:lnTo>
                  <a:pt x="46875" y="52070"/>
                </a:lnTo>
                <a:lnTo>
                  <a:pt x="131775" y="52070"/>
                </a:lnTo>
                <a:lnTo>
                  <a:pt x="132956" y="53340"/>
                </a:lnTo>
                <a:lnTo>
                  <a:pt x="132702" y="69850"/>
                </a:lnTo>
                <a:lnTo>
                  <a:pt x="39687" y="69850"/>
                </a:lnTo>
                <a:lnTo>
                  <a:pt x="34480" y="74930"/>
                </a:lnTo>
                <a:lnTo>
                  <a:pt x="34493" y="424180"/>
                </a:lnTo>
                <a:lnTo>
                  <a:pt x="39751" y="429260"/>
                </a:lnTo>
                <a:lnTo>
                  <a:pt x="545896" y="429260"/>
                </a:lnTo>
                <a:lnTo>
                  <a:pt x="551078" y="424180"/>
                </a:lnTo>
                <a:lnTo>
                  <a:pt x="551078" y="412750"/>
                </a:lnTo>
                <a:lnTo>
                  <a:pt x="551091" y="86360"/>
                </a:lnTo>
                <a:lnTo>
                  <a:pt x="551091" y="74930"/>
                </a:lnTo>
                <a:lnTo>
                  <a:pt x="545985" y="69850"/>
                </a:lnTo>
                <a:lnTo>
                  <a:pt x="534085" y="69850"/>
                </a:lnTo>
                <a:lnTo>
                  <a:pt x="534085" y="87630"/>
                </a:lnTo>
                <a:lnTo>
                  <a:pt x="534035" y="410210"/>
                </a:lnTo>
                <a:lnTo>
                  <a:pt x="533400" y="412750"/>
                </a:lnTo>
                <a:lnTo>
                  <a:pt x="511530" y="411480"/>
                </a:lnTo>
                <a:lnTo>
                  <a:pt x="476402" y="411480"/>
                </a:lnTo>
                <a:lnTo>
                  <a:pt x="453656" y="412750"/>
                </a:lnTo>
                <a:lnTo>
                  <a:pt x="452666" y="410210"/>
                </a:lnTo>
                <a:lnTo>
                  <a:pt x="452780" y="356870"/>
                </a:lnTo>
                <a:lnTo>
                  <a:pt x="452602" y="87630"/>
                </a:lnTo>
                <a:lnTo>
                  <a:pt x="453834" y="86360"/>
                </a:lnTo>
                <a:lnTo>
                  <a:pt x="532701" y="86360"/>
                </a:lnTo>
                <a:lnTo>
                  <a:pt x="534085" y="87630"/>
                </a:lnTo>
                <a:lnTo>
                  <a:pt x="534085" y="69850"/>
                </a:lnTo>
                <a:lnTo>
                  <a:pt x="454088" y="69850"/>
                </a:lnTo>
                <a:lnTo>
                  <a:pt x="452501" y="68580"/>
                </a:lnTo>
                <a:lnTo>
                  <a:pt x="452958" y="52070"/>
                </a:lnTo>
                <a:lnTo>
                  <a:pt x="539203" y="52070"/>
                </a:lnTo>
                <a:lnTo>
                  <a:pt x="551535" y="54610"/>
                </a:lnTo>
                <a:lnTo>
                  <a:pt x="560654" y="59690"/>
                </a:lnTo>
                <a:lnTo>
                  <a:pt x="566305" y="68580"/>
                </a:lnTo>
                <a:lnTo>
                  <a:pt x="568248" y="81280"/>
                </a:lnTo>
                <a:lnTo>
                  <a:pt x="568248" y="419100"/>
                </a:lnTo>
                <a:lnTo>
                  <a:pt x="566305" y="430530"/>
                </a:lnTo>
                <a:lnTo>
                  <a:pt x="560743" y="438150"/>
                </a:lnTo>
                <a:lnTo>
                  <a:pt x="551992" y="444500"/>
                </a:lnTo>
                <a:lnTo>
                  <a:pt x="528891" y="447040"/>
                </a:lnTo>
                <a:lnTo>
                  <a:pt x="505752" y="445770"/>
                </a:lnTo>
                <a:lnTo>
                  <a:pt x="494182" y="447040"/>
                </a:lnTo>
                <a:lnTo>
                  <a:pt x="488734" y="447040"/>
                </a:lnTo>
                <a:lnTo>
                  <a:pt x="485063" y="449580"/>
                </a:lnTo>
                <a:lnTo>
                  <a:pt x="484784" y="459740"/>
                </a:lnTo>
                <a:lnTo>
                  <a:pt x="488886" y="463550"/>
                </a:lnTo>
                <a:lnTo>
                  <a:pt x="542188" y="463550"/>
                </a:lnTo>
                <a:lnTo>
                  <a:pt x="556653" y="461010"/>
                </a:lnTo>
                <a:lnTo>
                  <a:pt x="569023" y="454660"/>
                </a:lnTo>
                <a:lnTo>
                  <a:pt x="578510" y="443230"/>
                </a:lnTo>
                <a:lnTo>
                  <a:pt x="584327" y="430530"/>
                </a:lnTo>
                <a:lnTo>
                  <a:pt x="584492" y="429260"/>
                </a:lnTo>
                <a:lnTo>
                  <a:pt x="585025" y="429260"/>
                </a:lnTo>
                <a:lnTo>
                  <a:pt x="585393" y="427990"/>
                </a:lnTo>
                <a:lnTo>
                  <a:pt x="585393" y="71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5269140" y="3098713"/>
            <a:ext cx="391160" cy="585470"/>
            <a:chOff x="5269140" y="3098713"/>
            <a:chExt cx="391160" cy="585470"/>
          </a:xfrm>
        </p:grpSpPr>
        <p:sp>
          <p:nvSpPr>
            <p:cNvPr id="29" name="object 29"/>
            <p:cNvSpPr/>
            <p:nvPr/>
          </p:nvSpPr>
          <p:spPr>
            <a:xfrm>
              <a:off x="5269140" y="3098713"/>
              <a:ext cx="361315" cy="585470"/>
            </a:xfrm>
            <a:custGeom>
              <a:avLst/>
              <a:gdLst/>
              <a:ahLst/>
              <a:cxnLst/>
              <a:rect l="l" t="t" r="r" b="b"/>
              <a:pathLst>
                <a:path w="361314" h="585470">
                  <a:moveTo>
                    <a:pt x="271342" y="0"/>
                  </a:moveTo>
                  <a:lnTo>
                    <a:pt x="50762" y="0"/>
                  </a:lnTo>
                  <a:lnTo>
                    <a:pt x="31759" y="4167"/>
                  </a:lnTo>
                  <a:lnTo>
                    <a:pt x="15545" y="15295"/>
                  </a:lnTo>
                  <a:lnTo>
                    <a:pt x="4249" y="31342"/>
                  </a:lnTo>
                  <a:lnTo>
                    <a:pt x="0" y="50270"/>
                  </a:lnTo>
                  <a:lnTo>
                    <a:pt x="41" y="534276"/>
                  </a:lnTo>
                  <a:lnTo>
                    <a:pt x="19485" y="573184"/>
                  </a:lnTo>
                  <a:lnTo>
                    <a:pt x="44522" y="585081"/>
                  </a:lnTo>
                  <a:lnTo>
                    <a:pt x="278829" y="585081"/>
                  </a:lnTo>
                  <a:lnTo>
                    <a:pt x="279708" y="584212"/>
                  </a:lnTo>
                  <a:lnTo>
                    <a:pt x="296394" y="578411"/>
                  </a:lnTo>
                  <a:lnTo>
                    <a:pt x="310440" y="566732"/>
                  </a:lnTo>
                  <a:lnTo>
                    <a:pt x="320199" y="550170"/>
                  </a:lnTo>
                  <a:lnTo>
                    <a:pt x="323529" y="529795"/>
                  </a:lnTo>
                  <a:lnTo>
                    <a:pt x="323258" y="512514"/>
                  </a:lnTo>
                  <a:lnTo>
                    <a:pt x="323319" y="457200"/>
                  </a:lnTo>
                  <a:lnTo>
                    <a:pt x="324042" y="455085"/>
                  </a:lnTo>
                  <a:lnTo>
                    <a:pt x="333445" y="451337"/>
                  </a:lnTo>
                  <a:lnTo>
                    <a:pt x="338293" y="447190"/>
                  </a:lnTo>
                  <a:lnTo>
                    <a:pt x="342869" y="442897"/>
                  </a:lnTo>
                  <a:lnTo>
                    <a:pt x="355818" y="426157"/>
                  </a:lnTo>
                  <a:lnTo>
                    <a:pt x="361126" y="407679"/>
                  </a:lnTo>
                  <a:lnTo>
                    <a:pt x="357789" y="388882"/>
                  </a:lnTo>
                  <a:lnTo>
                    <a:pt x="344806" y="371182"/>
                  </a:lnTo>
                  <a:lnTo>
                    <a:pt x="335086" y="361936"/>
                  </a:lnTo>
                  <a:lnTo>
                    <a:pt x="306755" y="333288"/>
                  </a:lnTo>
                  <a:lnTo>
                    <a:pt x="295494" y="325350"/>
                  </a:lnTo>
                  <a:lnTo>
                    <a:pt x="283517" y="322778"/>
                  </a:lnTo>
                  <a:lnTo>
                    <a:pt x="271583" y="325557"/>
                  </a:lnTo>
                  <a:lnTo>
                    <a:pt x="260452" y="333675"/>
                  </a:lnTo>
                  <a:lnTo>
                    <a:pt x="243894" y="350453"/>
                  </a:lnTo>
                  <a:lnTo>
                    <a:pt x="233354" y="362533"/>
                  </a:lnTo>
                  <a:lnTo>
                    <a:pt x="227972" y="364083"/>
                  </a:lnTo>
                  <a:lnTo>
                    <a:pt x="183808" y="343268"/>
                  </a:lnTo>
                  <a:lnTo>
                    <a:pt x="163492" y="308137"/>
                  </a:lnTo>
                  <a:lnTo>
                    <a:pt x="161806" y="300472"/>
                  </a:lnTo>
                  <a:lnTo>
                    <a:pt x="162581" y="294546"/>
                  </a:lnTo>
                  <a:lnTo>
                    <a:pt x="175794" y="282918"/>
                  </a:lnTo>
                  <a:lnTo>
                    <a:pt x="182415" y="276617"/>
                  </a:lnTo>
                  <a:lnTo>
                    <a:pt x="203890" y="242382"/>
                  </a:lnTo>
                  <a:lnTo>
                    <a:pt x="168154" y="194399"/>
                  </a:lnTo>
                  <a:lnTo>
                    <a:pt x="132334" y="161854"/>
                  </a:lnTo>
                  <a:lnTo>
                    <a:pt x="122420" y="159485"/>
                  </a:lnTo>
                  <a:lnTo>
                    <a:pt x="112302" y="160688"/>
                  </a:lnTo>
                  <a:lnTo>
                    <a:pt x="76417" y="196279"/>
                  </a:lnTo>
                  <a:lnTo>
                    <a:pt x="64509" y="249104"/>
                  </a:lnTo>
                  <a:lnTo>
                    <a:pt x="66720" y="269142"/>
                  </a:lnTo>
                  <a:lnTo>
                    <a:pt x="83181" y="318149"/>
                  </a:lnTo>
                  <a:lnTo>
                    <a:pt x="116238" y="369798"/>
                  </a:lnTo>
                  <a:lnTo>
                    <a:pt x="152999" y="407866"/>
                  </a:lnTo>
                  <a:lnTo>
                    <a:pt x="188299" y="433107"/>
                  </a:lnTo>
                  <a:lnTo>
                    <a:pt x="213689" y="445295"/>
                  </a:lnTo>
                  <a:lnTo>
                    <a:pt x="218820" y="443630"/>
                  </a:lnTo>
                  <a:lnTo>
                    <a:pt x="223511" y="433798"/>
                  </a:lnTo>
                  <a:lnTo>
                    <a:pt x="221396" y="428667"/>
                  </a:lnTo>
                  <a:lnTo>
                    <a:pt x="215333" y="426028"/>
                  </a:lnTo>
                  <a:lnTo>
                    <a:pt x="194729" y="415491"/>
                  </a:lnTo>
                  <a:lnTo>
                    <a:pt x="158358" y="387974"/>
                  </a:lnTo>
                  <a:lnTo>
                    <a:pt x="121664" y="346154"/>
                  </a:lnTo>
                  <a:lnTo>
                    <a:pt x="91478" y="289779"/>
                  </a:lnTo>
                  <a:lnTo>
                    <a:pt x="83383" y="236674"/>
                  </a:lnTo>
                  <a:lnTo>
                    <a:pt x="87386" y="217091"/>
                  </a:lnTo>
                  <a:lnTo>
                    <a:pt x="96338" y="199210"/>
                  </a:lnTo>
                  <a:lnTo>
                    <a:pt x="110551" y="183219"/>
                  </a:lnTo>
                  <a:lnTo>
                    <a:pt x="118383" y="176298"/>
                  </a:lnTo>
                  <a:lnTo>
                    <a:pt x="123744" y="176350"/>
                  </a:lnTo>
                  <a:lnTo>
                    <a:pt x="178444" y="231029"/>
                  </a:lnTo>
                  <a:lnTo>
                    <a:pt x="156717" y="275312"/>
                  </a:lnTo>
                  <a:lnTo>
                    <a:pt x="146686" y="286169"/>
                  </a:lnTo>
                  <a:lnTo>
                    <a:pt x="143849" y="289917"/>
                  </a:lnTo>
                  <a:lnTo>
                    <a:pt x="143754" y="295100"/>
                  </a:lnTo>
                  <a:lnTo>
                    <a:pt x="144036" y="303276"/>
                  </a:lnTo>
                  <a:lnTo>
                    <a:pt x="164226" y="349489"/>
                  </a:lnTo>
                  <a:lnTo>
                    <a:pt x="204828" y="377336"/>
                  </a:lnTo>
                  <a:lnTo>
                    <a:pt x="236097" y="383066"/>
                  </a:lnTo>
                  <a:lnTo>
                    <a:pt x="239898" y="381307"/>
                  </a:lnTo>
                  <a:lnTo>
                    <a:pt x="280661" y="339738"/>
                  </a:lnTo>
                  <a:lnTo>
                    <a:pt x="286933" y="339665"/>
                  </a:lnTo>
                  <a:lnTo>
                    <a:pt x="334576" y="387276"/>
                  </a:lnTo>
                  <a:lnTo>
                    <a:pt x="340343" y="395131"/>
                  </a:lnTo>
                  <a:lnTo>
                    <a:pt x="342747" y="403475"/>
                  </a:lnTo>
                  <a:lnTo>
                    <a:pt x="341795" y="412121"/>
                  </a:lnTo>
                  <a:lnTo>
                    <a:pt x="309460" y="440620"/>
                  </a:lnTo>
                  <a:lnTo>
                    <a:pt x="297446" y="442300"/>
                  </a:lnTo>
                  <a:lnTo>
                    <a:pt x="287452" y="442290"/>
                  </a:lnTo>
                  <a:lnTo>
                    <a:pt x="277505" y="441631"/>
                  </a:lnTo>
                  <a:lnTo>
                    <a:pt x="267577" y="440723"/>
                  </a:lnTo>
                  <a:lnTo>
                    <a:pt x="252400" y="439672"/>
                  </a:lnTo>
                  <a:lnTo>
                    <a:pt x="248327" y="443693"/>
                  </a:lnTo>
                  <a:lnTo>
                    <a:pt x="247887" y="452761"/>
                  </a:lnTo>
                  <a:lnTo>
                    <a:pt x="251772" y="457535"/>
                  </a:lnTo>
                  <a:lnTo>
                    <a:pt x="267228" y="459465"/>
                  </a:lnTo>
                  <a:lnTo>
                    <a:pt x="278138" y="460555"/>
                  </a:lnTo>
                  <a:lnTo>
                    <a:pt x="289079" y="461022"/>
                  </a:lnTo>
                  <a:lnTo>
                    <a:pt x="300064" y="460509"/>
                  </a:lnTo>
                  <a:lnTo>
                    <a:pt x="304105" y="460101"/>
                  </a:lnTo>
                  <a:lnTo>
                    <a:pt x="305257" y="461336"/>
                  </a:lnTo>
                  <a:lnTo>
                    <a:pt x="305121" y="530549"/>
                  </a:lnTo>
                  <a:lnTo>
                    <a:pt x="283189" y="564096"/>
                  </a:lnTo>
                  <a:lnTo>
                    <a:pt x="268588" y="566789"/>
                  </a:lnTo>
                  <a:lnTo>
                    <a:pt x="55443" y="566789"/>
                  </a:lnTo>
                  <a:lnTo>
                    <a:pt x="20921" y="544727"/>
                  </a:lnTo>
                  <a:lnTo>
                    <a:pt x="18219" y="56951"/>
                  </a:lnTo>
                  <a:lnTo>
                    <a:pt x="20844" y="40607"/>
                  </a:lnTo>
                  <a:lnTo>
                    <a:pt x="28424" y="28416"/>
                  </a:lnTo>
                  <a:lnTo>
                    <a:pt x="40537" y="20794"/>
                  </a:lnTo>
                  <a:lnTo>
                    <a:pt x="56762" y="18156"/>
                  </a:lnTo>
                  <a:lnTo>
                    <a:pt x="266484" y="18166"/>
                  </a:lnTo>
                  <a:lnTo>
                    <a:pt x="302522" y="40536"/>
                  </a:lnTo>
                  <a:lnTo>
                    <a:pt x="305153" y="119985"/>
                  </a:lnTo>
                  <a:lnTo>
                    <a:pt x="308493" y="124257"/>
                  </a:lnTo>
                  <a:lnTo>
                    <a:pt x="319738" y="124394"/>
                  </a:lnTo>
                  <a:lnTo>
                    <a:pt x="323403" y="120017"/>
                  </a:lnTo>
                  <a:lnTo>
                    <a:pt x="323382" y="51946"/>
                  </a:lnTo>
                  <a:lnTo>
                    <a:pt x="319169" y="31867"/>
                  </a:lnTo>
                  <a:lnTo>
                    <a:pt x="307905" y="15339"/>
                  </a:lnTo>
                  <a:lnTo>
                    <a:pt x="291369" y="4129"/>
                  </a:lnTo>
                  <a:lnTo>
                    <a:pt x="271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3542" y="3233452"/>
              <a:ext cx="166392" cy="16711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364962" y="3142036"/>
              <a:ext cx="132080" cy="503555"/>
            </a:xfrm>
            <a:custGeom>
              <a:avLst/>
              <a:gdLst/>
              <a:ahLst/>
              <a:cxnLst/>
              <a:rect l="l" t="t" r="r" b="b"/>
              <a:pathLst>
                <a:path w="132079" h="503554">
                  <a:moveTo>
                    <a:pt x="88798" y="499287"/>
                  </a:moveTo>
                  <a:lnTo>
                    <a:pt x="88544" y="488670"/>
                  </a:lnTo>
                  <a:lnTo>
                    <a:pt x="84416" y="484835"/>
                  </a:lnTo>
                  <a:lnTo>
                    <a:pt x="65481" y="484619"/>
                  </a:lnTo>
                  <a:lnTo>
                    <a:pt x="47218" y="484797"/>
                  </a:lnTo>
                  <a:lnTo>
                    <a:pt x="42862" y="489000"/>
                  </a:lnTo>
                  <a:lnTo>
                    <a:pt x="42570" y="498906"/>
                  </a:lnTo>
                  <a:lnTo>
                    <a:pt x="46520" y="502894"/>
                  </a:lnTo>
                  <a:lnTo>
                    <a:pt x="56845" y="503339"/>
                  </a:lnTo>
                  <a:lnTo>
                    <a:pt x="61429" y="503186"/>
                  </a:lnTo>
                  <a:lnTo>
                    <a:pt x="66001" y="503148"/>
                  </a:lnTo>
                  <a:lnTo>
                    <a:pt x="70192" y="503148"/>
                  </a:lnTo>
                  <a:lnTo>
                    <a:pt x="74383" y="503250"/>
                  </a:lnTo>
                  <a:lnTo>
                    <a:pt x="84861" y="502945"/>
                  </a:lnTo>
                  <a:lnTo>
                    <a:pt x="88798" y="499287"/>
                  </a:lnTo>
                  <a:close/>
                </a:path>
                <a:path w="132079" h="503554">
                  <a:moveTo>
                    <a:pt x="131521" y="14693"/>
                  </a:moveTo>
                  <a:lnTo>
                    <a:pt x="131381" y="3403"/>
                  </a:lnTo>
                  <a:lnTo>
                    <a:pt x="127139" y="12"/>
                  </a:lnTo>
                  <a:lnTo>
                    <a:pt x="4445" y="0"/>
                  </a:lnTo>
                  <a:lnTo>
                    <a:pt x="317" y="3429"/>
                  </a:lnTo>
                  <a:lnTo>
                    <a:pt x="0" y="14554"/>
                  </a:lnTo>
                  <a:lnTo>
                    <a:pt x="4076" y="18249"/>
                  </a:lnTo>
                  <a:lnTo>
                    <a:pt x="65278" y="18288"/>
                  </a:lnTo>
                  <a:lnTo>
                    <a:pt x="127203" y="18249"/>
                  </a:lnTo>
                  <a:lnTo>
                    <a:pt x="131521" y="146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239379" y="3118087"/>
            <a:ext cx="567055" cy="548005"/>
            <a:chOff x="8239379" y="3118087"/>
            <a:chExt cx="567055" cy="548005"/>
          </a:xfrm>
        </p:grpSpPr>
        <p:sp>
          <p:nvSpPr>
            <p:cNvPr id="33" name="object 33"/>
            <p:cNvSpPr/>
            <p:nvPr/>
          </p:nvSpPr>
          <p:spPr>
            <a:xfrm>
              <a:off x="8239379" y="3118097"/>
              <a:ext cx="567055" cy="548005"/>
            </a:xfrm>
            <a:custGeom>
              <a:avLst/>
              <a:gdLst/>
              <a:ahLst/>
              <a:cxnLst/>
              <a:rect l="l" t="t" r="r" b="b"/>
              <a:pathLst>
                <a:path w="567054" h="548004">
                  <a:moveTo>
                    <a:pt x="431241" y="210731"/>
                  </a:moveTo>
                  <a:lnTo>
                    <a:pt x="430060" y="206476"/>
                  </a:lnTo>
                  <a:lnTo>
                    <a:pt x="423887" y="195770"/>
                  </a:lnTo>
                  <a:lnTo>
                    <a:pt x="422554" y="193471"/>
                  </a:lnTo>
                  <a:lnTo>
                    <a:pt x="406946" y="166166"/>
                  </a:lnTo>
                  <a:lnTo>
                    <a:pt x="400939" y="155752"/>
                  </a:lnTo>
                  <a:lnTo>
                    <a:pt x="400939" y="193471"/>
                  </a:lnTo>
                  <a:lnTo>
                    <a:pt x="360476" y="181495"/>
                  </a:lnTo>
                  <a:lnTo>
                    <a:pt x="343535" y="176225"/>
                  </a:lnTo>
                  <a:lnTo>
                    <a:pt x="339178" y="176466"/>
                  </a:lnTo>
                  <a:lnTo>
                    <a:pt x="334264" y="177939"/>
                  </a:lnTo>
                  <a:lnTo>
                    <a:pt x="314896" y="181495"/>
                  </a:lnTo>
                  <a:lnTo>
                    <a:pt x="296926" y="180517"/>
                  </a:lnTo>
                  <a:lnTo>
                    <a:pt x="296926" y="199859"/>
                  </a:lnTo>
                  <a:lnTo>
                    <a:pt x="285178" y="213525"/>
                  </a:lnTo>
                  <a:lnTo>
                    <a:pt x="271526" y="224066"/>
                  </a:lnTo>
                  <a:lnTo>
                    <a:pt x="255892" y="231432"/>
                  </a:lnTo>
                  <a:lnTo>
                    <a:pt x="238239" y="235610"/>
                  </a:lnTo>
                  <a:lnTo>
                    <a:pt x="228917" y="236258"/>
                  </a:lnTo>
                  <a:lnTo>
                    <a:pt x="219760" y="235724"/>
                  </a:lnTo>
                  <a:lnTo>
                    <a:pt x="210731" y="234200"/>
                  </a:lnTo>
                  <a:lnTo>
                    <a:pt x="201777" y="231889"/>
                  </a:lnTo>
                  <a:lnTo>
                    <a:pt x="199085" y="231089"/>
                  </a:lnTo>
                  <a:lnTo>
                    <a:pt x="196786" y="231063"/>
                  </a:lnTo>
                  <a:lnTo>
                    <a:pt x="141554" y="247523"/>
                  </a:lnTo>
                  <a:lnTo>
                    <a:pt x="140741" y="248196"/>
                  </a:lnTo>
                  <a:lnTo>
                    <a:pt x="139293" y="247103"/>
                  </a:lnTo>
                  <a:lnTo>
                    <a:pt x="155981" y="217665"/>
                  </a:lnTo>
                  <a:lnTo>
                    <a:pt x="156451" y="216585"/>
                  </a:lnTo>
                  <a:lnTo>
                    <a:pt x="162788" y="208648"/>
                  </a:lnTo>
                  <a:lnTo>
                    <a:pt x="161899" y="202425"/>
                  </a:lnTo>
                  <a:lnTo>
                    <a:pt x="157302" y="194525"/>
                  </a:lnTo>
                  <a:lnTo>
                    <a:pt x="146596" y="158127"/>
                  </a:lnTo>
                  <a:lnTo>
                    <a:pt x="153187" y="122262"/>
                  </a:lnTo>
                  <a:lnTo>
                    <a:pt x="174574" y="92608"/>
                  </a:lnTo>
                  <a:lnTo>
                    <a:pt x="208229" y="74853"/>
                  </a:lnTo>
                  <a:lnTo>
                    <a:pt x="213220" y="73583"/>
                  </a:lnTo>
                  <a:lnTo>
                    <a:pt x="213436" y="75361"/>
                  </a:lnTo>
                  <a:lnTo>
                    <a:pt x="212598" y="79070"/>
                  </a:lnTo>
                  <a:lnTo>
                    <a:pt x="212293" y="119875"/>
                  </a:lnTo>
                  <a:lnTo>
                    <a:pt x="228066" y="156413"/>
                  </a:lnTo>
                  <a:lnTo>
                    <a:pt x="257035" y="184277"/>
                  </a:lnTo>
                  <a:lnTo>
                    <a:pt x="296354" y="199085"/>
                  </a:lnTo>
                  <a:lnTo>
                    <a:pt x="296481" y="199097"/>
                  </a:lnTo>
                  <a:lnTo>
                    <a:pt x="296545" y="199339"/>
                  </a:lnTo>
                  <a:lnTo>
                    <a:pt x="296926" y="199859"/>
                  </a:lnTo>
                  <a:lnTo>
                    <a:pt x="296926" y="180517"/>
                  </a:lnTo>
                  <a:lnTo>
                    <a:pt x="296291" y="180479"/>
                  </a:lnTo>
                  <a:lnTo>
                    <a:pt x="278511" y="174955"/>
                  </a:lnTo>
                  <a:lnTo>
                    <a:pt x="261581" y="164973"/>
                  </a:lnTo>
                  <a:lnTo>
                    <a:pt x="239877" y="140817"/>
                  </a:lnTo>
                  <a:lnTo>
                    <a:pt x="229501" y="111099"/>
                  </a:lnTo>
                  <a:lnTo>
                    <a:pt x="231038" y="79654"/>
                  </a:lnTo>
                  <a:lnTo>
                    <a:pt x="233946" y="73583"/>
                  </a:lnTo>
                  <a:lnTo>
                    <a:pt x="242925" y="54914"/>
                  </a:lnTo>
                  <a:lnTo>
                    <a:pt x="245084" y="50419"/>
                  </a:lnTo>
                  <a:lnTo>
                    <a:pt x="261708" y="33324"/>
                  </a:lnTo>
                  <a:lnTo>
                    <a:pt x="280873" y="22237"/>
                  </a:lnTo>
                  <a:lnTo>
                    <a:pt x="302361" y="17348"/>
                  </a:lnTo>
                  <a:lnTo>
                    <a:pt x="325958" y="18872"/>
                  </a:lnTo>
                  <a:lnTo>
                    <a:pt x="368515" y="40043"/>
                  </a:lnTo>
                  <a:lnTo>
                    <a:pt x="391121" y="82410"/>
                  </a:lnTo>
                  <a:lnTo>
                    <a:pt x="393179" y="97929"/>
                  </a:lnTo>
                  <a:lnTo>
                    <a:pt x="392125" y="112953"/>
                  </a:lnTo>
                  <a:lnTo>
                    <a:pt x="388099" y="127457"/>
                  </a:lnTo>
                  <a:lnTo>
                    <a:pt x="381266" y="141414"/>
                  </a:lnTo>
                  <a:lnTo>
                    <a:pt x="377444" y="147802"/>
                  </a:lnTo>
                  <a:lnTo>
                    <a:pt x="377329" y="152857"/>
                  </a:lnTo>
                  <a:lnTo>
                    <a:pt x="381241" y="159118"/>
                  </a:lnTo>
                  <a:lnTo>
                    <a:pt x="386156" y="167297"/>
                  </a:lnTo>
                  <a:lnTo>
                    <a:pt x="390969" y="175704"/>
                  </a:lnTo>
                  <a:lnTo>
                    <a:pt x="400939" y="193471"/>
                  </a:lnTo>
                  <a:lnTo>
                    <a:pt x="400939" y="155752"/>
                  </a:lnTo>
                  <a:lnTo>
                    <a:pt x="398602" y="151688"/>
                  </a:lnTo>
                  <a:lnTo>
                    <a:pt x="398043" y="149847"/>
                  </a:lnTo>
                  <a:lnTo>
                    <a:pt x="399618" y="146964"/>
                  </a:lnTo>
                  <a:lnTo>
                    <a:pt x="405003" y="135572"/>
                  </a:lnTo>
                  <a:lnTo>
                    <a:pt x="408813" y="123647"/>
                  </a:lnTo>
                  <a:lnTo>
                    <a:pt x="410997" y="111099"/>
                  </a:lnTo>
                  <a:lnTo>
                    <a:pt x="411505" y="97815"/>
                  </a:lnTo>
                  <a:lnTo>
                    <a:pt x="412064" y="92875"/>
                  </a:lnTo>
                  <a:lnTo>
                    <a:pt x="411314" y="86804"/>
                  </a:lnTo>
                  <a:lnTo>
                    <a:pt x="410133" y="80860"/>
                  </a:lnTo>
                  <a:lnTo>
                    <a:pt x="395401" y="44462"/>
                  </a:lnTo>
                  <a:lnTo>
                    <a:pt x="369417" y="17348"/>
                  </a:lnTo>
                  <a:lnTo>
                    <a:pt x="369239" y="17157"/>
                  </a:lnTo>
                  <a:lnTo>
                    <a:pt x="334937" y="1485"/>
                  </a:lnTo>
                  <a:lnTo>
                    <a:pt x="295821" y="0"/>
                  </a:lnTo>
                  <a:lnTo>
                    <a:pt x="274104" y="5715"/>
                  </a:lnTo>
                  <a:lnTo>
                    <a:pt x="255092" y="15494"/>
                  </a:lnTo>
                  <a:lnTo>
                    <a:pt x="238810" y="29324"/>
                  </a:lnTo>
                  <a:lnTo>
                    <a:pt x="225310" y="47155"/>
                  </a:lnTo>
                  <a:lnTo>
                    <a:pt x="222084" y="52412"/>
                  </a:lnTo>
                  <a:lnTo>
                    <a:pt x="218503" y="54597"/>
                  </a:lnTo>
                  <a:lnTo>
                    <a:pt x="212178" y="54914"/>
                  </a:lnTo>
                  <a:lnTo>
                    <a:pt x="211404" y="54889"/>
                  </a:lnTo>
                  <a:lnTo>
                    <a:pt x="210667" y="55016"/>
                  </a:lnTo>
                  <a:lnTo>
                    <a:pt x="166712" y="74930"/>
                  </a:lnTo>
                  <a:lnTo>
                    <a:pt x="138087" y="110680"/>
                  </a:lnTo>
                  <a:lnTo>
                    <a:pt x="128130" y="155295"/>
                  </a:lnTo>
                  <a:lnTo>
                    <a:pt x="140182" y="201828"/>
                  </a:lnTo>
                  <a:lnTo>
                    <a:pt x="141592" y="204457"/>
                  </a:lnTo>
                  <a:lnTo>
                    <a:pt x="141325" y="206095"/>
                  </a:lnTo>
                  <a:lnTo>
                    <a:pt x="132943" y="220700"/>
                  </a:lnTo>
                  <a:lnTo>
                    <a:pt x="118986" y="245237"/>
                  </a:lnTo>
                  <a:lnTo>
                    <a:pt x="111950" y="257479"/>
                  </a:lnTo>
                  <a:lnTo>
                    <a:pt x="109359" y="261950"/>
                  </a:lnTo>
                  <a:lnTo>
                    <a:pt x="108915" y="266077"/>
                  </a:lnTo>
                  <a:lnTo>
                    <a:pt x="115392" y="273913"/>
                  </a:lnTo>
                  <a:lnTo>
                    <a:pt x="119418" y="273519"/>
                  </a:lnTo>
                  <a:lnTo>
                    <a:pt x="173088" y="257467"/>
                  </a:lnTo>
                  <a:lnTo>
                    <a:pt x="194919" y="250812"/>
                  </a:lnTo>
                  <a:lnTo>
                    <a:pt x="199847" y="250126"/>
                  </a:lnTo>
                  <a:lnTo>
                    <a:pt x="210172" y="253796"/>
                  </a:lnTo>
                  <a:lnTo>
                    <a:pt x="215455" y="254381"/>
                  </a:lnTo>
                  <a:lnTo>
                    <a:pt x="220535" y="254660"/>
                  </a:lnTo>
                  <a:lnTo>
                    <a:pt x="246659" y="253339"/>
                  </a:lnTo>
                  <a:lnTo>
                    <a:pt x="286473" y="236258"/>
                  </a:lnTo>
                  <a:lnTo>
                    <a:pt x="314388" y="207391"/>
                  </a:lnTo>
                  <a:lnTo>
                    <a:pt x="320484" y="201980"/>
                  </a:lnTo>
                  <a:lnTo>
                    <a:pt x="327545" y="198310"/>
                  </a:lnTo>
                  <a:lnTo>
                    <a:pt x="336105" y="196557"/>
                  </a:lnTo>
                  <a:lnTo>
                    <a:pt x="340283" y="196227"/>
                  </a:lnTo>
                  <a:lnTo>
                    <a:pt x="344068" y="195770"/>
                  </a:lnTo>
                  <a:lnTo>
                    <a:pt x="355066" y="199097"/>
                  </a:lnTo>
                  <a:lnTo>
                    <a:pt x="420255" y="218694"/>
                  </a:lnTo>
                  <a:lnTo>
                    <a:pt x="424561" y="218960"/>
                  </a:lnTo>
                  <a:lnTo>
                    <a:pt x="431241" y="210731"/>
                  </a:lnTo>
                  <a:close/>
                </a:path>
                <a:path w="567054" h="548004">
                  <a:moveTo>
                    <a:pt x="566966" y="410438"/>
                  </a:moveTo>
                  <a:lnTo>
                    <a:pt x="566851" y="324078"/>
                  </a:lnTo>
                  <a:lnTo>
                    <a:pt x="548614" y="284302"/>
                  </a:lnTo>
                  <a:lnTo>
                    <a:pt x="548614" y="410438"/>
                  </a:lnTo>
                  <a:lnTo>
                    <a:pt x="545033" y="428218"/>
                  </a:lnTo>
                  <a:lnTo>
                    <a:pt x="535165" y="443458"/>
                  </a:lnTo>
                  <a:lnTo>
                    <a:pt x="520369" y="453618"/>
                  </a:lnTo>
                  <a:lnTo>
                    <a:pt x="503072" y="456018"/>
                  </a:lnTo>
                  <a:lnTo>
                    <a:pt x="503072" y="528548"/>
                  </a:lnTo>
                  <a:lnTo>
                    <a:pt x="501764" y="529818"/>
                  </a:lnTo>
                  <a:lnTo>
                    <a:pt x="446709" y="529818"/>
                  </a:lnTo>
                  <a:lnTo>
                    <a:pt x="447179" y="527278"/>
                  </a:lnTo>
                  <a:lnTo>
                    <a:pt x="448106" y="517118"/>
                  </a:lnTo>
                  <a:lnTo>
                    <a:pt x="448119" y="484098"/>
                  </a:lnTo>
                  <a:lnTo>
                    <a:pt x="448284" y="477748"/>
                  </a:lnTo>
                  <a:lnTo>
                    <a:pt x="451167" y="475208"/>
                  </a:lnTo>
                  <a:lnTo>
                    <a:pt x="503047" y="475208"/>
                  </a:lnTo>
                  <a:lnTo>
                    <a:pt x="502958" y="518388"/>
                  </a:lnTo>
                  <a:lnTo>
                    <a:pt x="503072" y="528548"/>
                  </a:lnTo>
                  <a:lnTo>
                    <a:pt x="503072" y="456018"/>
                  </a:lnTo>
                  <a:lnTo>
                    <a:pt x="501992" y="456158"/>
                  </a:lnTo>
                  <a:lnTo>
                    <a:pt x="457441" y="456158"/>
                  </a:lnTo>
                  <a:lnTo>
                    <a:pt x="429818" y="484098"/>
                  </a:lnTo>
                  <a:lnTo>
                    <a:pt x="429793" y="512038"/>
                  </a:lnTo>
                  <a:lnTo>
                    <a:pt x="429666" y="520928"/>
                  </a:lnTo>
                  <a:lnTo>
                    <a:pt x="428180" y="527278"/>
                  </a:lnTo>
                  <a:lnTo>
                    <a:pt x="424738" y="529818"/>
                  </a:lnTo>
                  <a:lnTo>
                    <a:pt x="415226" y="529818"/>
                  </a:lnTo>
                  <a:lnTo>
                    <a:pt x="411619" y="526008"/>
                  </a:lnTo>
                  <a:lnTo>
                    <a:pt x="411505" y="501878"/>
                  </a:lnTo>
                  <a:lnTo>
                    <a:pt x="411276" y="489178"/>
                  </a:lnTo>
                  <a:lnTo>
                    <a:pt x="415036" y="444728"/>
                  </a:lnTo>
                  <a:lnTo>
                    <a:pt x="475691" y="402818"/>
                  </a:lnTo>
                  <a:lnTo>
                    <a:pt x="478447" y="401548"/>
                  </a:lnTo>
                  <a:lnTo>
                    <a:pt x="489953" y="401548"/>
                  </a:lnTo>
                  <a:lnTo>
                    <a:pt x="493712" y="397738"/>
                  </a:lnTo>
                  <a:lnTo>
                    <a:pt x="493750" y="383768"/>
                  </a:lnTo>
                  <a:lnTo>
                    <a:pt x="493826" y="320268"/>
                  </a:lnTo>
                  <a:lnTo>
                    <a:pt x="492874" y="318998"/>
                  </a:lnTo>
                  <a:lnTo>
                    <a:pt x="475437" y="318998"/>
                  </a:lnTo>
                  <a:lnTo>
                    <a:pt x="475348" y="364718"/>
                  </a:lnTo>
                  <a:lnTo>
                    <a:pt x="475475" y="376148"/>
                  </a:lnTo>
                  <a:lnTo>
                    <a:pt x="475589" y="382498"/>
                  </a:lnTo>
                  <a:lnTo>
                    <a:pt x="473964" y="383768"/>
                  </a:lnTo>
                  <a:lnTo>
                    <a:pt x="434060" y="383768"/>
                  </a:lnTo>
                  <a:lnTo>
                    <a:pt x="434060" y="402818"/>
                  </a:lnTo>
                  <a:lnTo>
                    <a:pt x="428345" y="405358"/>
                  </a:lnTo>
                  <a:lnTo>
                    <a:pt x="413359" y="416788"/>
                  </a:lnTo>
                  <a:lnTo>
                    <a:pt x="402424" y="429488"/>
                  </a:lnTo>
                  <a:lnTo>
                    <a:pt x="395681" y="444728"/>
                  </a:lnTo>
                  <a:lnTo>
                    <a:pt x="393268" y="462508"/>
                  </a:lnTo>
                  <a:lnTo>
                    <a:pt x="393280" y="524738"/>
                  </a:lnTo>
                  <a:lnTo>
                    <a:pt x="393687" y="527278"/>
                  </a:lnTo>
                  <a:lnTo>
                    <a:pt x="393915" y="529818"/>
                  </a:lnTo>
                  <a:lnTo>
                    <a:pt x="329895" y="529818"/>
                  </a:lnTo>
                  <a:lnTo>
                    <a:pt x="328206" y="528548"/>
                  </a:lnTo>
                  <a:lnTo>
                    <a:pt x="327088" y="526008"/>
                  </a:lnTo>
                  <a:lnTo>
                    <a:pt x="322427" y="514578"/>
                  </a:lnTo>
                  <a:lnTo>
                    <a:pt x="320205" y="512038"/>
                  </a:lnTo>
                  <a:lnTo>
                    <a:pt x="315760" y="506958"/>
                  </a:lnTo>
                  <a:lnTo>
                    <a:pt x="309130" y="501129"/>
                  </a:lnTo>
                  <a:lnTo>
                    <a:pt x="309130" y="529818"/>
                  </a:lnTo>
                  <a:lnTo>
                    <a:pt x="258267" y="529818"/>
                  </a:lnTo>
                  <a:lnTo>
                    <a:pt x="275856" y="512038"/>
                  </a:lnTo>
                  <a:lnTo>
                    <a:pt x="290512" y="512038"/>
                  </a:lnTo>
                  <a:lnTo>
                    <a:pt x="309130" y="529818"/>
                  </a:lnTo>
                  <a:lnTo>
                    <a:pt x="309130" y="501129"/>
                  </a:lnTo>
                  <a:lnTo>
                    <a:pt x="307111" y="499338"/>
                  </a:lnTo>
                  <a:lnTo>
                    <a:pt x="296481" y="495528"/>
                  </a:lnTo>
                  <a:lnTo>
                    <a:pt x="293446" y="494258"/>
                  </a:lnTo>
                  <a:lnTo>
                    <a:pt x="292531" y="492988"/>
                  </a:lnTo>
                  <a:lnTo>
                    <a:pt x="292646" y="479018"/>
                  </a:lnTo>
                  <a:lnTo>
                    <a:pt x="292531" y="444728"/>
                  </a:lnTo>
                  <a:lnTo>
                    <a:pt x="292455" y="439648"/>
                  </a:lnTo>
                  <a:lnTo>
                    <a:pt x="293446" y="438378"/>
                  </a:lnTo>
                  <a:lnTo>
                    <a:pt x="343230" y="438378"/>
                  </a:lnTo>
                  <a:lnTo>
                    <a:pt x="355206" y="437108"/>
                  </a:lnTo>
                  <a:lnTo>
                    <a:pt x="392074" y="415518"/>
                  </a:lnTo>
                  <a:lnTo>
                    <a:pt x="397649" y="410438"/>
                  </a:lnTo>
                  <a:lnTo>
                    <a:pt x="405231" y="402818"/>
                  </a:lnTo>
                  <a:lnTo>
                    <a:pt x="407250" y="401548"/>
                  </a:lnTo>
                  <a:lnTo>
                    <a:pt x="433806" y="401548"/>
                  </a:lnTo>
                  <a:lnTo>
                    <a:pt x="434060" y="402818"/>
                  </a:lnTo>
                  <a:lnTo>
                    <a:pt x="434060" y="383768"/>
                  </a:lnTo>
                  <a:lnTo>
                    <a:pt x="379387" y="383768"/>
                  </a:lnTo>
                  <a:lnTo>
                    <a:pt x="379387" y="401548"/>
                  </a:lnTo>
                  <a:lnTo>
                    <a:pt x="371627" y="410438"/>
                  </a:lnTo>
                  <a:lnTo>
                    <a:pt x="363080" y="415518"/>
                  </a:lnTo>
                  <a:lnTo>
                    <a:pt x="353720" y="419328"/>
                  </a:lnTo>
                  <a:lnTo>
                    <a:pt x="343560" y="420598"/>
                  </a:lnTo>
                  <a:lnTo>
                    <a:pt x="274497" y="420598"/>
                  </a:lnTo>
                  <a:lnTo>
                    <a:pt x="274497" y="439648"/>
                  </a:lnTo>
                  <a:lnTo>
                    <a:pt x="274408" y="444728"/>
                  </a:lnTo>
                  <a:lnTo>
                    <a:pt x="274281" y="471398"/>
                  </a:lnTo>
                  <a:lnTo>
                    <a:pt x="274396" y="484098"/>
                  </a:lnTo>
                  <a:lnTo>
                    <a:pt x="274497" y="492988"/>
                  </a:lnTo>
                  <a:lnTo>
                    <a:pt x="273227" y="494258"/>
                  </a:lnTo>
                  <a:lnTo>
                    <a:pt x="270027" y="495528"/>
                  </a:lnTo>
                  <a:lnTo>
                    <a:pt x="259448" y="499338"/>
                  </a:lnTo>
                  <a:lnTo>
                    <a:pt x="250837" y="506958"/>
                  </a:lnTo>
                  <a:lnTo>
                    <a:pt x="244208" y="515848"/>
                  </a:lnTo>
                  <a:lnTo>
                    <a:pt x="239547" y="526008"/>
                  </a:lnTo>
                  <a:lnTo>
                    <a:pt x="238569" y="528548"/>
                  </a:lnTo>
                  <a:lnTo>
                    <a:pt x="237464" y="529818"/>
                  </a:lnTo>
                  <a:lnTo>
                    <a:pt x="172339" y="529818"/>
                  </a:lnTo>
                  <a:lnTo>
                    <a:pt x="174307" y="520928"/>
                  </a:lnTo>
                  <a:lnTo>
                    <a:pt x="173761" y="515848"/>
                  </a:lnTo>
                  <a:lnTo>
                    <a:pt x="173888" y="487908"/>
                  </a:lnTo>
                  <a:lnTo>
                    <a:pt x="173824" y="471398"/>
                  </a:lnTo>
                  <a:lnTo>
                    <a:pt x="173659" y="461238"/>
                  </a:lnTo>
                  <a:lnTo>
                    <a:pt x="153784" y="416788"/>
                  </a:lnTo>
                  <a:lnTo>
                    <a:pt x="132969" y="402818"/>
                  </a:lnTo>
                  <a:lnTo>
                    <a:pt x="133324" y="401548"/>
                  </a:lnTo>
                  <a:lnTo>
                    <a:pt x="161239" y="401548"/>
                  </a:lnTo>
                  <a:lnTo>
                    <a:pt x="162623" y="404088"/>
                  </a:lnTo>
                  <a:lnTo>
                    <a:pt x="164363" y="405358"/>
                  </a:lnTo>
                  <a:lnTo>
                    <a:pt x="171030" y="411708"/>
                  </a:lnTo>
                  <a:lnTo>
                    <a:pt x="177647" y="419328"/>
                  </a:lnTo>
                  <a:lnTo>
                    <a:pt x="184683" y="424408"/>
                  </a:lnTo>
                  <a:lnTo>
                    <a:pt x="192544" y="430758"/>
                  </a:lnTo>
                  <a:lnTo>
                    <a:pt x="199364" y="433298"/>
                  </a:lnTo>
                  <a:lnTo>
                    <a:pt x="206413" y="435838"/>
                  </a:lnTo>
                  <a:lnTo>
                    <a:pt x="221234" y="438378"/>
                  </a:lnTo>
                  <a:lnTo>
                    <a:pt x="273050" y="438378"/>
                  </a:lnTo>
                  <a:lnTo>
                    <a:pt x="274497" y="439648"/>
                  </a:lnTo>
                  <a:lnTo>
                    <a:pt x="274497" y="420598"/>
                  </a:lnTo>
                  <a:lnTo>
                    <a:pt x="223570" y="420598"/>
                  </a:lnTo>
                  <a:lnTo>
                    <a:pt x="213283" y="419328"/>
                  </a:lnTo>
                  <a:lnTo>
                    <a:pt x="203873" y="415518"/>
                  </a:lnTo>
                  <a:lnTo>
                    <a:pt x="195326" y="410438"/>
                  </a:lnTo>
                  <a:lnTo>
                    <a:pt x="187617" y="401548"/>
                  </a:lnTo>
                  <a:lnTo>
                    <a:pt x="379387" y="401548"/>
                  </a:lnTo>
                  <a:lnTo>
                    <a:pt x="379387" y="383768"/>
                  </a:lnTo>
                  <a:lnTo>
                    <a:pt x="369735" y="383768"/>
                  </a:lnTo>
                  <a:lnTo>
                    <a:pt x="365721" y="379958"/>
                  </a:lnTo>
                  <a:lnTo>
                    <a:pt x="365861" y="368528"/>
                  </a:lnTo>
                  <a:lnTo>
                    <a:pt x="370014" y="365988"/>
                  </a:lnTo>
                  <a:lnTo>
                    <a:pt x="377863" y="364718"/>
                  </a:lnTo>
                  <a:lnTo>
                    <a:pt x="454088" y="364718"/>
                  </a:lnTo>
                  <a:lnTo>
                    <a:pt x="456984" y="362178"/>
                  </a:lnTo>
                  <a:lnTo>
                    <a:pt x="457111" y="357098"/>
                  </a:lnTo>
                  <a:lnTo>
                    <a:pt x="457225" y="330428"/>
                  </a:lnTo>
                  <a:lnTo>
                    <a:pt x="457276" y="327888"/>
                  </a:lnTo>
                  <a:lnTo>
                    <a:pt x="474141" y="293598"/>
                  </a:lnTo>
                  <a:lnTo>
                    <a:pt x="503529" y="283438"/>
                  </a:lnTo>
                  <a:lnTo>
                    <a:pt x="519239" y="285978"/>
                  </a:lnTo>
                  <a:lnTo>
                    <a:pt x="547700" y="321538"/>
                  </a:lnTo>
                  <a:lnTo>
                    <a:pt x="548614" y="410438"/>
                  </a:lnTo>
                  <a:lnTo>
                    <a:pt x="548614" y="284302"/>
                  </a:lnTo>
                  <a:lnTo>
                    <a:pt x="547928" y="283438"/>
                  </a:lnTo>
                  <a:lnTo>
                    <a:pt x="546900" y="282168"/>
                  </a:lnTo>
                  <a:lnTo>
                    <a:pt x="530263" y="270738"/>
                  </a:lnTo>
                  <a:lnTo>
                    <a:pt x="510425" y="264388"/>
                  </a:lnTo>
                  <a:lnTo>
                    <a:pt x="490702" y="265658"/>
                  </a:lnTo>
                  <a:lnTo>
                    <a:pt x="456311" y="284708"/>
                  </a:lnTo>
                  <a:lnTo>
                    <a:pt x="439559" y="320268"/>
                  </a:lnTo>
                  <a:lnTo>
                    <a:pt x="438937" y="334238"/>
                  </a:lnTo>
                  <a:lnTo>
                    <a:pt x="439064" y="340588"/>
                  </a:lnTo>
                  <a:lnTo>
                    <a:pt x="439369" y="345668"/>
                  </a:lnTo>
                  <a:lnTo>
                    <a:pt x="438111" y="346938"/>
                  </a:lnTo>
                  <a:lnTo>
                    <a:pt x="368490" y="346938"/>
                  </a:lnTo>
                  <a:lnTo>
                    <a:pt x="358114" y="352018"/>
                  </a:lnTo>
                  <a:lnTo>
                    <a:pt x="351231" y="360908"/>
                  </a:lnTo>
                  <a:lnTo>
                    <a:pt x="347980" y="371068"/>
                  </a:lnTo>
                  <a:lnTo>
                    <a:pt x="348500" y="383768"/>
                  </a:lnTo>
                  <a:lnTo>
                    <a:pt x="218160" y="383768"/>
                  </a:lnTo>
                  <a:lnTo>
                    <a:pt x="219036" y="379958"/>
                  </a:lnTo>
                  <a:lnTo>
                    <a:pt x="218668" y="367258"/>
                  </a:lnTo>
                  <a:lnTo>
                    <a:pt x="213245" y="357098"/>
                  </a:lnTo>
                  <a:lnTo>
                    <a:pt x="203911" y="349478"/>
                  </a:lnTo>
                  <a:lnTo>
                    <a:pt x="201866" y="349059"/>
                  </a:lnTo>
                  <a:lnTo>
                    <a:pt x="201866" y="373608"/>
                  </a:lnTo>
                  <a:lnTo>
                    <a:pt x="201333" y="376148"/>
                  </a:lnTo>
                  <a:lnTo>
                    <a:pt x="197269" y="382498"/>
                  </a:lnTo>
                  <a:lnTo>
                    <a:pt x="193586" y="383768"/>
                  </a:lnTo>
                  <a:lnTo>
                    <a:pt x="92760" y="383768"/>
                  </a:lnTo>
                  <a:lnTo>
                    <a:pt x="91211" y="382498"/>
                  </a:lnTo>
                  <a:lnTo>
                    <a:pt x="91338" y="374878"/>
                  </a:lnTo>
                  <a:lnTo>
                    <a:pt x="91465" y="336778"/>
                  </a:lnTo>
                  <a:lnTo>
                    <a:pt x="91605" y="320268"/>
                  </a:lnTo>
                  <a:lnTo>
                    <a:pt x="90309" y="318998"/>
                  </a:lnTo>
                  <a:lnTo>
                    <a:pt x="73202" y="318998"/>
                  </a:lnTo>
                  <a:lnTo>
                    <a:pt x="73228" y="399008"/>
                  </a:lnTo>
                  <a:lnTo>
                    <a:pt x="76288" y="401548"/>
                  </a:lnTo>
                  <a:lnTo>
                    <a:pt x="88379" y="401548"/>
                  </a:lnTo>
                  <a:lnTo>
                    <a:pt x="90195" y="402818"/>
                  </a:lnTo>
                  <a:lnTo>
                    <a:pt x="112433" y="412978"/>
                  </a:lnTo>
                  <a:lnTo>
                    <a:pt x="123482" y="419328"/>
                  </a:lnTo>
                  <a:lnTo>
                    <a:pt x="134315" y="424408"/>
                  </a:lnTo>
                  <a:lnTo>
                    <a:pt x="155397" y="463778"/>
                  </a:lnTo>
                  <a:lnTo>
                    <a:pt x="155575" y="495528"/>
                  </a:lnTo>
                  <a:lnTo>
                    <a:pt x="155460" y="526008"/>
                  </a:lnTo>
                  <a:lnTo>
                    <a:pt x="151790" y="529818"/>
                  </a:lnTo>
                  <a:lnTo>
                    <a:pt x="140677" y="529818"/>
                  </a:lnTo>
                  <a:lnTo>
                    <a:pt x="137274" y="526008"/>
                  </a:lnTo>
                  <a:lnTo>
                    <a:pt x="137185" y="484098"/>
                  </a:lnTo>
                  <a:lnTo>
                    <a:pt x="135521" y="475208"/>
                  </a:lnTo>
                  <a:lnTo>
                    <a:pt x="135039" y="472668"/>
                  </a:lnTo>
                  <a:lnTo>
                    <a:pt x="129260" y="465048"/>
                  </a:lnTo>
                  <a:lnTo>
                    <a:pt x="120662" y="458698"/>
                  </a:lnTo>
                  <a:lnTo>
                    <a:pt x="120027" y="458558"/>
                  </a:lnTo>
                  <a:lnTo>
                    <a:pt x="120027" y="529818"/>
                  </a:lnTo>
                  <a:lnTo>
                    <a:pt x="64693" y="529818"/>
                  </a:lnTo>
                  <a:lnTo>
                    <a:pt x="63931" y="528548"/>
                  </a:lnTo>
                  <a:lnTo>
                    <a:pt x="64058" y="506958"/>
                  </a:lnTo>
                  <a:lnTo>
                    <a:pt x="63931" y="476478"/>
                  </a:lnTo>
                  <a:lnTo>
                    <a:pt x="64579" y="475208"/>
                  </a:lnTo>
                  <a:lnTo>
                    <a:pt x="115366" y="475208"/>
                  </a:lnTo>
                  <a:lnTo>
                    <a:pt x="118884" y="479018"/>
                  </a:lnTo>
                  <a:lnTo>
                    <a:pt x="118897" y="487908"/>
                  </a:lnTo>
                  <a:lnTo>
                    <a:pt x="118770" y="498068"/>
                  </a:lnTo>
                  <a:lnTo>
                    <a:pt x="118681" y="508228"/>
                  </a:lnTo>
                  <a:lnTo>
                    <a:pt x="118808" y="515848"/>
                  </a:lnTo>
                  <a:lnTo>
                    <a:pt x="119303" y="523468"/>
                  </a:lnTo>
                  <a:lnTo>
                    <a:pt x="120027" y="529818"/>
                  </a:lnTo>
                  <a:lnTo>
                    <a:pt x="120027" y="458558"/>
                  </a:lnTo>
                  <a:lnTo>
                    <a:pt x="110020" y="456158"/>
                  </a:lnTo>
                  <a:lnTo>
                    <a:pt x="65468" y="456158"/>
                  </a:lnTo>
                  <a:lnTo>
                    <a:pt x="46697" y="453618"/>
                  </a:lnTo>
                  <a:lnTo>
                    <a:pt x="31775" y="443458"/>
                  </a:lnTo>
                  <a:lnTo>
                    <a:pt x="21920" y="428218"/>
                  </a:lnTo>
                  <a:lnTo>
                    <a:pt x="18338" y="409168"/>
                  </a:lnTo>
                  <a:lnTo>
                    <a:pt x="18326" y="331698"/>
                  </a:lnTo>
                  <a:lnTo>
                    <a:pt x="21031" y="313918"/>
                  </a:lnTo>
                  <a:lnTo>
                    <a:pt x="28816" y="299948"/>
                  </a:lnTo>
                  <a:lnTo>
                    <a:pt x="41224" y="289788"/>
                  </a:lnTo>
                  <a:lnTo>
                    <a:pt x="57810" y="283438"/>
                  </a:lnTo>
                  <a:lnTo>
                    <a:pt x="74980" y="284708"/>
                  </a:lnTo>
                  <a:lnTo>
                    <a:pt x="108800" y="320268"/>
                  </a:lnTo>
                  <a:lnTo>
                    <a:pt x="109855" y="357098"/>
                  </a:lnTo>
                  <a:lnTo>
                    <a:pt x="109969" y="362178"/>
                  </a:lnTo>
                  <a:lnTo>
                    <a:pt x="112928" y="364718"/>
                  </a:lnTo>
                  <a:lnTo>
                    <a:pt x="193903" y="364718"/>
                  </a:lnTo>
                  <a:lnTo>
                    <a:pt x="197535" y="365988"/>
                  </a:lnTo>
                  <a:lnTo>
                    <a:pt x="201866" y="373608"/>
                  </a:lnTo>
                  <a:lnTo>
                    <a:pt x="201866" y="349059"/>
                  </a:lnTo>
                  <a:lnTo>
                    <a:pt x="191820" y="346938"/>
                  </a:lnTo>
                  <a:lnTo>
                    <a:pt x="128905" y="346938"/>
                  </a:lnTo>
                  <a:lnTo>
                    <a:pt x="127927" y="345668"/>
                  </a:lnTo>
                  <a:lnTo>
                    <a:pt x="128041" y="331698"/>
                  </a:lnTo>
                  <a:lnTo>
                    <a:pt x="128498" y="325348"/>
                  </a:lnTo>
                  <a:lnTo>
                    <a:pt x="127038" y="317728"/>
                  </a:lnTo>
                  <a:lnTo>
                    <a:pt x="118491" y="294868"/>
                  </a:lnTo>
                  <a:lnTo>
                    <a:pt x="108356" y="283438"/>
                  </a:lnTo>
                  <a:lnTo>
                    <a:pt x="102730" y="277088"/>
                  </a:lnTo>
                  <a:lnTo>
                    <a:pt x="81686" y="266928"/>
                  </a:lnTo>
                  <a:lnTo>
                    <a:pt x="57264" y="264388"/>
                  </a:lnTo>
                  <a:lnTo>
                    <a:pt x="33820" y="272008"/>
                  </a:lnTo>
                  <a:lnTo>
                    <a:pt x="15671" y="285978"/>
                  </a:lnTo>
                  <a:lnTo>
                    <a:pt x="4000" y="306298"/>
                  </a:lnTo>
                  <a:lnTo>
                    <a:pt x="0" y="327888"/>
                  </a:lnTo>
                  <a:lnTo>
                    <a:pt x="88" y="416788"/>
                  </a:lnTo>
                  <a:lnTo>
                    <a:pt x="26517" y="462508"/>
                  </a:lnTo>
                  <a:lnTo>
                    <a:pt x="44526" y="472668"/>
                  </a:lnTo>
                  <a:lnTo>
                    <a:pt x="45847" y="472668"/>
                  </a:lnTo>
                  <a:lnTo>
                    <a:pt x="45821" y="528548"/>
                  </a:lnTo>
                  <a:lnTo>
                    <a:pt x="44742" y="529818"/>
                  </a:lnTo>
                  <a:lnTo>
                    <a:pt x="9550" y="529818"/>
                  </a:lnTo>
                  <a:lnTo>
                    <a:pt x="8775" y="546328"/>
                  </a:lnTo>
                  <a:lnTo>
                    <a:pt x="10515" y="547598"/>
                  </a:lnTo>
                  <a:lnTo>
                    <a:pt x="558114" y="547598"/>
                  </a:lnTo>
                  <a:lnTo>
                    <a:pt x="557809" y="531088"/>
                  </a:lnTo>
                  <a:lnTo>
                    <a:pt x="556831" y="529818"/>
                  </a:lnTo>
                  <a:lnTo>
                    <a:pt x="521081" y="529818"/>
                  </a:lnTo>
                  <a:lnTo>
                    <a:pt x="521195" y="514578"/>
                  </a:lnTo>
                  <a:lnTo>
                    <a:pt x="521182" y="475208"/>
                  </a:lnTo>
                  <a:lnTo>
                    <a:pt x="521169" y="473938"/>
                  </a:lnTo>
                  <a:lnTo>
                    <a:pt x="521906" y="472668"/>
                  </a:lnTo>
                  <a:lnTo>
                    <a:pt x="524852" y="471398"/>
                  </a:lnTo>
                  <a:lnTo>
                    <a:pt x="542493" y="461238"/>
                  </a:lnTo>
                  <a:lnTo>
                    <a:pt x="555726" y="447268"/>
                  </a:lnTo>
                  <a:lnTo>
                    <a:pt x="564057" y="429488"/>
                  </a:lnTo>
                  <a:lnTo>
                    <a:pt x="566966" y="4104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8505" y="3263223"/>
              <a:ext cx="109797" cy="1097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87453" y="3263116"/>
              <a:ext cx="109833" cy="10980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504605" y="3208330"/>
              <a:ext cx="95250" cy="19050"/>
            </a:xfrm>
            <a:custGeom>
              <a:avLst/>
              <a:gdLst/>
              <a:ahLst/>
              <a:cxnLst/>
              <a:rect l="l" t="t" r="r" b="b"/>
              <a:pathLst>
                <a:path w="95250" h="19050">
                  <a:moveTo>
                    <a:pt x="18300" y="50"/>
                  </a:moveTo>
                  <a:lnTo>
                    <a:pt x="12" y="38"/>
                  </a:lnTo>
                  <a:lnTo>
                    <a:pt x="0" y="18288"/>
                  </a:lnTo>
                  <a:lnTo>
                    <a:pt x="18262" y="18288"/>
                  </a:lnTo>
                  <a:lnTo>
                    <a:pt x="18300" y="50"/>
                  </a:lnTo>
                  <a:close/>
                </a:path>
                <a:path w="95250" h="19050">
                  <a:moveTo>
                    <a:pt x="58813" y="18681"/>
                  </a:moveTo>
                  <a:lnTo>
                    <a:pt x="58242" y="18021"/>
                  </a:lnTo>
                  <a:lnTo>
                    <a:pt x="53124" y="12065"/>
                  </a:lnTo>
                  <a:lnTo>
                    <a:pt x="54838" y="9461"/>
                  </a:lnTo>
                  <a:lnTo>
                    <a:pt x="54787" y="0"/>
                  </a:lnTo>
                  <a:lnTo>
                    <a:pt x="36525" y="76"/>
                  </a:lnTo>
                  <a:lnTo>
                    <a:pt x="36614" y="18326"/>
                  </a:lnTo>
                  <a:lnTo>
                    <a:pt x="36626" y="18021"/>
                  </a:lnTo>
                  <a:lnTo>
                    <a:pt x="58813" y="18681"/>
                  </a:lnTo>
                  <a:close/>
                </a:path>
                <a:path w="95250" h="19050">
                  <a:moveTo>
                    <a:pt x="95110" y="18770"/>
                  </a:moveTo>
                  <a:lnTo>
                    <a:pt x="94437" y="17932"/>
                  </a:lnTo>
                  <a:lnTo>
                    <a:pt x="89916" y="12319"/>
                  </a:lnTo>
                  <a:lnTo>
                    <a:pt x="91440" y="9626"/>
                  </a:lnTo>
                  <a:lnTo>
                    <a:pt x="91389" y="0"/>
                  </a:lnTo>
                  <a:lnTo>
                    <a:pt x="73113" y="88"/>
                  </a:lnTo>
                  <a:lnTo>
                    <a:pt x="73190" y="18313"/>
                  </a:lnTo>
                  <a:lnTo>
                    <a:pt x="73202" y="17932"/>
                  </a:lnTo>
                  <a:lnTo>
                    <a:pt x="95110" y="18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11306213" y="3116839"/>
            <a:ext cx="549910" cy="549275"/>
          </a:xfrm>
          <a:custGeom>
            <a:avLst/>
            <a:gdLst/>
            <a:ahLst/>
            <a:cxnLst/>
            <a:rect l="l" t="t" r="r" b="b"/>
            <a:pathLst>
              <a:path w="549909" h="549275">
                <a:moveTo>
                  <a:pt x="109905" y="252183"/>
                </a:moveTo>
                <a:lnTo>
                  <a:pt x="109893" y="242163"/>
                </a:lnTo>
                <a:lnTo>
                  <a:pt x="106616" y="238163"/>
                </a:lnTo>
                <a:lnTo>
                  <a:pt x="92011" y="237959"/>
                </a:lnTo>
                <a:lnTo>
                  <a:pt x="72644" y="237947"/>
                </a:lnTo>
                <a:lnTo>
                  <a:pt x="57886" y="238137"/>
                </a:lnTo>
                <a:lnTo>
                  <a:pt x="54483" y="242531"/>
                </a:lnTo>
                <a:lnTo>
                  <a:pt x="54991" y="252831"/>
                </a:lnTo>
                <a:lnTo>
                  <a:pt x="58267" y="256120"/>
                </a:lnTo>
                <a:lnTo>
                  <a:pt x="69545" y="256311"/>
                </a:lnTo>
                <a:lnTo>
                  <a:pt x="81699" y="256209"/>
                </a:lnTo>
                <a:lnTo>
                  <a:pt x="88341" y="256209"/>
                </a:lnTo>
                <a:lnTo>
                  <a:pt x="95008" y="256374"/>
                </a:lnTo>
                <a:lnTo>
                  <a:pt x="106654" y="255993"/>
                </a:lnTo>
                <a:lnTo>
                  <a:pt x="109905" y="252183"/>
                </a:lnTo>
                <a:close/>
              </a:path>
              <a:path w="549909" h="549275">
                <a:moveTo>
                  <a:pt x="202222" y="357974"/>
                </a:moveTo>
                <a:lnTo>
                  <a:pt x="199796" y="349427"/>
                </a:lnTo>
                <a:lnTo>
                  <a:pt x="196329" y="347637"/>
                </a:lnTo>
                <a:lnTo>
                  <a:pt x="58445" y="347726"/>
                </a:lnTo>
                <a:lnTo>
                  <a:pt x="55016" y="350786"/>
                </a:lnTo>
                <a:lnTo>
                  <a:pt x="55041" y="362864"/>
                </a:lnTo>
                <a:lnTo>
                  <a:pt x="58483" y="365925"/>
                </a:lnTo>
                <a:lnTo>
                  <a:pt x="128257" y="365950"/>
                </a:lnTo>
                <a:lnTo>
                  <a:pt x="195376" y="366064"/>
                </a:lnTo>
                <a:lnTo>
                  <a:pt x="201485" y="361886"/>
                </a:lnTo>
                <a:lnTo>
                  <a:pt x="202222" y="357974"/>
                </a:lnTo>
                <a:close/>
              </a:path>
              <a:path w="549909" h="549275">
                <a:moveTo>
                  <a:pt x="238264" y="489419"/>
                </a:moveTo>
                <a:lnTo>
                  <a:pt x="237921" y="484860"/>
                </a:lnTo>
                <a:lnTo>
                  <a:pt x="238188" y="481736"/>
                </a:lnTo>
                <a:lnTo>
                  <a:pt x="236347" y="479437"/>
                </a:lnTo>
                <a:lnTo>
                  <a:pt x="234772" y="477100"/>
                </a:lnTo>
                <a:lnTo>
                  <a:pt x="224497" y="466051"/>
                </a:lnTo>
                <a:lnTo>
                  <a:pt x="211759" y="459079"/>
                </a:lnTo>
                <a:lnTo>
                  <a:pt x="197383" y="456387"/>
                </a:lnTo>
                <a:lnTo>
                  <a:pt x="182232" y="458241"/>
                </a:lnTo>
                <a:lnTo>
                  <a:pt x="174777" y="460768"/>
                </a:lnTo>
                <a:lnTo>
                  <a:pt x="167640" y="463918"/>
                </a:lnTo>
                <a:lnTo>
                  <a:pt x="153822" y="471157"/>
                </a:lnTo>
                <a:lnTo>
                  <a:pt x="140258" y="476123"/>
                </a:lnTo>
                <a:lnTo>
                  <a:pt x="127647" y="476199"/>
                </a:lnTo>
                <a:lnTo>
                  <a:pt x="116674" y="471157"/>
                </a:lnTo>
                <a:lnTo>
                  <a:pt x="107988" y="460857"/>
                </a:lnTo>
                <a:lnTo>
                  <a:pt x="106108" y="457517"/>
                </a:lnTo>
                <a:lnTo>
                  <a:pt x="102984" y="456425"/>
                </a:lnTo>
                <a:lnTo>
                  <a:pt x="92113" y="458457"/>
                </a:lnTo>
                <a:lnTo>
                  <a:pt x="89446" y="464693"/>
                </a:lnTo>
                <a:lnTo>
                  <a:pt x="93052" y="471538"/>
                </a:lnTo>
                <a:lnTo>
                  <a:pt x="102412" y="483450"/>
                </a:lnTo>
                <a:lnTo>
                  <a:pt x="115150" y="491350"/>
                </a:lnTo>
                <a:lnTo>
                  <a:pt x="130162" y="494804"/>
                </a:lnTo>
                <a:lnTo>
                  <a:pt x="146291" y="493420"/>
                </a:lnTo>
                <a:lnTo>
                  <a:pt x="154470" y="490791"/>
                </a:lnTo>
                <a:lnTo>
                  <a:pt x="162229" y="487311"/>
                </a:lnTo>
                <a:lnTo>
                  <a:pt x="184569" y="475970"/>
                </a:lnTo>
                <a:lnTo>
                  <a:pt x="192163" y="473354"/>
                </a:lnTo>
                <a:lnTo>
                  <a:pt x="209461" y="476745"/>
                </a:lnTo>
                <a:lnTo>
                  <a:pt x="216420" y="481558"/>
                </a:lnTo>
                <a:lnTo>
                  <a:pt x="223418" y="494055"/>
                </a:lnTo>
                <a:lnTo>
                  <a:pt x="227482" y="495058"/>
                </a:lnTo>
                <a:lnTo>
                  <a:pt x="235534" y="492112"/>
                </a:lnTo>
                <a:lnTo>
                  <a:pt x="238264" y="489419"/>
                </a:lnTo>
                <a:close/>
              </a:path>
              <a:path w="549909" h="549275">
                <a:moveTo>
                  <a:pt x="274523" y="351243"/>
                </a:moveTo>
                <a:lnTo>
                  <a:pt x="271259" y="347840"/>
                </a:lnTo>
                <a:lnTo>
                  <a:pt x="259270" y="347637"/>
                </a:lnTo>
                <a:lnTo>
                  <a:pt x="247091" y="347700"/>
                </a:lnTo>
                <a:lnTo>
                  <a:pt x="234899" y="347649"/>
                </a:lnTo>
                <a:lnTo>
                  <a:pt x="223177" y="347776"/>
                </a:lnTo>
                <a:lnTo>
                  <a:pt x="219837" y="350964"/>
                </a:lnTo>
                <a:lnTo>
                  <a:pt x="219468" y="362026"/>
                </a:lnTo>
                <a:lnTo>
                  <a:pt x="222758" y="365823"/>
                </a:lnTo>
                <a:lnTo>
                  <a:pt x="247040" y="366001"/>
                </a:lnTo>
                <a:lnTo>
                  <a:pt x="271195" y="365848"/>
                </a:lnTo>
                <a:lnTo>
                  <a:pt x="274485" y="362343"/>
                </a:lnTo>
                <a:lnTo>
                  <a:pt x="274523" y="351243"/>
                </a:lnTo>
                <a:close/>
              </a:path>
              <a:path w="549909" h="549275">
                <a:moveTo>
                  <a:pt x="274535" y="143192"/>
                </a:moveTo>
                <a:lnTo>
                  <a:pt x="274472" y="131521"/>
                </a:lnTo>
                <a:lnTo>
                  <a:pt x="271094" y="128295"/>
                </a:lnTo>
                <a:lnTo>
                  <a:pt x="61074" y="128193"/>
                </a:lnTo>
                <a:lnTo>
                  <a:pt x="58572" y="129070"/>
                </a:lnTo>
                <a:lnTo>
                  <a:pt x="54406" y="134734"/>
                </a:lnTo>
                <a:lnTo>
                  <a:pt x="54254" y="138341"/>
                </a:lnTo>
                <a:lnTo>
                  <a:pt x="57619" y="145364"/>
                </a:lnTo>
                <a:lnTo>
                  <a:pt x="60731" y="146608"/>
                </a:lnTo>
                <a:lnTo>
                  <a:pt x="164147" y="146494"/>
                </a:lnTo>
                <a:lnTo>
                  <a:pt x="271106" y="146469"/>
                </a:lnTo>
                <a:lnTo>
                  <a:pt x="274535" y="143192"/>
                </a:lnTo>
                <a:close/>
              </a:path>
              <a:path w="549909" h="549275">
                <a:moveTo>
                  <a:pt x="274866" y="87972"/>
                </a:moveTo>
                <a:lnTo>
                  <a:pt x="274205" y="76123"/>
                </a:lnTo>
                <a:lnTo>
                  <a:pt x="270840" y="73431"/>
                </a:lnTo>
                <a:lnTo>
                  <a:pt x="113487" y="73393"/>
                </a:lnTo>
                <a:lnTo>
                  <a:pt x="110045" y="76225"/>
                </a:lnTo>
                <a:lnTo>
                  <a:pt x="109740" y="88493"/>
                </a:lnTo>
                <a:lnTo>
                  <a:pt x="113182" y="91630"/>
                </a:lnTo>
                <a:lnTo>
                  <a:pt x="192430" y="91643"/>
                </a:lnTo>
                <a:lnTo>
                  <a:pt x="271475" y="91592"/>
                </a:lnTo>
                <a:lnTo>
                  <a:pt x="274866" y="87972"/>
                </a:lnTo>
                <a:close/>
              </a:path>
              <a:path w="549909" h="549275">
                <a:moveTo>
                  <a:pt x="347726" y="198374"/>
                </a:moveTo>
                <a:lnTo>
                  <a:pt x="347687" y="186270"/>
                </a:lnTo>
                <a:lnTo>
                  <a:pt x="344119" y="183172"/>
                </a:lnTo>
                <a:lnTo>
                  <a:pt x="65341" y="183121"/>
                </a:lnTo>
                <a:lnTo>
                  <a:pt x="61988" y="182981"/>
                </a:lnTo>
                <a:lnTo>
                  <a:pt x="55549" y="186029"/>
                </a:lnTo>
                <a:lnTo>
                  <a:pt x="54203" y="190042"/>
                </a:lnTo>
                <a:lnTo>
                  <a:pt x="56261" y="199275"/>
                </a:lnTo>
                <a:lnTo>
                  <a:pt x="59486" y="201422"/>
                </a:lnTo>
                <a:lnTo>
                  <a:pt x="201015" y="201345"/>
                </a:lnTo>
                <a:lnTo>
                  <a:pt x="344220" y="201333"/>
                </a:lnTo>
                <a:lnTo>
                  <a:pt x="347726" y="198374"/>
                </a:lnTo>
                <a:close/>
              </a:path>
              <a:path w="549909" h="549275">
                <a:moveTo>
                  <a:pt x="347738" y="143116"/>
                </a:moveTo>
                <a:lnTo>
                  <a:pt x="347649" y="131483"/>
                </a:lnTo>
                <a:lnTo>
                  <a:pt x="344271" y="128358"/>
                </a:lnTo>
                <a:lnTo>
                  <a:pt x="296100" y="128282"/>
                </a:lnTo>
                <a:lnTo>
                  <a:pt x="292747" y="131775"/>
                </a:lnTo>
                <a:lnTo>
                  <a:pt x="292785" y="143027"/>
                </a:lnTo>
                <a:lnTo>
                  <a:pt x="296164" y="146392"/>
                </a:lnTo>
                <a:lnTo>
                  <a:pt x="307962" y="146570"/>
                </a:lnTo>
                <a:lnTo>
                  <a:pt x="319722" y="146494"/>
                </a:lnTo>
                <a:lnTo>
                  <a:pt x="331851" y="146545"/>
                </a:lnTo>
                <a:lnTo>
                  <a:pt x="344309" y="146392"/>
                </a:lnTo>
                <a:lnTo>
                  <a:pt x="347738" y="143116"/>
                </a:lnTo>
                <a:close/>
              </a:path>
              <a:path w="549909" h="549275">
                <a:moveTo>
                  <a:pt x="348170" y="296456"/>
                </a:moveTo>
                <a:lnTo>
                  <a:pt x="344639" y="292849"/>
                </a:lnTo>
                <a:lnTo>
                  <a:pt x="201396" y="292849"/>
                </a:lnTo>
                <a:lnTo>
                  <a:pt x="57873" y="292849"/>
                </a:lnTo>
                <a:lnTo>
                  <a:pt x="54241" y="296849"/>
                </a:lnTo>
                <a:lnTo>
                  <a:pt x="55664" y="308457"/>
                </a:lnTo>
                <a:lnTo>
                  <a:pt x="59156" y="311073"/>
                </a:lnTo>
                <a:lnTo>
                  <a:pt x="337185" y="311073"/>
                </a:lnTo>
                <a:lnTo>
                  <a:pt x="339509" y="311264"/>
                </a:lnTo>
                <a:lnTo>
                  <a:pt x="344614" y="309943"/>
                </a:lnTo>
                <a:lnTo>
                  <a:pt x="347319" y="307606"/>
                </a:lnTo>
                <a:lnTo>
                  <a:pt x="348170" y="296456"/>
                </a:lnTo>
                <a:close/>
              </a:path>
              <a:path w="549909" h="549275">
                <a:moveTo>
                  <a:pt x="348424" y="246875"/>
                </a:moveTo>
                <a:lnTo>
                  <a:pt x="345109" y="239026"/>
                </a:lnTo>
                <a:lnTo>
                  <a:pt x="341401" y="237959"/>
                </a:lnTo>
                <a:lnTo>
                  <a:pt x="131864" y="237985"/>
                </a:lnTo>
                <a:lnTo>
                  <a:pt x="127901" y="241312"/>
                </a:lnTo>
                <a:lnTo>
                  <a:pt x="127635" y="252933"/>
                </a:lnTo>
                <a:lnTo>
                  <a:pt x="131483" y="256235"/>
                </a:lnTo>
                <a:lnTo>
                  <a:pt x="237490" y="256222"/>
                </a:lnTo>
                <a:lnTo>
                  <a:pt x="340233" y="256247"/>
                </a:lnTo>
                <a:lnTo>
                  <a:pt x="343306" y="255968"/>
                </a:lnTo>
                <a:lnTo>
                  <a:pt x="347954" y="250151"/>
                </a:lnTo>
                <a:lnTo>
                  <a:pt x="348424" y="246875"/>
                </a:lnTo>
                <a:close/>
              </a:path>
              <a:path w="549909" h="549275">
                <a:moveTo>
                  <a:pt x="402590" y="80175"/>
                </a:moveTo>
                <a:lnTo>
                  <a:pt x="401104" y="77152"/>
                </a:lnTo>
                <a:lnTo>
                  <a:pt x="397192" y="73253"/>
                </a:lnTo>
                <a:lnTo>
                  <a:pt x="369036" y="45161"/>
                </a:lnTo>
                <a:lnTo>
                  <a:pt x="369036" y="73152"/>
                </a:lnTo>
                <a:lnTo>
                  <a:pt x="353275" y="73253"/>
                </a:lnTo>
                <a:lnTo>
                  <a:pt x="329387" y="57061"/>
                </a:lnTo>
                <a:lnTo>
                  <a:pt x="329425" y="33286"/>
                </a:lnTo>
                <a:lnTo>
                  <a:pt x="369036" y="73152"/>
                </a:lnTo>
                <a:lnTo>
                  <a:pt x="369036" y="45161"/>
                </a:lnTo>
                <a:lnTo>
                  <a:pt x="357136" y="33286"/>
                </a:lnTo>
                <a:lnTo>
                  <a:pt x="342328" y="18402"/>
                </a:lnTo>
                <a:lnTo>
                  <a:pt x="325843" y="1778"/>
                </a:lnTo>
                <a:lnTo>
                  <a:pt x="322338" y="304"/>
                </a:lnTo>
                <a:lnTo>
                  <a:pt x="321983" y="152"/>
                </a:lnTo>
                <a:lnTo>
                  <a:pt x="172885" y="304"/>
                </a:lnTo>
                <a:lnTo>
                  <a:pt x="29171" y="0"/>
                </a:lnTo>
                <a:lnTo>
                  <a:pt x="18503" y="2159"/>
                </a:lnTo>
                <a:lnTo>
                  <a:pt x="9131" y="8242"/>
                </a:lnTo>
                <a:lnTo>
                  <a:pt x="2489" y="17449"/>
                </a:lnTo>
                <a:lnTo>
                  <a:pt x="0" y="28981"/>
                </a:lnTo>
                <a:lnTo>
                  <a:pt x="114" y="57061"/>
                </a:lnTo>
                <a:lnTo>
                  <a:pt x="241" y="521639"/>
                </a:lnTo>
                <a:lnTo>
                  <a:pt x="176352" y="548830"/>
                </a:lnTo>
                <a:lnTo>
                  <a:pt x="375856" y="548779"/>
                </a:lnTo>
                <a:lnTo>
                  <a:pt x="386194" y="546608"/>
                </a:lnTo>
                <a:lnTo>
                  <a:pt x="394665" y="540727"/>
                </a:lnTo>
                <a:lnTo>
                  <a:pt x="400392" y="532104"/>
                </a:lnTo>
                <a:lnTo>
                  <a:pt x="400685" y="530606"/>
                </a:lnTo>
                <a:lnTo>
                  <a:pt x="402501" y="521639"/>
                </a:lnTo>
                <a:lnTo>
                  <a:pt x="402488" y="467004"/>
                </a:lnTo>
                <a:lnTo>
                  <a:pt x="399224" y="463181"/>
                </a:lnTo>
                <a:lnTo>
                  <a:pt x="387451" y="463283"/>
                </a:lnTo>
                <a:lnTo>
                  <a:pt x="384289" y="467055"/>
                </a:lnTo>
                <a:lnTo>
                  <a:pt x="384200" y="527469"/>
                </a:lnTo>
                <a:lnTo>
                  <a:pt x="381012" y="530606"/>
                </a:lnTo>
                <a:lnTo>
                  <a:pt x="21107" y="530580"/>
                </a:lnTo>
                <a:lnTo>
                  <a:pt x="18465" y="527888"/>
                </a:lnTo>
                <a:lnTo>
                  <a:pt x="18491" y="28981"/>
                </a:lnTo>
                <a:lnTo>
                  <a:pt x="18719" y="21996"/>
                </a:lnTo>
                <a:lnTo>
                  <a:pt x="22021" y="18554"/>
                </a:lnTo>
                <a:lnTo>
                  <a:pt x="310502" y="18427"/>
                </a:lnTo>
                <a:lnTo>
                  <a:pt x="311277" y="19939"/>
                </a:lnTo>
                <a:lnTo>
                  <a:pt x="311238" y="21996"/>
                </a:lnTo>
                <a:lnTo>
                  <a:pt x="311111" y="64008"/>
                </a:lnTo>
                <a:lnTo>
                  <a:pt x="338531" y="91605"/>
                </a:lnTo>
                <a:lnTo>
                  <a:pt x="358241" y="91744"/>
                </a:lnTo>
                <a:lnTo>
                  <a:pt x="368096" y="91706"/>
                </a:lnTo>
                <a:lnTo>
                  <a:pt x="377952" y="91490"/>
                </a:lnTo>
                <a:lnTo>
                  <a:pt x="383400" y="91313"/>
                </a:lnTo>
                <a:lnTo>
                  <a:pt x="384378" y="93141"/>
                </a:lnTo>
                <a:lnTo>
                  <a:pt x="384302" y="280479"/>
                </a:lnTo>
                <a:lnTo>
                  <a:pt x="384543" y="283133"/>
                </a:lnTo>
                <a:lnTo>
                  <a:pt x="391236" y="287362"/>
                </a:lnTo>
                <a:lnTo>
                  <a:pt x="394500" y="287655"/>
                </a:lnTo>
                <a:lnTo>
                  <a:pt x="401713" y="283895"/>
                </a:lnTo>
                <a:lnTo>
                  <a:pt x="402564" y="280479"/>
                </a:lnTo>
                <a:lnTo>
                  <a:pt x="402577" y="91313"/>
                </a:lnTo>
                <a:lnTo>
                  <a:pt x="402590" y="80175"/>
                </a:lnTo>
                <a:close/>
              </a:path>
              <a:path w="549909" h="549275">
                <a:moveTo>
                  <a:pt x="549910" y="254419"/>
                </a:moveTo>
                <a:lnTo>
                  <a:pt x="531749" y="220726"/>
                </a:lnTo>
                <a:lnTo>
                  <a:pt x="531749" y="246824"/>
                </a:lnTo>
                <a:lnTo>
                  <a:pt x="531482" y="249428"/>
                </a:lnTo>
                <a:lnTo>
                  <a:pt x="530898" y="251548"/>
                </a:lnTo>
                <a:lnTo>
                  <a:pt x="524370" y="258432"/>
                </a:lnTo>
                <a:lnTo>
                  <a:pt x="519074" y="263639"/>
                </a:lnTo>
                <a:lnTo>
                  <a:pt x="512724" y="270167"/>
                </a:lnTo>
                <a:lnTo>
                  <a:pt x="511721" y="270344"/>
                </a:lnTo>
                <a:lnTo>
                  <a:pt x="510362" y="268693"/>
                </a:lnTo>
                <a:lnTo>
                  <a:pt x="506742" y="265264"/>
                </a:lnTo>
                <a:lnTo>
                  <a:pt x="506742" y="291261"/>
                </a:lnTo>
                <a:lnTo>
                  <a:pt x="506577" y="292798"/>
                </a:lnTo>
                <a:lnTo>
                  <a:pt x="506717" y="294779"/>
                </a:lnTo>
                <a:lnTo>
                  <a:pt x="505244" y="295833"/>
                </a:lnTo>
                <a:lnTo>
                  <a:pt x="444842" y="356247"/>
                </a:lnTo>
                <a:lnTo>
                  <a:pt x="412216" y="388988"/>
                </a:lnTo>
                <a:lnTo>
                  <a:pt x="410959" y="388962"/>
                </a:lnTo>
                <a:lnTo>
                  <a:pt x="402120" y="379920"/>
                </a:lnTo>
                <a:lnTo>
                  <a:pt x="398119" y="375894"/>
                </a:lnTo>
                <a:lnTo>
                  <a:pt x="398119" y="401942"/>
                </a:lnTo>
                <a:lnTo>
                  <a:pt x="398068" y="403148"/>
                </a:lnTo>
                <a:lnTo>
                  <a:pt x="349465" y="451599"/>
                </a:lnTo>
                <a:lnTo>
                  <a:pt x="348627" y="452323"/>
                </a:lnTo>
                <a:lnTo>
                  <a:pt x="347611" y="453275"/>
                </a:lnTo>
                <a:lnTo>
                  <a:pt x="346583" y="452323"/>
                </a:lnTo>
                <a:lnTo>
                  <a:pt x="345757" y="451599"/>
                </a:lnTo>
                <a:lnTo>
                  <a:pt x="332955" y="438797"/>
                </a:lnTo>
                <a:lnTo>
                  <a:pt x="329552" y="435406"/>
                </a:lnTo>
                <a:lnTo>
                  <a:pt x="329552" y="461416"/>
                </a:lnTo>
                <a:lnTo>
                  <a:pt x="329171" y="462368"/>
                </a:lnTo>
                <a:lnTo>
                  <a:pt x="319112" y="465086"/>
                </a:lnTo>
                <a:lnTo>
                  <a:pt x="297268" y="471297"/>
                </a:lnTo>
                <a:lnTo>
                  <a:pt x="303441" y="449275"/>
                </a:lnTo>
                <a:lnTo>
                  <a:pt x="306324" y="438797"/>
                </a:lnTo>
                <a:lnTo>
                  <a:pt x="307606" y="439496"/>
                </a:lnTo>
                <a:lnTo>
                  <a:pt x="315391" y="447408"/>
                </a:lnTo>
                <a:lnTo>
                  <a:pt x="321310" y="453313"/>
                </a:lnTo>
                <a:lnTo>
                  <a:pt x="329552" y="461416"/>
                </a:lnTo>
                <a:lnTo>
                  <a:pt x="329552" y="435406"/>
                </a:lnTo>
                <a:lnTo>
                  <a:pt x="324700" y="430555"/>
                </a:lnTo>
                <a:lnTo>
                  <a:pt x="315747" y="421703"/>
                </a:lnTo>
                <a:lnTo>
                  <a:pt x="315353" y="420243"/>
                </a:lnTo>
                <a:lnTo>
                  <a:pt x="340474" y="395338"/>
                </a:lnTo>
                <a:lnTo>
                  <a:pt x="346837" y="388962"/>
                </a:lnTo>
                <a:lnTo>
                  <a:pt x="363029" y="372668"/>
                </a:lnTo>
                <a:lnTo>
                  <a:pt x="365353" y="370293"/>
                </a:lnTo>
                <a:lnTo>
                  <a:pt x="366623" y="370459"/>
                </a:lnTo>
                <a:lnTo>
                  <a:pt x="375564" y="379615"/>
                </a:lnTo>
                <a:lnTo>
                  <a:pt x="382295" y="386397"/>
                </a:lnTo>
                <a:lnTo>
                  <a:pt x="389089" y="393128"/>
                </a:lnTo>
                <a:lnTo>
                  <a:pt x="398119" y="401942"/>
                </a:lnTo>
                <a:lnTo>
                  <a:pt x="398119" y="375894"/>
                </a:lnTo>
                <a:lnTo>
                  <a:pt x="395490" y="373240"/>
                </a:lnTo>
                <a:lnTo>
                  <a:pt x="392531" y="370293"/>
                </a:lnTo>
                <a:lnTo>
                  <a:pt x="388810" y="366610"/>
                </a:lnTo>
                <a:lnTo>
                  <a:pt x="379641" y="357632"/>
                </a:lnTo>
                <a:lnTo>
                  <a:pt x="379476" y="356171"/>
                </a:lnTo>
                <a:lnTo>
                  <a:pt x="467004" y="268693"/>
                </a:lnTo>
                <a:lnTo>
                  <a:pt x="474002" y="261670"/>
                </a:lnTo>
                <a:lnTo>
                  <a:pt x="476453" y="260858"/>
                </a:lnTo>
                <a:lnTo>
                  <a:pt x="504825" y="289369"/>
                </a:lnTo>
                <a:lnTo>
                  <a:pt x="506742" y="291261"/>
                </a:lnTo>
                <a:lnTo>
                  <a:pt x="506742" y="265264"/>
                </a:lnTo>
                <a:lnTo>
                  <a:pt x="502704" y="261429"/>
                </a:lnTo>
                <a:lnTo>
                  <a:pt x="502399" y="260858"/>
                </a:lnTo>
                <a:lnTo>
                  <a:pt x="500253" y="256768"/>
                </a:lnTo>
                <a:lnTo>
                  <a:pt x="502386" y="252006"/>
                </a:lnTo>
                <a:lnTo>
                  <a:pt x="509041" y="244970"/>
                </a:lnTo>
                <a:lnTo>
                  <a:pt x="509397" y="244627"/>
                </a:lnTo>
                <a:lnTo>
                  <a:pt x="511060" y="242963"/>
                </a:lnTo>
                <a:lnTo>
                  <a:pt x="513016" y="240842"/>
                </a:lnTo>
                <a:lnTo>
                  <a:pt x="518718" y="236397"/>
                </a:lnTo>
                <a:lnTo>
                  <a:pt x="522579" y="236067"/>
                </a:lnTo>
                <a:lnTo>
                  <a:pt x="529805" y="240296"/>
                </a:lnTo>
                <a:lnTo>
                  <a:pt x="531317" y="243484"/>
                </a:lnTo>
                <a:lnTo>
                  <a:pt x="531749" y="246824"/>
                </a:lnTo>
                <a:lnTo>
                  <a:pt x="531749" y="220726"/>
                </a:lnTo>
                <a:lnTo>
                  <a:pt x="525094" y="218668"/>
                </a:lnTo>
                <a:lnTo>
                  <a:pt x="517055" y="218643"/>
                </a:lnTo>
                <a:lnTo>
                  <a:pt x="509397" y="221107"/>
                </a:lnTo>
                <a:lnTo>
                  <a:pt x="502196" y="226021"/>
                </a:lnTo>
                <a:lnTo>
                  <a:pt x="496493" y="231051"/>
                </a:lnTo>
                <a:lnTo>
                  <a:pt x="491350" y="236715"/>
                </a:lnTo>
                <a:lnTo>
                  <a:pt x="484390" y="243484"/>
                </a:lnTo>
                <a:lnTo>
                  <a:pt x="483362" y="244627"/>
                </a:lnTo>
                <a:lnTo>
                  <a:pt x="471766" y="242150"/>
                </a:lnTo>
                <a:lnTo>
                  <a:pt x="464413" y="245135"/>
                </a:lnTo>
                <a:lnTo>
                  <a:pt x="440855" y="268744"/>
                </a:lnTo>
                <a:lnTo>
                  <a:pt x="353415" y="356247"/>
                </a:lnTo>
                <a:lnTo>
                  <a:pt x="294894" y="414718"/>
                </a:lnTo>
                <a:lnTo>
                  <a:pt x="293306" y="417309"/>
                </a:lnTo>
                <a:lnTo>
                  <a:pt x="288188" y="435533"/>
                </a:lnTo>
                <a:lnTo>
                  <a:pt x="283146" y="453313"/>
                </a:lnTo>
                <a:lnTo>
                  <a:pt x="279666" y="465480"/>
                </a:lnTo>
                <a:lnTo>
                  <a:pt x="274066" y="484670"/>
                </a:lnTo>
                <a:lnTo>
                  <a:pt x="274193" y="488403"/>
                </a:lnTo>
                <a:lnTo>
                  <a:pt x="280581" y="494550"/>
                </a:lnTo>
                <a:lnTo>
                  <a:pt x="284378" y="494258"/>
                </a:lnTo>
                <a:lnTo>
                  <a:pt x="349948" y="475703"/>
                </a:lnTo>
                <a:lnTo>
                  <a:pt x="353034" y="474179"/>
                </a:lnTo>
                <a:lnTo>
                  <a:pt x="355904" y="471297"/>
                </a:lnTo>
                <a:lnTo>
                  <a:pt x="373837" y="453275"/>
                </a:lnTo>
                <a:lnTo>
                  <a:pt x="438162" y="388988"/>
                </a:lnTo>
                <a:lnTo>
                  <a:pt x="471017" y="356171"/>
                </a:lnTo>
                <a:lnTo>
                  <a:pt x="512241" y="314744"/>
                </a:lnTo>
                <a:lnTo>
                  <a:pt x="513956" y="316052"/>
                </a:lnTo>
                <a:lnTo>
                  <a:pt x="516280" y="319773"/>
                </a:lnTo>
                <a:lnTo>
                  <a:pt x="518744" y="325640"/>
                </a:lnTo>
                <a:lnTo>
                  <a:pt x="519010" y="331635"/>
                </a:lnTo>
                <a:lnTo>
                  <a:pt x="517067" y="337527"/>
                </a:lnTo>
                <a:lnTo>
                  <a:pt x="512914" y="343065"/>
                </a:lnTo>
                <a:lnTo>
                  <a:pt x="499757" y="356247"/>
                </a:lnTo>
                <a:lnTo>
                  <a:pt x="465277" y="390702"/>
                </a:lnTo>
                <a:lnTo>
                  <a:pt x="464807" y="395554"/>
                </a:lnTo>
                <a:lnTo>
                  <a:pt x="473113" y="404253"/>
                </a:lnTo>
                <a:lnTo>
                  <a:pt x="478078" y="403860"/>
                </a:lnTo>
                <a:lnTo>
                  <a:pt x="493001" y="388962"/>
                </a:lnTo>
                <a:lnTo>
                  <a:pt x="525691" y="356247"/>
                </a:lnTo>
                <a:lnTo>
                  <a:pt x="534581" y="343636"/>
                </a:lnTo>
                <a:lnTo>
                  <a:pt x="537692" y="330060"/>
                </a:lnTo>
                <a:lnTo>
                  <a:pt x="535038" y="316331"/>
                </a:lnTo>
                <a:lnTo>
                  <a:pt x="534022" y="314744"/>
                </a:lnTo>
                <a:lnTo>
                  <a:pt x="526630" y="303263"/>
                </a:lnTo>
                <a:lnTo>
                  <a:pt x="525564" y="302082"/>
                </a:lnTo>
                <a:lnTo>
                  <a:pt x="524129" y="301269"/>
                </a:lnTo>
                <a:lnTo>
                  <a:pt x="524192" y="299085"/>
                </a:lnTo>
                <a:lnTo>
                  <a:pt x="540219" y="268693"/>
                </a:lnTo>
                <a:lnTo>
                  <a:pt x="547547" y="260858"/>
                </a:lnTo>
                <a:lnTo>
                  <a:pt x="549910" y="254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7373418" y="3100938"/>
            <a:ext cx="649605" cy="581660"/>
            <a:chOff x="17373418" y="3100938"/>
            <a:chExt cx="649605" cy="581660"/>
          </a:xfrm>
        </p:grpSpPr>
        <p:sp>
          <p:nvSpPr>
            <p:cNvPr id="39" name="object 39"/>
            <p:cNvSpPr/>
            <p:nvPr/>
          </p:nvSpPr>
          <p:spPr>
            <a:xfrm>
              <a:off x="17373410" y="3100939"/>
              <a:ext cx="649605" cy="581660"/>
            </a:xfrm>
            <a:custGeom>
              <a:avLst/>
              <a:gdLst/>
              <a:ahLst/>
              <a:cxnLst/>
              <a:rect l="l" t="t" r="r" b="b"/>
              <a:pathLst>
                <a:path w="649605" h="581660">
                  <a:moveTo>
                    <a:pt x="409536" y="240588"/>
                  </a:moveTo>
                  <a:lnTo>
                    <a:pt x="400164" y="195351"/>
                  </a:lnTo>
                  <a:lnTo>
                    <a:pt x="367017" y="155143"/>
                  </a:lnTo>
                  <a:lnTo>
                    <a:pt x="317322" y="138531"/>
                  </a:lnTo>
                  <a:lnTo>
                    <a:pt x="279349" y="137528"/>
                  </a:lnTo>
                  <a:lnTo>
                    <a:pt x="241325" y="138061"/>
                  </a:lnTo>
                  <a:lnTo>
                    <a:pt x="211759" y="168859"/>
                  </a:lnTo>
                  <a:lnTo>
                    <a:pt x="211747" y="342353"/>
                  </a:lnTo>
                  <a:lnTo>
                    <a:pt x="199593" y="342480"/>
                  </a:lnTo>
                  <a:lnTo>
                    <a:pt x="189128" y="344690"/>
                  </a:lnTo>
                  <a:lnTo>
                    <a:pt x="180467" y="350520"/>
                  </a:lnTo>
                  <a:lnTo>
                    <a:pt x="174447" y="359181"/>
                  </a:lnTo>
                  <a:lnTo>
                    <a:pt x="171869" y="369849"/>
                  </a:lnTo>
                  <a:lnTo>
                    <a:pt x="173469" y="380301"/>
                  </a:lnTo>
                  <a:lnTo>
                    <a:pt x="178765" y="389432"/>
                  </a:lnTo>
                  <a:lnTo>
                    <a:pt x="186829" y="396163"/>
                  </a:lnTo>
                  <a:lnTo>
                    <a:pt x="196761" y="399415"/>
                  </a:lnTo>
                  <a:lnTo>
                    <a:pt x="201536" y="399923"/>
                  </a:lnTo>
                  <a:lnTo>
                    <a:pt x="207810" y="397332"/>
                  </a:lnTo>
                  <a:lnTo>
                    <a:pt x="213906" y="403898"/>
                  </a:lnTo>
                  <a:lnTo>
                    <a:pt x="211480" y="410171"/>
                  </a:lnTo>
                  <a:lnTo>
                    <a:pt x="211759" y="415175"/>
                  </a:lnTo>
                  <a:lnTo>
                    <a:pt x="214426" y="425958"/>
                  </a:lnTo>
                  <a:lnTo>
                    <a:pt x="220573" y="434733"/>
                  </a:lnTo>
                  <a:lnTo>
                    <a:pt x="229387" y="440690"/>
                  </a:lnTo>
                  <a:lnTo>
                    <a:pt x="240030" y="442976"/>
                  </a:lnTo>
                  <a:lnTo>
                    <a:pt x="251066" y="441058"/>
                  </a:lnTo>
                  <a:lnTo>
                    <a:pt x="260070" y="435419"/>
                  </a:lnTo>
                  <a:lnTo>
                    <a:pt x="266293" y="426732"/>
                  </a:lnTo>
                  <a:lnTo>
                    <a:pt x="268973" y="415683"/>
                  </a:lnTo>
                  <a:lnTo>
                    <a:pt x="269316" y="408495"/>
                  </a:lnTo>
                  <a:lnTo>
                    <a:pt x="268770" y="400964"/>
                  </a:lnTo>
                  <a:lnTo>
                    <a:pt x="269748" y="399072"/>
                  </a:lnTo>
                  <a:lnTo>
                    <a:pt x="279273" y="399808"/>
                  </a:lnTo>
                  <a:lnTo>
                    <a:pt x="284365" y="399542"/>
                  </a:lnTo>
                  <a:lnTo>
                    <a:pt x="295998" y="399351"/>
                  </a:lnTo>
                  <a:lnTo>
                    <a:pt x="300393" y="395401"/>
                  </a:lnTo>
                  <a:lnTo>
                    <a:pt x="300304" y="384467"/>
                  </a:lnTo>
                  <a:lnTo>
                    <a:pt x="295948" y="380644"/>
                  </a:lnTo>
                  <a:lnTo>
                    <a:pt x="253403" y="380568"/>
                  </a:lnTo>
                  <a:lnTo>
                    <a:pt x="249923" y="383946"/>
                  </a:lnTo>
                  <a:lnTo>
                    <a:pt x="249720" y="399757"/>
                  </a:lnTo>
                  <a:lnTo>
                    <a:pt x="249974" y="407162"/>
                  </a:lnTo>
                  <a:lnTo>
                    <a:pt x="249580" y="421335"/>
                  </a:lnTo>
                  <a:lnTo>
                    <a:pt x="243738" y="425450"/>
                  </a:lnTo>
                  <a:lnTo>
                    <a:pt x="232219" y="421563"/>
                  </a:lnTo>
                  <a:lnTo>
                    <a:pt x="231178" y="417029"/>
                  </a:lnTo>
                  <a:lnTo>
                    <a:pt x="230924" y="405218"/>
                  </a:lnTo>
                  <a:lnTo>
                    <a:pt x="231165" y="398246"/>
                  </a:lnTo>
                  <a:lnTo>
                    <a:pt x="230797" y="383628"/>
                  </a:lnTo>
                  <a:lnTo>
                    <a:pt x="227647" y="380644"/>
                  </a:lnTo>
                  <a:lnTo>
                    <a:pt x="213791" y="380504"/>
                  </a:lnTo>
                  <a:lnTo>
                    <a:pt x="207441" y="380758"/>
                  </a:lnTo>
                  <a:lnTo>
                    <a:pt x="194856" y="380161"/>
                  </a:lnTo>
                  <a:lnTo>
                    <a:pt x="191300" y="376529"/>
                  </a:lnTo>
                  <a:lnTo>
                    <a:pt x="191325" y="365277"/>
                  </a:lnTo>
                  <a:lnTo>
                    <a:pt x="194932" y="361734"/>
                  </a:lnTo>
                  <a:lnTo>
                    <a:pt x="206933" y="361340"/>
                  </a:lnTo>
                  <a:lnTo>
                    <a:pt x="212420" y="361480"/>
                  </a:lnTo>
                  <a:lnTo>
                    <a:pt x="228155" y="361416"/>
                  </a:lnTo>
                  <a:lnTo>
                    <a:pt x="231025" y="358609"/>
                  </a:lnTo>
                  <a:lnTo>
                    <a:pt x="231038" y="259600"/>
                  </a:lnTo>
                  <a:lnTo>
                    <a:pt x="231305" y="160108"/>
                  </a:lnTo>
                  <a:lnTo>
                    <a:pt x="234378" y="157327"/>
                  </a:lnTo>
                  <a:lnTo>
                    <a:pt x="281774" y="157340"/>
                  </a:lnTo>
                  <a:lnTo>
                    <a:pt x="303276" y="157073"/>
                  </a:lnTo>
                  <a:lnTo>
                    <a:pt x="349084" y="167347"/>
                  </a:lnTo>
                  <a:lnTo>
                    <a:pt x="383959" y="205105"/>
                  </a:lnTo>
                  <a:lnTo>
                    <a:pt x="390258" y="232105"/>
                  </a:lnTo>
                  <a:lnTo>
                    <a:pt x="385152" y="264490"/>
                  </a:lnTo>
                  <a:lnTo>
                    <a:pt x="368109" y="291134"/>
                  </a:lnTo>
                  <a:lnTo>
                    <a:pt x="341985" y="309206"/>
                  </a:lnTo>
                  <a:lnTo>
                    <a:pt x="309613" y="315912"/>
                  </a:lnTo>
                  <a:lnTo>
                    <a:pt x="253860" y="315988"/>
                  </a:lnTo>
                  <a:lnTo>
                    <a:pt x="249948" y="319697"/>
                  </a:lnTo>
                  <a:lnTo>
                    <a:pt x="249682" y="334949"/>
                  </a:lnTo>
                  <a:lnTo>
                    <a:pt x="250012" y="357987"/>
                  </a:lnTo>
                  <a:lnTo>
                    <a:pt x="253606" y="361454"/>
                  </a:lnTo>
                  <a:lnTo>
                    <a:pt x="349923" y="361518"/>
                  </a:lnTo>
                  <a:lnTo>
                    <a:pt x="353682" y="365112"/>
                  </a:lnTo>
                  <a:lnTo>
                    <a:pt x="353809" y="376656"/>
                  </a:lnTo>
                  <a:lnTo>
                    <a:pt x="350240" y="380225"/>
                  </a:lnTo>
                  <a:lnTo>
                    <a:pt x="338810" y="380720"/>
                  </a:lnTo>
                  <a:lnTo>
                    <a:pt x="333946" y="380466"/>
                  </a:lnTo>
                  <a:lnTo>
                    <a:pt x="323075" y="380707"/>
                  </a:lnTo>
                  <a:lnTo>
                    <a:pt x="319493" y="384263"/>
                  </a:lnTo>
                  <a:lnTo>
                    <a:pt x="319405" y="395312"/>
                  </a:lnTo>
                  <a:lnTo>
                    <a:pt x="323176" y="399249"/>
                  </a:lnTo>
                  <a:lnTo>
                    <a:pt x="333819" y="399605"/>
                  </a:lnTo>
                  <a:lnTo>
                    <a:pt x="343535" y="399478"/>
                  </a:lnTo>
                  <a:lnTo>
                    <a:pt x="355320" y="397230"/>
                  </a:lnTo>
                  <a:lnTo>
                    <a:pt x="364794" y="391160"/>
                  </a:lnTo>
                  <a:lnTo>
                    <a:pt x="371081" y="382079"/>
                  </a:lnTo>
                  <a:lnTo>
                    <a:pt x="373341" y="370814"/>
                  </a:lnTo>
                  <a:lnTo>
                    <a:pt x="371017" y="359625"/>
                  </a:lnTo>
                  <a:lnTo>
                    <a:pt x="364667" y="350634"/>
                  </a:lnTo>
                  <a:lnTo>
                    <a:pt x="355130" y="344652"/>
                  </a:lnTo>
                  <a:lnTo>
                    <a:pt x="343242" y="342480"/>
                  </a:lnTo>
                  <a:lnTo>
                    <a:pt x="269481" y="342468"/>
                  </a:lnTo>
                  <a:lnTo>
                    <a:pt x="267563" y="339953"/>
                  </a:lnTo>
                  <a:lnTo>
                    <a:pt x="270738" y="334010"/>
                  </a:lnTo>
                  <a:lnTo>
                    <a:pt x="273113" y="335064"/>
                  </a:lnTo>
                  <a:lnTo>
                    <a:pt x="287693" y="334835"/>
                  </a:lnTo>
                  <a:lnTo>
                    <a:pt x="300342" y="335038"/>
                  </a:lnTo>
                  <a:lnTo>
                    <a:pt x="312991" y="334886"/>
                  </a:lnTo>
                  <a:lnTo>
                    <a:pt x="325602" y="333641"/>
                  </a:lnTo>
                  <a:lnTo>
                    <a:pt x="368731" y="316014"/>
                  </a:lnTo>
                  <a:lnTo>
                    <a:pt x="397891" y="282905"/>
                  </a:lnTo>
                  <a:lnTo>
                    <a:pt x="409536" y="240588"/>
                  </a:lnTo>
                  <a:close/>
                </a:path>
                <a:path w="649605" h="581660">
                  <a:moveTo>
                    <a:pt x="526897" y="286486"/>
                  </a:moveTo>
                  <a:lnTo>
                    <a:pt x="519633" y="231876"/>
                  </a:lnTo>
                  <a:lnTo>
                    <a:pt x="502551" y="185928"/>
                  </a:lnTo>
                  <a:lnTo>
                    <a:pt x="478193" y="152349"/>
                  </a:lnTo>
                  <a:lnTo>
                    <a:pt x="468363" y="158635"/>
                  </a:lnTo>
                  <a:lnTo>
                    <a:pt x="467639" y="164160"/>
                  </a:lnTo>
                  <a:lnTo>
                    <a:pt x="473024" y="172910"/>
                  </a:lnTo>
                  <a:lnTo>
                    <a:pt x="486714" y="197256"/>
                  </a:lnTo>
                  <a:lnTo>
                    <a:pt x="496468" y="221208"/>
                  </a:lnTo>
                  <a:lnTo>
                    <a:pt x="503186" y="246151"/>
                  </a:lnTo>
                  <a:lnTo>
                    <a:pt x="506818" y="272059"/>
                  </a:lnTo>
                  <a:lnTo>
                    <a:pt x="507377" y="299631"/>
                  </a:lnTo>
                  <a:lnTo>
                    <a:pt x="504596" y="326720"/>
                  </a:lnTo>
                  <a:lnTo>
                    <a:pt x="488632" y="379158"/>
                  </a:lnTo>
                  <a:lnTo>
                    <a:pt x="464769" y="419709"/>
                  </a:lnTo>
                  <a:lnTo>
                    <a:pt x="433374" y="453656"/>
                  </a:lnTo>
                  <a:lnTo>
                    <a:pt x="395795" y="480098"/>
                  </a:lnTo>
                  <a:lnTo>
                    <a:pt x="353390" y="498068"/>
                  </a:lnTo>
                  <a:lnTo>
                    <a:pt x="307505" y="506666"/>
                  </a:lnTo>
                  <a:lnTo>
                    <a:pt x="259499" y="504964"/>
                  </a:lnTo>
                  <a:lnTo>
                    <a:pt x="195567" y="485622"/>
                  </a:lnTo>
                  <a:lnTo>
                    <a:pt x="141274" y="447243"/>
                  </a:lnTo>
                  <a:lnTo>
                    <a:pt x="106705" y="405218"/>
                  </a:lnTo>
                  <a:lnTo>
                    <a:pt x="84416" y="358952"/>
                  </a:lnTo>
                  <a:lnTo>
                    <a:pt x="74561" y="308533"/>
                  </a:lnTo>
                  <a:lnTo>
                    <a:pt x="77317" y="254063"/>
                  </a:lnTo>
                  <a:lnTo>
                    <a:pt x="87858" y="213410"/>
                  </a:lnTo>
                  <a:lnTo>
                    <a:pt x="105524" y="176999"/>
                  </a:lnTo>
                  <a:lnTo>
                    <a:pt x="130073" y="144818"/>
                  </a:lnTo>
                  <a:lnTo>
                    <a:pt x="161302" y="116878"/>
                  </a:lnTo>
                  <a:lnTo>
                    <a:pt x="195440" y="95707"/>
                  </a:lnTo>
                  <a:lnTo>
                    <a:pt x="231711" y="81661"/>
                  </a:lnTo>
                  <a:lnTo>
                    <a:pt x="270052" y="74701"/>
                  </a:lnTo>
                  <a:lnTo>
                    <a:pt x="310375" y="74790"/>
                  </a:lnTo>
                  <a:lnTo>
                    <a:pt x="361480" y="85509"/>
                  </a:lnTo>
                  <a:lnTo>
                    <a:pt x="408406" y="108318"/>
                  </a:lnTo>
                  <a:lnTo>
                    <a:pt x="452158" y="145186"/>
                  </a:lnTo>
                  <a:lnTo>
                    <a:pt x="458876" y="144691"/>
                  </a:lnTo>
                  <a:lnTo>
                    <a:pt x="422617" y="94615"/>
                  </a:lnTo>
                  <a:lnTo>
                    <a:pt x="382358" y="72656"/>
                  </a:lnTo>
                  <a:lnTo>
                    <a:pt x="338505" y="59296"/>
                  </a:lnTo>
                  <a:lnTo>
                    <a:pt x="291045" y="54533"/>
                  </a:lnTo>
                  <a:lnTo>
                    <a:pt x="274256" y="54889"/>
                  </a:lnTo>
                  <a:lnTo>
                    <a:pt x="225082" y="63741"/>
                  </a:lnTo>
                  <a:lnTo>
                    <a:pt x="179031" y="82562"/>
                  </a:lnTo>
                  <a:lnTo>
                    <a:pt x="138938" y="109728"/>
                  </a:lnTo>
                  <a:lnTo>
                    <a:pt x="105638" y="143979"/>
                  </a:lnTo>
                  <a:lnTo>
                    <a:pt x="79984" y="184048"/>
                  </a:lnTo>
                  <a:lnTo>
                    <a:pt x="62826" y="228688"/>
                  </a:lnTo>
                  <a:lnTo>
                    <a:pt x="54978" y="276631"/>
                  </a:lnTo>
                  <a:lnTo>
                    <a:pt x="57315" y="326605"/>
                  </a:lnTo>
                  <a:lnTo>
                    <a:pt x="74129" y="384987"/>
                  </a:lnTo>
                  <a:lnTo>
                    <a:pt x="105841" y="436880"/>
                  </a:lnTo>
                  <a:lnTo>
                    <a:pt x="140550" y="472516"/>
                  </a:lnTo>
                  <a:lnTo>
                    <a:pt x="180022" y="499275"/>
                  </a:lnTo>
                  <a:lnTo>
                    <a:pt x="224231" y="517105"/>
                  </a:lnTo>
                  <a:lnTo>
                    <a:pt x="273138" y="525868"/>
                  </a:lnTo>
                  <a:lnTo>
                    <a:pt x="302806" y="526440"/>
                  </a:lnTo>
                  <a:lnTo>
                    <a:pt x="331901" y="523201"/>
                  </a:lnTo>
                  <a:lnTo>
                    <a:pt x="388175" y="505460"/>
                  </a:lnTo>
                  <a:lnTo>
                    <a:pt x="428536" y="481977"/>
                  </a:lnTo>
                  <a:lnTo>
                    <a:pt x="462813" y="451929"/>
                  </a:lnTo>
                  <a:lnTo>
                    <a:pt x="490385" y="416331"/>
                  </a:lnTo>
                  <a:lnTo>
                    <a:pt x="510654" y="376199"/>
                  </a:lnTo>
                  <a:lnTo>
                    <a:pt x="523024" y="332574"/>
                  </a:lnTo>
                  <a:lnTo>
                    <a:pt x="526897" y="286486"/>
                  </a:lnTo>
                  <a:close/>
                </a:path>
                <a:path w="649605" h="581660">
                  <a:moveTo>
                    <a:pt x="649046" y="292100"/>
                  </a:moveTo>
                  <a:lnTo>
                    <a:pt x="648741" y="281940"/>
                  </a:lnTo>
                  <a:lnTo>
                    <a:pt x="648360" y="269240"/>
                  </a:lnTo>
                  <a:lnTo>
                    <a:pt x="645668" y="245110"/>
                  </a:lnTo>
                  <a:lnTo>
                    <a:pt x="642442" y="229870"/>
                  </a:lnTo>
                  <a:lnTo>
                    <a:pt x="640829" y="222250"/>
                  </a:lnTo>
                  <a:lnTo>
                    <a:pt x="636993" y="210820"/>
                  </a:lnTo>
                  <a:lnTo>
                    <a:pt x="629856" y="189547"/>
                  </a:lnTo>
                  <a:lnTo>
                    <a:pt x="629856" y="300990"/>
                  </a:lnTo>
                  <a:lnTo>
                    <a:pt x="628472" y="316230"/>
                  </a:lnTo>
                  <a:lnTo>
                    <a:pt x="627303" y="326390"/>
                  </a:lnTo>
                  <a:lnTo>
                    <a:pt x="625843" y="336550"/>
                  </a:lnTo>
                  <a:lnTo>
                    <a:pt x="623925" y="346710"/>
                  </a:lnTo>
                  <a:lnTo>
                    <a:pt x="623023" y="351790"/>
                  </a:lnTo>
                  <a:lnTo>
                    <a:pt x="617855" y="351790"/>
                  </a:lnTo>
                  <a:lnTo>
                    <a:pt x="617855" y="370840"/>
                  </a:lnTo>
                  <a:lnTo>
                    <a:pt x="616470" y="375920"/>
                  </a:lnTo>
                  <a:lnTo>
                    <a:pt x="596900" y="420370"/>
                  </a:lnTo>
                  <a:lnTo>
                    <a:pt x="595363" y="421640"/>
                  </a:lnTo>
                  <a:lnTo>
                    <a:pt x="583374" y="421640"/>
                  </a:lnTo>
                  <a:lnTo>
                    <a:pt x="583374" y="441960"/>
                  </a:lnTo>
                  <a:lnTo>
                    <a:pt x="581025" y="448310"/>
                  </a:lnTo>
                  <a:lnTo>
                    <a:pt x="577062" y="452120"/>
                  </a:lnTo>
                  <a:lnTo>
                    <a:pt x="573684" y="455930"/>
                  </a:lnTo>
                  <a:lnTo>
                    <a:pt x="567156" y="464820"/>
                  </a:lnTo>
                  <a:lnTo>
                    <a:pt x="560311" y="472440"/>
                  </a:lnTo>
                  <a:lnTo>
                    <a:pt x="553212" y="480060"/>
                  </a:lnTo>
                  <a:lnTo>
                    <a:pt x="545896" y="487680"/>
                  </a:lnTo>
                  <a:lnTo>
                    <a:pt x="542353" y="491490"/>
                  </a:lnTo>
                  <a:lnTo>
                    <a:pt x="538797" y="492760"/>
                  </a:lnTo>
                  <a:lnTo>
                    <a:pt x="514705" y="492760"/>
                  </a:lnTo>
                  <a:lnTo>
                    <a:pt x="514705" y="513080"/>
                  </a:lnTo>
                  <a:lnTo>
                    <a:pt x="490639" y="528320"/>
                  </a:lnTo>
                  <a:lnTo>
                    <a:pt x="465353" y="541020"/>
                  </a:lnTo>
                  <a:lnTo>
                    <a:pt x="438797" y="549910"/>
                  </a:lnTo>
                  <a:lnTo>
                    <a:pt x="410895" y="556260"/>
                  </a:lnTo>
                  <a:lnTo>
                    <a:pt x="424916" y="548640"/>
                  </a:lnTo>
                  <a:lnTo>
                    <a:pt x="443293" y="538480"/>
                  </a:lnTo>
                  <a:lnTo>
                    <a:pt x="454406" y="532130"/>
                  </a:lnTo>
                  <a:lnTo>
                    <a:pt x="465150" y="523240"/>
                  </a:lnTo>
                  <a:lnTo>
                    <a:pt x="478917" y="513080"/>
                  </a:lnTo>
                  <a:lnTo>
                    <a:pt x="482396" y="511810"/>
                  </a:lnTo>
                  <a:lnTo>
                    <a:pt x="514337" y="511810"/>
                  </a:lnTo>
                  <a:lnTo>
                    <a:pt x="514705" y="513080"/>
                  </a:lnTo>
                  <a:lnTo>
                    <a:pt x="514705" y="492760"/>
                  </a:lnTo>
                  <a:lnTo>
                    <a:pt x="500913" y="492760"/>
                  </a:lnTo>
                  <a:lnTo>
                    <a:pt x="510006" y="482600"/>
                  </a:lnTo>
                  <a:lnTo>
                    <a:pt x="514172" y="477520"/>
                  </a:lnTo>
                  <a:lnTo>
                    <a:pt x="523176" y="466090"/>
                  </a:lnTo>
                  <a:lnTo>
                    <a:pt x="527951" y="459740"/>
                  </a:lnTo>
                  <a:lnTo>
                    <a:pt x="532523" y="453390"/>
                  </a:lnTo>
                  <a:lnTo>
                    <a:pt x="536930" y="445770"/>
                  </a:lnTo>
                  <a:lnTo>
                    <a:pt x="538137" y="444500"/>
                  </a:lnTo>
                  <a:lnTo>
                    <a:pt x="538962" y="441960"/>
                  </a:lnTo>
                  <a:lnTo>
                    <a:pt x="583374" y="441960"/>
                  </a:lnTo>
                  <a:lnTo>
                    <a:pt x="583374" y="421640"/>
                  </a:lnTo>
                  <a:lnTo>
                    <a:pt x="550951" y="421640"/>
                  </a:lnTo>
                  <a:lnTo>
                    <a:pt x="552792" y="417830"/>
                  </a:lnTo>
                  <a:lnTo>
                    <a:pt x="557618" y="407670"/>
                  </a:lnTo>
                  <a:lnTo>
                    <a:pt x="565797" y="386080"/>
                  </a:lnTo>
                  <a:lnTo>
                    <a:pt x="569188" y="374650"/>
                  </a:lnTo>
                  <a:lnTo>
                    <a:pt x="570090" y="372110"/>
                  </a:lnTo>
                  <a:lnTo>
                    <a:pt x="571614" y="370840"/>
                  </a:lnTo>
                  <a:lnTo>
                    <a:pt x="617855" y="370840"/>
                  </a:lnTo>
                  <a:lnTo>
                    <a:pt x="617855" y="351790"/>
                  </a:lnTo>
                  <a:lnTo>
                    <a:pt x="574992" y="351790"/>
                  </a:lnTo>
                  <a:lnTo>
                    <a:pt x="575691" y="349250"/>
                  </a:lnTo>
                  <a:lnTo>
                    <a:pt x="577786" y="339090"/>
                  </a:lnTo>
                  <a:lnTo>
                    <a:pt x="579310" y="327660"/>
                  </a:lnTo>
                  <a:lnTo>
                    <a:pt x="580364" y="317500"/>
                  </a:lnTo>
                  <a:lnTo>
                    <a:pt x="581101" y="306070"/>
                  </a:lnTo>
                  <a:lnTo>
                    <a:pt x="581317" y="302260"/>
                  </a:lnTo>
                  <a:lnTo>
                    <a:pt x="582904" y="300990"/>
                  </a:lnTo>
                  <a:lnTo>
                    <a:pt x="629856" y="300990"/>
                  </a:lnTo>
                  <a:lnTo>
                    <a:pt x="629856" y="189547"/>
                  </a:lnTo>
                  <a:lnTo>
                    <a:pt x="629716" y="189128"/>
                  </a:lnTo>
                  <a:lnTo>
                    <a:pt x="629716" y="280670"/>
                  </a:lnTo>
                  <a:lnTo>
                    <a:pt x="628408" y="281940"/>
                  </a:lnTo>
                  <a:lnTo>
                    <a:pt x="582980" y="281940"/>
                  </a:lnTo>
                  <a:lnTo>
                    <a:pt x="581621" y="280670"/>
                  </a:lnTo>
                  <a:lnTo>
                    <a:pt x="580428" y="266700"/>
                  </a:lnTo>
                  <a:lnTo>
                    <a:pt x="579361" y="255270"/>
                  </a:lnTo>
                  <a:lnTo>
                    <a:pt x="577875" y="243840"/>
                  </a:lnTo>
                  <a:lnTo>
                    <a:pt x="575691" y="232410"/>
                  </a:lnTo>
                  <a:lnTo>
                    <a:pt x="574929" y="229870"/>
                  </a:lnTo>
                  <a:lnTo>
                    <a:pt x="621842" y="229870"/>
                  </a:lnTo>
                  <a:lnTo>
                    <a:pt x="629488" y="278130"/>
                  </a:lnTo>
                  <a:lnTo>
                    <a:pt x="629716" y="280670"/>
                  </a:lnTo>
                  <a:lnTo>
                    <a:pt x="629716" y="189128"/>
                  </a:lnTo>
                  <a:lnTo>
                    <a:pt x="625068" y="175260"/>
                  </a:lnTo>
                  <a:lnTo>
                    <a:pt x="617829" y="161505"/>
                  </a:lnTo>
                  <a:lnTo>
                    <a:pt x="617829" y="210820"/>
                  </a:lnTo>
                  <a:lnTo>
                    <a:pt x="570179" y="210820"/>
                  </a:lnTo>
                  <a:lnTo>
                    <a:pt x="569582" y="208280"/>
                  </a:lnTo>
                  <a:lnTo>
                    <a:pt x="565835" y="196850"/>
                  </a:lnTo>
                  <a:lnTo>
                    <a:pt x="561416" y="184150"/>
                  </a:lnTo>
                  <a:lnTo>
                    <a:pt x="550849" y="160020"/>
                  </a:lnTo>
                  <a:lnTo>
                    <a:pt x="595693" y="160020"/>
                  </a:lnTo>
                  <a:lnTo>
                    <a:pt x="612775" y="196850"/>
                  </a:lnTo>
                  <a:lnTo>
                    <a:pt x="616839" y="208280"/>
                  </a:lnTo>
                  <a:lnTo>
                    <a:pt x="617829" y="210820"/>
                  </a:lnTo>
                  <a:lnTo>
                    <a:pt x="617829" y="161505"/>
                  </a:lnTo>
                  <a:lnTo>
                    <a:pt x="617054" y="160020"/>
                  </a:lnTo>
                  <a:lnTo>
                    <a:pt x="607034" y="140970"/>
                  </a:lnTo>
                  <a:lnTo>
                    <a:pt x="603034" y="133350"/>
                  </a:lnTo>
                  <a:lnTo>
                    <a:pt x="583603" y="108115"/>
                  </a:lnTo>
                  <a:lnTo>
                    <a:pt x="583603" y="140970"/>
                  </a:lnTo>
                  <a:lnTo>
                    <a:pt x="541235" y="140970"/>
                  </a:lnTo>
                  <a:lnTo>
                    <a:pt x="539572" y="139700"/>
                  </a:lnTo>
                  <a:lnTo>
                    <a:pt x="538365" y="138430"/>
                  </a:lnTo>
                  <a:lnTo>
                    <a:pt x="530110" y="125730"/>
                  </a:lnTo>
                  <a:lnTo>
                    <a:pt x="521119" y="113030"/>
                  </a:lnTo>
                  <a:lnTo>
                    <a:pt x="511302" y="101600"/>
                  </a:lnTo>
                  <a:lnTo>
                    <a:pt x="500557" y="90170"/>
                  </a:lnTo>
                  <a:lnTo>
                    <a:pt x="540296" y="90170"/>
                  </a:lnTo>
                  <a:lnTo>
                    <a:pt x="572274" y="124460"/>
                  </a:lnTo>
                  <a:lnTo>
                    <a:pt x="583603" y="140970"/>
                  </a:lnTo>
                  <a:lnTo>
                    <a:pt x="583603" y="108115"/>
                  </a:lnTo>
                  <a:lnTo>
                    <a:pt x="574687" y="96520"/>
                  </a:lnTo>
                  <a:lnTo>
                    <a:pt x="568020" y="90170"/>
                  </a:lnTo>
                  <a:lnTo>
                    <a:pt x="548043" y="71120"/>
                  </a:lnTo>
                  <a:lnTo>
                    <a:pt x="540042" y="63500"/>
                  </a:lnTo>
                  <a:lnTo>
                    <a:pt x="515708" y="47663"/>
                  </a:lnTo>
                  <a:lnTo>
                    <a:pt x="515708" y="71120"/>
                  </a:lnTo>
                  <a:lnTo>
                    <a:pt x="479894" y="71120"/>
                  </a:lnTo>
                  <a:lnTo>
                    <a:pt x="478002" y="68580"/>
                  </a:lnTo>
                  <a:lnTo>
                    <a:pt x="475805" y="67310"/>
                  </a:lnTo>
                  <a:lnTo>
                    <a:pt x="460756" y="54610"/>
                  </a:lnTo>
                  <a:lnTo>
                    <a:pt x="445058" y="44450"/>
                  </a:lnTo>
                  <a:lnTo>
                    <a:pt x="428713" y="35560"/>
                  </a:lnTo>
                  <a:lnTo>
                    <a:pt x="411746" y="26670"/>
                  </a:lnTo>
                  <a:lnTo>
                    <a:pt x="428942" y="27940"/>
                  </a:lnTo>
                  <a:lnTo>
                    <a:pt x="458470" y="39370"/>
                  </a:lnTo>
                  <a:lnTo>
                    <a:pt x="490613" y="54610"/>
                  </a:lnTo>
                  <a:lnTo>
                    <a:pt x="515708" y="71120"/>
                  </a:lnTo>
                  <a:lnTo>
                    <a:pt x="515708" y="47663"/>
                  </a:lnTo>
                  <a:lnTo>
                    <a:pt x="499071" y="36830"/>
                  </a:lnTo>
                  <a:lnTo>
                    <a:pt x="478739" y="26670"/>
                  </a:lnTo>
                  <a:lnTo>
                    <a:pt x="471119" y="22860"/>
                  </a:lnTo>
                  <a:lnTo>
                    <a:pt x="460235" y="19050"/>
                  </a:lnTo>
                  <a:lnTo>
                    <a:pt x="442112" y="12700"/>
                  </a:lnTo>
                  <a:lnTo>
                    <a:pt x="412102" y="5080"/>
                  </a:lnTo>
                  <a:lnTo>
                    <a:pt x="381177" y="1270"/>
                  </a:lnTo>
                  <a:lnTo>
                    <a:pt x="354761" y="0"/>
                  </a:lnTo>
                  <a:lnTo>
                    <a:pt x="301879" y="0"/>
                  </a:lnTo>
                  <a:lnTo>
                    <a:pt x="253263" y="2540"/>
                  </a:lnTo>
                  <a:lnTo>
                    <a:pt x="210007" y="11430"/>
                  </a:lnTo>
                  <a:lnTo>
                    <a:pt x="148183" y="38100"/>
                  </a:lnTo>
                  <a:lnTo>
                    <a:pt x="111594" y="62230"/>
                  </a:lnTo>
                  <a:lnTo>
                    <a:pt x="79197" y="91440"/>
                  </a:lnTo>
                  <a:lnTo>
                    <a:pt x="51041" y="127000"/>
                  </a:lnTo>
                  <a:lnTo>
                    <a:pt x="20853" y="182880"/>
                  </a:lnTo>
                  <a:lnTo>
                    <a:pt x="3746" y="243840"/>
                  </a:lnTo>
                  <a:lnTo>
                    <a:pt x="2400" y="256540"/>
                  </a:lnTo>
                  <a:lnTo>
                    <a:pt x="1574" y="262890"/>
                  </a:lnTo>
                  <a:lnTo>
                    <a:pt x="0" y="269240"/>
                  </a:lnTo>
                  <a:lnTo>
                    <a:pt x="0" y="311150"/>
                  </a:lnTo>
                  <a:lnTo>
                    <a:pt x="1104" y="313690"/>
                  </a:lnTo>
                  <a:lnTo>
                    <a:pt x="1219" y="316230"/>
                  </a:lnTo>
                  <a:lnTo>
                    <a:pt x="10756" y="369570"/>
                  </a:lnTo>
                  <a:lnTo>
                    <a:pt x="21145" y="394970"/>
                  </a:lnTo>
                  <a:lnTo>
                    <a:pt x="33604" y="392430"/>
                  </a:lnTo>
                  <a:lnTo>
                    <a:pt x="36372" y="387350"/>
                  </a:lnTo>
                  <a:lnTo>
                    <a:pt x="33578" y="378460"/>
                  </a:lnTo>
                  <a:lnTo>
                    <a:pt x="24244" y="344170"/>
                  </a:lnTo>
                  <a:lnTo>
                    <a:pt x="19519" y="308610"/>
                  </a:lnTo>
                  <a:lnTo>
                    <a:pt x="19519" y="273050"/>
                  </a:lnTo>
                  <a:lnTo>
                    <a:pt x="38328" y="190500"/>
                  </a:lnTo>
                  <a:lnTo>
                    <a:pt x="59766" y="147320"/>
                  </a:lnTo>
                  <a:lnTo>
                    <a:pt x="88773" y="109220"/>
                  </a:lnTo>
                  <a:lnTo>
                    <a:pt x="125387" y="76200"/>
                  </a:lnTo>
                  <a:lnTo>
                    <a:pt x="164617" y="50800"/>
                  </a:lnTo>
                  <a:lnTo>
                    <a:pt x="205778" y="33020"/>
                  </a:lnTo>
                  <a:lnTo>
                    <a:pt x="248767" y="22860"/>
                  </a:lnTo>
                  <a:lnTo>
                    <a:pt x="293497" y="19050"/>
                  </a:lnTo>
                  <a:lnTo>
                    <a:pt x="339877" y="24130"/>
                  </a:lnTo>
                  <a:lnTo>
                    <a:pt x="384670" y="35560"/>
                  </a:lnTo>
                  <a:lnTo>
                    <a:pt x="425615" y="54610"/>
                  </a:lnTo>
                  <a:lnTo>
                    <a:pt x="462673" y="81280"/>
                  </a:lnTo>
                  <a:lnTo>
                    <a:pt x="495820" y="113030"/>
                  </a:lnTo>
                  <a:lnTo>
                    <a:pt x="524891" y="153670"/>
                  </a:lnTo>
                  <a:lnTo>
                    <a:pt x="545553" y="196850"/>
                  </a:lnTo>
                  <a:lnTo>
                    <a:pt x="557961" y="242570"/>
                  </a:lnTo>
                  <a:lnTo>
                    <a:pt x="562229" y="292100"/>
                  </a:lnTo>
                  <a:lnTo>
                    <a:pt x="561035" y="318770"/>
                  </a:lnTo>
                  <a:lnTo>
                    <a:pt x="550748" y="369570"/>
                  </a:lnTo>
                  <a:lnTo>
                    <a:pt x="519861" y="436880"/>
                  </a:lnTo>
                  <a:lnTo>
                    <a:pt x="492074" y="473710"/>
                  </a:lnTo>
                  <a:lnTo>
                    <a:pt x="458266" y="505460"/>
                  </a:lnTo>
                  <a:lnTo>
                    <a:pt x="418414" y="530860"/>
                  </a:lnTo>
                  <a:lnTo>
                    <a:pt x="376834" y="548640"/>
                  </a:lnTo>
                  <a:lnTo>
                    <a:pt x="333984" y="560070"/>
                  </a:lnTo>
                  <a:lnTo>
                    <a:pt x="289928" y="562610"/>
                  </a:lnTo>
                  <a:lnTo>
                    <a:pt x="244716" y="558800"/>
                  </a:lnTo>
                  <a:lnTo>
                    <a:pt x="183400" y="541020"/>
                  </a:lnTo>
                  <a:lnTo>
                    <a:pt x="128168" y="509270"/>
                  </a:lnTo>
                  <a:lnTo>
                    <a:pt x="83870" y="467360"/>
                  </a:lnTo>
                  <a:lnTo>
                    <a:pt x="49961" y="416560"/>
                  </a:lnTo>
                  <a:lnTo>
                    <a:pt x="48348" y="414020"/>
                  </a:lnTo>
                  <a:lnTo>
                    <a:pt x="46685" y="411480"/>
                  </a:lnTo>
                  <a:lnTo>
                    <a:pt x="38862" y="410210"/>
                  </a:lnTo>
                  <a:lnTo>
                    <a:pt x="35331" y="410210"/>
                  </a:lnTo>
                  <a:lnTo>
                    <a:pt x="29756" y="417830"/>
                  </a:lnTo>
                  <a:lnTo>
                    <a:pt x="30708" y="421640"/>
                  </a:lnTo>
                  <a:lnTo>
                    <a:pt x="56057" y="462280"/>
                  </a:lnTo>
                  <a:lnTo>
                    <a:pt x="83883" y="495300"/>
                  </a:lnTo>
                  <a:lnTo>
                    <a:pt x="116306" y="523240"/>
                  </a:lnTo>
                  <a:lnTo>
                    <a:pt x="153377" y="547370"/>
                  </a:lnTo>
                  <a:lnTo>
                    <a:pt x="211048" y="571500"/>
                  </a:lnTo>
                  <a:lnTo>
                    <a:pt x="272440" y="581660"/>
                  </a:lnTo>
                  <a:lnTo>
                    <a:pt x="378129" y="581660"/>
                  </a:lnTo>
                  <a:lnTo>
                    <a:pt x="392912" y="579120"/>
                  </a:lnTo>
                  <a:lnTo>
                    <a:pt x="407670" y="577850"/>
                  </a:lnTo>
                  <a:lnTo>
                    <a:pt x="448932" y="567690"/>
                  </a:lnTo>
                  <a:lnTo>
                    <a:pt x="461772" y="562610"/>
                  </a:lnTo>
                  <a:lnTo>
                    <a:pt x="477812" y="556260"/>
                  </a:lnTo>
                  <a:lnTo>
                    <a:pt x="487438" y="552450"/>
                  </a:lnTo>
                  <a:lnTo>
                    <a:pt x="523163" y="530860"/>
                  </a:lnTo>
                  <a:lnTo>
                    <a:pt x="546633" y="511810"/>
                  </a:lnTo>
                  <a:lnTo>
                    <a:pt x="556031" y="504190"/>
                  </a:lnTo>
                  <a:lnTo>
                    <a:pt x="566229" y="492760"/>
                  </a:lnTo>
                  <a:lnTo>
                    <a:pt x="592315" y="463550"/>
                  </a:lnTo>
                  <a:lnTo>
                    <a:pt x="605637" y="441960"/>
                  </a:lnTo>
                  <a:lnTo>
                    <a:pt x="618172" y="421640"/>
                  </a:lnTo>
                  <a:lnTo>
                    <a:pt x="619747" y="419100"/>
                  </a:lnTo>
                  <a:lnTo>
                    <a:pt x="637781" y="370840"/>
                  </a:lnTo>
                  <a:lnTo>
                    <a:pt x="638263" y="369570"/>
                  </a:lnTo>
                  <a:lnTo>
                    <a:pt x="641438" y="351790"/>
                  </a:lnTo>
                  <a:lnTo>
                    <a:pt x="647801" y="316230"/>
                  </a:lnTo>
                  <a:lnTo>
                    <a:pt x="648589" y="300990"/>
                  </a:lnTo>
                  <a:lnTo>
                    <a:pt x="649046" y="292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23206" y="3276797"/>
              <a:ext cx="121347" cy="121369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0785011" y="8141113"/>
            <a:ext cx="9319260" cy="8691245"/>
            <a:chOff x="10785011" y="8141113"/>
            <a:chExt cx="9319260" cy="8691245"/>
          </a:xfrm>
        </p:grpSpPr>
        <p:sp>
          <p:nvSpPr>
            <p:cNvPr id="42" name="object 42"/>
            <p:cNvSpPr/>
            <p:nvPr/>
          </p:nvSpPr>
          <p:spPr>
            <a:xfrm>
              <a:off x="10785011" y="8141113"/>
              <a:ext cx="9319260" cy="8691245"/>
            </a:xfrm>
            <a:custGeom>
              <a:avLst/>
              <a:gdLst/>
              <a:ahLst/>
              <a:cxnLst/>
              <a:rect l="l" t="t" r="r" b="b"/>
              <a:pathLst>
                <a:path w="9319260" h="8691244">
                  <a:moveTo>
                    <a:pt x="9319087" y="0"/>
                  </a:moveTo>
                  <a:lnTo>
                    <a:pt x="1570632" y="0"/>
                  </a:lnTo>
                  <a:lnTo>
                    <a:pt x="1522614" y="720"/>
                  </a:lnTo>
                  <a:lnTo>
                    <a:pt x="1474953" y="2866"/>
                  </a:lnTo>
                  <a:lnTo>
                    <a:pt x="1427672" y="6418"/>
                  </a:lnTo>
                  <a:lnTo>
                    <a:pt x="1380791" y="11356"/>
                  </a:lnTo>
                  <a:lnTo>
                    <a:pt x="1334329" y="17658"/>
                  </a:lnTo>
                  <a:lnTo>
                    <a:pt x="1288308" y="25304"/>
                  </a:lnTo>
                  <a:lnTo>
                    <a:pt x="1242749" y="34275"/>
                  </a:lnTo>
                  <a:lnTo>
                    <a:pt x="1197671" y="44548"/>
                  </a:lnTo>
                  <a:lnTo>
                    <a:pt x="1153095" y="56104"/>
                  </a:lnTo>
                  <a:lnTo>
                    <a:pt x="1109042" y="68922"/>
                  </a:lnTo>
                  <a:lnTo>
                    <a:pt x="1065532" y="82981"/>
                  </a:lnTo>
                  <a:lnTo>
                    <a:pt x="1022586" y="98262"/>
                  </a:lnTo>
                  <a:lnTo>
                    <a:pt x="980225" y="114743"/>
                  </a:lnTo>
                  <a:lnTo>
                    <a:pt x="938469" y="132404"/>
                  </a:lnTo>
                  <a:lnTo>
                    <a:pt x="897337" y="151224"/>
                  </a:lnTo>
                  <a:lnTo>
                    <a:pt x="856852" y="171183"/>
                  </a:lnTo>
                  <a:lnTo>
                    <a:pt x="817034" y="192261"/>
                  </a:lnTo>
                  <a:lnTo>
                    <a:pt x="777903" y="214436"/>
                  </a:lnTo>
                  <a:lnTo>
                    <a:pt x="739479" y="237689"/>
                  </a:lnTo>
                  <a:lnTo>
                    <a:pt x="701783" y="261998"/>
                  </a:lnTo>
                  <a:lnTo>
                    <a:pt x="664836" y="287344"/>
                  </a:lnTo>
                  <a:lnTo>
                    <a:pt x="628658" y="313705"/>
                  </a:lnTo>
                  <a:lnTo>
                    <a:pt x="593270" y="341061"/>
                  </a:lnTo>
                  <a:lnTo>
                    <a:pt x="558692" y="369392"/>
                  </a:lnTo>
                  <a:lnTo>
                    <a:pt x="524945" y="398676"/>
                  </a:lnTo>
                  <a:lnTo>
                    <a:pt x="492050" y="428895"/>
                  </a:lnTo>
                  <a:lnTo>
                    <a:pt x="460026" y="460026"/>
                  </a:lnTo>
                  <a:lnTo>
                    <a:pt x="428895" y="492050"/>
                  </a:lnTo>
                  <a:lnTo>
                    <a:pt x="398676" y="524945"/>
                  </a:lnTo>
                  <a:lnTo>
                    <a:pt x="369392" y="558692"/>
                  </a:lnTo>
                  <a:lnTo>
                    <a:pt x="341061" y="593270"/>
                  </a:lnTo>
                  <a:lnTo>
                    <a:pt x="313705" y="628658"/>
                  </a:lnTo>
                  <a:lnTo>
                    <a:pt x="287344" y="664836"/>
                  </a:lnTo>
                  <a:lnTo>
                    <a:pt x="261998" y="701783"/>
                  </a:lnTo>
                  <a:lnTo>
                    <a:pt x="237689" y="739479"/>
                  </a:lnTo>
                  <a:lnTo>
                    <a:pt x="214436" y="777903"/>
                  </a:lnTo>
                  <a:lnTo>
                    <a:pt x="192261" y="817034"/>
                  </a:lnTo>
                  <a:lnTo>
                    <a:pt x="171183" y="856852"/>
                  </a:lnTo>
                  <a:lnTo>
                    <a:pt x="151224" y="897337"/>
                  </a:lnTo>
                  <a:lnTo>
                    <a:pt x="132404" y="938469"/>
                  </a:lnTo>
                  <a:lnTo>
                    <a:pt x="114743" y="980225"/>
                  </a:lnTo>
                  <a:lnTo>
                    <a:pt x="98262" y="1022586"/>
                  </a:lnTo>
                  <a:lnTo>
                    <a:pt x="82981" y="1065532"/>
                  </a:lnTo>
                  <a:lnTo>
                    <a:pt x="68922" y="1109042"/>
                  </a:lnTo>
                  <a:lnTo>
                    <a:pt x="56104" y="1153095"/>
                  </a:lnTo>
                  <a:lnTo>
                    <a:pt x="44548" y="1197671"/>
                  </a:lnTo>
                  <a:lnTo>
                    <a:pt x="34275" y="1242749"/>
                  </a:lnTo>
                  <a:lnTo>
                    <a:pt x="25304" y="1288308"/>
                  </a:lnTo>
                  <a:lnTo>
                    <a:pt x="17658" y="1334329"/>
                  </a:lnTo>
                  <a:lnTo>
                    <a:pt x="11356" y="1380791"/>
                  </a:lnTo>
                  <a:lnTo>
                    <a:pt x="6418" y="1427672"/>
                  </a:lnTo>
                  <a:lnTo>
                    <a:pt x="2866" y="1474953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0" y="8690834"/>
                  </a:lnTo>
                  <a:lnTo>
                    <a:pt x="9319087" y="8690834"/>
                  </a:lnTo>
                  <a:lnTo>
                    <a:pt x="9319087" y="0"/>
                  </a:lnTo>
                  <a:close/>
                </a:path>
              </a:pathLst>
            </a:custGeom>
            <a:solidFill>
              <a:srgbClr val="F545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99138" y="8376708"/>
              <a:ext cx="125650" cy="12565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99138" y="8963077"/>
              <a:ext cx="125650" cy="1256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99138" y="9549447"/>
              <a:ext cx="125650" cy="12565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99138" y="10135816"/>
              <a:ext cx="125650" cy="125650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0" y="7562493"/>
            <a:ext cx="5660390" cy="3772535"/>
            <a:chOff x="0" y="7562493"/>
            <a:chExt cx="5660390" cy="3772535"/>
          </a:xfrm>
        </p:grpSpPr>
        <p:sp>
          <p:nvSpPr>
            <p:cNvPr id="48" name="object 48"/>
            <p:cNvSpPr/>
            <p:nvPr/>
          </p:nvSpPr>
          <p:spPr>
            <a:xfrm>
              <a:off x="0" y="7573337"/>
              <a:ext cx="2251710" cy="2546350"/>
            </a:xfrm>
            <a:custGeom>
              <a:avLst/>
              <a:gdLst/>
              <a:ahLst/>
              <a:cxnLst/>
              <a:rect l="l" t="t" r="r" b="b"/>
              <a:pathLst>
                <a:path w="2251710" h="2546350">
                  <a:moveTo>
                    <a:pt x="968967" y="0"/>
                  </a:moveTo>
                  <a:lnTo>
                    <a:pt x="920879" y="878"/>
                  </a:lnTo>
                  <a:lnTo>
                    <a:pt x="873239" y="3491"/>
                  </a:lnTo>
                  <a:lnTo>
                    <a:pt x="826075" y="7810"/>
                  </a:lnTo>
                  <a:lnTo>
                    <a:pt x="779421" y="13803"/>
                  </a:lnTo>
                  <a:lnTo>
                    <a:pt x="733306" y="21439"/>
                  </a:lnTo>
                  <a:lnTo>
                    <a:pt x="687762" y="30687"/>
                  </a:lnTo>
                  <a:lnTo>
                    <a:pt x="642820" y="41518"/>
                  </a:lnTo>
                  <a:lnTo>
                    <a:pt x="598510" y="53899"/>
                  </a:lnTo>
                  <a:lnTo>
                    <a:pt x="554865" y="67801"/>
                  </a:lnTo>
                  <a:lnTo>
                    <a:pt x="511913" y="83192"/>
                  </a:lnTo>
                  <a:lnTo>
                    <a:pt x="469688" y="100042"/>
                  </a:lnTo>
                  <a:lnTo>
                    <a:pt x="428219" y="118319"/>
                  </a:lnTo>
                  <a:lnTo>
                    <a:pt x="387538" y="137994"/>
                  </a:lnTo>
                  <a:lnTo>
                    <a:pt x="347676" y="159036"/>
                  </a:lnTo>
                  <a:lnTo>
                    <a:pt x="308664" y="181413"/>
                  </a:lnTo>
                  <a:lnTo>
                    <a:pt x="270532" y="205095"/>
                  </a:lnTo>
                  <a:lnTo>
                    <a:pt x="233312" y="230051"/>
                  </a:lnTo>
                  <a:lnTo>
                    <a:pt x="197034" y="256250"/>
                  </a:lnTo>
                  <a:lnTo>
                    <a:pt x="161731" y="283662"/>
                  </a:lnTo>
                  <a:lnTo>
                    <a:pt x="127432" y="312256"/>
                  </a:lnTo>
                  <a:lnTo>
                    <a:pt x="94169" y="342000"/>
                  </a:lnTo>
                  <a:lnTo>
                    <a:pt x="61972" y="372865"/>
                  </a:lnTo>
                  <a:lnTo>
                    <a:pt x="30874" y="404820"/>
                  </a:lnTo>
                  <a:lnTo>
                    <a:pt x="904" y="437833"/>
                  </a:lnTo>
                  <a:lnTo>
                    <a:pt x="0" y="438901"/>
                  </a:lnTo>
                  <a:lnTo>
                    <a:pt x="0" y="2107173"/>
                  </a:lnTo>
                  <a:lnTo>
                    <a:pt x="30874" y="2141254"/>
                  </a:lnTo>
                  <a:lnTo>
                    <a:pt x="61972" y="2173208"/>
                  </a:lnTo>
                  <a:lnTo>
                    <a:pt x="94169" y="2204073"/>
                  </a:lnTo>
                  <a:lnTo>
                    <a:pt x="127432" y="2233817"/>
                  </a:lnTo>
                  <a:lnTo>
                    <a:pt x="161731" y="2262410"/>
                  </a:lnTo>
                  <a:lnTo>
                    <a:pt x="197034" y="2289822"/>
                  </a:lnTo>
                  <a:lnTo>
                    <a:pt x="233312" y="2316021"/>
                  </a:lnTo>
                  <a:lnTo>
                    <a:pt x="270532" y="2340977"/>
                  </a:lnTo>
                  <a:lnTo>
                    <a:pt x="308664" y="2364658"/>
                  </a:lnTo>
                  <a:lnTo>
                    <a:pt x="347676" y="2387035"/>
                  </a:lnTo>
                  <a:lnTo>
                    <a:pt x="387538" y="2408076"/>
                  </a:lnTo>
                  <a:lnTo>
                    <a:pt x="428219" y="2427751"/>
                  </a:lnTo>
                  <a:lnTo>
                    <a:pt x="469688" y="2446028"/>
                  </a:lnTo>
                  <a:lnTo>
                    <a:pt x="511913" y="2462878"/>
                  </a:lnTo>
                  <a:lnTo>
                    <a:pt x="554865" y="2478269"/>
                  </a:lnTo>
                  <a:lnTo>
                    <a:pt x="598510" y="2492170"/>
                  </a:lnTo>
                  <a:lnTo>
                    <a:pt x="642820" y="2504551"/>
                  </a:lnTo>
                  <a:lnTo>
                    <a:pt x="687762" y="2515381"/>
                  </a:lnTo>
                  <a:lnTo>
                    <a:pt x="733306" y="2524630"/>
                  </a:lnTo>
                  <a:lnTo>
                    <a:pt x="779421" y="2532266"/>
                  </a:lnTo>
                  <a:lnTo>
                    <a:pt x="826075" y="2538258"/>
                  </a:lnTo>
                  <a:lnTo>
                    <a:pt x="873239" y="2542577"/>
                  </a:lnTo>
                  <a:lnTo>
                    <a:pt x="920879" y="2545191"/>
                  </a:lnTo>
                  <a:lnTo>
                    <a:pt x="968967" y="2546069"/>
                  </a:lnTo>
                  <a:lnTo>
                    <a:pt x="1017054" y="2545191"/>
                  </a:lnTo>
                  <a:lnTo>
                    <a:pt x="1064695" y="2542577"/>
                  </a:lnTo>
                  <a:lnTo>
                    <a:pt x="1111858" y="2538258"/>
                  </a:lnTo>
                  <a:lnTo>
                    <a:pt x="1158513" y="2532266"/>
                  </a:lnTo>
                  <a:lnTo>
                    <a:pt x="1204627" y="2524630"/>
                  </a:lnTo>
                  <a:lnTo>
                    <a:pt x="1250171" y="2515381"/>
                  </a:lnTo>
                  <a:lnTo>
                    <a:pt x="1295114" y="2504551"/>
                  </a:lnTo>
                  <a:lnTo>
                    <a:pt x="1339423" y="2492170"/>
                  </a:lnTo>
                  <a:lnTo>
                    <a:pt x="1383069" y="2478269"/>
                  </a:lnTo>
                  <a:lnTo>
                    <a:pt x="1426020" y="2462878"/>
                  </a:lnTo>
                  <a:lnTo>
                    <a:pt x="1468246" y="2446028"/>
                  </a:lnTo>
                  <a:lnTo>
                    <a:pt x="1509714" y="2427751"/>
                  </a:lnTo>
                  <a:lnTo>
                    <a:pt x="1550395" y="2408076"/>
                  </a:lnTo>
                  <a:lnTo>
                    <a:pt x="1590258" y="2387035"/>
                  </a:lnTo>
                  <a:lnTo>
                    <a:pt x="1629270" y="2364658"/>
                  </a:lnTo>
                  <a:lnTo>
                    <a:pt x="1667402" y="2340977"/>
                  </a:lnTo>
                  <a:lnTo>
                    <a:pt x="1704622" y="2316021"/>
                  </a:lnTo>
                  <a:lnTo>
                    <a:pt x="1740899" y="2289822"/>
                  </a:lnTo>
                  <a:lnTo>
                    <a:pt x="1776203" y="2262410"/>
                  </a:lnTo>
                  <a:lnTo>
                    <a:pt x="1810502" y="2233817"/>
                  </a:lnTo>
                  <a:lnTo>
                    <a:pt x="1843765" y="2204073"/>
                  </a:lnTo>
                  <a:lnTo>
                    <a:pt x="1875961" y="2173208"/>
                  </a:lnTo>
                  <a:lnTo>
                    <a:pt x="1907060" y="2141254"/>
                  </a:lnTo>
                  <a:lnTo>
                    <a:pt x="1937030" y="2108241"/>
                  </a:lnTo>
                  <a:lnTo>
                    <a:pt x="1965840" y="2074201"/>
                  </a:lnTo>
                  <a:lnTo>
                    <a:pt x="1993460" y="2039163"/>
                  </a:lnTo>
                  <a:lnTo>
                    <a:pt x="2019857" y="2003158"/>
                  </a:lnTo>
                  <a:lnTo>
                    <a:pt x="2045002" y="1966219"/>
                  </a:lnTo>
                  <a:lnTo>
                    <a:pt x="2068864" y="1928374"/>
                  </a:lnTo>
                  <a:lnTo>
                    <a:pt x="2091410" y="1889655"/>
                  </a:lnTo>
                  <a:lnTo>
                    <a:pt x="2112611" y="1850093"/>
                  </a:lnTo>
                  <a:lnTo>
                    <a:pt x="2132435" y="1809718"/>
                  </a:lnTo>
                  <a:lnTo>
                    <a:pt x="2150851" y="1768561"/>
                  </a:lnTo>
                  <a:lnTo>
                    <a:pt x="2167828" y="1726654"/>
                  </a:lnTo>
                  <a:lnTo>
                    <a:pt x="2183336" y="1684026"/>
                  </a:lnTo>
                  <a:lnTo>
                    <a:pt x="2197343" y="1640708"/>
                  </a:lnTo>
                  <a:lnTo>
                    <a:pt x="2209818" y="1596732"/>
                  </a:lnTo>
                  <a:lnTo>
                    <a:pt x="2220730" y="1552128"/>
                  </a:lnTo>
                  <a:lnTo>
                    <a:pt x="2230049" y="1506927"/>
                  </a:lnTo>
                  <a:lnTo>
                    <a:pt x="2237743" y="1461159"/>
                  </a:lnTo>
                  <a:lnTo>
                    <a:pt x="2243781" y="1414856"/>
                  </a:lnTo>
                  <a:lnTo>
                    <a:pt x="2248132" y="1368047"/>
                  </a:lnTo>
                  <a:lnTo>
                    <a:pt x="2250766" y="1320765"/>
                  </a:lnTo>
                  <a:lnTo>
                    <a:pt x="2251650" y="1273039"/>
                  </a:lnTo>
                  <a:lnTo>
                    <a:pt x="2250766" y="1225314"/>
                  </a:lnTo>
                  <a:lnTo>
                    <a:pt x="2248132" y="1178031"/>
                  </a:lnTo>
                  <a:lnTo>
                    <a:pt x="2243781" y="1131223"/>
                  </a:lnTo>
                  <a:lnTo>
                    <a:pt x="2237743" y="1084919"/>
                  </a:lnTo>
                  <a:lnTo>
                    <a:pt x="2230049" y="1039151"/>
                  </a:lnTo>
                  <a:lnTo>
                    <a:pt x="2220730" y="993950"/>
                  </a:lnTo>
                  <a:lnTo>
                    <a:pt x="2209818" y="949346"/>
                  </a:lnTo>
                  <a:lnTo>
                    <a:pt x="2197343" y="905369"/>
                  </a:lnTo>
                  <a:lnTo>
                    <a:pt x="2183336" y="862052"/>
                  </a:lnTo>
                  <a:lnTo>
                    <a:pt x="2167828" y="819424"/>
                  </a:lnTo>
                  <a:lnTo>
                    <a:pt x="2150851" y="777516"/>
                  </a:lnTo>
                  <a:lnTo>
                    <a:pt x="2132435" y="736359"/>
                  </a:lnTo>
                  <a:lnTo>
                    <a:pt x="2112611" y="695984"/>
                  </a:lnTo>
                  <a:lnTo>
                    <a:pt x="2091410" y="656421"/>
                  </a:lnTo>
                  <a:lnTo>
                    <a:pt x="2068864" y="617702"/>
                  </a:lnTo>
                  <a:lnTo>
                    <a:pt x="2045002" y="579857"/>
                  </a:lnTo>
                  <a:lnTo>
                    <a:pt x="2019857" y="542917"/>
                  </a:lnTo>
                  <a:lnTo>
                    <a:pt x="1993460" y="506912"/>
                  </a:lnTo>
                  <a:lnTo>
                    <a:pt x="1965840" y="471874"/>
                  </a:lnTo>
                  <a:lnTo>
                    <a:pt x="1937030" y="437833"/>
                  </a:lnTo>
                  <a:lnTo>
                    <a:pt x="1907060" y="404820"/>
                  </a:lnTo>
                  <a:lnTo>
                    <a:pt x="1875961" y="372865"/>
                  </a:lnTo>
                  <a:lnTo>
                    <a:pt x="1843765" y="342000"/>
                  </a:lnTo>
                  <a:lnTo>
                    <a:pt x="1810502" y="312256"/>
                  </a:lnTo>
                  <a:lnTo>
                    <a:pt x="1776203" y="283662"/>
                  </a:lnTo>
                  <a:lnTo>
                    <a:pt x="1740899" y="256250"/>
                  </a:lnTo>
                  <a:lnTo>
                    <a:pt x="1704622" y="230051"/>
                  </a:lnTo>
                  <a:lnTo>
                    <a:pt x="1667402" y="205095"/>
                  </a:lnTo>
                  <a:lnTo>
                    <a:pt x="1629270" y="181413"/>
                  </a:lnTo>
                  <a:lnTo>
                    <a:pt x="1590258" y="159036"/>
                  </a:lnTo>
                  <a:lnTo>
                    <a:pt x="1550395" y="137994"/>
                  </a:lnTo>
                  <a:lnTo>
                    <a:pt x="1509714" y="118319"/>
                  </a:lnTo>
                  <a:lnTo>
                    <a:pt x="1468246" y="100042"/>
                  </a:lnTo>
                  <a:lnTo>
                    <a:pt x="1426020" y="83192"/>
                  </a:lnTo>
                  <a:lnTo>
                    <a:pt x="1383069" y="67801"/>
                  </a:lnTo>
                  <a:lnTo>
                    <a:pt x="1339423" y="53899"/>
                  </a:lnTo>
                  <a:lnTo>
                    <a:pt x="1295114" y="41518"/>
                  </a:lnTo>
                  <a:lnTo>
                    <a:pt x="1250171" y="30687"/>
                  </a:lnTo>
                  <a:lnTo>
                    <a:pt x="1204627" y="21439"/>
                  </a:lnTo>
                  <a:lnTo>
                    <a:pt x="1158513" y="13803"/>
                  </a:lnTo>
                  <a:lnTo>
                    <a:pt x="1111858" y="7810"/>
                  </a:lnTo>
                  <a:lnTo>
                    <a:pt x="1064695" y="3491"/>
                  </a:lnTo>
                  <a:lnTo>
                    <a:pt x="1017054" y="878"/>
                  </a:lnTo>
                  <a:lnTo>
                    <a:pt x="968967" y="0"/>
                  </a:lnTo>
                  <a:close/>
                </a:path>
              </a:pathLst>
            </a:custGeom>
            <a:solidFill>
              <a:srgbClr val="FF9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68075" y="7588670"/>
              <a:ext cx="4566285" cy="3720465"/>
            </a:xfrm>
            <a:custGeom>
              <a:avLst/>
              <a:gdLst/>
              <a:ahLst/>
              <a:cxnLst/>
              <a:rect l="l" t="t" r="r" b="b"/>
              <a:pathLst>
                <a:path w="4566285" h="3720465">
                  <a:moveTo>
                    <a:pt x="4056589" y="3719885"/>
                  </a:moveTo>
                  <a:lnTo>
                    <a:pt x="4103702" y="3659943"/>
                  </a:lnTo>
                  <a:lnTo>
                    <a:pt x="4130538" y="3623781"/>
                  </a:lnTo>
                  <a:lnTo>
                    <a:pt x="4156673" y="3587077"/>
                  </a:lnTo>
                  <a:lnTo>
                    <a:pt x="4182098" y="3549841"/>
                  </a:lnTo>
                  <a:lnTo>
                    <a:pt x="4206802" y="3512082"/>
                  </a:lnTo>
                  <a:lnTo>
                    <a:pt x="4230775" y="3473810"/>
                  </a:lnTo>
                  <a:lnTo>
                    <a:pt x="4254008" y="3435035"/>
                  </a:lnTo>
                  <a:lnTo>
                    <a:pt x="4276490" y="3395767"/>
                  </a:lnTo>
                  <a:lnTo>
                    <a:pt x="4298212" y="3356016"/>
                  </a:lnTo>
                  <a:lnTo>
                    <a:pt x="4319163" y="3315792"/>
                  </a:lnTo>
                  <a:lnTo>
                    <a:pt x="4339335" y="3275105"/>
                  </a:lnTo>
                  <a:lnTo>
                    <a:pt x="4358716" y="3233965"/>
                  </a:lnTo>
                  <a:lnTo>
                    <a:pt x="4377298" y="3192381"/>
                  </a:lnTo>
                  <a:lnTo>
                    <a:pt x="4395069" y="3150364"/>
                  </a:lnTo>
                  <a:lnTo>
                    <a:pt x="4412021" y="3107923"/>
                  </a:lnTo>
                  <a:lnTo>
                    <a:pt x="4428143" y="3065068"/>
                  </a:lnTo>
                  <a:lnTo>
                    <a:pt x="4443426" y="3021810"/>
                  </a:lnTo>
                  <a:lnTo>
                    <a:pt x="4457859" y="2978157"/>
                  </a:lnTo>
                  <a:lnTo>
                    <a:pt x="4471433" y="2934121"/>
                  </a:lnTo>
                  <a:lnTo>
                    <a:pt x="4484137" y="2889711"/>
                  </a:lnTo>
                  <a:lnTo>
                    <a:pt x="4495962" y="2844936"/>
                  </a:lnTo>
                  <a:lnTo>
                    <a:pt x="4506898" y="2799807"/>
                  </a:lnTo>
                  <a:lnTo>
                    <a:pt x="4516936" y="2754334"/>
                  </a:lnTo>
                  <a:lnTo>
                    <a:pt x="4526064" y="2708526"/>
                  </a:lnTo>
                  <a:lnTo>
                    <a:pt x="4534273" y="2662394"/>
                  </a:lnTo>
                  <a:lnTo>
                    <a:pt x="4541554" y="2615947"/>
                  </a:lnTo>
                  <a:lnTo>
                    <a:pt x="4547896" y="2569196"/>
                  </a:lnTo>
                  <a:lnTo>
                    <a:pt x="4553289" y="2522149"/>
                  </a:lnTo>
                  <a:lnTo>
                    <a:pt x="4557725" y="2474818"/>
                  </a:lnTo>
                  <a:lnTo>
                    <a:pt x="4561191" y="2427211"/>
                  </a:lnTo>
                  <a:lnTo>
                    <a:pt x="4563680" y="2379340"/>
                  </a:lnTo>
                  <a:lnTo>
                    <a:pt x="4565180" y="2331213"/>
                  </a:lnTo>
                  <a:lnTo>
                    <a:pt x="4565682" y="2282841"/>
                  </a:lnTo>
                  <a:lnTo>
                    <a:pt x="4565180" y="2234469"/>
                  </a:lnTo>
                  <a:lnTo>
                    <a:pt x="4563680" y="2186342"/>
                  </a:lnTo>
                  <a:lnTo>
                    <a:pt x="4561191" y="2138471"/>
                  </a:lnTo>
                  <a:lnTo>
                    <a:pt x="4557725" y="2090864"/>
                  </a:lnTo>
                  <a:lnTo>
                    <a:pt x="4553289" y="2043533"/>
                  </a:lnTo>
                  <a:lnTo>
                    <a:pt x="4547896" y="1996486"/>
                  </a:lnTo>
                  <a:lnTo>
                    <a:pt x="4541554" y="1949735"/>
                  </a:lnTo>
                  <a:lnTo>
                    <a:pt x="4534273" y="1903288"/>
                  </a:lnTo>
                  <a:lnTo>
                    <a:pt x="4526064" y="1857156"/>
                  </a:lnTo>
                  <a:lnTo>
                    <a:pt x="4516936" y="1811348"/>
                  </a:lnTo>
                  <a:lnTo>
                    <a:pt x="4506898" y="1765875"/>
                  </a:lnTo>
                  <a:lnTo>
                    <a:pt x="4495962" y="1720746"/>
                  </a:lnTo>
                  <a:lnTo>
                    <a:pt x="4484137" y="1675971"/>
                  </a:lnTo>
                  <a:lnTo>
                    <a:pt x="4471433" y="1631561"/>
                  </a:lnTo>
                  <a:lnTo>
                    <a:pt x="4457859" y="1587525"/>
                  </a:lnTo>
                  <a:lnTo>
                    <a:pt x="4443426" y="1543872"/>
                  </a:lnTo>
                  <a:lnTo>
                    <a:pt x="4428143" y="1500614"/>
                  </a:lnTo>
                  <a:lnTo>
                    <a:pt x="4412021" y="1457759"/>
                  </a:lnTo>
                  <a:lnTo>
                    <a:pt x="4395069" y="1415318"/>
                  </a:lnTo>
                  <a:lnTo>
                    <a:pt x="4377298" y="1373301"/>
                  </a:lnTo>
                  <a:lnTo>
                    <a:pt x="4358716" y="1331717"/>
                  </a:lnTo>
                  <a:lnTo>
                    <a:pt x="4339335" y="1290577"/>
                  </a:lnTo>
                  <a:lnTo>
                    <a:pt x="4319163" y="1249890"/>
                  </a:lnTo>
                  <a:lnTo>
                    <a:pt x="4298212" y="1209666"/>
                  </a:lnTo>
                  <a:lnTo>
                    <a:pt x="4276490" y="1169915"/>
                  </a:lnTo>
                  <a:lnTo>
                    <a:pt x="4254008" y="1130647"/>
                  </a:lnTo>
                  <a:lnTo>
                    <a:pt x="4230775" y="1091872"/>
                  </a:lnTo>
                  <a:lnTo>
                    <a:pt x="4206802" y="1053600"/>
                  </a:lnTo>
                  <a:lnTo>
                    <a:pt x="4182098" y="1015841"/>
                  </a:lnTo>
                  <a:lnTo>
                    <a:pt x="4156673" y="978605"/>
                  </a:lnTo>
                  <a:lnTo>
                    <a:pt x="4130538" y="941901"/>
                  </a:lnTo>
                  <a:lnTo>
                    <a:pt x="4103702" y="905739"/>
                  </a:lnTo>
                  <a:lnTo>
                    <a:pt x="4076174" y="870130"/>
                  </a:lnTo>
                  <a:lnTo>
                    <a:pt x="4047966" y="835083"/>
                  </a:lnTo>
                  <a:lnTo>
                    <a:pt x="4019086" y="800608"/>
                  </a:lnTo>
                  <a:lnTo>
                    <a:pt x="3989545" y="766715"/>
                  </a:lnTo>
                  <a:lnTo>
                    <a:pt x="3959353" y="733414"/>
                  </a:lnTo>
                  <a:lnTo>
                    <a:pt x="3928519" y="700715"/>
                  </a:lnTo>
                  <a:lnTo>
                    <a:pt x="3897054" y="668628"/>
                  </a:lnTo>
                  <a:lnTo>
                    <a:pt x="3864966" y="637163"/>
                  </a:lnTo>
                  <a:lnTo>
                    <a:pt x="3832268" y="606329"/>
                  </a:lnTo>
                  <a:lnTo>
                    <a:pt x="3798967" y="576137"/>
                  </a:lnTo>
                  <a:lnTo>
                    <a:pt x="3765074" y="546596"/>
                  </a:lnTo>
                  <a:lnTo>
                    <a:pt x="3730599" y="517716"/>
                  </a:lnTo>
                  <a:lnTo>
                    <a:pt x="3695552" y="489508"/>
                  </a:lnTo>
                  <a:lnTo>
                    <a:pt x="3659943" y="461980"/>
                  </a:lnTo>
                  <a:lnTo>
                    <a:pt x="3623781" y="435144"/>
                  </a:lnTo>
                  <a:lnTo>
                    <a:pt x="3587077" y="409009"/>
                  </a:lnTo>
                  <a:lnTo>
                    <a:pt x="3549841" y="383584"/>
                  </a:lnTo>
                  <a:lnTo>
                    <a:pt x="3512082" y="358880"/>
                  </a:lnTo>
                  <a:lnTo>
                    <a:pt x="3473810" y="334907"/>
                  </a:lnTo>
                  <a:lnTo>
                    <a:pt x="3435035" y="311674"/>
                  </a:lnTo>
                  <a:lnTo>
                    <a:pt x="3395767" y="289192"/>
                  </a:lnTo>
                  <a:lnTo>
                    <a:pt x="3356016" y="267470"/>
                  </a:lnTo>
                  <a:lnTo>
                    <a:pt x="3315792" y="246519"/>
                  </a:lnTo>
                  <a:lnTo>
                    <a:pt x="3275105" y="226347"/>
                  </a:lnTo>
                  <a:lnTo>
                    <a:pt x="3233965" y="206966"/>
                  </a:lnTo>
                  <a:lnTo>
                    <a:pt x="3192381" y="188384"/>
                  </a:lnTo>
                  <a:lnTo>
                    <a:pt x="3150364" y="170613"/>
                  </a:lnTo>
                  <a:lnTo>
                    <a:pt x="3107923" y="153661"/>
                  </a:lnTo>
                  <a:lnTo>
                    <a:pt x="3065068" y="137539"/>
                  </a:lnTo>
                  <a:lnTo>
                    <a:pt x="3021810" y="122256"/>
                  </a:lnTo>
                  <a:lnTo>
                    <a:pt x="2978157" y="107823"/>
                  </a:lnTo>
                  <a:lnTo>
                    <a:pt x="2934121" y="94249"/>
                  </a:lnTo>
                  <a:lnTo>
                    <a:pt x="2889711" y="81545"/>
                  </a:lnTo>
                  <a:lnTo>
                    <a:pt x="2844936" y="69720"/>
                  </a:lnTo>
                  <a:lnTo>
                    <a:pt x="2799807" y="58783"/>
                  </a:lnTo>
                  <a:lnTo>
                    <a:pt x="2754334" y="48746"/>
                  </a:lnTo>
                  <a:lnTo>
                    <a:pt x="2708526" y="39618"/>
                  </a:lnTo>
                  <a:lnTo>
                    <a:pt x="2662394" y="31409"/>
                  </a:lnTo>
                  <a:lnTo>
                    <a:pt x="2615947" y="24128"/>
                  </a:lnTo>
                  <a:lnTo>
                    <a:pt x="2569196" y="17786"/>
                  </a:lnTo>
                  <a:lnTo>
                    <a:pt x="2522149" y="12393"/>
                  </a:lnTo>
                  <a:lnTo>
                    <a:pt x="2474818" y="7957"/>
                  </a:lnTo>
                  <a:lnTo>
                    <a:pt x="2427211" y="4491"/>
                  </a:lnTo>
                  <a:lnTo>
                    <a:pt x="2379340" y="2002"/>
                  </a:lnTo>
                  <a:lnTo>
                    <a:pt x="2331213" y="502"/>
                  </a:lnTo>
                  <a:lnTo>
                    <a:pt x="2282841" y="0"/>
                  </a:lnTo>
                  <a:lnTo>
                    <a:pt x="2234469" y="502"/>
                  </a:lnTo>
                  <a:lnTo>
                    <a:pt x="2186342" y="2002"/>
                  </a:lnTo>
                  <a:lnTo>
                    <a:pt x="2138471" y="4491"/>
                  </a:lnTo>
                  <a:lnTo>
                    <a:pt x="2090864" y="7957"/>
                  </a:lnTo>
                  <a:lnTo>
                    <a:pt x="2043533" y="12393"/>
                  </a:lnTo>
                  <a:lnTo>
                    <a:pt x="1996486" y="17786"/>
                  </a:lnTo>
                  <a:lnTo>
                    <a:pt x="1949735" y="24128"/>
                  </a:lnTo>
                  <a:lnTo>
                    <a:pt x="1903288" y="31409"/>
                  </a:lnTo>
                  <a:lnTo>
                    <a:pt x="1857156" y="39618"/>
                  </a:lnTo>
                  <a:lnTo>
                    <a:pt x="1811348" y="48746"/>
                  </a:lnTo>
                  <a:lnTo>
                    <a:pt x="1765875" y="58783"/>
                  </a:lnTo>
                  <a:lnTo>
                    <a:pt x="1720746" y="69720"/>
                  </a:lnTo>
                  <a:lnTo>
                    <a:pt x="1675971" y="81545"/>
                  </a:lnTo>
                  <a:lnTo>
                    <a:pt x="1631561" y="94249"/>
                  </a:lnTo>
                  <a:lnTo>
                    <a:pt x="1587525" y="107823"/>
                  </a:lnTo>
                  <a:lnTo>
                    <a:pt x="1543872" y="122256"/>
                  </a:lnTo>
                  <a:lnTo>
                    <a:pt x="1500614" y="137539"/>
                  </a:lnTo>
                  <a:lnTo>
                    <a:pt x="1457759" y="153661"/>
                  </a:lnTo>
                  <a:lnTo>
                    <a:pt x="1415318" y="170613"/>
                  </a:lnTo>
                  <a:lnTo>
                    <a:pt x="1373301" y="188384"/>
                  </a:lnTo>
                  <a:lnTo>
                    <a:pt x="1331717" y="206966"/>
                  </a:lnTo>
                  <a:lnTo>
                    <a:pt x="1290577" y="226347"/>
                  </a:lnTo>
                  <a:lnTo>
                    <a:pt x="1249890" y="246519"/>
                  </a:lnTo>
                  <a:lnTo>
                    <a:pt x="1209666" y="267470"/>
                  </a:lnTo>
                  <a:lnTo>
                    <a:pt x="1169915" y="289192"/>
                  </a:lnTo>
                  <a:lnTo>
                    <a:pt x="1130647" y="311674"/>
                  </a:lnTo>
                  <a:lnTo>
                    <a:pt x="1091872" y="334907"/>
                  </a:lnTo>
                  <a:lnTo>
                    <a:pt x="1053600" y="358880"/>
                  </a:lnTo>
                  <a:lnTo>
                    <a:pt x="1015841" y="383584"/>
                  </a:lnTo>
                  <a:lnTo>
                    <a:pt x="978605" y="409009"/>
                  </a:lnTo>
                  <a:lnTo>
                    <a:pt x="941901" y="435144"/>
                  </a:lnTo>
                  <a:lnTo>
                    <a:pt x="905739" y="461980"/>
                  </a:lnTo>
                  <a:lnTo>
                    <a:pt x="870130" y="489508"/>
                  </a:lnTo>
                  <a:lnTo>
                    <a:pt x="835083" y="517716"/>
                  </a:lnTo>
                  <a:lnTo>
                    <a:pt x="800608" y="546596"/>
                  </a:lnTo>
                  <a:lnTo>
                    <a:pt x="766715" y="576137"/>
                  </a:lnTo>
                  <a:lnTo>
                    <a:pt x="733414" y="606329"/>
                  </a:lnTo>
                  <a:lnTo>
                    <a:pt x="700715" y="637163"/>
                  </a:lnTo>
                  <a:lnTo>
                    <a:pt x="668628" y="668628"/>
                  </a:lnTo>
                  <a:lnTo>
                    <a:pt x="637163" y="700715"/>
                  </a:lnTo>
                  <a:lnTo>
                    <a:pt x="606329" y="733414"/>
                  </a:lnTo>
                  <a:lnTo>
                    <a:pt x="576137" y="766715"/>
                  </a:lnTo>
                  <a:lnTo>
                    <a:pt x="546596" y="800608"/>
                  </a:lnTo>
                  <a:lnTo>
                    <a:pt x="517716" y="835083"/>
                  </a:lnTo>
                  <a:lnTo>
                    <a:pt x="489508" y="870130"/>
                  </a:lnTo>
                  <a:lnTo>
                    <a:pt x="461980" y="905739"/>
                  </a:lnTo>
                  <a:lnTo>
                    <a:pt x="435144" y="941901"/>
                  </a:lnTo>
                  <a:lnTo>
                    <a:pt x="409009" y="978605"/>
                  </a:lnTo>
                  <a:lnTo>
                    <a:pt x="383584" y="1015841"/>
                  </a:lnTo>
                  <a:lnTo>
                    <a:pt x="358880" y="1053600"/>
                  </a:lnTo>
                  <a:lnTo>
                    <a:pt x="334907" y="1091872"/>
                  </a:lnTo>
                  <a:lnTo>
                    <a:pt x="311674" y="1130647"/>
                  </a:lnTo>
                  <a:lnTo>
                    <a:pt x="289192" y="1169915"/>
                  </a:lnTo>
                  <a:lnTo>
                    <a:pt x="267470" y="1209666"/>
                  </a:lnTo>
                  <a:lnTo>
                    <a:pt x="246519" y="1249890"/>
                  </a:lnTo>
                  <a:lnTo>
                    <a:pt x="226347" y="1290577"/>
                  </a:lnTo>
                  <a:lnTo>
                    <a:pt x="206966" y="1331717"/>
                  </a:lnTo>
                  <a:lnTo>
                    <a:pt x="188384" y="1373301"/>
                  </a:lnTo>
                  <a:lnTo>
                    <a:pt x="170613" y="1415318"/>
                  </a:lnTo>
                  <a:lnTo>
                    <a:pt x="153661" y="1457759"/>
                  </a:lnTo>
                  <a:lnTo>
                    <a:pt x="137539" y="1500614"/>
                  </a:lnTo>
                  <a:lnTo>
                    <a:pt x="122256" y="1543872"/>
                  </a:lnTo>
                  <a:lnTo>
                    <a:pt x="107823" y="1587525"/>
                  </a:lnTo>
                  <a:lnTo>
                    <a:pt x="94249" y="1631561"/>
                  </a:lnTo>
                  <a:lnTo>
                    <a:pt x="81545" y="1675971"/>
                  </a:lnTo>
                  <a:lnTo>
                    <a:pt x="69720" y="1720746"/>
                  </a:lnTo>
                  <a:lnTo>
                    <a:pt x="58783" y="1765875"/>
                  </a:lnTo>
                  <a:lnTo>
                    <a:pt x="48746" y="1811348"/>
                  </a:lnTo>
                  <a:lnTo>
                    <a:pt x="39618" y="1857156"/>
                  </a:lnTo>
                  <a:lnTo>
                    <a:pt x="31409" y="1903288"/>
                  </a:lnTo>
                  <a:lnTo>
                    <a:pt x="24128" y="1949735"/>
                  </a:lnTo>
                  <a:lnTo>
                    <a:pt x="17786" y="1996486"/>
                  </a:lnTo>
                  <a:lnTo>
                    <a:pt x="12393" y="2043533"/>
                  </a:lnTo>
                  <a:lnTo>
                    <a:pt x="7957" y="2090864"/>
                  </a:lnTo>
                  <a:lnTo>
                    <a:pt x="4491" y="2138471"/>
                  </a:lnTo>
                  <a:lnTo>
                    <a:pt x="2002" y="2186342"/>
                  </a:lnTo>
                  <a:lnTo>
                    <a:pt x="502" y="2234469"/>
                  </a:lnTo>
                  <a:lnTo>
                    <a:pt x="0" y="2282841"/>
                  </a:lnTo>
                  <a:lnTo>
                    <a:pt x="502" y="2331213"/>
                  </a:lnTo>
                  <a:lnTo>
                    <a:pt x="2002" y="2379340"/>
                  </a:lnTo>
                  <a:lnTo>
                    <a:pt x="4491" y="2427211"/>
                  </a:lnTo>
                  <a:lnTo>
                    <a:pt x="7957" y="2474818"/>
                  </a:lnTo>
                  <a:lnTo>
                    <a:pt x="12393" y="2522149"/>
                  </a:lnTo>
                  <a:lnTo>
                    <a:pt x="17786" y="2569196"/>
                  </a:lnTo>
                  <a:lnTo>
                    <a:pt x="24128" y="2615947"/>
                  </a:lnTo>
                  <a:lnTo>
                    <a:pt x="31409" y="2662394"/>
                  </a:lnTo>
                  <a:lnTo>
                    <a:pt x="39618" y="2708526"/>
                  </a:lnTo>
                  <a:lnTo>
                    <a:pt x="48746" y="2754334"/>
                  </a:lnTo>
                  <a:lnTo>
                    <a:pt x="58783" y="2799807"/>
                  </a:lnTo>
                  <a:lnTo>
                    <a:pt x="69720" y="2844936"/>
                  </a:lnTo>
                  <a:lnTo>
                    <a:pt x="81545" y="2889711"/>
                  </a:lnTo>
                  <a:lnTo>
                    <a:pt x="94249" y="2934121"/>
                  </a:lnTo>
                  <a:lnTo>
                    <a:pt x="107823" y="2978157"/>
                  </a:lnTo>
                  <a:lnTo>
                    <a:pt x="122256" y="3021810"/>
                  </a:lnTo>
                  <a:lnTo>
                    <a:pt x="137539" y="3065068"/>
                  </a:lnTo>
                  <a:lnTo>
                    <a:pt x="153661" y="3107923"/>
                  </a:lnTo>
                  <a:lnTo>
                    <a:pt x="170613" y="3150364"/>
                  </a:lnTo>
                  <a:lnTo>
                    <a:pt x="188384" y="3192381"/>
                  </a:lnTo>
                  <a:lnTo>
                    <a:pt x="206966" y="3233965"/>
                  </a:lnTo>
                  <a:lnTo>
                    <a:pt x="226347" y="3275105"/>
                  </a:lnTo>
                  <a:lnTo>
                    <a:pt x="246519" y="3315792"/>
                  </a:lnTo>
                  <a:lnTo>
                    <a:pt x="267470" y="3356016"/>
                  </a:lnTo>
                  <a:lnTo>
                    <a:pt x="289192" y="3395767"/>
                  </a:lnTo>
                  <a:lnTo>
                    <a:pt x="311674" y="3435035"/>
                  </a:lnTo>
                  <a:lnTo>
                    <a:pt x="334907" y="3473810"/>
                  </a:lnTo>
                  <a:lnTo>
                    <a:pt x="358880" y="3512082"/>
                  </a:lnTo>
                  <a:lnTo>
                    <a:pt x="383584" y="3549841"/>
                  </a:lnTo>
                  <a:lnTo>
                    <a:pt x="409009" y="3587077"/>
                  </a:lnTo>
                  <a:lnTo>
                    <a:pt x="435144" y="3623781"/>
                  </a:lnTo>
                  <a:lnTo>
                    <a:pt x="461980" y="3659943"/>
                  </a:lnTo>
                  <a:lnTo>
                    <a:pt x="489508" y="3695552"/>
                  </a:lnTo>
                  <a:lnTo>
                    <a:pt x="509093" y="3719885"/>
                  </a:lnTo>
                </a:path>
              </a:pathLst>
            </a:custGeom>
            <a:ln w="52354">
              <a:solidFill>
                <a:srgbClr val="F545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0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83523" y="7203968"/>
            <a:ext cx="125650" cy="12565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83523" y="7790338"/>
            <a:ext cx="125650" cy="12565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83523" y="8376708"/>
            <a:ext cx="125650" cy="12565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83523" y="8963077"/>
            <a:ext cx="125650" cy="12565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83523" y="9549447"/>
            <a:ext cx="125650" cy="12565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83523" y="10135816"/>
            <a:ext cx="125650" cy="12565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837427" y="7203968"/>
            <a:ext cx="125650" cy="12565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837427" y="7790338"/>
            <a:ext cx="125650" cy="12565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837427" y="8376708"/>
            <a:ext cx="125650" cy="12565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37427" y="9549447"/>
            <a:ext cx="125650" cy="125650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37427" y="8963077"/>
            <a:ext cx="125650" cy="125650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37427" y="10135816"/>
            <a:ext cx="125650" cy="12565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45234" y="7790338"/>
            <a:ext cx="125650" cy="12565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45234" y="7203968"/>
            <a:ext cx="125650" cy="12565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45234" y="8376708"/>
            <a:ext cx="125650" cy="12565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45234" y="8963077"/>
            <a:ext cx="125650" cy="12565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45234" y="9549447"/>
            <a:ext cx="125650" cy="12565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45234" y="10135816"/>
            <a:ext cx="125650" cy="125650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591330" y="7203968"/>
            <a:ext cx="125650" cy="125650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591330" y="7790338"/>
            <a:ext cx="125650" cy="12565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591330" y="8376708"/>
            <a:ext cx="125650" cy="125650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591330" y="8963077"/>
            <a:ext cx="125650" cy="125650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591330" y="9549447"/>
            <a:ext cx="125650" cy="12565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591330" y="10135816"/>
            <a:ext cx="125650" cy="12565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99138" y="7203968"/>
            <a:ext cx="125650" cy="12565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99138" y="7790338"/>
            <a:ext cx="125650" cy="125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09" y="9453565"/>
            <a:ext cx="2565400" cy="1855470"/>
          </a:xfrm>
          <a:custGeom>
            <a:avLst/>
            <a:gdLst/>
            <a:ahLst/>
            <a:cxnLst/>
            <a:rect l="l" t="t" r="r" b="b"/>
            <a:pathLst>
              <a:path w="2565400" h="1855470">
                <a:moveTo>
                  <a:pt x="1282683" y="0"/>
                </a:moveTo>
                <a:lnTo>
                  <a:pt x="1234595" y="878"/>
                </a:lnTo>
                <a:lnTo>
                  <a:pt x="1186955" y="3491"/>
                </a:lnTo>
                <a:lnTo>
                  <a:pt x="1139792" y="7810"/>
                </a:lnTo>
                <a:lnTo>
                  <a:pt x="1093137" y="13803"/>
                </a:lnTo>
                <a:lnTo>
                  <a:pt x="1047022" y="21439"/>
                </a:lnTo>
                <a:lnTo>
                  <a:pt x="1001478" y="30687"/>
                </a:lnTo>
                <a:lnTo>
                  <a:pt x="956536" y="41518"/>
                </a:lnTo>
                <a:lnTo>
                  <a:pt x="912227" y="53899"/>
                </a:lnTo>
                <a:lnTo>
                  <a:pt x="868581" y="67801"/>
                </a:lnTo>
                <a:lnTo>
                  <a:pt x="825630" y="83192"/>
                </a:lnTo>
                <a:lnTo>
                  <a:pt x="783404" y="100042"/>
                </a:lnTo>
                <a:lnTo>
                  <a:pt x="741935" y="118319"/>
                </a:lnTo>
                <a:lnTo>
                  <a:pt x="701254" y="137994"/>
                </a:lnTo>
                <a:lnTo>
                  <a:pt x="661392" y="159036"/>
                </a:lnTo>
                <a:lnTo>
                  <a:pt x="622380" y="181413"/>
                </a:lnTo>
                <a:lnTo>
                  <a:pt x="584248" y="205095"/>
                </a:lnTo>
                <a:lnTo>
                  <a:pt x="547028" y="230051"/>
                </a:lnTo>
                <a:lnTo>
                  <a:pt x="510750" y="256250"/>
                </a:lnTo>
                <a:lnTo>
                  <a:pt x="475447" y="283662"/>
                </a:lnTo>
                <a:lnTo>
                  <a:pt x="441148" y="312256"/>
                </a:lnTo>
                <a:lnTo>
                  <a:pt x="407885" y="342000"/>
                </a:lnTo>
                <a:lnTo>
                  <a:pt x="375688" y="372865"/>
                </a:lnTo>
                <a:lnTo>
                  <a:pt x="344590" y="404820"/>
                </a:lnTo>
                <a:lnTo>
                  <a:pt x="314620" y="437833"/>
                </a:lnTo>
                <a:lnTo>
                  <a:pt x="285810" y="471874"/>
                </a:lnTo>
                <a:lnTo>
                  <a:pt x="258190" y="506912"/>
                </a:lnTo>
                <a:lnTo>
                  <a:pt x="231792" y="542917"/>
                </a:lnTo>
                <a:lnTo>
                  <a:pt x="206647" y="579857"/>
                </a:lnTo>
                <a:lnTo>
                  <a:pt x="182786" y="617702"/>
                </a:lnTo>
                <a:lnTo>
                  <a:pt x="160240" y="656421"/>
                </a:lnTo>
                <a:lnTo>
                  <a:pt x="139039" y="695984"/>
                </a:lnTo>
                <a:lnTo>
                  <a:pt x="119215" y="736359"/>
                </a:lnTo>
                <a:lnTo>
                  <a:pt x="100799" y="777516"/>
                </a:lnTo>
                <a:lnTo>
                  <a:pt x="83822" y="819424"/>
                </a:lnTo>
                <a:lnTo>
                  <a:pt x="68314" y="862052"/>
                </a:lnTo>
                <a:lnTo>
                  <a:pt x="54307" y="905369"/>
                </a:lnTo>
                <a:lnTo>
                  <a:pt x="41832" y="949346"/>
                </a:lnTo>
                <a:lnTo>
                  <a:pt x="30919" y="993950"/>
                </a:lnTo>
                <a:lnTo>
                  <a:pt x="21601" y="1039151"/>
                </a:lnTo>
                <a:lnTo>
                  <a:pt x="13907" y="1084919"/>
                </a:lnTo>
                <a:lnTo>
                  <a:pt x="7869" y="1131223"/>
                </a:lnTo>
                <a:lnTo>
                  <a:pt x="3518" y="1178031"/>
                </a:lnTo>
                <a:lnTo>
                  <a:pt x="884" y="1225314"/>
                </a:lnTo>
                <a:lnTo>
                  <a:pt x="0" y="1273039"/>
                </a:lnTo>
                <a:lnTo>
                  <a:pt x="884" y="1320765"/>
                </a:lnTo>
                <a:lnTo>
                  <a:pt x="3518" y="1368047"/>
                </a:lnTo>
                <a:lnTo>
                  <a:pt x="7869" y="1414856"/>
                </a:lnTo>
                <a:lnTo>
                  <a:pt x="13907" y="1461159"/>
                </a:lnTo>
                <a:lnTo>
                  <a:pt x="21601" y="1506927"/>
                </a:lnTo>
                <a:lnTo>
                  <a:pt x="30919" y="1552128"/>
                </a:lnTo>
                <a:lnTo>
                  <a:pt x="41832" y="1596732"/>
                </a:lnTo>
                <a:lnTo>
                  <a:pt x="54307" y="1640708"/>
                </a:lnTo>
                <a:lnTo>
                  <a:pt x="68314" y="1684026"/>
                </a:lnTo>
                <a:lnTo>
                  <a:pt x="83822" y="1726654"/>
                </a:lnTo>
                <a:lnTo>
                  <a:pt x="100799" y="1768561"/>
                </a:lnTo>
                <a:lnTo>
                  <a:pt x="119215" y="1809718"/>
                </a:lnTo>
                <a:lnTo>
                  <a:pt x="139039" y="1850093"/>
                </a:lnTo>
                <a:lnTo>
                  <a:pt x="141664" y="1854990"/>
                </a:lnTo>
                <a:lnTo>
                  <a:pt x="2423702" y="1854990"/>
                </a:lnTo>
                <a:lnTo>
                  <a:pt x="2446151" y="1809718"/>
                </a:lnTo>
                <a:lnTo>
                  <a:pt x="2464567" y="1768561"/>
                </a:lnTo>
                <a:lnTo>
                  <a:pt x="2481544" y="1726654"/>
                </a:lnTo>
                <a:lnTo>
                  <a:pt x="2497052" y="1684026"/>
                </a:lnTo>
                <a:lnTo>
                  <a:pt x="2511059" y="1640708"/>
                </a:lnTo>
                <a:lnTo>
                  <a:pt x="2523534" y="1596732"/>
                </a:lnTo>
                <a:lnTo>
                  <a:pt x="2534446" y="1552128"/>
                </a:lnTo>
                <a:lnTo>
                  <a:pt x="2543765" y="1506927"/>
                </a:lnTo>
                <a:lnTo>
                  <a:pt x="2551459" y="1461159"/>
                </a:lnTo>
                <a:lnTo>
                  <a:pt x="2557497" y="1414856"/>
                </a:lnTo>
                <a:lnTo>
                  <a:pt x="2561848" y="1368047"/>
                </a:lnTo>
                <a:lnTo>
                  <a:pt x="2564482" y="1320765"/>
                </a:lnTo>
                <a:lnTo>
                  <a:pt x="2565366" y="1273039"/>
                </a:lnTo>
                <a:lnTo>
                  <a:pt x="2564482" y="1225314"/>
                </a:lnTo>
                <a:lnTo>
                  <a:pt x="2561848" y="1178031"/>
                </a:lnTo>
                <a:lnTo>
                  <a:pt x="2557497" y="1131223"/>
                </a:lnTo>
                <a:lnTo>
                  <a:pt x="2551459" y="1084919"/>
                </a:lnTo>
                <a:lnTo>
                  <a:pt x="2543765" y="1039151"/>
                </a:lnTo>
                <a:lnTo>
                  <a:pt x="2534446" y="993950"/>
                </a:lnTo>
                <a:lnTo>
                  <a:pt x="2523534" y="949346"/>
                </a:lnTo>
                <a:lnTo>
                  <a:pt x="2511059" y="905369"/>
                </a:lnTo>
                <a:lnTo>
                  <a:pt x="2497052" y="862052"/>
                </a:lnTo>
                <a:lnTo>
                  <a:pt x="2481544" y="819424"/>
                </a:lnTo>
                <a:lnTo>
                  <a:pt x="2464567" y="777516"/>
                </a:lnTo>
                <a:lnTo>
                  <a:pt x="2446151" y="736359"/>
                </a:lnTo>
                <a:lnTo>
                  <a:pt x="2426327" y="695984"/>
                </a:lnTo>
                <a:lnTo>
                  <a:pt x="2405126" y="656421"/>
                </a:lnTo>
                <a:lnTo>
                  <a:pt x="2382580" y="617702"/>
                </a:lnTo>
                <a:lnTo>
                  <a:pt x="2358718" y="579857"/>
                </a:lnTo>
                <a:lnTo>
                  <a:pt x="2333574" y="542917"/>
                </a:lnTo>
                <a:lnTo>
                  <a:pt x="2307176" y="506912"/>
                </a:lnTo>
                <a:lnTo>
                  <a:pt x="2279556" y="471874"/>
                </a:lnTo>
                <a:lnTo>
                  <a:pt x="2250746" y="437833"/>
                </a:lnTo>
                <a:lnTo>
                  <a:pt x="2220776" y="404820"/>
                </a:lnTo>
                <a:lnTo>
                  <a:pt x="2189678" y="372865"/>
                </a:lnTo>
                <a:lnTo>
                  <a:pt x="2157481" y="342000"/>
                </a:lnTo>
                <a:lnTo>
                  <a:pt x="2124218" y="312256"/>
                </a:lnTo>
                <a:lnTo>
                  <a:pt x="2089919" y="283662"/>
                </a:lnTo>
                <a:lnTo>
                  <a:pt x="2054616" y="256250"/>
                </a:lnTo>
                <a:lnTo>
                  <a:pt x="2018338" y="230051"/>
                </a:lnTo>
                <a:lnTo>
                  <a:pt x="1981118" y="205095"/>
                </a:lnTo>
                <a:lnTo>
                  <a:pt x="1942986" y="181413"/>
                </a:lnTo>
                <a:lnTo>
                  <a:pt x="1903974" y="159036"/>
                </a:lnTo>
                <a:lnTo>
                  <a:pt x="1864111" y="137994"/>
                </a:lnTo>
                <a:lnTo>
                  <a:pt x="1823430" y="118319"/>
                </a:lnTo>
                <a:lnTo>
                  <a:pt x="1781962" y="100042"/>
                </a:lnTo>
                <a:lnTo>
                  <a:pt x="1739736" y="83192"/>
                </a:lnTo>
                <a:lnTo>
                  <a:pt x="1696785" y="67801"/>
                </a:lnTo>
                <a:lnTo>
                  <a:pt x="1653139" y="53899"/>
                </a:lnTo>
                <a:lnTo>
                  <a:pt x="1608830" y="41518"/>
                </a:lnTo>
                <a:lnTo>
                  <a:pt x="1563887" y="30687"/>
                </a:lnTo>
                <a:lnTo>
                  <a:pt x="1518343" y="21439"/>
                </a:lnTo>
                <a:lnTo>
                  <a:pt x="1472229" y="13803"/>
                </a:lnTo>
                <a:lnTo>
                  <a:pt x="1425574" y="7810"/>
                </a:lnTo>
                <a:lnTo>
                  <a:pt x="1378411" y="3491"/>
                </a:lnTo>
                <a:lnTo>
                  <a:pt x="1330770" y="878"/>
                </a:lnTo>
                <a:lnTo>
                  <a:pt x="1282683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6177"/>
            <a:ext cx="17687228" cy="403811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7276960" y="6596657"/>
            <a:ext cx="2827655" cy="4712335"/>
          </a:xfrm>
          <a:custGeom>
            <a:avLst/>
            <a:gdLst/>
            <a:ahLst/>
            <a:cxnLst/>
            <a:rect l="l" t="t" r="r" b="b"/>
            <a:pathLst>
              <a:path w="2827655" h="4712334">
                <a:moveTo>
                  <a:pt x="2827138" y="0"/>
                </a:moveTo>
                <a:lnTo>
                  <a:pt x="1570632" y="0"/>
                </a:lnTo>
                <a:lnTo>
                  <a:pt x="1522614" y="720"/>
                </a:lnTo>
                <a:lnTo>
                  <a:pt x="1474953" y="2866"/>
                </a:lnTo>
                <a:lnTo>
                  <a:pt x="1427672" y="6418"/>
                </a:lnTo>
                <a:lnTo>
                  <a:pt x="1380791" y="11356"/>
                </a:lnTo>
                <a:lnTo>
                  <a:pt x="1334329" y="17658"/>
                </a:lnTo>
                <a:lnTo>
                  <a:pt x="1288308" y="25304"/>
                </a:lnTo>
                <a:lnTo>
                  <a:pt x="1242749" y="34275"/>
                </a:lnTo>
                <a:lnTo>
                  <a:pt x="1197671" y="44548"/>
                </a:lnTo>
                <a:lnTo>
                  <a:pt x="1153095" y="56104"/>
                </a:lnTo>
                <a:lnTo>
                  <a:pt x="1109042" y="68922"/>
                </a:lnTo>
                <a:lnTo>
                  <a:pt x="1065532" y="82981"/>
                </a:lnTo>
                <a:lnTo>
                  <a:pt x="1022586" y="98262"/>
                </a:lnTo>
                <a:lnTo>
                  <a:pt x="980225" y="114743"/>
                </a:lnTo>
                <a:lnTo>
                  <a:pt x="938469" y="132404"/>
                </a:lnTo>
                <a:lnTo>
                  <a:pt x="897337" y="151224"/>
                </a:lnTo>
                <a:lnTo>
                  <a:pt x="856852" y="171183"/>
                </a:lnTo>
                <a:lnTo>
                  <a:pt x="817034" y="192261"/>
                </a:lnTo>
                <a:lnTo>
                  <a:pt x="777903" y="214436"/>
                </a:lnTo>
                <a:lnTo>
                  <a:pt x="739479" y="237689"/>
                </a:lnTo>
                <a:lnTo>
                  <a:pt x="701783" y="261998"/>
                </a:lnTo>
                <a:lnTo>
                  <a:pt x="664836" y="287344"/>
                </a:lnTo>
                <a:lnTo>
                  <a:pt x="628658" y="313705"/>
                </a:lnTo>
                <a:lnTo>
                  <a:pt x="593270" y="341061"/>
                </a:lnTo>
                <a:lnTo>
                  <a:pt x="558692" y="369392"/>
                </a:lnTo>
                <a:lnTo>
                  <a:pt x="524945" y="398676"/>
                </a:lnTo>
                <a:lnTo>
                  <a:pt x="492050" y="428895"/>
                </a:lnTo>
                <a:lnTo>
                  <a:pt x="460026" y="460026"/>
                </a:lnTo>
                <a:lnTo>
                  <a:pt x="428895" y="492050"/>
                </a:lnTo>
                <a:lnTo>
                  <a:pt x="398676" y="524945"/>
                </a:lnTo>
                <a:lnTo>
                  <a:pt x="369392" y="558692"/>
                </a:lnTo>
                <a:lnTo>
                  <a:pt x="341061" y="593270"/>
                </a:lnTo>
                <a:lnTo>
                  <a:pt x="313705" y="628658"/>
                </a:lnTo>
                <a:lnTo>
                  <a:pt x="287344" y="664836"/>
                </a:lnTo>
                <a:lnTo>
                  <a:pt x="261998" y="701783"/>
                </a:lnTo>
                <a:lnTo>
                  <a:pt x="237689" y="739479"/>
                </a:lnTo>
                <a:lnTo>
                  <a:pt x="214436" y="777903"/>
                </a:lnTo>
                <a:lnTo>
                  <a:pt x="192261" y="817034"/>
                </a:lnTo>
                <a:lnTo>
                  <a:pt x="171183" y="856852"/>
                </a:lnTo>
                <a:lnTo>
                  <a:pt x="151224" y="897337"/>
                </a:lnTo>
                <a:lnTo>
                  <a:pt x="132404" y="938469"/>
                </a:lnTo>
                <a:lnTo>
                  <a:pt x="114743" y="980225"/>
                </a:lnTo>
                <a:lnTo>
                  <a:pt x="98262" y="1022586"/>
                </a:lnTo>
                <a:lnTo>
                  <a:pt x="82981" y="1065532"/>
                </a:lnTo>
                <a:lnTo>
                  <a:pt x="68922" y="1109042"/>
                </a:lnTo>
                <a:lnTo>
                  <a:pt x="56104" y="1153095"/>
                </a:lnTo>
                <a:lnTo>
                  <a:pt x="44548" y="1197671"/>
                </a:lnTo>
                <a:lnTo>
                  <a:pt x="34275" y="1242749"/>
                </a:lnTo>
                <a:lnTo>
                  <a:pt x="25304" y="1288308"/>
                </a:lnTo>
                <a:lnTo>
                  <a:pt x="17658" y="1334329"/>
                </a:lnTo>
                <a:lnTo>
                  <a:pt x="11356" y="1380791"/>
                </a:lnTo>
                <a:lnTo>
                  <a:pt x="6418" y="1427672"/>
                </a:lnTo>
                <a:lnTo>
                  <a:pt x="2866" y="1474953"/>
                </a:lnTo>
                <a:lnTo>
                  <a:pt x="720" y="1522614"/>
                </a:lnTo>
                <a:lnTo>
                  <a:pt x="0" y="1570632"/>
                </a:lnTo>
                <a:lnTo>
                  <a:pt x="0" y="4711898"/>
                </a:lnTo>
                <a:lnTo>
                  <a:pt x="2827138" y="4711898"/>
                </a:lnTo>
                <a:lnTo>
                  <a:pt x="2827138" y="0"/>
                </a:lnTo>
                <a:close/>
              </a:path>
            </a:pathLst>
          </a:custGeom>
          <a:solidFill>
            <a:srgbClr val="F54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75" dirty="0"/>
              <a:t>ЧТО</a:t>
            </a:r>
            <a:r>
              <a:rPr spc="-705" dirty="0"/>
              <a:t> </a:t>
            </a:r>
            <a:r>
              <a:rPr spc="195" dirty="0"/>
              <a:t>ПОЛУЧАЕТ</a:t>
            </a:r>
            <a:r>
              <a:rPr spc="-705" dirty="0"/>
              <a:t> </a:t>
            </a:r>
            <a:r>
              <a:rPr spc="60" dirty="0"/>
              <a:t>КЛИЕНТ?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0507" y="4136576"/>
            <a:ext cx="5248275" cy="88836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2400" spc="55" dirty="0">
                <a:solidFill>
                  <a:srgbClr val="1D1D1D"/>
                </a:solidFill>
                <a:latin typeface="Verdana"/>
                <a:cs typeface="Verdana"/>
              </a:rPr>
              <a:t>РАБОТУ</a:t>
            </a:r>
            <a:r>
              <a:rPr sz="2400" spc="-220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D1D1D"/>
                </a:solidFill>
                <a:latin typeface="Verdana"/>
                <a:cs typeface="Verdana"/>
              </a:rPr>
              <a:t>ПО</a:t>
            </a:r>
            <a:r>
              <a:rPr sz="2400" spc="-220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2400" spc="110" dirty="0">
                <a:solidFill>
                  <a:srgbClr val="1D1D1D"/>
                </a:solidFill>
                <a:latin typeface="Verdana"/>
                <a:cs typeface="Verdana"/>
              </a:rPr>
              <a:t>ОДНОМУ</a:t>
            </a:r>
            <a:r>
              <a:rPr sz="2400" spc="-215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1D1D1D"/>
                </a:solidFill>
                <a:latin typeface="Verdana"/>
                <a:cs typeface="Verdana"/>
              </a:rPr>
              <a:t>ДОГОВОРУ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2400" spc="170" dirty="0">
                <a:solidFill>
                  <a:srgbClr val="1D1D1D"/>
                </a:solidFill>
                <a:latin typeface="Tahoma"/>
                <a:cs typeface="Tahoma"/>
              </a:rPr>
              <a:t>Вместо</a:t>
            </a:r>
            <a:r>
              <a:rPr sz="2400" spc="-5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25" dirty="0">
                <a:solidFill>
                  <a:srgbClr val="1D1D1D"/>
                </a:solidFill>
                <a:latin typeface="Tahoma"/>
                <a:cs typeface="Tahoma"/>
              </a:rPr>
              <a:t>сотни</a:t>
            </a:r>
            <a:r>
              <a:rPr sz="2400" spc="-5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40" dirty="0">
                <a:solidFill>
                  <a:srgbClr val="1D1D1D"/>
                </a:solidFill>
                <a:latin typeface="Tahoma"/>
                <a:cs typeface="Tahoma"/>
              </a:rPr>
              <a:t>бумаг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3381" y="8462046"/>
            <a:ext cx="4660900" cy="15335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3495" marR="15875" algn="ctr">
              <a:lnSpc>
                <a:spcPts val="2710"/>
              </a:lnSpc>
              <a:spcBef>
                <a:spcPts val="365"/>
              </a:spcBef>
            </a:pPr>
            <a:r>
              <a:rPr sz="2400" spc="90" dirty="0">
                <a:solidFill>
                  <a:srgbClr val="1D1D1D"/>
                </a:solidFill>
                <a:latin typeface="Verdana"/>
                <a:cs typeface="Verdana"/>
              </a:rPr>
              <a:t>ВСЕГДА</a:t>
            </a:r>
            <a:r>
              <a:rPr sz="2400" spc="-240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D1D1D"/>
                </a:solidFill>
                <a:latin typeface="Verdana"/>
                <a:cs typeface="Verdana"/>
              </a:rPr>
              <a:t>ИНДИВИДУАЛЬНЫЙ </a:t>
            </a:r>
            <a:r>
              <a:rPr sz="2400" spc="70" dirty="0">
                <a:solidFill>
                  <a:srgbClr val="1D1D1D"/>
                </a:solidFill>
                <a:latin typeface="Verdana"/>
                <a:cs typeface="Verdana"/>
              </a:rPr>
              <a:t>ПОДХОД</a:t>
            </a:r>
            <a:endParaRPr sz="2400">
              <a:latin typeface="Verdana"/>
              <a:cs typeface="Verdana"/>
            </a:endParaRPr>
          </a:p>
          <a:p>
            <a:pPr marL="12700" marR="5080" indent="-635" algn="ctr">
              <a:lnSpc>
                <a:spcPts val="2710"/>
              </a:lnSpc>
              <a:spcBef>
                <a:spcPts val="819"/>
              </a:spcBef>
            </a:pPr>
            <a:r>
              <a:rPr sz="2400" spc="135" dirty="0">
                <a:solidFill>
                  <a:srgbClr val="1D1D1D"/>
                </a:solidFill>
                <a:latin typeface="Tahoma"/>
                <a:cs typeface="Tahoma"/>
              </a:rPr>
              <a:t>У</a:t>
            </a:r>
            <a:r>
              <a:rPr sz="2400" spc="-6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40" dirty="0">
                <a:solidFill>
                  <a:srgbClr val="1D1D1D"/>
                </a:solidFill>
                <a:latin typeface="Tahoma"/>
                <a:cs typeface="Tahoma"/>
              </a:rPr>
              <a:t>вас</a:t>
            </a:r>
            <a:r>
              <a:rPr sz="2400" spc="-6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1D1D1D"/>
                </a:solidFill>
                <a:latin typeface="Tahoma"/>
                <a:cs typeface="Tahoma"/>
              </a:rPr>
              <a:t>персональный </a:t>
            </a:r>
            <a:r>
              <a:rPr sz="2400" spc="160" dirty="0">
                <a:solidFill>
                  <a:srgbClr val="1D1D1D"/>
                </a:solidFill>
                <a:latin typeface="Tahoma"/>
                <a:cs typeface="Tahoma"/>
              </a:rPr>
              <a:t>менеджер</a:t>
            </a:r>
            <a:r>
              <a:rPr sz="2400" spc="-5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1D1D1D"/>
                </a:solidFill>
                <a:latin typeface="Tahoma"/>
                <a:cs typeface="Tahoma"/>
              </a:rPr>
              <a:t>от</a:t>
            </a:r>
            <a:r>
              <a:rPr sz="2400" spc="-5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1D1D1D"/>
                </a:solidFill>
                <a:latin typeface="Tahoma"/>
                <a:cs typeface="Tahoma"/>
              </a:rPr>
              <a:t>нашей</a:t>
            </a:r>
            <a:r>
              <a:rPr sz="2400" spc="-4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1D1D1D"/>
                </a:solidFill>
                <a:latin typeface="Tahoma"/>
                <a:cs typeface="Tahoma"/>
              </a:rPr>
              <a:t>компании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25646" y="8462046"/>
            <a:ext cx="5554980" cy="118935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ts val="2710"/>
              </a:lnSpc>
              <a:spcBef>
                <a:spcPts val="365"/>
              </a:spcBef>
            </a:pPr>
            <a:r>
              <a:rPr sz="2400" dirty="0">
                <a:solidFill>
                  <a:srgbClr val="1D1D1D"/>
                </a:solidFill>
                <a:latin typeface="Verdana"/>
                <a:cs typeface="Verdana"/>
              </a:rPr>
              <a:t>ОПЕРАТИВНОЕ</a:t>
            </a:r>
            <a:r>
              <a:rPr sz="2400" spc="-25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1D1D1D"/>
                </a:solidFill>
                <a:latin typeface="Verdana"/>
                <a:cs typeface="Verdana"/>
              </a:rPr>
              <a:t>ПРЕДОСТАВЛЕНИЕ </a:t>
            </a:r>
            <a:r>
              <a:rPr sz="2400" spc="-10" dirty="0">
                <a:solidFill>
                  <a:srgbClr val="1D1D1D"/>
                </a:solidFill>
                <a:latin typeface="Verdana"/>
                <a:cs typeface="Verdana"/>
              </a:rPr>
              <a:t>ИСПОЛНИТЕЛЕЙ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2400" spc="140" dirty="0">
                <a:solidFill>
                  <a:srgbClr val="1D1D1D"/>
                </a:solidFill>
                <a:latin typeface="Tahoma"/>
                <a:cs typeface="Tahoma"/>
              </a:rPr>
              <a:t>Отсутствие</a:t>
            </a:r>
            <a:r>
              <a:rPr sz="2400" spc="-7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25" dirty="0">
                <a:solidFill>
                  <a:srgbClr val="1D1D1D"/>
                </a:solidFill>
                <a:latin typeface="Tahoma"/>
                <a:cs typeface="Tahoma"/>
              </a:rPr>
              <a:t>перебоев</a:t>
            </a:r>
            <a:r>
              <a:rPr sz="2400" spc="-7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1D1D1D"/>
                </a:solidFill>
                <a:latin typeface="Tahoma"/>
                <a:cs typeface="Tahoma"/>
              </a:rPr>
              <a:t>в</a:t>
            </a:r>
            <a:r>
              <a:rPr sz="2400" spc="-6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1D1D1D"/>
                </a:solidFill>
                <a:latin typeface="Tahoma"/>
                <a:cs typeface="Tahoma"/>
              </a:rPr>
              <a:t>работе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86444" y="4196605"/>
            <a:ext cx="3730625" cy="1564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2795"/>
              </a:lnSpc>
              <a:spcBef>
                <a:spcPts val="135"/>
              </a:spcBef>
            </a:pPr>
            <a:r>
              <a:rPr sz="2400" spc="40" dirty="0">
                <a:solidFill>
                  <a:srgbClr val="1D1D1D"/>
                </a:solidFill>
                <a:latin typeface="Verdana"/>
                <a:cs typeface="Verdana"/>
              </a:rPr>
              <a:t>ЭКОНОМИЮ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ts val="2795"/>
              </a:lnSpc>
            </a:pPr>
            <a:r>
              <a:rPr sz="2400" spc="-55" dirty="0">
                <a:solidFill>
                  <a:srgbClr val="1D1D1D"/>
                </a:solidFill>
                <a:latin typeface="Verdana"/>
                <a:cs typeface="Verdana"/>
              </a:rPr>
              <a:t>В</a:t>
            </a:r>
            <a:r>
              <a:rPr sz="2400" spc="-245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1D1D1D"/>
                </a:solidFill>
                <a:latin typeface="Verdana"/>
                <a:cs typeface="Verdana"/>
              </a:rPr>
              <a:t>ДЕНЬГАХ</a:t>
            </a:r>
            <a:r>
              <a:rPr sz="2400" spc="-245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1D1D1D"/>
                </a:solidFill>
                <a:latin typeface="Verdana"/>
                <a:cs typeface="Verdana"/>
              </a:rPr>
              <a:t>И</a:t>
            </a:r>
            <a:r>
              <a:rPr sz="2400" spc="-245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1D1D1D"/>
                </a:solidFill>
                <a:latin typeface="Verdana"/>
                <a:cs typeface="Verdana"/>
              </a:rPr>
              <a:t>ВРЕМЕНИ</a:t>
            </a:r>
            <a:endParaRPr sz="2400">
              <a:latin typeface="Verdana"/>
              <a:cs typeface="Verdana"/>
            </a:endParaRPr>
          </a:p>
          <a:p>
            <a:pPr marL="12700" marR="6985" algn="ctr">
              <a:lnSpc>
                <a:spcPts val="2710"/>
              </a:lnSpc>
              <a:spcBef>
                <a:spcPts val="1135"/>
              </a:spcBef>
            </a:pPr>
            <a:r>
              <a:rPr sz="2400" spc="120" dirty="0">
                <a:solidFill>
                  <a:srgbClr val="1D1D1D"/>
                </a:solidFill>
                <a:latin typeface="Tahoma"/>
                <a:cs typeface="Tahoma"/>
              </a:rPr>
              <a:t>больше</a:t>
            </a:r>
            <a:r>
              <a:rPr sz="2400" spc="-6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1D1D1D"/>
                </a:solidFill>
                <a:latin typeface="Tahoma"/>
                <a:cs typeface="Tahoma"/>
              </a:rPr>
              <a:t>никаких</a:t>
            </a:r>
            <a:r>
              <a:rPr sz="2400" spc="-6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1D1D1D"/>
                </a:solidFill>
                <a:latin typeface="Tahoma"/>
                <a:cs typeface="Tahoma"/>
              </a:rPr>
              <a:t>лишних </a:t>
            </a:r>
            <a:r>
              <a:rPr sz="2400" spc="95" dirty="0">
                <a:solidFill>
                  <a:srgbClr val="1D1D1D"/>
                </a:solidFill>
                <a:latin typeface="Tahoma"/>
                <a:cs typeface="Tahoma"/>
              </a:rPr>
              <a:t>затрат</a:t>
            </a:r>
            <a:r>
              <a:rPr sz="2400" spc="-6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1D1D1D"/>
                </a:solidFill>
                <a:latin typeface="Tahoma"/>
                <a:cs typeface="Tahoma"/>
              </a:rPr>
              <a:t>и</a:t>
            </a:r>
            <a:r>
              <a:rPr sz="2400" spc="-6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1D1D1D"/>
                </a:solidFill>
                <a:latin typeface="Tahoma"/>
                <a:cs typeface="Tahoma"/>
              </a:rPr>
              <a:t>простоев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7522" y="4196605"/>
            <a:ext cx="6971665" cy="15646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314450" marR="1305560" indent="409575">
              <a:lnSpc>
                <a:spcPts val="2710"/>
              </a:lnSpc>
              <a:spcBef>
                <a:spcPts val="365"/>
              </a:spcBef>
            </a:pPr>
            <a:r>
              <a:rPr sz="2400" dirty="0">
                <a:solidFill>
                  <a:srgbClr val="1D1D1D"/>
                </a:solidFill>
                <a:latin typeface="Verdana"/>
                <a:cs typeface="Verdana"/>
              </a:rPr>
              <a:t>ВНЕШНИЙ</a:t>
            </a:r>
            <a:r>
              <a:rPr sz="2400" spc="-105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1D1D1D"/>
                </a:solidFill>
                <a:latin typeface="Verdana"/>
                <a:cs typeface="Verdana"/>
              </a:rPr>
              <a:t>КОНТРОЛЬ </a:t>
            </a:r>
            <a:r>
              <a:rPr sz="2400" spc="160" dirty="0">
                <a:solidFill>
                  <a:srgbClr val="1D1D1D"/>
                </a:solidFill>
                <a:latin typeface="Verdana"/>
                <a:cs typeface="Verdana"/>
              </a:rPr>
              <a:t>ЗА</a:t>
            </a:r>
            <a:r>
              <a:rPr sz="2400" spc="-254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1D1D1D"/>
                </a:solidFill>
                <a:latin typeface="Verdana"/>
                <a:cs typeface="Verdana"/>
              </a:rPr>
              <a:t>РАБОЧИМ</a:t>
            </a:r>
            <a:r>
              <a:rPr sz="2400" spc="-254" dirty="0">
                <a:solidFill>
                  <a:srgbClr val="1D1D1D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1D1D1D"/>
                </a:solidFill>
                <a:latin typeface="Verdana"/>
                <a:cs typeface="Verdana"/>
              </a:rPr>
              <a:t>ПРОЦЕССОМ</a:t>
            </a:r>
            <a:endParaRPr sz="2400">
              <a:latin typeface="Verdana"/>
              <a:cs typeface="Verdana"/>
            </a:endParaRPr>
          </a:p>
          <a:p>
            <a:pPr marL="12700" marR="5080" indent="139065">
              <a:lnSpc>
                <a:spcPts val="2710"/>
              </a:lnSpc>
              <a:spcBef>
                <a:spcPts val="1070"/>
              </a:spcBef>
            </a:pPr>
            <a:r>
              <a:rPr sz="2400" spc="225" dirty="0">
                <a:solidFill>
                  <a:srgbClr val="1D1D1D"/>
                </a:solidFill>
                <a:latin typeface="Tahoma"/>
                <a:cs typeface="Tahoma"/>
              </a:rPr>
              <a:t>Мы</a:t>
            </a:r>
            <a:r>
              <a:rPr sz="2400" spc="-6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1D1D1D"/>
                </a:solidFill>
                <a:latin typeface="Tahoma"/>
                <a:cs typeface="Tahoma"/>
              </a:rPr>
              <a:t>нацелены</a:t>
            </a:r>
            <a:r>
              <a:rPr sz="2400" spc="-6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D1D1D"/>
                </a:solidFill>
                <a:latin typeface="Tahoma"/>
                <a:cs typeface="Tahoma"/>
              </a:rPr>
              <a:t>на</a:t>
            </a:r>
            <a:r>
              <a:rPr sz="2400" spc="-5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1D1D1D"/>
                </a:solidFill>
                <a:latin typeface="Tahoma"/>
                <a:cs typeface="Tahoma"/>
              </a:rPr>
              <a:t>длительное</a:t>
            </a:r>
            <a:r>
              <a:rPr sz="2400" spc="-6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1D1D1D"/>
                </a:solidFill>
                <a:latin typeface="Tahoma"/>
                <a:cs typeface="Tahoma"/>
              </a:rPr>
              <a:t>плодотворное </a:t>
            </a:r>
            <a:r>
              <a:rPr sz="2400" spc="125" dirty="0">
                <a:solidFill>
                  <a:srgbClr val="1D1D1D"/>
                </a:solidFill>
                <a:latin typeface="Tahoma"/>
                <a:cs typeface="Tahoma"/>
              </a:rPr>
              <a:t>сотрудничество</a:t>
            </a:r>
            <a:r>
              <a:rPr sz="2400" spc="-6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90" dirty="0">
                <a:solidFill>
                  <a:srgbClr val="1D1D1D"/>
                </a:solidFill>
                <a:latin typeface="Tahoma"/>
                <a:cs typeface="Tahoma"/>
              </a:rPr>
              <a:t>со</a:t>
            </a:r>
            <a:r>
              <a:rPr sz="2400" spc="-6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65" dirty="0">
                <a:solidFill>
                  <a:srgbClr val="1D1D1D"/>
                </a:solidFill>
                <a:latin typeface="Tahoma"/>
                <a:cs typeface="Tahoma"/>
              </a:rPr>
              <a:t>всеми</a:t>
            </a:r>
            <a:r>
              <a:rPr sz="2400" spc="-5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1D1D1D"/>
                </a:solidFill>
                <a:latin typeface="Tahoma"/>
                <a:cs typeface="Tahoma"/>
              </a:rPr>
              <a:t>нашими</a:t>
            </a:r>
            <a:r>
              <a:rPr sz="2400" spc="-60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1D1D1D"/>
                </a:solidFill>
                <a:latin typeface="Tahoma"/>
                <a:cs typeface="Tahoma"/>
              </a:rPr>
              <a:t>клиентами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1723" y="6525117"/>
            <a:ext cx="1661035" cy="16434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33156" y="6525117"/>
            <a:ext cx="1688948" cy="164345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7729387" y="376951"/>
            <a:ext cx="1271905" cy="265430"/>
            <a:chOff x="17729387" y="376951"/>
            <a:chExt cx="1271905" cy="265430"/>
          </a:xfrm>
        </p:grpSpPr>
        <p:sp>
          <p:nvSpPr>
            <p:cNvPr id="14" name="object 14"/>
            <p:cNvSpPr/>
            <p:nvPr/>
          </p:nvSpPr>
          <p:spPr>
            <a:xfrm>
              <a:off x="18175377" y="376954"/>
              <a:ext cx="825500" cy="265430"/>
            </a:xfrm>
            <a:custGeom>
              <a:avLst/>
              <a:gdLst/>
              <a:ahLst/>
              <a:cxnLst/>
              <a:rect l="l" t="t" r="r" b="b"/>
              <a:pathLst>
                <a:path w="825500" h="265430">
                  <a:moveTo>
                    <a:pt x="445058" y="0"/>
                  </a:moveTo>
                  <a:lnTo>
                    <a:pt x="383705" y="0"/>
                  </a:lnTo>
                  <a:lnTo>
                    <a:pt x="303987" y="215544"/>
                  </a:lnTo>
                  <a:lnTo>
                    <a:pt x="251129" y="69049"/>
                  </a:lnTo>
                  <a:lnTo>
                    <a:pt x="194652" y="69049"/>
                  </a:lnTo>
                  <a:lnTo>
                    <a:pt x="141058" y="215544"/>
                  </a:lnTo>
                  <a:lnTo>
                    <a:pt x="61341" y="0"/>
                  </a:lnTo>
                  <a:lnTo>
                    <a:pt x="0" y="0"/>
                  </a:lnTo>
                  <a:lnTo>
                    <a:pt x="99453" y="264871"/>
                  </a:lnTo>
                  <a:lnTo>
                    <a:pt x="182664" y="264871"/>
                  </a:lnTo>
                  <a:lnTo>
                    <a:pt x="222529" y="143217"/>
                  </a:lnTo>
                  <a:lnTo>
                    <a:pt x="262394" y="264871"/>
                  </a:lnTo>
                  <a:lnTo>
                    <a:pt x="345795" y="264871"/>
                  </a:lnTo>
                  <a:lnTo>
                    <a:pt x="445058" y="0"/>
                  </a:lnTo>
                  <a:close/>
                </a:path>
                <a:path w="825500" h="265430">
                  <a:moveTo>
                    <a:pt x="825373" y="101409"/>
                  </a:moveTo>
                  <a:lnTo>
                    <a:pt x="816965" y="62255"/>
                  </a:lnTo>
                  <a:lnTo>
                    <a:pt x="794321" y="29921"/>
                  </a:lnTo>
                  <a:lnTo>
                    <a:pt x="763066" y="9398"/>
                  </a:lnTo>
                  <a:lnTo>
                    <a:pt x="763066" y="101409"/>
                  </a:lnTo>
                  <a:lnTo>
                    <a:pt x="763066" y="163474"/>
                  </a:lnTo>
                  <a:lnTo>
                    <a:pt x="745172" y="204571"/>
                  </a:lnTo>
                  <a:lnTo>
                    <a:pt x="702119" y="221653"/>
                  </a:lnTo>
                  <a:lnTo>
                    <a:pt x="584669" y="221653"/>
                  </a:lnTo>
                  <a:lnTo>
                    <a:pt x="541604" y="204571"/>
                  </a:lnTo>
                  <a:lnTo>
                    <a:pt x="523709" y="163474"/>
                  </a:lnTo>
                  <a:lnTo>
                    <a:pt x="523709" y="101409"/>
                  </a:lnTo>
                  <a:lnTo>
                    <a:pt x="541604" y="60413"/>
                  </a:lnTo>
                  <a:lnTo>
                    <a:pt x="584669" y="43408"/>
                  </a:lnTo>
                  <a:lnTo>
                    <a:pt x="702119" y="43408"/>
                  </a:lnTo>
                  <a:lnTo>
                    <a:pt x="745172" y="60413"/>
                  </a:lnTo>
                  <a:lnTo>
                    <a:pt x="763066" y="101409"/>
                  </a:lnTo>
                  <a:lnTo>
                    <a:pt x="763066" y="9398"/>
                  </a:lnTo>
                  <a:lnTo>
                    <a:pt x="719150" y="12"/>
                  </a:lnTo>
                  <a:lnTo>
                    <a:pt x="567639" y="12"/>
                  </a:lnTo>
                  <a:lnTo>
                    <a:pt x="526427" y="8140"/>
                  </a:lnTo>
                  <a:lnTo>
                    <a:pt x="492467" y="29921"/>
                  </a:lnTo>
                  <a:lnTo>
                    <a:pt x="469823" y="62255"/>
                  </a:lnTo>
                  <a:lnTo>
                    <a:pt x="461416" y="101409"/>
                  </a:lnTo>
                  <a:lnTo>
                    <a:pt x="461416" y="163474"/>
                  </a:lnTo>
                  <a:lnTo>
                    <a:pt x="469404" y="202412"/>
                  </a:lnTo>
                  <a:lnTo>
                    <a:pt x="492417" y="235280"/>
                  </a:lnTo>
                  <a:lnTo>
                    <a:pt x="526834" y="257238"/>
                  </a:lnTo>
                  <a:lnTo>
                    <a:pt x="567639" y="264871"/>
                  </a:lnTo>
                  <a:lnTo>
                    <a:pt x="719124" y="264871"/>
                  </a:lnTo>
                  <a:lnTo>
                    <a:pt x="759929" y="257238"/>
                  </a:lnTo>
                  <a:lnTo>
                    <a:pt x="794359" y="235280"/>
                  </a:lnTo>
                  <a:lnTo>
                    <a:pt x="806030" y="221653"/>
                  </a:lnTo>
                  <a:lnTo>
                    <a:pt x="811136" y="214363"/>
                  </a:lnTo>
                  <a:lnTo>
                    <a:pt x="817359" y="202412"/>
                  </a:lnTo>
                  <a:lnTo>
                    <a:pt x="821817" y="189953"/>
                  </a:lnTo>
                  <a:lnTo>
                    <a:pt x="824484" y="176974"/>
                  </a:lnTo>
                  <a:lnTo>
                    <a:pt x="825373" y="163474"/>
                  </a:lnTo>
                  <a:lnTo>
                    <a:pt x="825373" y="101409"/>
                  </a:lnTo>
                  <a:close/>
                </a:path>
              </a:pathLst>
            </a:custGeom>
            <a:solidFill>
              <a:srgbClr val="FF9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729379" y="376954"/>
              <a:ext cx="408305" cy="265430"/>
            </a:xfrm>
            <a:custGeom>
              <a:avLst/>
              <a:gdLst/>
              <a:ahLst/>
              <a:cxnLst/>
              <a:rect l="l" t="t" r="r" b="b"/>
              <a:pathLst>
                <a:path w="408305" h="265430">
                  <a:moveTo>
                    <a:pt x="62699" y="0"/>
                  </a:moveTo>
                  <a:lnTo>
                    <a:pt x="0" y="0"/>
                  </a:lnTo>
                  <a:lnTo>
                    <a:pt x="0" y="264871"/>
                  </a:lnTo>
                  <a:lnTo>
                    <a:pt x="62699" y="264871"/>
                  </a:lnTo>
                  <a:lnTo>
                    <a:pt x="62699" y="0"/>
                  </a:lnTo>
                  <a:close/>
                </a:path>
                <a:path w="408305" h="265430">
                  <a:moveTo>
                    <a:pt x="407708" y="228"/>
                  </a:moveTo>
                  <a:lnTo>
                    <a:pt x="101777" y="228"/>
                  </a:lnTo>
                  <a:lnTo>
                    <a:pt x="101777" y="43408"/>
                  </a:lnTo>
                  <a:lnTo>
                    <a:pt x="223685" y="43408"/>
                  </a:lnTo>
                  <a:lnTo>
                    <a:pt x="223685" y="264388"/>
                  </a:lnTo>
                  <a:lnTo>
                    <a:pt x="285800" y="264388"/>
                  </a:lnTo>
                  <a:lnTo>
                    <a:pt x="285800" y="43408"/>
                  </a:lnTo>
                  <a:lnTo>
                    <a:pt x="407708" y="43408"/>
                  </a:lnTo>
                  <a:lnTo>
                    <a:pt x="407708" y="228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9046418" y="376954"/>
            <a:ext cx="681355" cy="265430"/>
          </a:xfrm>
          <a:custGeom>
            <a:avLst/>
            <a:gdLst/>
            <a:ahLst/>
            <a:cxnLst/>
            <a:rect l="l" t="t" r="r" b="b"/>
            <a:pathLst>
              <a:path w="681355" h="265430">
                <a:moveTo>
                  <a:pt x="318681" y="91808"/>
                </a:moveTo>
                <a:lnTo>
                  <a:pt x="305739" y="45897"/>
                </a:lnTo>
                <a:lnTo>
                  <a:pt x="303987" y="43421"/>
                </a:lnTo>
                <a:lnTo>
                  <a:pt x="298665" y="35877"/>
                </a:lnTo>
                <a:lnTo>
                  <a:pt x="259295" y="6959"/>
                </a:lnTo>
                <a:lnTo>
                  <a:pt x="256387" y="6007"/>
                </a:lnTo>
                <a:lnTo>
                  <a:pt x="256387" y="91808"/>
                </a:lnTo>
                <a:lnTo>
                  <a:pt x="255447" y="101434"/>
                </a:lnTo>
                <a:lnTo>
                  <a:pt x="224917" y="136804"/>
                </a:lnTo>
                <a:lnTo>
                  <a:pt x="205498" y="140385"/>
                </a:lnTo>
                <a:lnTo>
                  <a:pt x="62306" y="140385"/>
                </a:lnTo>
                <a:lnTo>
                  <a:pt x="62306" y="43421"/>
                </a:lnTo>
                <a:lnTo>
                  <a:pt x="205498" y="43421"/>
                </a:lnTo>
                <a:lnTo>
                  <a:pt x="241376" y="57632"/>
                </a:lnTo>
                <a:lnTo>
                  <a:pt x="256387" y="91808"/>
                </a:lnTo>
                <a:lnTo>
                  <a:pt x="256387" y="6007"/>
                </a:lnTo>
                <a:lnTo>
                  <a:pt x="247510" y="3098"/>
                </a:lnTo>
                <a:lnTo>
                  <a:pt x="235254" y="774"/>
                </a:lnTo>
                <a:lnTo>
                  <a:pt x="222516" y="0"/>
                </a:lnTo>
                <a:lnTo>
                  <a:pt x="0" y="0"/>
                </a:lnTo>
                <a:lnTo>
                  <a:pt x="0" y="264871"/>
                </a:lnTo>
                <a:lnTo>
                  <a:pt x="62306" y="264871"/>
                </a:lnTo>
                <a:lnTo>
                  <a:pt x="62306" y="183603"/>
                </a:lnTo>
                <a:lnTo>
                  <a:pt x="162534" y="183603"/>
                </a:lnTo>
                <a:lnTo>
                  <a:pt x="242646" y="264871"/>
                </a:lnTo>
                <a:lnTo>
                  <a:pt x="314439" y="264871"/>
                </a:lnTo>
                <a:lnTo>
                  <a:pt x="234302" y="183603"/>
                </a:lnTo>
                <a:lnTo>
                  <a:pt x="233934" y="183222"/>
                </a:lnTo>
                <a:lnTo>
                  <a:pt x="276885" y="167627"/>
                </a:lnTo>
                <a:lnTo>
                  <a:pt x="303847" y="140385"/>
                </a:lnTo>
                <a:lnTo>
                  <a:pt x="307467" y="134747"/>
                </a:lnTo>
                <a:lnTo>
                  <a:pt x="312369" y="124548"/>
                </a:lnTo>
                <a:lnTo>
                  <a:pt x="315887" y="113982"/>
                </a:lnTo>
                <a:lnTo>
                  <a:pt x="317982" y="103073"/>
                </a:lnTo>
                <a:lnTo>
                  <a:pt x="318681" y="91808"/>
                </a:lnTo>
                <a:close/>
              </a:path>
              <a:path w="681355" h="265430">
                <a:moveTo>
                  <a:pt x="680732" y="264871"/>
                </a:moveTo>
                <a:lnTo>
                  <a:pt x="561721" y="122821"/>
                </a:lnTo>
                <a:lnTo>
                  <a:pt x="680339" y="0"/>
                </a:lnTo>
                <a:lnTo>
                  <a:pt x="615708" y="0"/>
                </a:lnTo>
                <a:lnTo>
                  <a:pt x="421640" y="196342"/>
                </a:lnTo>
                <a:lnTo>
                  <a:pt x="421640" y="0"/>
                </a:lnTo>
                <a:lnTo>
                  <a:pt x="359321" y="0"/>
                </a:lnTo>
                <a:lnTo>
                  <a:pt x="359321" y="264871"/>
                </a:lnTo>
                <a:lnTo>
                  <a:pt x="423951" y="264871"/>
                </a:lnTo>
                <a:lnTo>
                  <a:pt x="520890" y="164020"/>
                </a:lnTo>
                <a:lnTo>
                  <a:pt x="605637" y="264871"/>
                </a:lnTo>
                <a:lnTo>
                  <a:pt x="680732" y="264871"/>
                </a:lnTo>
                <a:close/>
              </a:path>
            </a:pathLst>
          </a:custGeom>
          <a:solidFill>
            <a:srgbClr val="FF9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0409" y="6806329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40" h="125729">
                <a:moveTo>
                  <a:pt x="129120" y="62826"/>
                </a:moveTo>
                <a:lnTo>
                  <a:pt x="124180" y="38366"/>
                </a:lnTo>
                <a:lnTo>
                  <a:pt x="110718" y="18402"/>
                </a:lnTo>
                <a:lnTo>
                  <a:pt x="90754" y="4927"/>
                </a:lnTo>
                <a:lnTo>
                  <a:pt x="66294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27"/>
                </a:lnTo>
                <a:lnTo>
                  <a:pt x="18402" y="18402"/>
                </a:lnTo>
                <a:lnTo>
                  <a:pt x="4940" y="38366"/>
                </a:lnTo>
                <a:lnTo>
                  <a:pt x="0" y="62826"/>
                </a:lnTo>
                <a:lnTo>
                  <a:pt x="4940" y="87274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4554" y="125310"/>
                </a:lnTo>
                <a:lnTo>
                  <a:pt x="66294" y="125653"/>
                </a:lnTo>
                <a:lnTo>
                  <a:pt x="90754" y="120713"/>
                </a:lnTo>
                <a:lnTo>
                  <a:pt x="110718" y="107251"/>
                </a:lnTo>
                <a:lnTo>
                  <a:pt x="124180" y="87274"/>
                </a:lnTo>
                <a:lnTo>
                  <a:pt x="129120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0409" y="7392701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40" h="125729">
                <a:moveTo>
                  <a:pt x="129120" y="62814"/>
                </a:moveTo>
                <a:lnTo>
                  <a:pt x="124180" y="38366"/>
                </a:lnTo>
                <a:lnTo>
                  <a:pt x="110718" y="18389"/>
                </a:lnTo>
                <a:lnTo>
                  <a:pt x="90754" y="4927"/>
                </a:lnTo>
                <a:lnTo>
                  <a:pt x="66294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27"/>
                </a:lnTo>
                <a:lnTo>
                  <a:pt x="18402" y="18389"/>
                </a:lnTo>
                <a:lnTo>
                  <a:pt x="4940" y="38366"/>
                </a:lnTo>
                <a:lnTo>
                  <a:pt x="0" y="62814"/>
                </a:lnTo>
                <a:lnTo>
                  <a:pt x="4940" y="87274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41"/>
                </a:lnTo>
                <a:lnTo>
                  <a:pt x="64554" y="125298"/>
                </a:lnTo>
                <a:lnTo>
                  <a:pt x="66294" y="125641"/>
                </a:lnTo>
                <a:lnTo>
                  <a:pt x="90754" y="120713"/>
                </a:lnTo>
                <a:lnTo>
                  <a:pt x="110718" y="107251"/>
                </a:lnTo>
                <a:lnTo>
                  <a:pt x="124180" y="87274"/>
                </a:lnTo>
                <a:lnTo>
                  <a:pt x="129120" y="62814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0409" y="7979060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40" h="125729">
                <a:moveTo>
                  <a:pt x="129120" y="62826"/>
                </a:moveTo>
                <a:lnTo>
                  <a:pt x="124180" y="38379"/>
                </a:lnTo>
                <a:lnTo>
                  <a:pt x="110718" y="18402"/>
                </a:lnTo>
                <a:lnTo>
                  <a:pt x="90754" y="4940"/>
                </a:lnTo>
                <a:lnTo>
                  <a:pt x="66294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40"/>
                </a:lnTo>
                <a:lnTo>
                  <a:pt x="18402" y="18402"/>
                </a:lnTo>
                <a:lnTo>
                  <a:pt x="4940" y="38379"/>
                </a:lnTo>
                <a:lnTo>
                  <a:pt x="0" y="62826"/>
                </a:lnTo>
                <a:lnTo>
                  <a:pt x="4940" y="87287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4554" y="125310"/>
                </a:lnTo>
                <a:lnTo>
                  <a:pt x="66294" y="125653"/>
                </a:lnTo>
                <a:lnTo>
                  <a:pt x="90754" y="120713"/>
                </a:lnTo>
                <a:lnTo>
                  <a:pt x="110718" y="107251"/>
                </a:lnTo>
                <a:lnTo>
                  <a:pt x="124180" y="87287"/>
                </a:lnTo>
                <a:lnTo>
                  <a:pt x="129120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0409" y="8565432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40" h="125729">
                <a:moveTo>
                  <a:pt x="129120" y="62826"/>
                </a:moveTo>
                <a:lnTo>
                  <a:pt x="124180" y="38366"/>
                </a:lnTo>
                <a:lnTo>
                  <a:pt x="110718" y="18402"/>
                </a:lnTo>
                <a:lnTo>
                  <a:pt x="90754" y="4940"/>
                </a:lnTo>
                <a:lnTo>
                  <a:pt x="66294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40"/>
                </a:lnTo>
                <a:lnTo>
                  <a:pt x="18402" y="18402"/>
                </a:lnTo>
                <a:lnTo>
                  <a:pt x="4940" y="38366"/>
                </a:lnTo>
                <a:lnTo>
                  <a:pt x="0" y="62826"/>
                </a:lnTo>
                <a:lnTo>
                  <a:pt x="4940" y="87287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4554" y="125310"/>
                </a:lnTo>
                <a:lnTo>
                  <a:pt x="66294" y="125653"/>
                </a:lnTo>
                <a:lnTo>
                  <a:pt x="90754" y="120713"/>
                </a:lnTo>
                <a:lnTo>
                  <a:pt x="110718" y="107251"/>
                </a:lnTo>
                <a:lnTo>
                  <a:pt x="124180" y="87287"/>
                </a:lnTo>
                <a:lnTo>
                  <a:pt x="129120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0409" y="9151804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40" h="125729">
                <a:moveTo>
                  <a:pt x="129120" y="62826"/>
                </a:moveTo>
                <a:lnTo>
                  <a:pt x="124180" y="38366"/>
                </a:lnTo>
                <a:lnTo>
                  <a:pt x="110718" y="18402"/>
                </a:lnTo>
                <a:lnTo>
                  <a:pt x="90754" y="4940"/>
                </a:lnTo>
                <a:lnTo>
                  <a:pt x="66294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40"/>
                </a:lnTo>
                <a:lnTo>
                  <a:pt x="18402" y="18402"/>
                </a:lnTo>
                <a:lnTo>
                  <a:pt x="4940" y="38366"/>
                </a:lnTo>
                <a:lnTo>
                  <a:pt x="0" y="62826"/>
                </a:lnTo>
                <a:lnTo>
                  <a:pt x="4940" y="87287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4554" y="125310"/>
                </a:lnTo>
                <a:lnTo>
                  <a:pt x="66294" y="125653"/>
                </a:lnTo>
                <a:lnTo>
                  <a:pt x="90754" y="120713"/>
                </a:lnTo>
                <a:lnTo>
                  <a:pt x="110718" y="107251"/>
                </a:lnTo>
                <a:lnTo>
                  <a:pt x="124180" y="87287"/>
                </a:lnTo>
                <a:lnTo>
                  <a:pt x="129120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0409" y="9738176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40" h="125729">
                <a:moveTo>
                  <a:pt x="129120" y="62826"/>
                </a:moveTo>
                <a:lnTo>
                  <a:pt x="124180" y="38366"/>
                </a:lnTo>
                <a:lnTo>
                  <a:pt x="110718" y="18402"/>
                </a:lnTo>
                <a:lnTo>
                  <a:pt x="90754" y="4940"/>
                </a:lnTo>
                <a:lnTo>
                  <a:pt x="66294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40"/>
                </a:lnTo>
                <a:lnTo>
                  <a:pt x="18402" y="18402"/>
                </a:lnTo>
                <a:lnTo>
                  <a:pt x="4940" y="38366"/>
                </a:lnTo>
                <a:lnTo>
                  <a:pt x="0" y="62826"/>
                </a:lnTo>
                <a:lnTo>
                  <a:pt x="4940" y="87274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4554" y="125310"/>
                </a:lnTo>
                <a:lnTo>
                  <a:pt x="66294" y="125653"/>
                </a:lnTo>
                <a:lnTo>
                  <a:pt x="90754" y="120713"/>
                </a:lnTo>
                <a:lnTo>
                  <a:pt x="110718" y="107251"/>
                </a:lnTo>
                <a:lnTo>
                  <a:pt x="124180" y="87274"/>
                </a:lnTo>
                <a:lnTo>
                  <a:pt x="129120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6511" y="6806329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40" h="125729">
                <a:moveTo>
                  <a:pt x="129108" y="62826"/>
                </a:moveTo>
                <a:lnTo>
                  <a:pt x="124180" y="38366"/>
                </a:lnTo>
                <a:lnTo>
                  <a:pt x="110705" y="18402"/>
                </a:lnTo>
                <a:lnTo>
                  <a:pt x="90741" y="4927"/>
                </a:lnTo>
                <a:lnTo>
                  <a:pt x="66281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27"/>
                </a:lnTo>
                <a:lnTo>
                  <a:pt x="18402" y="18402"/>
                </a:lnTo>
                <a:lnTo>
                  <a:pt x="4927" y="38366"/>
                </a:lnTo>
                <a:lnTo>
                  <a:pt x="0" y="62826"/>
                </a:lnTo>
                <a:lnTo>
                  <a:pt x="4927" y="87274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4554" y="125310"/>
                </a:lnTo>
                <a:lnTo>
                  <a:pt x="66281" y="125653"/>
                </a:lnTo>
                <a:lnTo>
                  <a:pt x="90741" y="120713"/>
                </a:lnTo>
                <a:lnTo>
                  <a:pt x="110705" y="107251"/>
                </a:lnTo>
                <a:lnTo>
                  <a:pt x="124180" y="87274"/>
                </a:lnTo>
                <a:lnTo>
                  <a:pt x="129108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6511" y="7392701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40" h="125729">
                <a:moveTo>
                  <a:pt x="129108" y="62814"/>
                </a:moveTo>
                <a:lnTo>
                  <a:pt x="124180" y="38366"/>
                </a:lnTo>
                <a:lnTo>
                  <a:pt x="110705" y="18389"/>
                </a:lnTo>
                <a:lnTo>
                  <a:pt x="90741" y="4927"/>
                </a:lnTo>
                <a:lnTo>
                  <a:pt x="66281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27"/>
                </a:lnTo>
                <a:lnTo>
                  <a:pt x="18402" y="18389"/>
                </a:lnTo>
                <a:lnTo>
                  <a:pt x="4927" y="38366"/>
                </a:lnTo>
                <a:lnTo>
                  <a:pt x="0" y="62814"/>
                </a:lnTo>
                <a:lnTo>
                  <a:pt x="4927" y="87274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41"/>
                </a:lnTo>
                <a:lnTo>
                  <a:pt x="64554" y="125298"/>
                </a:lnTo>
                <a:lnTo>
                  <a:pt x="66281" y="125641"/>
                </a:lnTo>
                <a:lnTo>
                  <a:pt x="90741" y="120713"/>
                </a:lnTo>
                <a:lnTo>
                  <a:pt x="110705" y="107251"/>
                </a:lnTo>
                <a:lnTo>
                  <a:pt x="124180" y="87274"/>
                </a:lnTo>
                <a:lnTo>
                  <a:pt x="129108" y="62814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511" y="7979060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40" h="125729">
                <a:moveTo>
                  <a:pt x="129108" y="62826"/>
                </a:moveTo>
                <a:lnTo>
                  <a:pt x="124180" y="38379"/>
                </a:lnTo>
                <a:lnTo>
                  <a:pt x="110705" y="18402"/>
                </a:lnTo>
                <a:lnTo>
                  <a:pt x="90741" y="4940"/>
                </a:lnTo>
                <a:lnTo>
                  <a:pt x="66281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40"/>
                </a:lnTo>
                <a:lnTo>
                  <a:pt x="18402" y="18402"/>
                </a:lnTo>
                <a:lnTo>
                  <a:pt x="4927" y="38379"/>
                </a:lnTo>
                <a:lnTo>
                  <a:pt x="0" y="62826"/>
                </a:lnTo>
                <a:lnTo>
                  <a:pt x="4927" y="87287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4554" y="125310"/>
                </a:lnTo>
                <a:lnTo>
                  <a:pt x="66281" y="125653"/>
                </a:lnTo>
                <a:lnTo>
                  <a:pt x="90741" y="120713"/>
                </a:lnTo>
                <a:lnTo>
                  <a:pt x="110705" y="107251"/>
                </a:lnTo>
                <a:lnTo>
                  <a:pt x="124180" y="87287"/>
                </a:lnTo>
                <a:lnTo>
                  <a:pt x="129108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511" y="8565432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40" h="125729">
                <a:moveTo>
                  <a:pt x="129108" y="62826"/>
                </a:moveTo>
                <a:lnTo>
                  <a:pt x="124180" y="38366"/>
                </a:lnTo>
                <a:lnTo>
                  <a:pt x="110705" y="18402"/>
                </a:lnTo>
                <a:lnTo>
                  <a:pt x="90741" y="4940"/>
                </a:lnTo>
                <a:lnTo>
                  <a:pt x="66281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40"/>
                </a:lnTo>
                <a:lnTo>
                  <a:pt x="18402" y="18402"/>
                </a:lnTo>
                <a:lnTo>
                  <a:pt x="4927" y="38366"/>
                </a:lnTo>
                <a:lnTo>
                  <a:pt x="0" y="62826"/>
                </a:lnTo>
                <a:lnTo>
                  <a:pt x="4927" y="87287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4554" y="125310"/>
                </a:lnTo>
                <a:lnTo>
                  <a:pt x="66281" y="125653"/>
                </a:lnTo>
                <a:lnTo>
                  <a:pt x="90741" y="120713"/>
                </a:lnTo>
                <a:lnTo>
                  <a:pt x="110705" y="107251"/>
                </a:lnTo>
                <a:lnTo>
                  <a:pt x="124180" y="87287"/>
                </a:lnTo>
                <a:lnTo>
                  <a:pt x="129108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511" y="9151804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40" h="125729">
                <a:moveTo>
                  <a:pt x="129108" y="62826"/>
                </a:moveTo>
                <a:lnTo>
                  <a:pt x="124180" y="38366"/>
                </a:lnTo>
                <a:lnTo>
                  <a:pt x="110705" y="18402"/>
                </a:lnTo>
                <a:lnTo>
                  <a:pt x="90741" y="4940"/>
                </a:lnTo>
                <a:lnTo>
                  <a:pt x="66281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40"/>
                </a:lnTo>
                <a:lnTo>
                  <a:pt x="18402" y="18402"/>
                </a:lnTo>
                <a:lnTo>
                  <a:pt x="4927" y="38366"/>
                </a:lnTo>
                <a:lnTo>
                  <a:pt x="0" y="62826"/>
                </a:lnTo>
                <a:lnTo>
                  <a:pt x="4927" y="87287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4554" y="125310"/>
                </a:lnTo>
                <a:lnTo>
                  <a:pt x="66281" y="125653"/>
                </a:lnTo>
                <a:lnTo>
                  <a:pt x="90741" y="120713"/>
                </a:lnTo>
                <a:lnTo>
                  <a:pt x="110705" y="107251"/>
                </a:lnTo>
                <a:lnTo>
                  <a:pt x="124180" y="87287"/>
                </a:lnTo>
                <a:lnTo>
                  <a:pt x="129108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511" y="9738176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40" h="125729">
                <a:moveTo>
                  <a:pt x="129108" y="62826"/>
                </a:moveTo>
                <a:lnTo>
                  <a:pt x="124180" y="38366"/>
                </a:lnTo>
                <a:lnTo>
                  <a:pt x="110705" y="18402"/>
                </a:lnTo>
                <a:lnTo>
                  <a:pt x="90741" y="4940"/>
                </a:lnTo>
                <a:lnTo>
                  <a:pt x="66281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40"/>
                </a:lnTo>
                <a:lnTo>
                  <a:pt x="18402" y="18402"/>
                </a:lnTo>
                <a:lnTo>
                  <a:pt x="4927" y="38366"/>
                </a:lnTo>
                <a:lnTo>
                  <a:pt x="0" y="62826"/>
                </a:lnTo>
                <a:lnTo>
                  <a:pt x="4927" y="87274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4554" y="125310"/>
                </a:lnTo>
                <a:lnTo>
                  <a:pt x="66281" y="125653"/>
                </a:lnTo>
                <a:lnTo>
                  <a:pt x="90741" y="120713"/>
                </a:lnTo>
                <a:lnTo>
                  <a:pt x="110705" y="107251"/>
                </a:lnTo>
                <a:lnTo>
                  <a:pt x="124180" y="87274"/>
                </a:lnTo>
                <a:lnTo>
                  <a:pt x="129108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94319" y="6806329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39" h="125729">
                <a:moveTo>
                  <a:pt x="129108" y="62826"/>
                </a:moveTo>
                <a:lnTo>
                  <a:pt x="124180" y="38366"/>
                </a:lnTo>
                <a:lnTo>
                  <a:pt x="110705" y="18402"/>
                </a:lnTo>
                <a:lnTo>
                  <a:pt x="90741" y="4927"/>
                </a:lnTo>
                <a:lnTo>
                  <a:pt x="66281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27"/>
                </a:lnTo>
                <a:lnTo>
                  <a:pt x="18402" y="18402"/>
                </a:lnTo>
                <a:lnTo>
                  <a:pt x="4927" y="38366"/>
                </a:lnTo>
                <a:lnTo>
                  <a:pt x="0" y="62826"/>
                </a:lnTo>
                <a:lnTo>
                  <a:pt x="4927" y="87274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4554" y="125310"/>
                </a:lnTo>
                <a:lnTo>
                  <a:pt x="66281" y="125653"/>
                </a:lnTo>
                <a:lnTo>
                  <a:pt x="90741" y="120713"/>
                </a:lnTo>
                <a:lnTo>
                  <a:pt x="110705" y="107251"/>
                </a:lnTo>
                <a:lnTo>
                  <a:pt x="124180" y="87274"/>
                </a:lnTo>
                <a:lnTo>
                  <a:pt x="129108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94319" y="7392701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39" h="125729">
                <a:moveTo>
                  <a:pt x="129108" y="62814"/>
                </a:moveTo>
                <a:lnTo>
                  <a:pt x="124180" y="38366"/>
                </a:lnTo>
                <a:lnTo>
                  <a:pt x="110705" y="18389"/>
                </a:lnTo>
                <a:lnTo>
                  <a:pt x="90741" y="4927"/>
                </a:lnTo>
                <a:lnTo>
                  <a:pt x="66281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27"/>
                </a:lnTo>
                <a:lnTo>
                  <a:pt x="18402" y="18389"/>
                </a:lnTo>
                <a:lnTo>
                  <a:pt x="4927" y="38366"/>
                </a:lnTo>
                <a:lnTo>
                  <a:pt x="0" y="62814"/>
                </a:lnTo>
                <a:lnTo>
                  <a:pt x="4927" y="87274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41"/>
                </a:lnTo>
                <a:lnTo>
                  <a:pt x="64554" y="125298"/>
                </a:lnTo>
                <a:lnTo>
                  <a:pt x="66281" y="125641"/>
                </a:lnTo>
                <a:lnTo>
                  <a:pt x="90741" y="120713"/>
                </a:lnTo>
                <a:lnTo>
                  <a:pt x="110705" y="107251"/>
                </a:lnTo>
                <a:lnTo>
                  <a:pt x="124180" y="87274"/>
                </a:lnTo>
                <a:lnTo>
                  <a:pt x="129108" y="62814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94319" y="7979060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39" h="125729">
                <a:moveTo>
                  <a:pt x="129108" y="62826"/>
                </a:moveTo>
                <a:lnTo>
                  <a:pt x="124180" y="38379"/>
                </a:lnTo>
                <a:lnTo>
                  <a:pt x="110705" y="18402"/>
                </a:lnTo>
                <a:lnTo>
                  <a:pt x="90741" y="4940"/>
                </a:lnTo>
                <a:lnTo>
                  <a:pt x="66281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40"/>
                </a:lnTo>
                <a:lnTo>
                  <a:pt x="18402" y="18402"/>
                </a:lnTo>
                <a:lnTo>
                  <a:pt x="4927" y="38379"/>
                </a:lnTo>
                <a:lnTo>
                  <a:pt x="0" y="62826"/>
                </a:lnTo>
                <a:lnTo>
                  <a:pt x="4927" y="87287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4554" y="125310"/>
                </a:lnTo>
                <a:lnTo>
                  <a:pt x="66281" y="125653"/>
                </a:lnTo>
                <a:lnTo>
                  <a:pt x="90741" y="120713"/>
                </a:lnTo>
                <a:lnTo>
                  <a:pt x="110705" y="107251"/>
                </a:lnTo>
                <a:lnTo>
                  <a:pt x="124180" y="87287"/>
                </a:lnTo>
                <a:lnTo>
                  <a:pt x="129108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94319" y="8565432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39" h="125729">
                <a:moveTo>
                  <a:pt x="129108" y="62826"/>
                </a:moveTo>
                <a:lnTo>
                  <a:pt x="124180" y="38366"/>
                </a:lnTo>
                <a:lnTo>
                  <a:pt x="110705" y="18402"/>
                </a:lnTo>
                <a:lnTo>
                  <a:pt x="90741" y="4940"/>
                </a:lnTo>
                <a:lnTo>
                  <a:pt x="66281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40"/>
                </a:lnTo>
                <a:lnTo>
                  <a:pt x="18402" y="18402"/>
                </a:lnTo>
                <a:lnTo>
                  <a:pt x="4927" y="38366"/>
                </a:lnTo>
                <a:lnTo>
                  <a:pt x="0" y="62826"/>
                </a:lnTo>
                <a:lnTo>
                  <a:pt x="4927" y="87287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4554" y="125310"/>
                </a:lnTo>
                <a:lnTo>
                  <a:pt x="66281" y="125653"/>
                </a:lnTo>
                <a:lnTo>
                  <a:pt x="90741" y="120713"/>
                </a:lnTo>
                <a:lnTo>
                  <a:pt x="110705" y="107251"/>
                </a:lnTo>
                <a:lnTo>
                  <a:pt x="124180" y="87287"/>
                </a:lnTo>
                <a:lnTo>
                  <a:pt x="129108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94319" y="9151804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39" h="125729">
                <a:moveTo>
                  <a:pt x="129108" y="62826"/>
                </a:moveTo>
                <a:lnTo>
                  <a:pt x="124180" y="38366"/>
                </a:lnTo>
                <a:lnTo>
                  <a:pt x="110705" y="18402"/>
                </a:lnTo>
                <a:lnTo>
                  <a:pt x="90741" y="4940"/>
                </a:lnTo>
                <a:lnTo>
                  <a:pt x="66281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40"/>
                </a:lnTo>
                <a:lnTo>
                  <a:pt x="18402" y="18402"/>
                </a:lnTo>
                <a:lnTo>
                  <a:pt x="4927" y="38366"/>
                </a:lnTo>
                <a:lnTo>
                  <a:pt x="0" y="62826"/>
                </a:lnTo>
                <a:lnTo>
                  <a:pt x="4927" y="87287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4554" y="125310"/>
                </a:lnTo>
                <a:lnTo>
                  <a:pt x="66281" y="125653"/>
                </a:lnTo>
                <a:lnTo>
                  <a:pt x="90741" y="120713"/>
                </a:lnTo>
                <a:lnTo>
                  <a:pt x="110705" y="107251"/>
                </a:lnTo>
                <a:lnTo>
                  <a:pt x="124180" y="87287"/>
                </a:lnTo>
                <a:lnTo>
                  <a:pt x="129108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94319" y="9738176"/>
            <a:ext cx="129539" cy="125730"/>
          </a:xfrm>
          <a:custGeom>
            <a:avLst/>
            <a:gdLst/>
            <a:ahLst/>
            <a:cxnLst/>
            <a:rect l="l" t="t" r="r" b="b"/>
            <a:pathLst>
              <a:path w="129539" h="125729">
                <a:moveTo>
                  <a:pt x="129108" y="62826"/>
                </a:moveTo>
                <a:lnTo>
                  <a:pt x="124180" y="38366"/>
                </a:lnTo>
                <a:lnTo>
                  <a:pt x="110705" y="18402"/>
                </a:lnTo>
                <a:lnTo>
                  <a:pt x="90741" y="4940"/>
                </a:lnTo>
                <a:lnTo>
                  <a:pt x="66281" y="0"/>
                </a:lnTo>
                <a:lnTo>
                  <a:pt x="64554" y="355"/>
                </a:lnTo>
                <a:lnTo>
                  <a:pt x="62826" y="0"/>
                </a:lnTo>
                <a:lnTo>
                  <a:pt x="38366" y="4940"/>
                </a:lnTo>
                <a:lnTo>
                  <a:pt x="18402" y="18402"/>
                </a:lnTo>
                <a:lnTo>
                  <a:pt x="4927" y="38366"/>
                </a:lnTo>
                <a:lnTo>
                  <a:pt x="0" y="62826"/>
                </a:lnTo>
                <a:lnTo>
                  <a:pt x="4927" y="87274"/>
                </a:lnTo>
                <a:lnTo>
                  <a:pt x="18402" y="107251"/>
                </a:lnTo>
                <a:lnTo>
                  <a:pt x="38366" y="120713"/>
                </a:lnTo>
                <a:lnTo>
                  <a:pt x="62826" y="125653"/>
                </a:lnTo>
                <a:lnTo>
                  <a:pt x="64554" y="125310"/>
                </a:lnTo>
                <a:lnTo>
                  <a:pt x="66281" y="125653"/>
                </a:lnTo>
                <a:lnTo>
                  <a:pt x="90741" y="120713"/>
                </a:lnTo>
                <a:lnTo>
                  <a:pt x="110705" y="107251"/>
                </a:lnTo>
                <a:lnTo>
                  <a:pt x="124180" y="87274"/>
                </a:lnTo>
                <a:lnTo>
                  <a:pt x="129108" y="62826"/>
                </a:lnTo>
                <a:close/>
              </a:path>
            </a:pathLst>
          </a:custGeom>
          <a:solidFill>
            <a:srgbClr val="FF9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51689" y="6806320"/>
            <a:ext cx="125650" cy="12565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51689" y="7392689"/>
            <a:ext cx="125650" cy="12565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51689" y="7979059"/>
            <a:ext cx="125650" cy="12565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51689" y="8565429"/>
            <a:ext cx="125650" cy="12565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51689" y="9151798"/>
            <a:ext cx="125650" cy="12565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51689" y="9738168"/>
            <a:ext cx="125650" cy="12565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05593" y="6806320"/>
            <a:ext cx="125650" cy="12565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05593" y="7979059"/>
            <a:ext cx="125650" cy="12565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05593" y="7392689"/>
            <a:ext cx="125650" cy="12565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05593" y="8565429"/>
            <a:ext cx="125650" cy="12565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05593" y="9151798"/>
            <a:ext cx="125650" cy="12565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05593" y="9738168"/>
            <a:ext cx="125650" cy="125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D1D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304</Words>
  <Application>Microsoft Office PowerPoint</Application>
  <PresentationFormat>Произвольный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Tahoma</vt:lpstr>
      <vt:lpstr>Verdana</vt:lpstr>
      <vt:lpstr>Office Theme</vt:lpstr>
      <vt:lpstr>Презентация PowerPoint</vt:lpstr>
      <vt:lpstr>КТО МЫ?</vt:lpstr>
      <vt:lpstr>НАШИ ПРЕИМУЩЕСТВА</vt:lpstr>
      <vt:lpstr>ГЕОГРАФИЯ КОМПАНИИ</vt:lpstr>
      <vt:lpstr>ВЫГОДА ДЛЯ ВАС</vt:lpstr>
      <vt:lpstr>ОТРАСЛИ, С КОТОРЫМИ РАБОТАЕМ</vt:lpstr>
      <vt:lpstr>КАКИХ СПЕЦИАЛИСТОВ ОТБИРАЕМ</vt:lpstr>
      <vt:lpstr>КАК ПРОХОДИТ ПРОЦЕСС</vt:lpstr>
      <vt:lpstr>ЧТО ПОЛУЧАЕТ КЛИЕНТ?</vt:lpstr>
      <vt:lpstr>НАШИ КЛИЕНТЫ</vt:lpstr>
      <vt:lpstr>ОПТИМИЗИРУЙТЕ ЗАТРАТЫ И ПОЛУЧИТЕ КОМАНДЫ ВАШЕЙ МЕЧТЫ!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Unitwork</dc:creator>
  <cp:lastModifiedBy>Unitwork</cp:lastModifiedBy>
  <cp:revision>2</cp:revision>
  <dcterms:created xsi:type="dcterms:W3CDTF">2024-08-20T07:57:27Z</dcterms:created>
  <dcterms:modified xsi:type="dcterms:W3CDTF">2024-08-20T08:07:38Z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2024-04-25T00:00:00Z</vt:filetime>
  </property>
  <property fmtid="{D5CDD505-2E9C-101B-9397-08002B2CF9AE}" pid="3" name="Creator">
    <vt:lpwstr>Adobe InDesign 19.3 (Macintosh)</vt:lpwstr>
  </property>
  <property fmtid="{D5CDD505-2E9C-101B-9397-08002B2CF9AE}" pid="4" name="LastSaved">
    <vt:filetime>2024-08-20T00:00:00Z</vt:filetime>
  </property>
  <property fmtid="{D5CDD505-2E9C-101B-9397-08002B2CF9AE}" pid="5" name="Producer">
    <vt:lpwstr>Adobe PDF Library 17.0</vt:lpwstr>
  </property>
</Properties>
</file>