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60" r:id="rId4"/>
    <p:sldId id="303" r:id="rId5"/>
    <p:sldId id="300" r:id="rId6"/>
    <p:sldId id="301" r:id="rId7"/>
    <p:sldId id="263" r:id="rId8"/>
    <p:sldId id="298" r:id="rId9"/>
    <p:sldId id="304" r:id="rId10"/>
    <p:sldId id="309" r:id="rId11"/>
    <p:sldId id="310" r:id="rId12"/>
    <p:sldId id="311" r:id="rId13"/>
    <p:sldId id="312" r:id="rId14"/>
    <p:sldId id="313" r:id="rId15"/>
    <p:sldId id="307" r:id="rId16"/>
    <p:sldId id="308" r:id="rId17"/>
    <p:sldId id="314" r:id="rId18"/>
    <p:sldId id="315" r:id="rId19"/>
    <p:sldId id="292" r:id="rId20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5E9967-56C4-4B0D-B9A1-9FF936D7D949}">
          <p14:sldIdLst>
            <p14:sldId id="256"/>
            <p14:sldId id="279"/>
            <p14:sldId id="260"/>
            <p14:sldId id="303"/>
            <p14:sldId id="300"/>
            <p14:sldId id="301"/>
            <p14:sldId id="263"/>
            <p14:sldId id="298"/>
          </p14:sldIdLst>
        </p14:section>
        <p14:section name="Раздел без заголовка" id="{1C4F015D-8051-4271-81A8-CCEE26088689}">
          <p14:sldIdLst>
            <p14:sldId id="304"/>
            <p14:sldId id="309"/>
            <p14:sldId id="310"/>
            <p14:sldId id="311"/>
            <p14:sldId id="312"/>
            <p14:sldId id="313"/>
            <p14:sldId id="307"/>
            <p14:sldId id="308"/>
          </p14:sldIdLst>
        </p14:section>
        <p14:section name="Раздел без заголовка" id="{094993AE-4389-488F-A266-C6C7C44F37D0}">
          <p14:sldIdLst>
            <p14:sldId id="314"/>
            <p14:sldId id="31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pos="2642" userDrawn="1">
          <p15:clr>
            <a:srgbClr val="A4A3A4"/>
          </p15:clr>
        </p15:guide>
        <p15:guide id="2" orient="horz" pos="748" userDrawn="1">
          <p15:clr>
            <a:srgbClr val="A4A3A4"/>
          </p15:clr>
        </p15:guide>
        <p15:guide id="3" pos="2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ечка" initials="К" lastIdx="1" clrIdx="0">
    <p:extLst>
      <p:ext uri="{19B8F6BF-5375-455C-9EA6-DF929625EA0E}">
        <p15:presenceInfo xmlns:p15="http://schemas.microsoft.com/office/powerpoint/2012/main" userId="Катеч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A89"/>
    <a:srgbClr val="FFB9FF"/>
    <a:srgbClr val="FFD1FF"/>
    <a:srgbClr val="FFE5FF"/>
    <a:srgbClr val="FFCCFF"/>
    <a:srgbClr val="FCF3D0"/>
    <a:srgbClr val="F0C835"/>
    <a:srgbClr val="D17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67"/>
      </p:cViewPr>
      <p:guideLst>
        <p:guide pos="2642"/>
        <p:guide orient="horz" pos="748"/>
        <p:guide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7BEF4-844C-4AEA-89B2-B9090D175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3574C8-85A6-4F88-9612-1FAB26FD8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20F56-C7FF-4BC2-AE3D-796975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136F3-82AA-4BE2-90DC-C9D8FC0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A9E6E-B9EE-4B1B-B285-09674006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0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2308A-7FC7-41BA-880A-BAADB92F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36FEB2-7011-4D7C-9640-AFEA72B7F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E0036-0D40-4541-A845-3682598A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3F1F7-E87C-4B30-AD04-B7670DAA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22985-E768-43A8-B830-A8800562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7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86610F-DEAF-4DE6-A42A-F6EE0BBB5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C75F61-8A50-4D60-9D35-40C97752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97E46-693E-422C-AE91-E2A453F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28B8C-7B99-40FF-8D59-D779165D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C5057-9B53-4B71-B5AE-918853D3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AE648-4212-48CB-B91D-017940F4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0298E-DD72-472A-AE35-3876E296A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DCAD9-9A8B-4A7E-BECE-1C2A084A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80BB1-CA33-41A9-9670-7B302AF3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83AAE-333F-4C77-93AC-3114361B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7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EB9F1-260E-4A41-8D07-F0F89D0A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29EF7-8A1F-4178-AC6C-88677EA1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232C2-14A3-4DD6-B3FE-9FA35A80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C0273-392D-45D9-AFDC-9214E4FE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78991-8C37-4629-8F4E-F1C14375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B6D5C-4FB0-4BC7-8C1D-2EF612BB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4ABED-5556-4A2A-BC12-C9EB2B89A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64658-6D80-4F8F-8B02-42585B895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7030E-36B6-49C7-B0B6-A948188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2E28A1-2FC4-40D5-A9C0-58504205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356BF-430F-4D82-8F07-94F47970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0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EC34C-2419-4D74-88CA-22E0880C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34243D-E79B-406A-99E3-1ADA50B6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0147D9-EA4C-4CFE-BA7A-0AD826CE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60BD26-BA45-4872-AE15-4DADB47F6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B3EB20-C052-41DD-A1D6-2D5C2578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AFA72-ECCD-43E5-81CE-B700AD59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C19A41-A26F-4212-BD14-2508DEF9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249C17-E467-4985-B9F8-907F0F67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0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4347B-146E-42E0-90C4-DF58390A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1952A6-7584-4B95-BFB2-2F014AE2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CA2790-8EB7-4A62-9D80-46449AE2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1AB0F5-D173-4C11-BB40-117EAE3F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9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8128C7-1FB9-4DC0-8979-A1E7B8F7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14BA44-D5A5-4E97-8C20-D4EEBE02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19AFA9-E86F-4DA8-800C-36C51036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5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FAFD-7BC2-432E-9FE8-82B1E17C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0FB4D-01EE-465F-A07E-32970540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F3CCAF-9DBA-49F2-9E0C-707B8ED65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3B2A4F-6143-4A11-96A2-FDA7920A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7D7869-EBF8-41A6-8D57-3DC838E1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68829-FA38-4826-A16E-A0E12E3D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2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E737-9111-4333-8424-04543472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6EA06B-C1E2-4677-BD63-17482558B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0E7911-E260-4851-AFA2-B52EDA63C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5E7F2-5150-46BA-8885-950734A3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44B16-D798-44E9-BB2A-75FB9E6C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7D5FD-E5BE-42B3-866C-BBFBD104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10174-0805-4134-A5C8-CEE45DF0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096DF-726A-4599-A0CD-B489CAEE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2F1C-43E8-4703-9186-1272A056D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5069-86B5-4151-B77C-D3B485F1550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1C3F4-94F9-42DF-9897-1F87D367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3113D-1D28-45C2-B7D7-AA0CE4D9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4254-AD5D-410C-BAF4-D7045E2D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Таблица 38">
            <a:extLst>
              <a:ext uri="{FF2B5EF4-FFF2-40B4-BE49-F238E27FC236}">
                <a16:creationId xmlns:a16="http://schemas.microsoft.com/office/drawing/2014/main" id="{770D703D-EADF-4811-B554-AD5C8C3A4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21253"/>
              </p:ext>
            </p:extLst>
          </p:nvPr>
        </p:nvGraphicFramePr>
        <p:xfrm>
          <a:off x="593944" y="2956877"/>
          <a:ext cx="97373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7388">
                  <a:extLst>
                    <a:ext uri="{9D8B030D-6E8A-4147-A177-3AD203B41FA5}">
                      <a16:colId xmlns:a16="http://schemas.microsoft.com/office/drawing/2014/main" val="1169952703"/>
                    </a:ext>
                  </a:extLst>
                </a:gridCol>
              </a:tblGrid>
              <a:tr h="57164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pc="0" dirty="0">
                          <a:solidFill>
                            <a:srgbClr val="663A89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КОММЕРЧЕСКОЕ ПРЕДЛОЖЕНИЕ</a:t>
                      </a:r>
                    </a:p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pc="0" dirty="0">
                          <a:solidFill>
                            <a:srgbClr val="663A89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*НОВЫЙ ГОД*</a:t>
                      </a:r>
                    </a:p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spc="0" dirty="0">
                        <a:solidFill>
                          <a:srgbClr val="663A89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63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6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Новогодняя программа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«Пушистая история»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Жители пушистой страны готовятся к встрече самого сказочного праздника! В новогодней суматохе герои Зайка и </a:t>
            </a:r>
            <a:r>
              <a:rPr lang="ru-RU" dirty="0" err="1"/>
              <a:t>Пушистик</a:t>
            </a:r>
            <a:r>
              <a:rPr lang="ru-RU" dirty="0"/>
              <a:t> совершенно позабыли о самом главном! Они забыли позвать на свой праздник самого Деда Мороза. Письмо дойти уже не успеет, поэтому зайчата отправятся вместе с ребятами в отважное путешествие! Во время приключения ребятам предстоит перелезть через огромные сугробы, отгадать загадки от мудрой совы и приготовить угощение для гостей. В конце путешествия наши милые герои встретятся с Дедом Морозом и Снегурочкой, вместе с ребятами загадают заветные желания и устроят самые зажигательные пушистые танцы!</a:t>
            </a:r>
          </a:p>
        </p:txBody>
      </p:sp>
      <p:pic>
        <p:nvPicPr>
          <p:cNvPr id="6146" name="Picture 2" descr="https://sun9-47.userapi.com/impg/LZVux_OsqJmDBYlMRk-zzc54_LHk7DAYmWMBaQ/Wz6bHkIft_Y.jpg?size=721x1080&amp;quality=95&amp;sign=283f0c362c9e6e87f4cd92a6f79a55cb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55" y="2012950"/>
            <a:ext cx="3201665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2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967564"/>
            <a:ext cx="5398644" cy="818962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Новогодняя программа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«Новогодний беспредел»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Все подарки отправлены, елки наряжены, а значит можно и отдохнуть. Главные помощники Деда Мороза решили устроить новогодний беспредел и закатили самую классную вечеринку!</a:t>
            </a:r>
            <a:br>
              <a:rPr lang="ru-RU" dirty="0"/>
            </a:br>
            <a:r>
              <a:rPr lang="ru-RU" dirty="0"/>
              <a:t>Но неожиданно для всех они находят еще один подарок! Но кому же он принадлежит? Это и предстоит узнать героям! Открыв подарок, ребята получат послание с заданиями. Это и будет подсказка к нашему ответу!</a:t>
            </a:r>
            <a:br>
              <a:rPr lang="ru-RU" dirty="0"/>
            </a:br>
            <a:r>
              <a:rPr lang="ru-RU" dirty="0"/>
              <a:t>Все задания будут в формате современных </a:t>
            </a:r>
            <a:r>
              <a:rPr lang="ru-RU" dirty="0" err="1"/>
              <a:t>челленджей</a:t>
            </a:r>
            <a:r>
              <a:rPr lang="ru-RU" dirty="0"/>
              <a:t>, в которых ребятам будет интересно участвовать. После того как все задания будут выполнены, на праздник придет Дед мороз и Снегурочка и поведают о секрете тайного подарка. Эльфы вместе с ребятами загадают заветные желания и устроят зажигательную дискотеку!</a:t>
            </a:r>
          </a:p>
        </p:txBody>
      </p:sp>
      <p:pic>
        <p:nvPicPr>
          <p:cNvPr id="5122" name="Picture 2" descr="https://sun9-30.userapi.com/impg/gqRIJsXOqnFQinzbvPt2ZWLPsl4F4HE4Qp9BYA/zpPZLPLN0QA.jpg?size=721x1080&amp;quality=95&amp;sign=3fb6d437789f8c21e3be63c3891425ac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55" y="2012950"/>
            <a:ext cx="3201665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6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Новогодняя программа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«Диснейленд»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Диснейленде жизнь кипит и бурлит!</a:t>
            </a:r>
            <a:br>
              <a:rPr lang="ru-RU" dirty="0"/>
            </a:br>
            <a:r>
              <a:rPr lang="ru-RU" dirty="0"/>
              <a:t>Все пишут письма деду морозу, учат стихи и танцуют!</a:t>
            </a:r>
            <a:br>
              <a:rPr lang="ru-RU" dirty="0"/>
            </a:br>
            <a:r>
              <a:rPr lang="ru-RU" dirty="0"/>
              <a:t>Мышка Минни так давно ждала Новый год, что решила заменить Снегурочку! Но время все расставит по местам и каждый из ребят найдёт свой волшебный подарок и встретит доброго волшебника деда мороза, если поможет мини спасти дедушку, который застрял на самом высоком аттракционе Диснейленда! В программе невероятные танцы-</a:t>
            </a:r>
            <a:r>
              <a:rPr lang="ru-RU" dirty="0" err="1"/>
              <a:t>обниманцы</a:t>
            </a:r>
            <a:r>
              <a:rPr lang="ru-RU" dirty="0"/>
              <a:t> от Минни, ледяные эстафеты от снегурочки, много снега, веселья, радости и подарков!</a:t>
            </a:r>
          </a:p>
        </p:txBody>
      </p:sp>
      <p:pic>
        <p:nvPicPr>
          <p:cNvPr id="4098" name="Picture 2" descr="https://sun9-21.userapi.com/impg/nAqX67_7QMyur0dRvSX8TSdeCgJQssnQuIGjww/EzVdU9D3xwM.jpg?size=721x1080&amp;quality=95&amp;sign=153a9f92707954c832de87d89233a123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55" y="2012950"/>
            <a:ext cx="3201665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Новогодняя программа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«Проказы бабы Яги»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Баба Яга сломала часы, поэтому Нового года не будет. Снегурочка просит помощи у ребят уговорить Бабу Ягу и вернуть время обратно, что бы встретить Дедушку Мороза и Новый год. Но Бабушка не хочет просто так отдавать часы и если ребята пройдут все её испытания, покажут, что они дружная команда, то отдаст часы. Но для этого нужно деткам: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забраться в таинственный лес,</a:t>
            </a:r>
            <a:br>
              <a:rPr lang="ru-RU" dirty="0"/>
            </a:br>
            <a:r>
              <a:rPr lang="ru-RU" dirty="0"/>
              <a:t>научиться летать на мётлах,</a:t>
            </a:r>
            <a:br>
              <a:rPr lang="ru-RU" dirty="0"/>
            </a:br>
            <a:r>
              <a:rPr lang="ru-RU" dirty="0"/>
              <a:t>пролезать через страшную паутину</a:t>
            </a:r>
            <a:br>
              <a:rPr lang="ru-RU" dirty="0"/>
            </a:br>
            <a:r>
              <a:rPr lang="ru-RU" dirty="0"/>
              <a:t>и станцевать танец вместе с Бабой Ягой.</a:t>
            </a:r>
            <a:br>
              <a:rPr lang="ru-RU" dirty="0"/>
            </a:br>
            <a:r>
              <a:rPr lang="ru-RU" dirty="0"/>
              <a:t>Так же Вас ждёт встреча с Дедом Морозом, Хоровод вокруг елочки и зимние забавы.</a:t>
            </a:r>
          </a:p>
        </p:txBody>
      </p:sp>
      <p:pic>
        <p:nvPicPr>
          <p:cNvPr id="7170" name="Picture 2" descr="https://sun9-69.userapi.com/impg/r1vuEMutEiHD_lrwLKR9fSqd3ngk_R1CZxMTdg/sR9jlKAwE5Y.jpg?size=721x1080&amp;quality=95&amp;sign=98a8dd9c4e9adbc2db746e15c7f01ee3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55" y="2012950"/>
            <a:ext cx="3201665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Новогодняя программа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«Богатырский Новый год»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Беда случилась, Тугарин змей заморозил Алёшу Поповича! Теперь Любаве нужна помощь отважных богатырей, что бы отыскать посох самого Холодного Волшебника Деда Мороза. Ведь только посох может расколдовать пленника. Ребятам предстоит: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пройти полосу препятствий вместе с героями,</a:t>
            </a:r>
            <a:br>
              <a:rPr lang="ru-RU" dirty="0"/>
            </a:br>
            <a:r>
              <a:rPr lang="ru-RU" dirty="0"/>
              <a:t>показать богатырскую свою силушку</a:t>
            </a:r>
            <a:br>
              <a:rPr lang="ru-RU" dirty="0"/>
            </a:br>
            <a:r>
              <a:rPr lang="ru-RU" dirty="0"/>
              <a:t>и спасти Алёшу Поповича.</a:t>
            </a:r>
          </a:p>
        </p:txBody>
      </p:sp>
      <p:pic>
        <p:nvPicPr>
          <p:cNvPr id="8194" name="Picture 2" descr="https://sun9-16.userapi.com/impg/2z-jEWHw3awfqVay20RdRMasCHw5iFn-z8jSfQ/R-SQL6jIQ_M.jpg?size=1280x854&amp;quality=95&amp;sign=910ee3f70c7294f24fe3558ae307cc0d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350" r="6084" b="-213"/>
          <a:stretch/>
        </p:blipFill>
        <p:spPr bwMode="auto">
          <a:xfrm>
            <a:off x="5475767" y="2243004"/>
            <a:ext cx="5050466" cy="39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7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Мимы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 txBox="1">
            <a:spLocks/>
          </p:cNvSpPr>
          <p:nvPr/>
        </p:nvSpPr>
        <p:spPr>
          <a:xfrm>
            <a:off x="5412730" y="1187449"/>
            <a:ext cx="3744911" cy="599075"/>
          </a:xfrm>
          <a:prstGeom prst="rect">
            <a:avLst/>
          </a:prstGeom>
          <a:solidFill>
            <a:srgbClr val="663A8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Фьеки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un9-64.userapi.com/impg/It05CJWrikTIUR3HYbWE4EcG2pnZZIynaV6MVw/ueEHPvc2Fjc.jpg?size=768x1080&amp;quality=95&amp;sign=fd8bf1c75133e59081811a8af9540596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39" y="2012950"/>
            <a:ext cx="3410373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8.userapi.com/impg/-uax-eN63CRPBd3Y5qfgj8vdu1hI27QM5e1pQg/LeyqbEnmIZQ.jpg?size=828x585&amp;quality=95&amp;sign=c52a5404c89d43d9f6ef49f378822c95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4848" b="1920"/>
          <a:stretch/>
        </p:blipFill>
        <p:spPr bwMode="auto">
          <a:xfrm>
            <a:off x="5412729" y="2167900"/>
            <a:ext cx="4653303" cy="45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5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Аниматор ростовая</a:t>
            </a:r>
          </a:p>
        </p:txBody>
      </p:sp>
      <p:pic>
        <p:nvPicPr>
          <p:cNvPr id="1026" name="Picture 2" descr="https://sun9-32.userapi.com/impg/cq1AdzsEw5OpJ2iLlWiJRlt8ouqSdZvV961isA/5aw-91iymGI.jpg?size=767x1080&amp;quality=95&amp;sign=54653bb3ef608f29d1b1a4dfbce1c718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59" y="2012950"/>
            <a:ext cx="3405933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8.userapi.com/impg/pKveTSzri-IUfGTV3yoaqY7Gjy3ygN9JkKN1jA/eXoESM5xSYQ.jpg?size=1280x1280&amp;quality=95&amp;sign=deb684041ea21d477d9d7eba8e746bcd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139156"/>
            <a:ext cx="45434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7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90" y="725632"/>
            <a:ext cx="3744911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Фотоотчет с праздников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6686F8-369C-461B-AC82-EEAA4AFB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12" y="1324707"/>
            <a:ext cx="4048882" cy="6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49971B-9523-49CF-98D0-43895098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8" y="4451183"/>
            <a:ext cx="4419314" cy="29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F0A4961-F5D7-4E28-AA36-55AB1E25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7" y="1414840"/>
            <a:ext cx="4419314" cy="29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7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90" y="725632"/>
            <a:ext cx="3744911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Фотоотчет с праздников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DBCD31-A8D2-4320-9429-35462944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0" y="1506393"/>
            <a:ext cx="4381355" cy="29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8EC786C-CEB1-434F-B6B3-6BC92F17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0" y="4494598"/>
            <a:ext cx="4381355" cy="29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F41D4E-2D77-4040-A55E-7C367D38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15299"/>
          <a:stretch/>
        </p:blipFill>
        <p:spPr bwMode="auto">
          <a:xfrm>
            <a:off x="5079422" y="1803687"/>
            <a:ext cx="518160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4434022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Дополнительная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49D3B-38CC-46F9-953A-A699C06F7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2012414"/>
            <a:ext cx="7858158" cy="4796544"/>
          </a:xfrm>
        </p:spPr>
        <p:txBody>
          <a:bodyPr/>
          <a:lstStyle/>
          <a:p>
            <a:r>
              <a:rPr lang="ru-RU" dirty="0"/>
              <a:t>За безналичный расчет +10%</a:t>
            </a:r>
          </a:p>
          <a:p>
            <a:r>
              <a:rPr lang="ru-RU" dirty="0"/>
              <a:t>Коммерческое предложение можно корректировать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1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Таблица 38">
            <a:extLst>
              <a:ext uri="{FF2B5EF4-FFF2-40B4-BE49-F238E27FC236}">
                <a16:creationId xmlns:a16="http://schemas.microsoft.com/office/drawing/2014/main" id="{770D703D-EADF-4811-B554-AD5C8C3A4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26986"/>
              </p:ext>
            </p:extLst>
          </p:nvPr>
        </p:nvGraphicFramePr>
        <p:xfrm>
          <a:off x="477212" y="2298473"/>
          <a:ext cx="9737388" cy="3706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796">
                  <a:extLst>
                    <a:ext uri="{9D8B030D-6E8A-4147-A177-3AD203B41FA5}">
                      <a16:colId xmlns:a16="http://schemas.microsoft.com/office/drawing/2014/main" val="1169952703"/>
                    </a:ext>
                  </a:extLst>
                </a:gridCol>
                <a:gridCol w="3245796">
                  <a:extLst>
                    <a:ext uri="{9D8B030D-6E8A-4147-A177-3AD203B41FA5}">
                      <a16:colId xmlns:a16="http://schemas.microsoft.com/office/drawing/2014/main" val="407706609"/>
                    </a:ext>
                  </a:extLst>
                </a:gridCol>
                <a:gridCol w="3245796">
                  <a:extLst>
                    <a:ext uri="{9D8B030D-6E8A-4147-A177-3AD203B41FA5}">
                      <a16:colId xmlns:a16="http://schemas.microsoft.com/office/drawing/2014/main" val="2267830033"/>
                    </a:ext>
                  </a:extLst>
                </a:gridCol>
              </a:tblGrid>
              <a:tr h="573937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54645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Анимационная программа 3 персонажа (1 аниматор + Дед мороз и Снегурочка)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час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33116"/>
                  </a:ext>
                </a:extLst>
              </a:tr>
              <a:tr h="708622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Профессиональная аппаратура с диджеем 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час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80749"/>
                  </a:ext>
                </a:extLst>
              </a:tr>
              <a:tr h="708622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02618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76808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663A8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663A8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663A8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69501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827A56-46AA-4334-894D-626A84E4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9" y="1324521"/>
            <a:ext cx="3927589" cy="753661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30723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Таблица 38">
            <a:extLst>
              <a:ext uri="{FF2B5EF4-FFF2-40B4-BE49-F238E27FC236}">
                <a16:creationId xmlns:a16="http://schemas.microsoft.com/office/drawing/2014/main" id="{770D703D-EADF-4811-B554-AD5C8C3A4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78040"/>
              </p:ext>
            </p:extLst>
          </p:nvPr>
        </p:nvGraphicFramePr>
        <p:xfrm>
          <a:off x="477212" y="1770429"/>
          <a:ext cx="9737388" cy="356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796">
                  <a:extLst>
                    <a:ext uri="{9D8B030D-6E8A-4147-A177-3AD203B41FA5}">
                      <a16:colId xmlns:a16="http://schemas.microsoft.com/office/drawing/2014/main" val="1169952703"/>
                    </a:ext>
                  </a:extLst>
                </a:gridCol>
                <a:gridCol w="3245796">
                  <a:extLst>
                    <a:ext uri="{9D8B030D-6E8A-4147-A177-3AD203B41FA5}">
                      <a16:colId xmlns:a16="http://schemas.microsoft.com/office/drawing/2014/main" val="407706609"/>
                    </a:ext>
                  </a:extLst>
                </a:gridCol>
                <a:gridCol w="3245796">
                  <a:extLst>
                    <a:ext uri="{9D8B030D-6E8A-4147-A177-3AD203B41FA5}">
                      <a16:colId xmlns:a16="http://schemas.microsoft.com/office/drawing/2014/main" val="2267830033"/>
                    </a:ext>
                  </a:extLst>
                </a:gridCol>
              </a:tblGrid>
              <a:tr h="573937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54645"/>
                  </a:ext>
                </a:extLst>
              </a:tr>
              <a:tr h="708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Анимационная программа 4 персонажа (2 аниматора+ Дед мороз и Снегурочка)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час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02618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Шоу мыльных пузырей/Крио Шоу Заморозка (на выбор)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минут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76808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Профессиональная аппаратура с диджеем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 часа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5250р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86369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Итого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час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25 250р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19600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663A8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663A8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663A8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6950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E30CDE-440F-49DE-BE73-311693AC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918" y="1040293"/>
            <a:ext cx="4645314" cy="606574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28631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Таблица 38">
            <a:extLst>
              <a:ext uri="{FF2B5EF4-FFF2-40B4-BE49-F238E27FC236}">
                <a16:creationId xmlns:a16="http://schemas.microsoft.com/office/drawing/2014/main" id="{770D703D-EADF-4811-B554-AD5C8C3A4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82232"/>
              </p:ext>
            </p:extLst>
          </p:nvPr>
        </p:nvGraphicFramePr>
        <p:xfrm>
          <a:off x="477212" y="1770429"/>
          <a:ext cx="9737388" cy="528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796">
                  <a:extLst>
                    <a:ext uri="{9D8B030D-6E8A-4147-A177-3AD203B41FA5}">
                      <a16:colId xmlns:a16="http://schemas.microsoft.com/office/drawing/2014/main" val="1169952703"/>
                    </a:ext>
                  </a:extLst>
                </a:gridCol>
                <a:gridCol w="3245796">
                  <a:extLst>
                    <a:ext uri="{9D8B030D-6E8A-4147-A177-3AD203B41FA5}">
                      <a16:colId xmlns:a16="http://schemas.microsoft.com/office/drawing/2014/main" val="407706609"/>
                    </a:ext>
                  </a:extLst>
                </a:gridCol>
                <a:gridCol w="3245796">
                  <a:extLst>
                    <a:ext uri="{9D8B030D-6E8A-4147-A177-3AD203B41FA5}">
                      <a16:colId xmlns:a16="http://schemas.microsoft.com/office/drawing/2014/main" val="2267830033"/>
                    </a:ext>
                  </a:extLst>
                </a:gridCol>
              </a:tblGrid>
              <a:tr h="573937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54645"/>
                  </a:ext>
                </a:extLst>
              </a:tr>
              <a:tr h="708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Анимационная программа 4 персонажа (2 аниматора+ Дед мороз и Снегурочка)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02618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Шоу мыльных пузырей/Крио Шоу Заморозка (на выбор)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минут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76808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Аквагрим (2 мастера)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минут (на встречу гостей)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86369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Аниматор + ростовая 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2</a:t>
                      </a:r>
                      <a:r>
                        <a:rPr lang="ru-RU" sz="1400" baseline="0" dirty="0"/>
                        <a:t> мима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 err="1"/>
                        <a:t>фьеки</a:t>
                      </a:r>
                      <a:endParaRPr lang="ru-RU" sz="1400" dirty="0"/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минут (на встречу гостей)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12121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Фотограф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часа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42872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Профессиональная аппаратура с диджеем 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часа</a:t>
                      </a: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36427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Итого</a:t>
                      </a: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42 000р</a:t>
                      </a:r>
                    </a:p>
                  </a:txBody>
                  <a:tcPr anchor="ctr">
                    <a:solidFill>
                      <a:srgbClr val="FF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19600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663A8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663A8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663A8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6950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E30CDE-440F-49DE-BE73-311693AC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123" y="1019028"/>
            <a:ext cx="4645314" cy="606574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 Вариант </a:t>
            </a:r>
          </a:p>
        </p:txBody>
      </p:sp>
    </p:spTree>
    <p:extLst>
      <p:ext uri="{BB962C8B-B14F-4D97-AF65-F5344CB8AC3E}">
        <p14:creationId xmlns:p14="http://schemas.microsoft.com/office/powerpoint/2010/main" val="153734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КОСТЮМЫ ДЕДА МОРОЗА И СНЕГУРОЧКИ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A0AC2C-765F-401C-BDF4-138E805E26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9" y="2012950"/>
            <a:ext cx="3202382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26A890F-54B0-4090-9DF0-3ADA4A604D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96" y="2012950"/>
            <a:ext cx="3202382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1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КОСТЮМЫ ДЕДА МОРОЗА И СНЕГУРОЧКИ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533C2D-1D18-48AD-ABAC-1A5B32BDBB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34" y="2012950"/>
            <a:ext cx="3202382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D3F7088-4CF8-40E5-A826-FEC37966E1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96" y="2012950"/>
            <a:ext cx="3202382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0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Шоу гигантских пузырей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A98EC4-DC07-4E58-93D6-E395B77A7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953" y="2012414"/>
            <a:ext cx="4544021" cy="47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Шоу мыльных пузырей яркое интерактивное представление, которое подойдет на Детский и взрослый праздник. Гостей ждёт погружение в завораживающий мир, где Вы встретите тысячи волшебных пузырей от самых маленьких до невероятно гигантских. Мыльная волшебница в ярком образе покажет магические пузыри с огнем и дымом. Все гости смогут побывать в огромном мыльном пузыре и загадать сокровенное желание.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нашем Шоу детки принимают активное участие, они научатся надувать пузыри самых разных размеров.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Представление проходит на специальном ковровом покрытие.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Мыльные пузыри не оставят пятна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Раствор специализирован и абсолютно безопасен для глазок деток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265419-0A4E-4E4B-93A8-AD6EAF666B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1030431"/>
            <a:ext cx="4543425" cy="303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9C7BB9-C2B0-4898-A6B6-83AB13DB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3" y="4189268"/>
            <a:ext cx="4543425" cy="303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4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187450"/>
            <a:ext cx="3744911" cy="59907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Крио-шоу «Заморозка»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7AD50-E53B-4771-8E84-44660B34F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934" y="2012414"/>
            <a:ext cx="4544021" cy="47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Крио-шоу – это яркий и завораживающий эксперимент. Интерактивное представление, которое включает в себя взрывные опыты с жидким азотом. Жидкий азот имеет температуру -196 градусов по Цельсию Интерактивное шоу всегда вызывает бурю положительных эмоций. Вместе с зажигательными ведущими ребята проведут интереснейшие эксперименты и смогут увидеть, как меняют окружающие их предметы свое агрегатное состояние от контакта с жидким азотом. Глазам зрителей представиться раскалывающиеся в дребезги живые цветы, бурление без кипячения, морозные дыхание, опыты с воздушными шарами и едой, взрывы от взаимодействия холодного и горячего. Свидетели шоу смогут не только насладиться визуальными эффектами, но и сами поучаствовать в процессе, а также угоститься фирменным блюдом ученных. Азотное шоу абсолютно безопасное, вызывает только удивление и восторг. Для любителей отмороженных экспериментов, мы рекомендуем шоу Заморозка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A91781-28C1-4384-9E52-3E0497F53F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10" y="2243392"/>
            <a:ext cx="5578880" cy="34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76C7-86DE-4755-BB73-08063228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956930"/>
            <a:ext cx="4829820" cy="829595"/>
          </a:xfrm>
          <a:solidFill>
            <a:srgbClr val="663A89"/>
          </a:solidFill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Новогодняя программа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«Сладкая фабрика Деда Мороза»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Какой Новый год без сладостей? А Вы знаете откуда берутся сладости в новогодних подарках? Тогда Вам точно нужно посетить фабрику чудес Деда Мороза! Именно там можно увидеть множество небывалых сладостей, лицезреть гигантские сладости, самим стать мастерами по изготовлению чудес и повеселиться на сказочном балу. Как попасть в эту страну знают немногие, только наши герои Сластя и </a:t>
            </a:r>
            <a:r>
              <a:rPr lang="ru-RU" dirty="0" err="1"/>
              <a:t>Вкусняш</a:t>
            </a:r>
            <a:r>
              <a:rPr lang="ru-RU" dirty="0"/>
              <a:t>. Но вот беда! На фабрике пропал секретный ингредиент и если его не найти, то Рождество не наступит...Вместе с героями ребятам предстоит множество испытаний, найти секретный ингредиент и спасти Рождество.</a:t>
            </a:r>
          </a:p>
        </p:txBody>
      </p:sp>
      <p:pic>
        <p:nvPicPr>
          <p:cNvPr id="3074" name="Picture 2" descr="https://sun9-62.userapi.com/impg/9uNzYx2YQ86ioUWhCMfZDgJOEHMZ0dXRZ2iqqg/jHLeySsLC10.jpg?size=721x1080&amp;quality=95&amp;sign=5b1242cec8817153518cd77ed0a5856d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55" y="2012950"/>
            <a:ext cx="3201665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51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14695</TotalTime>
  <Words>1057</Words>
  <Application>Microsoft Office PowerPoint</Application>
  <PresentationFormat>Произвольный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Тема Office</vt:lpstr>
      <vt:lpstr>Презентация PowerPoint</vt:lpstr>
      <vt:lpstr>1 вариант</vt:lpstr>
      <vt:lpstr>2 Вариант</vt:lpstr>
      <vt:lpstr>3 Вариант </vt:lpstr>
      <vt:lpstr>КОСТЮМЫ ДЕДА МОРОЗА И СНЕГУРОЧКИ</vt:lpstr>
      <vt:lpstr>КОСТЮМЫ ДЕДА МОРОЗА И СНЕГУРОЧКИ</vt:lpstr>
      <vt:lpstr>Шоу гигантских пузырей</vt:lpstr>
      <vt:lpstr>Крио-шоу «Заморозка»</vt:lpstr>
      <vt:lpstr>Новогодняя программа «Сладкая фабрика Деда Мороза»</vt:lpstr>
      <vt:lpstr>Новогодняя программа «Пушистая история»</vt:lpstr>
      <vt:lpstr>Новогодняя программа  «Новогодний беспредел»</vt:lpstr>
      <vt:lpstr>Новогодняя программа «Диснейленд»</vt:lpstr>
      <vt:lpstr>Новогодняя программа «Проказы бабы Яги»</vt:lpstr>
      <vt:lpstr>Новогодняя программа «Богатырский Новый год»</vt:lpstr>
      <vt:lpstr>Мимы</vt:lpstr>
      <vt:lpstr>Аниматор ростовая</vt:lpstr>
      <vt:lpstr>Фотоотчет с праздников</vt:lpstr>
      <vt:lpstr>Фотоотчет с праздников</vt:lpstr>
      <vt:lpstr>Дополнительная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Катечка</dc:creator>
  <cp:lastModifiedBy>User</cp:lastModifiedBy>
  <cp:revision>48</cp:revision>
  <dcterms:created xsi:type="dcterms:W3CDTF">2023-01-17T06:05:10Z</dcterms:created>
  <dcterms:modified xsi:type="dcterms:W3CDTF">2023-10-17T07:44:44Z</dcterms:modified>
</cp:coreProperties>
</file>