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5" r:id="rId2"/>
    <p:sldMasterId id="2147483754" r:id="rId3"/>
  </p:sldMasterIdLst>
  <p:notesMasterIdLst>
    <p:notesMasterId r:id="rId13"/>
  </p:notesMasterIdLst>
  <p:sldIdLst>
    <p:sldId id="256" r:id="rId4"/>
    <p:sldId id="369" r:id="rId5"/>
    <p:sldId id="386" r:id="rId6"/>
    <p:sldId id="374" r:id="rId7"/>
    <p:sldId id="381" r:id="rId8"/>
    <p:sldId id="367" r:id="rId9"/>
    <p:sldId id="350" r:id="rId10"/>
    <p:sldId id="378" r:id="rId11"/>
    <p:sldId id="385" r:id="rId12"/>
  </p:sldIdLst>
  <p:sldSz cx="24384000" cy="13716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7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18287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18287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18287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18287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18287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18287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18287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18287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EC8CC22-7D29-4BB1-82D8-B1437F88AE72}">
          <p14:sldIdLst>
            <p14:sldId id="256"/>
            <p14:sldId id="369"/>
            <p14:sldId id="386"/>
            <p14:sldId id="374"/>
            <p14:sldId id="381"/>
            <p14:sldId id="367"/>
            <p14:sldId id="350"/>
            <p14:sldId id="378"/>
            <p14:sldId id="385"/>
          </p14:sldIdLst>
        </p14:section>
        <p14:section name="Раздел без заголовка" id="{7DB8CD2F-7E9A-4DCD-BC27-515E0587CDC6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4FF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CEA"/>
          </a:solidFill>
        </a:fill>
      </a:tcStyle>
    </a:wholeTbl>
    <a:band2H>
      <a:tcTxStyle/>
      <a:tcStyle>
        <a:tcBdr/>
        <a:fill>
          <a:solidFill>
            <a:srgbClr val="E6EE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CEA"/>
          </a:solidFill>
        </a:fill>
      </a:tcStyle>
    </a:wholeTbl>
    <a:band2H>
      <a:tcTxStyle/>
      <a:tcStyle>
        <a:tcBdr/>
        <a:fill>
          <a:solidFill>
            <a:srgbClr val="E6EE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D0CF"/>
          </a:solidFill>
        </a:fill>
      </a:tcStyle>
    </a:wholeTbl>
    <a:band2H>
      <a:tcTxStyle/>
      <a:tcStyle>
        <a:tcBdr/>
        <a:fill>
          <a:solidFill>
            <a:srgbClr val="EAE9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E9F5"/>
          </a:solidFill>
        </a:fill>
      </a:tcStyle>
    </a:wholeTbl>
    <a:band2H>
      <a:tcTxStyle/>
      <a:tcStyle>
        <a:tcBdr/>
        <a:fill>
          <a:solidFill>
            <a:srgbClr val="E9F4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4569" autoAdjust="0"/>
  </p:normalViewPr>
  <p:slideViewPr>
    <p:cSldViewPr snapToGrid="0">
      <p:cViewPr varScale="1">
        <p:scale>
          <a:sx n="58" d="100"/>
          <a:sy n="58" d="100"/>
        </p:scale>
        <p:origin x="348" y="114"/>
      </p:cViewPr>
      <p:guideLst/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3" name="Shape 313"/>
          <p:cNvSpPr>
            <a:spLocks noGrp="1"/>
          </p:cNvSpPr>
          <p:nvPr>
            <p:ph type="body" sz="quarter" idx="1"/>
          </p:nvPr>
        </p:nvSpPr>
        <p:spPr>
          <a:xfrm>
            <a:off x="906357" y="4715154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459471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828706" latinLnBrk="0">
      <a:defRPr sz="2400">
        <a:latin typeface="+mn-lt"/>
        <a:ea typeface="+mn-ea"/>
        <a:cs typeface="+mn-cs"/>
        <a:sym typeface="Calibri"/>
      </a:defRPr>
    </a:lvl1pPr>
    <a:lvl2pPr indent="228600" defTabSz="1828706" latinLnBrk="0">
      <a:defRPr sz="2400">
        <a:latin typeface="+mn-lt"/>
        <a:ea typeface="+mn-ea"/>
        <a:cs typeface="+mn-cs"/>
        <a:sym typeface="Calibri"/>
      </a:defRPr>
    </a:lvl2pPr>
    <a:lvl3pPr indent="457200" defTabSz="1828706" latinLnBrk="0">
      <a:defRPr sz="2400">
        <a:latin typeface="+mn-lt"/>
        <a:ea typeface="+mn-ea"/>
        <a:cs typeface="+mn-cs"/>
        <a:sym typeface="Calibri"/>
      </a:defRPr>
    </a:lvl3pPr>
    <a:lvl4pPr indent="685800" defTabSz="1828706" latinLnBrk="0">
      <a:defRPr sz="2400">
        <a:latin typeface="+mn-lt"/>
        <a:ea typeface="+mn-ea"/>
        <a:cs typeface="+mn-cs"/>
        <a:sym typeface="Calibri"/>
      </a:defRPr>
    </a:lvl4pPr>
    <a:lvl5pPr indent="914400" defTabSz="1828706" latinLnBrk="0">
      <a:defRPr sz="2400">
        <a:latin typeface="+mn-lt"/>
        <a:ea typeface="+mn-ea"/>
        <a:cs typeface="+mn-cs"/>
        <a:sym typeface="Calibri"/>
      </a:defRPr>
    </a:lvl5pPr>
    <a:lvl6pPr indent="1143000" defTabSz="1828706" latinLnBrk="0">
      <a:defRPr sz="2400">
        <a:latin typeface="+mn-lt"/>
        <a:ea typeface="+mn-ea"/>
        <a:cs typeface="+mn-cs"/>
        <a:sym typeface="Calibri"/>
      </a:defRPr>
    </a:lvl6pPr>
    <a:lvl7pPr indent="1371600" defTabSz="1828706" latinLnBrk="0">
      <a:defRPr sz="2400">
        <a:latin typeface="+mn-lt"/>
        <a:ea typeface="+mn-ea"/>
        <a:cs typeface="+mn-cs"/>
        <a:sym typeface="Calibri"/>
      </a:defRPr>
    </a:lvl7pPr>
    <a:lvl8pPr indent="1600200" defTabSz="1828706" latinLnBrk="0">
      <a:defRPr sz="2400">
        <a:latin typeface="+mn-lt"/>
        <a:ea typeface="+mn-ea"/>
        <a:cs typeface="+mn-cs"/>
        <a:sym typeface="Calibri"/>
      </a:defRPr>
    </a:lvl8pPr>
    <a:lvl9pPr indent="1828800" defTabSz="1828706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04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1391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10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812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36"/>
          <p:cNvSpPr/>
          <p:nvPr/>
        </p:nvSpPr>
        <p:spPr>
          <a:xfrm>
            <a:off x="8128000" y="6400800"/>
            <a:ext cx="16256000" cy="36576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3" name="Picture Placeholder 35"/>
          <p:cNvSpPr>
            <a:spLocks noGrp="1"/>
          </p:cNvSpPr>
          <p:nvPr>
            <p:ph type="pic" sz="half" idx="13"/>
          </p:nvPr>
        </p:nvSpPr>
        <p:spPr>
          <a:xfrm>
            <a:off x="-3" y="2743200"/>
            <a:ext cx="16258039" cy="7315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" name="Rectangle 8"/>
          <p:cNvSpPr/>
          <p:nvPr/>
        </p:nvSpPr>
        <p:spPr>
          <a:xfrm>
            <a:off x="16256000" y="2743200"/>
            <a:ext cx="8128000" cy="36576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5" name="Rectangle 11"/>
          <p:cNvSpPr/>
          <p:nvPr/>
        </p:nvSpPr>
        <p:spPr>
          <a:xfrm>
            <a:off x="8128000" y="10058400"/>
            <a:ext cx="8128000" cy="3657600"/>
          </a:xfrm>
          <a:prstGeom prst="rect">
            <a:avLst/>
          </a:prstGeom>
          <a:solidFill>
            <a:srgbClr val="E7E6E6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6" name="Rectangle 12"/>
          <p:cNvSpPr/>
          <p:nvPr/>
        </p:nvSpPr>
        <p:spPr>
          <a:xfrm>
            <a:off x="16256000" y="10058400"/>
            <a:ext cx="8128000" cy="3657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7" name="Title Text"/>
          <p:cNvSpPr txBox="1">
            <a:spLocks noGrp="1"/>
          </p:cNvSpPr>
          <p:nvPr>
            <p:ph type="title"/>
          </p:nvPr>
        </p:nvSpPr>
        <p:spPr>
          <a:xfrm>
            <a:off x="8128000" y="6450903"/>
            <a:ext cx="16256000" cy="2135293"/>
          </a:xfrm>
          <a:prstGeom prst="rect">
            <a:avLst/>
          </a:prstGeom>
        </p:spPr>
        <p:txBody>
          <a:bodyPr lIns="91436" tIns="91436" rIns="91436" bIns="91436" anchor="b"/>
          <a:lstStyle>
            <a:lvl1pPr>
              <a:defRPr b="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28000" y="8647207"/>
            <a:ext cx="16256000" cy="815785"/>
          </a:xfrm>
          <a:prstGeom prst="rect">
            <a:avLst/>
          </a:prstGeom>
        </p:spPr>
        <p:txBody>
          <a:bodyPr lIns="91436" tIns="91436" rIns="91436" bIns="91436"/>
          <a:lstStyle>
            <a:lvl1pPr marL="0" indent="0" algn="l" defTabSz="1828800">
              <a:spcBef>
                <a:spcPts val="2000"/>
              </a:spcBef>
              <a:buSzTx/>
              <a:buFontTx/>
              <a:buNone/>
              <a:defRPr sz="4800">
                <a:solidFill>
                  <a:srgbClr val="BBE7F5"/>
                </a:solidFill>
              </a:defRPr>
            </a:lvl1pPr>
            <a:lvl2pPr marL="0" indent="0" algn="l" defTabSz="1828800">
              <a:spcBef>
                <a:spcPts val="2000"/>
              </a:spcBef>
              <a:buSzTx/>
              <a:buFontTx/>
              <a:buNone/>
              <a:defRPr sz="4800">
                <a:solidFill>
                  <a:srgbClr val="BBE7F5"/>
                </a:solidFill>
              </a:defRPr>
            </a:lvl2pPr>
            <a:lvl3pPr marL="0" indent="0" algn="l" defTabSz="1828800">
              <a:spcBef>
                <a:spcPts val="2000"/>
              </a:spcBef>
              <a:buSzTx/>
              <a:buFontTx/>
              <a:buNone/>
              <a:defRPr sz="4800">
                <a:solidFill>
                  <a:srgbClr val="BBE7F5"/>
                </a:solidFill>
              </a:defRPr>
            </a:lvl3pPr>
            <a:lvl4pPr marL="0" indent="0" algn="l" defTabSz="1828800">
              <a:spcBef>
                <a:spcPts val="2000"/>
              </a:spcBef>
              <a:buSzTx/>
              <a:buFontTx/>
              <a:buNone/>
              <a:defRPr sz="4800">
                <a:solidFill>
                  <a:srgbClr val="BBE7F5"/>
                </a:solidFill>
              </a:defRPr>
            </a:lvl4pPr>
            <a:lvl5pPr marL="0" indent="0" algn="l" defTabSz="1828800">
              <a:spcBef>
                <a:spcPts val="2000"/>
              </a:spcBef>
              <a:buSzTx/>
              <a:buFontTx/>
              <a:buNone/>
              <a:defRPr sz="4800">
                <a:solidFill>
                  <a:srgbClr val="BBE7F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39730" y="12802237"/>
            <a:ext cx="504540" cy="551173"/>
          </a:xfrm>
          <a:prstGeom prst="rect">
            <a:avLst/>
          </a:prstGeom>
        </p:spPr>
        <p:txBody>
          <a:bodyPr lIns="91436" tIns="91436" rIns="91436" bIns="91436"/>
          <a:lstStyle>
            <a:lvl1pPr algn="ctr">
              <a:defRPr>
                <a:solidFill>
                  <a:srgbClr val="76717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ansition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Freeform: Shape 36"/>
          <p:cNvSpPr/>
          <p:nvPr/>
        </p:nvSpPr>
        <p:spPr>
          <a:xfrm>
            <a:off x="0" y="10058400"/>
            <a:ext cx="24384000" cy="36576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33" name="Picture Placeholder 11"/>
          <p:cNvSpPr>
            <a:spLocks noGrp="1"/>
          </p:cNvSpPr>
          <p:nvPr>
            <p:ph type="pic" idx="13"/>
          </p:nvPr>
        </p:nvSpPr>
        <p:spPr>
          <a:xfrm>
            <a:off x="-3" y="2743200"/>
            <a:ext cx="24384005" cy="73152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" name="Title Text"/>
          <p:cNvSpPr txBox="1">
            <a:spLocks noGrp="1"/>
          </p:cNvSpPr>
          <p:nvPr>
            <p:ph type="title"/>
          </p:nvPr>
        </p:nvSpPr>
        <p:spPr>
          <a:xfrm>
            <a:off x="2326904" y="10415302"/>
            <a:ext cx="19730193" cy="2135293"/>
          </a:xfrm>
          <a:prstGeom prst="rect">
            <a:avLst/>
          </a:prstGeom>
        </p:spPr>
        <p:txBody>
          <a:bodyPr lIns="91436" tIns="91436" rIns="91436" bIns="91436"/>
          <a:lstStyle>
            <a:lvl1pPr algn="ctr">
              <a:defRPr sz="10800" cap="all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26904" y="12330607"/>
            <a:ext cx="19730193" cy="960267"/>
          </a:xfrm>
          <a:prstGeom prst="rect">
            <a:avLst/>
          </a:prstGeom>
        </p:spPr>
        <p:txBody>
          <a:bodyPr lIns="91436" tIns="91436" rIns="91436" bIns="91436"/>
          <a:lstStyle>
            <a:lvl1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C4BAB5"/>
                </a:solidFill>
              </a:defRPr>
            </a:lvl1pPr>
            <a:lvl2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C4BAB5"/>
                </a:solidFill>
              </a:defRPr>
            </a:lvl2pPr>
            <a:lvl3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C4BAB5"/>
                </a:solidFill>
              </a:defRPr>
            </a:lvl3pPr>
            <a:lvl4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C4BAB5"/>
                </a:solidFill>
              </a:defRPr>
            </a:lvl4pPr>
            <a:lvl5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C4BAB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970662" y="12437113"/>
            <a:ext cx="504540" cy="551173"/>
          </a:xfrm>
          <a:prstGeom prst="rect">
            <a:avLst/>
          </a:prstGeom>
        </p:spPr>
        <p:txBody>
          <a:bodyPr lIns="91436" tIns="91436" rIns="91436" bIns="91436"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ansition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Freeform: Shape 36"/>
          <p:cNvSpPr/>
          <p:nvPr/>
        </p:nvSpPr>
        <p:spPr>
          <a:xfrm>
            <a:off x="0" y="10058400"/>
            <a:ext cx="24384000" cy="3657600"/>
          </a:xfrm>
          <a:prstGeom prst="rect">
            <a:avLst/>
          </a:prstGeom>
          <a:solidFill>
            <a:srgbClr val="31302B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44" name="Picture Placeholder 11"/>
          <p:cNvSpPr>
            <a:spLocks noGrp="1"/>
          </p:cNvSpPr>
          <p:nvPr>
            <p:ph type="pic" idx="13"/>
          </p:nvPr>
        </p:nvSpPr>
        <p:spPr>
          <a:xfrm>
            <a:off x="-3" y="2743200"/>
            <a:ext cx="24384005" cy="73152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Title Text"/>
          <p:cNvSpPr txBox="1">
            <a:spLocks noGrp="1"/>
          </p:cNvSpPr>
          <p:nvPr>
            <p:ph type="title"/>
          </p:nvPr>
        </p:nvSpPr>
        <p:spPr>
          <a:xfrm>
            <a:off x="2326904" y="10415302"/>
            <a:ext cx="19730193" cy="2135293"/>
          </a:xfrm>
          <a:prstGeom prst="rect">
            <a:avLst/>
          </a:prstGeom>
        </p:spPr>
        <p:txBody>
          <a:bodyPr lIns="91436" tIns="91436" rIns="91436" bIns="91436"/>
          <a:lstStyle>
            <a:lvl1pPr algn="ctr">
              <a:defRPr sz="10800" cap="all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26904" y="12330607"/>
            <a:ext cx="19730193" cy="960267"/>
          </a:xfrm>
          <a:prstGeom prst="rect">
            <a:avLst/>
          </a:prstGeom>
        </p:spPr>
        <p:txBody>
          <a:bodyPr lIns="91436" tIns="91436" rIns="91436" bIns="91436"/>
          <a:lstStyle>
            <a:lvl1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C4BAB5"/>
                </a:solidFill>
              </a:defRPr>
            </a:lvl1pPr>
            <a:lvl2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C4BAB5"/>
                </a:solidFill>
              </a:defRPr>
            </a:lvl2pPr>
            <a:lvl3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C4BAB5"/>
                </a:solidFill>
              </a:defRPr>
            </a:lvl3pPr>
            <a:lvl4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C4BAB5"/>
                </a:solidFill>
              </a:defRPr>
            </a:lvl4pPr>
            <a:lvl5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C4BAB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970662" y="12437113"/>
            <a:ext cx="504540" cy="551173"/>
          </a:xfrm>
          <a:prstGeom prst="rect">
            <a:avLst/>
          </a:prstGeom>
        </p:spPr>
        <p:txBody>
          <a:bodyPr lIns="91436" tIns="91436" rIns="91436" bIns="91436"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ansition Slide 11">
    <p:bg>
      <p:bgPr>
        <a:solidFill>
          <a:srgbClr val="3130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 Text"/>
          <p:cNvSpPr txBox="1">
            <a:spLocks noGrp="1"/>
          </p:cNvSpPr>
          <p:nvPr>
            <p:ph type="title"/>
          </p:nvPr>
        </p:nvSpPr>
        <p:spPr>
          <a:xfrm>
            <a:off x="6575376" y="8149321"/>
            <a:ext cx="16868918" cy="2135294"/>
          </a:xfrm>
          <a:prstGeom prst="rect">
            <a:avLst/>
          </a:prstGeom>
        </p:spPr>
        <p:txBody>
          <a:bodyPr anchor="b"/>
          <a:lstStyle>
            <a:lvl1pPr>
              <a:defRPr sz="10800" cap="all">
                <a:solidFill>
                  <a:srgbClr val="FF26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575376" y="10345625"/>
            <a:ext cx="16868918" cy="960267"/>
          </a:xfrm>
          <a:prstGeom prst="rect">
            <a:avLst/>
          </a:prstGeom>
        </p:spPr>
        <p:txBody>
          <a:bodyPr/>
          <a:lstStyle>
            <a:lvl1pPr marL="0" indent="0" algn="l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9D9B90"/>
                </a:solidFill>
              </a:defRPr>
            </a:lvl1pPr>
            <a:lvl2pPr marL="0" indent="0" algn="l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9D9B90"/>
                </a:solidFill>
              </a:defRPr>
            </a:lvl2pPr>
            <a:lvl3pPr marL="0" indent="0" algn="l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9D9B90"/>
                </a:solidFill>
              </a:defRPr>
            </a:lvl3pPr>
            <a:lvl4pPr marL="0" indent="0" algn="l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9D9B90"/>
                </a:solidFill>
              </a:defRPr>
            </a:lvl4pPr>
            <a:lvl5pPr marL="0" indent="0" algn="l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9D9B9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" name="Freeform: Shape 11"/>
          <p:cNvSpPr/>
          <p:nvPr/>
        </p:nvSpPr>
        <p:spPr>
          <a:xfrm rot="5400000">
            <a:off x="-534700" y="9293718"/>
            <a:ext cx="3349187" cy="22797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0636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2600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57" name="Picture Placeholder 9"/>
          <p:cNvSpPr>
            <a:spLocks noGrp="1"/>
          </p:cNvSpPr>
          <p:nvPr>
            <p:ph type="pic" idx="13"/>
          </p:nvPr>
        </p:nvSpPr>
        <p:spPr>
          <a:xfrm>
            <a:off x="1" y="-3"/>
            <a:ext cx="15613781" cy="94466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8" name="Freeform: Shape 13"/>
          <p:cNvSpPr/>
          <p:nvPr/>
        </p:nvSpPr>
        <p:spPr>
          <a:xfrm flipH="1">
            <a:off x="-432569" y="10650800"/>
            <a:ext cx="7495111" cy="3289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06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4433"/>
                </a:lnTo>
                <a:close/>
              </a:path>
            </a:pathLst>
          </a:custGeom>
          <a:solidFill>
            <a:srgbClr val="E7E6E6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6769" y="12738739"/>
            <a:ext cx="607529" cy="678173"/>
          </a:xfrm>
          <a:prstGeom prst="rect">
            <a:avLst/>
          </a:prstGeom>
        </p:spPr>
        <p:txBody>
          <a:bodyPr lIns="91436" tIns="91436" rIns="91436" bIns="91436"/>
          <a:lstStyle>
            <a:lvl1pPr defTabSz="1828800">
              <a:defRPr sz="3200" b="1">
                <a:solidFill>
                  <a:srgbClr val="F5A482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Dark">
    <p:bg>
      <p:bgPr>
        <a:solidFill>
          <a:srgbClr val="3130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traight Connector 14"/>
          <p:cNvSpPr/>
          <p:nvPr/>
        </p:nvSpPr>
        <p:spPr>
          <a:xfrm>
            <a:off x="1676400" y="12537085"/>
            <a:ext cx="21031203" cy="2"/>
          </a:xfrm>
          <a:prstGeom prst="line">
            <a:avLst/>
          </a:prstGeom>
          <a:ln w="12700">
            <a:solidFill>
              <a:srgbClr val="47463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18" name="Straight Connector 12"/>
          <p:cNvSpPr/>
          <p:nvPr/>
        </p:nvSpPr>
        <p:spPr>
          <a:xfrm>
            <a:off x="20749530" y="12712696"/>
            <a:ext cx="5" cy="730257"/>
          </a:xfrm>
          <a:prstGeom prst="line">
            <a:avLst/>
          </a:prstGeom>
          <a:ln w="12700">
            <a:solidFill>
              <a:srgbClr val="47463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9675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- Dark">
    <p:bg>
      <p:bgPr>
        <a:solidFill>
          <a:srgbClr val="3130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Freeform: Shape 8"/>
          <p:cNvSpPr/>
          <p:nvPr/>
        </p:nvSpPr>
        <p:spPr>
          <a:xfrm>
            <a:off x="-5" y="1"/>
            <a:ext cx="19924335" cy="9446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7867" y="21600"/>
                </a:lnTo>
                <a:lnTo>
                  <a:pt x="0" y="9598"/>
                </a:lnTo>
                <a:close/>
              </a:path>
            </a:pathLst>
          </a:custGeom>
          <a:solidFill>
            <a:srgbClr val="F2F2F2">
              <a:alpha val="3000"/>
            </a:srgbClr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27" name="Freeform: Shape 9"/>
          <p:cNvSpPr/>
          <p:nvPr/>
        </p:nvSpPr>
        <p:spPr>
          <a:xfrm rot="5400000">
            <a:off x="-974644" y="6151014"/>
            <a:ext cx="8539631" cy="65903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058" y="0"/>
                </a:lnTo>
                <a:lnTo>
                  <a:pt x="21600" y="1658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2F2F2">
              <a:alpha val="3000"/>
            </a:srgbClr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28" name="Freeform: Shape 10"/>
          <p:cNvSpPr/>
          <p:nvPr/>
        </p:nvSpPr>
        <p:spPr>
          <a:xfrm flipH="1">
            <a:off x="2846952" y="10426506"/>
            <a:ext cx="8958713" cy="3289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64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2F2F2">
              <a:alpha val="3000"/>
            </a:srgbClr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29" name="Body Level One…"/>
          <p:cNvSpPr txBox="1">
            <a:spLocks noGrp="1"/>
          </p:cNvSpPr>
          <p:nvPr>
            <p:ph type="body" idx="1"/>
          </p:nvPr>
        </p:nvSpPr>
        <p:spPr>
          <a:xfrm>
            <a:off x="1676400" y="4072971"/>
            <a:ext cx="21031200" cy="6759104"/>
          </a:xfrm>
          <a:prstGeom prst="rect">
            <a:avLst/>
          </a:prstGeom>
        </p:spPr>
        <p:txBody>
          <a:bodyPr anchor="ctr"/>
          <a:lstStyle>
            <a:lvl1pPr marL="0" indent="0" algn="r" defTabSz="1828800">
              <a:spcBef>
                <a:spcPts val="2400"/>
              </a:spcBef>
              <a:buSzTx/>
              <a:buFontTx/>
              <a:buNone/>
              <a:defRPr sz="14400">
                <a:solidFill>
                  <a:srgbClr val="FFFFFF"/>
                </a:solidFill>
              </a:defRPr>
            </a:lvl1pPr>
            <a:lvl2pPr marL="0" indent="0" algn="r" defTabSz="1828800">
              <a:spcBef>
                <a:spcPts val="2400"/>
              </a:spcBef>
              <a:buSzTx/>
              <a:buFontTx/>
              <a:buNone/>
              <a:defRPr sz="14400">
                <a:solidFill>
                  <a:srgbClr val="FFFFFF"/>
                </a:solidFill>
              </a:defRPr>
            </a:lvl2pPr>
            <a:lvl3pPr marL="0" indent="0" algn="r" defTabSz="1828800">
              <a:spcBef>
                <a:spcPts val="2400"/>
              </a:spcBef>
              <a:buSzTx/>
              <a:buFontTx/>
              <a:buNone/>
              <a:defRPr sz="14400">
                <a:solidFill>
                  <a:srgbClr val="FFFFFF"/>
                </a:solidFill>
              </a:defRPr>
            </a:lvl3pPr>
            <a:lvl4pPr marL="0" indent="0" algn="r" defTabSz="1828800">
              <a:spcBef>
                <a:spcPts val="2400"/>
              </a:spcBef>
              <a:buSzTx/>
              <a:buFontTx/>
              <a:buNone/>
              <a:defRPr sz="14400">
                <a:solidFill>
                  <a:srgbClr val="FFFFFF"/>
                </a:solidFill>
              </a:defRPr>
            </a:lvl4pPr>
            <a:lvl5pPr marL="0" indent="0" algn="r" defTabSz="1828800">
              <a:spcBef>
                <a:spcPts val="2400"/>
              </a:spcBef>
              <a:buSzTx/>
              <a:buFontTx/>
              <a:buNone/>
              <a:defRPr sz="14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676399" y="10832072"/>
            <a:ext cx="21031202" cy="1009698"/>
          </a:xfrm>
          <a:prstGeom prst="rect">
            <a:avLst/>
          </a:prstGeom>
        </p:spPr>
        <p:txBody>
          <a:bodyPr lIns="91436" tIns="91436" rIns="91436" bIns="91436" anchor="b"/>
          <a:lstStyle/>
          <a:p>
            <a:endParaRPr/>
          </a:p>
        </p:txBody>
      </p:sp>
      <p:sp>
        <p:nvSpPr>
          <p:cNvPr id="231" name="Freeform: Shape 13"/>
          <p:cNvSpPr/>
          <p:nvPr/>
        </p:nvSpPr>
        <p:spPr>
          <a:xfrm>
            <a:off x="17641194" y="1097356"/>
            <a:ext cx="5066409" cy="3490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0"/>
                </a:moveTo>
                <a:lnTo>
                  <a:pt x="20116" y="2721"/>
                </a:lnTo>
                <a:cubicBezTo>
                  <a:pt x="18345" y="5291"/>
                  <a:pt x="17382" y="7635"/>
                  <a:pt x="17225" y="9751"/>
                </a:cubicBezTo>
                <a:lnTo>
                  <a:pt x="21600" y="9751"/>
                </a:lnTo>
                <a:lnTo>
                  <a:pt x="21600" y="21600"/>
                </a:lnTo>
                <a:lnTo>
                  <a:pt x="11444" y="21600"/>
                </a:lnTo>
                <a:lnTo>
                  <a:pt x="11444" y="13493"/>
                </a:lnTo>
                <a:cubicBezTo>
                  <a:pt x="11444" y="8580"/>
                  <a:pt x="13580" y="4082"/>
                  <a:pt x="17850" y="0"/>
                </a:cubicBezTo>
                <a:close/>
                <a:moveTo>
                  <a:pt x="6377" y="0"/>
                </a:moveTo>
                <a:lnTo>
                  <a:pt x="8632" y="2721"/>
                </a:lnTo>
                <a:cubicBezTo>
                  <a:pt x="6885" y="5291"/>
                  <a:pt x="5935" y="7635"/>
                  <a:pt x="5781" y="9751"/>
                </a:cubicBezTo>
                <a:lnTo>
                  <a:pt x="10156" y="9751"/>
                </a:lnTo>
                <a:lnTo>
                  <a:pt x="10156" y="21600"/>
                </a:lnTo>
                <a:lnTo>
                  <a:pt x="0" y="21600"/>
                </a:lnTo>
                <a:lnTo>
                  <a:pt x="0" y="13493"/>
                </a:lnTo>
                <a:cubicBezTo>
                  <a:pt x="0" y="8580"/>
                  <a:pt x="2126" y="4082"/>
                  <a:pt x="637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32" name="Straight Connector 11"/>
          <p:cNvSpPr/>
          <p:nvPr/>
        </p:nvSpPr>
        <p:spPr>
          <a:xfrm>
            <a:off x="1676400" y="12537085"/>
            <a:ext cx="21031203" cy="2"/>
          </a:xfrm>
          <a:prstGeom prst="line">
            <a:avLst/>
          </a:prstGeom>
          <a:ln w="12700">
            <a:solidFill>
              <a:srgbClr val="47463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3" name="Straight Connector 16"/>
          <p:cNvSpPr/>
          <p:nvPr/>
        </p:nvSpPr>
        <p:spPr>
          <a:xfrm>
            <a:off x="20749530" y="12712696"/>
            <a:ext cx="5" cy="730257"/>
          </a:xfrm>
          <a:prstGeom prst="line">
            <a:avLst/>
          </a:prstGeom>
          <a:ln w="12700">
            <a:solidFill>
              <a:srgbClr val="47463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9675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g - Dark">
    <p:bg>
      <p:bgPr>
        <a:solidFill>
          <a:srgbClr val="3130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Freeform: Shape 11"/>
          <p:cNvSpPr/>
          <p:nvPr/>
        </p:nvSpPr>
        <p:spPr>
          <a:xfrm>
            <a:off x="-5" y="1"/>
            <a:ext cx="19924335" cy="9446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7867" y="21600"/>
                </a:lnTo>
                <a:lnTo>
                  <a:pt x="0" y="9598"/>
                </a:lnTo>
                <a:close/>
              </a:path>
            </a:pathLst>
          </a:custGeom>
          <a:solidFill>
            <a:srgbClr val="F2F2F2">
              <a:alpha val="3000"/>
            </a:srgbClr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42" name="Freeform: Shape 12"/>
          <p:cNvSpPr/>
          <p:nvPr/>
        </p:nvSpPr>
        <p:spPr>
          <a:xfrm rot="5400000">
            <a:off x="-974644" y="6151014"/>
            <a:ext cx="8539631" cy="65903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058" y="0"/>
                </a:lnTo>
                <a:lnTo>
                  <a:pt x="21600" y="1658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2F2F2">
              <a:alpha val="3000"/>
            </a:srgbClr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43" name="Freeform: Shape 14"/>
          <p:cNvSpPr/>
          <p:nvPr/>
        </p:nvSpPr>
        <p:spPr>
          <a:xfrm flipH="1">
            <a:off x="2846952" y="10426506"/>
            <a:ext cx="8958713" cy="3289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64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2F2F2">
              <a:alpha val="3000"/>
            </a:srgbClr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44" name="Title Text"/>
          <p:cNvSpPr txBox="1">
            <a:spLocks noGrp="1"/>
          </p:cNvSpPr>
          <p:nvPr>
            <p:ph type="title"/>
          </p:nvPr>
        </p:nvSpPr>
        <p:spPr>
          <a:xfrm>
            <a:off x="5023048" y="5156"/>
            <a:ext cx="14337905" cy="10489032"/>
          </a:xfrm>
          <a:prstGeom prst="rect">
            <a:avLst/>
          </a:prstGeom>
        </p:spPr>
        <p:txBody>
          <a:bodyPr lIns="91436" tIns="91436" rIns="91436" bIns="91436"/>
          <a:lstStyle>
            <a:lvl1pPr algn="ctr" defTabSz="1828706">
              <a:defRPr sz="744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619750" y="11131843"/>
            <a:ext cx="13144502" cy="1580857"/>
          </a:xfrm>
          <a:prstGeom prst="rect">
            <a:avLst/>
          </a:prstGeom>
        </p:spPr>
        <p:txBody>
          <a:bodyPr lIns="91436" tIns="91436" rIns="91436" bIns="91436"/>
          <a:lstStyle>
            <a:lvl1pPr marL="0" indent="0" algn="ctr" defTabSz="1828800">
              <a:spcBef>
                <a:spcPts val="2000"/>
              </a:spcBef>
              <a:buSzTx/>
              <a:buFontTx/>
              <a:buNone/>
              <a:defRPr sz="4800">
                <a:solidFill>
                  <a:schemeClr val="accent2"/>
                </a:solidFill>
              </a:defRPr>
            </a:lvl1pPr>
            <a:lvl2pPr marL="0" indent="0" algn="ctr" defTabSz="1828800">
              <a:spcBef>
                <a:spcPts val="2000"/>
              </a:spcBef>
              <a:buSzTx/>
              <a:buFontTx/>
              <a:buNone/>
              <a:defRPr sz="4800">
                <a:solidFill>
                  <a:schemeClr val="accent2"/>
                </a:solidFill>
              </a:defRPr>
            </a:lvl2pPr>
            <a:lvl3pPr marL="0" indent="0" algn="ctr" defTabSz="1828800">
              <a:spcBef>
                <a:spcPts val="2000"/>
              </a:spcBef>
              <a:buSzTx/>
              <a:buFontTx/>
              <a:buNone/>
              <a:defRPr sz="4800">
                <a:solidFill>
                  <a:schemeClr val="accent2"/>
                </a:solidFill>
              </a:defRPr>
            </a:lvl3pPr>
            <a:lvl4pPr marL="0" indent="0" algn="ctr" defTabSz="1828800">
              <a:spcBef>
                <a:spcPts val="2000"/>
              </a:spcBef>
              <a:buSzTx/>
              <a:buFontTx/>
              <a:buNone/>
              <a:defRPr sz="4800">
                <a:solidFill>
                  <a:schemeClr val="accent2"/>
                </a:solidFill>
              </a:defRPr>
            </a:lvl4pPr>
            <a:lvl5pPr marL="0" indent="0" algn="ctr" defTabSz="1828800">
              <a:spcBef>
                <a:spcPts val="2000"/>
              </a:spcBef>
              <a:buSzTx/>
              <a:buFontTx/>
              <a:buNone/>
              <a:defRPr sz="4800">
                <a:solidFill>
                  <a:schemeClr val="accent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64500" y="8762200"/>
            <a:ext cx="8255000" cy="1955803"/>
          </a:xfrm>
          <a:prstGeom prst="rect">
            <a:avLst/>
          </a:prstGeom>
        </p:spPr>
        <p:txBody>
          <a:bodyPr lIns="91436" tIns="91436" rIns="91436" bIns="91436"/>
          <a:lstStyle/>
          <a:p>
            <a:endParaRPr/>
          </a:p>
        </p:txBody>
      </p:sp>
      <p:sp>
        <p:nvSpPr>
          <p:cNvPr id="247" name="Straight Connector 15"/>
          <p:cNvSpPr/>
          <p:nvPr/>
        </p:nvSpPr>
        <p:spPr>
          <a:xfrm>
            <a:off x="1676400" y="12537085"/>
            <a:ext cx="21031203" cy="2"/>
          </a:xfrm>
          <a:prstGeom prst="line">
            <a:avLst/>
          </a:prstGeom>
          <a:ln w="12700">
            <a:solidFill>
              <a:srgbClr val="47463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48" name="Straight Connector 23"/>
          <p:cNvSpPr/>
          <p:nvPr/>
        </p:nvSpPr>
        <p:spPr>
          <a:xfrm>
            <a:off x="20749530" y="12712696"/>
            <a:ext cx="5" cy="730257"/>
          </a:xfrm>
          <a:prstGeom prst="line">
            <a:avLst/>
          </a:prstGeom>
          <a:ln w="12700">
            <a:solidFill>
              <a:srgbClr val="47463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9675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Freeform: Shape 36"/>
          <p:cNvSpPr/>
          <p:nvPr/>
        </p:nvSpPr>
        <p:spPr>
          <a:xfrm>
            <a:off x="0" y="8586192"/>
            <a:ext cx="24384000" cy="512980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67" name="Picture Placeholder 7"/>
          <p:cNvSpPr>
            <a:spLocks noGrp="1"/>
          </p:cNvSpPr>
          <p:nvPr>
            <p:ph type="pic" idx="13"/>
          </p:nvPr>
        </p:nvSpPr>
        <p:spPr>
          <a:xfrm>
            <a:off x="0" y="-3"/>
            <a:ext cx="24384000" cy="1005840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8" name="Title Text"/>
          <p:cNvSpPr txBox="1">
            <a:spLocks noGrp="1"/>
          </p:cNvSpPr>
          <p:nvPr>
            <p:ph type="title"/>
          </p:nvPr>
        </p:nvSpPr>
        <p:spPr>
          <a:xfrm>
            <a:off x="814736" y="10415299"/>
            <a:ext cx="22754528" cy="3067440"/>
          </a:xfrm>
          <a:prstGeom prst="rect">
            <a:avLst/>
          </a:prstGeom>
        </p:spPr>
        <p:txBody>
          <a:bodyPr lIns="91436" tIns="91436" rIns="91436" bIns="91436"/>
          <a:lstStyle>
            <a:lvl1pPr algn="ctr">
              <a:defRPr sz="9600" cap="all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970662" y="12437113"/>
            <a:ext cx="504540" cy="551173"/>
          </a:xfrm>
          <a:prstGeom prst="rect">
            <a:avLst/>
          </a:prstGeom>
        </p:spPr>
        <p:txBody>
          <a:bodyPr lIns="91436" tIns="91436" rIns="91436" bIns="91436"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howeet"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Rectangle 4"/>
          <p:cNvSpPr txBox="1"/>
          <p:nvPr/>
        </p:nvSpPr>
        <p:spPr>
          <a:xfrm>
            <a:off x="4371891" y="4290062"/>
            <a:ext cx="15640213" cy="6888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>
            <a:lvl1pPr algn="ctr">
              <a:defRPr sz="10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Free creative templates, charts, diagrams and maps for your outstanding presentations</a:t>
            </a:r>
          </a:p>
        </p:txBody>
      </p:sp>
      <p:sp>
        <p:nvSpPr>
          <p:cNvPr id="2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970662" y="12437113"/>
            <a:ext cx="504540" cy="551173"/>
          </a:xfrm>
          <a:prstGeom prst="rect">
            <a:avLst/>
          </a:prstGeom>
        </p:spPr>
        <p:txBody>
          <a:bodyPr lIns="91436" tIns="91436" rIns="91436" bIns="91436"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B6248E2-C081-4DE4-B734-191B8E1565D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9E9F-6E29-454E-B30E-F4B4D02EBB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39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1875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Text"/>
          <p:cNvSpPr txBox="1">
            <a:spLocks noGrp="1"/>
          </p:cNvSpPr>
          <p:nvPr>
            <p:ph type="title"/>
          </p:nvPr>
        </p:nvSpPr>
        <p:spPr>
          <a:xfrm>
            <a:off x="9515364" y="8149321"/>
            <a:ext cx="13928930" cy="2135294"/>
          </a:xfrm>
          <a:prstGeom prst="rect">
            <a:avLst/>
          </a:prstGeom>
        </p:spPr>
        <p:txBody>
          <a:bodyPr anchor="b"/>
          <a:lstStyle>
            <a:lvl1pPr>
              <a:defRPr sz="6400" cap="all">
                <a:solidFill>
                  <a:schemeClr val="accent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15364" y="10345625"/>
            <a:ext cx="13928930" cy="815785"/>
          </a:xfrm>
          <a:prstGeom prst="rect">
            <a:avLst/>
          </a:prstGeom>
        </p:spPr>
        <p:txBody>
          <a:bodyPr/>
          <a:lstStyle>
            <a:lvl1pPr marL="0" indent="0" algn="l" defTabSz="1828800">
              <a:spcBef>
                <a:spcPts val="2000"/>
              </a:spcBef>
              <a:buSzTx/>
              <a:buFontTx/>
              <a:buNone/>
              <a:defRPr sz="4800"/>
            </a:lvl1pPr>
            <a:lvl2pPr marL="0" indent="0" algn="l" defTabSz="1828800">
              <a:spcBef>
                <a:spcPts val="2000"/>
              </a:spcBef>
              <a:buSzTx/>
              <a:buFontTx/>
              <a:buNone/>
              <a:defRPr sz="4800"/>
            </a:lvl2pPr>
            <a:lvl3pPr marL="0" indent="0" algn="l" defTabSz="1828800">
              <a:spcBef>
                <a:spcPts val="2000"/>
              </a:spcBef>
              <a:buSzTx/>
              <a:buFontTx/>
              <a:buNone/>
              <a:defRPr sz="4800"/>
            </a:lvl3pPr>
            <a:lvl4pPr marL="0" indent="0" algn="l" defTabSz="1828800">
              <a:spcBef>
                <a:spcPts val="2000"/>
              </a:spcBef>
              <a:buSzTx/>
              <a:buFontTx/>
              <a:buNone/>
              <a:defRPr sz="4800"/>
            </a:lvl4pPr>
            <a:lvl5pPr marL="0" indent="0" algn="l" defTabSz="1828800">
              <a:spcBef>
                <a:spcPts val="2000"/>
              </a:spcBef>
              <a:buSzTx/>
              <a:buFontTx/>
              <a:buNone/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Freeform: Shape 30"/>
          <p:cNvSpPr/>
          <p:nvPr/>
        </p:nvSpPr>
        <p:spPr>
          <a:xfrm rot="5400000">
            <a:off x="-974644" y="6151014"/>
            <a:ext cx="8539631" cy="65903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058" y="0"/>
                </a:lnTo>
                <a:lnTo>
                  <a:pt x="21600" y="1658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2600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E00023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9" name="Picture Placeholder 24"/>
          <p:cNvSpPr>
            <a:spLocks noGrp="1"/>
          </p:cNvSpPr>
          <p:nvPr>
            <p:ph type="pic" idx="13"/>
          </p:nvPr>
        </p:nvSpPr>
        <p:spPr>
          <a:xfrm>
            <a:off x="-3" y="-3"/>
            <a:ext cx="19924338" cy="94466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" name="Freeform: Shape 34"/>
          <p:cNvSpPr/>
          <p:nvPr/>
        </p:nvSpPr>
        <p:spPr>
          <a:xfrm flipH="1">
            <a:off x="2846952" y="10426506"/>
            <a:ext cx="8958713" cy="3289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64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970662" y="12437113"/>
            <a:ext cx="504540" cy="551173"/>
          </a:xfrm>
          <a:prstGeom prst="rect">
            <a:avLst/>
          </a:prstGeom>
        </p:spPr>
        <p:txBody>
          <a:bodyPr lIns="91436" tIns="91436" rIns="91436" bIns="91436"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36"/>
          <p:cNvSpPr/>
          <p:nvPr/>
        </p:nvSpPr>
        <p:spPr>
          <a:xfrm>
            <a:off x="8128000" y="6400800"/>
            <a:ext cx="16256000" cy="36576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13" name="Picture Placeholder 35"/>
          <p:cNvSpPr>
            <a:spLocks noGrp="1"/>
          </p:cNvSpPr>
          <p:nvPr>
            <p:ph type="pic" sz="half" idx="13"/>
          </p:nvPr>
        </p:nvSpPr>
        <p:spPr>
          <a:xfrm>
            <a:off x="-3" y="2743200"/>
            <a:ext cx="16258039" cy="7315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" name="Rectangle 8"/>
          <p:cNvSpPr/>
          <p:nvPr/>
        </p:nvSpPr>
        <p:spPr>
          <a:xfrm>
            <a:off x="16256000" y="2743200"/>
            <a:ext cx="8128000" cy="36576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15" name="Rectangle 11"/>
          <p:cNvSpPr/>
          <p:nvPr/>
        </p:nvSpPr>
        <p:spPr>
          <a:xfrm>
            <a:off x="8128000" y="10058400"/>
            <a:ext cx="8128000" cy="3657600"/>
          </a:xfrm>
          <a:prstGeom prst="rect">
            <a:avLst/>
          </a:prstGeom>
          <a:solidFill>
            <a:srgbClr val="E7E6E6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16" name="Rectangle 12"/>
          <p:cNvSpPr/>
          <p:nvPr/>
        </p:nvSpPr>
        <p:spPr>
          <a:xfrm>
            <a:off x="16256000" y="10058400"/>
            <a:ext cx="8128000" cy="3657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17" name="Title Text"/>
          <p:cNvSpPr txBox="1">
            <a:spLocks noGrp="1"/>
          </p:cNvSpPr>
          <p:nvPr>
            <p:ph type="title"/>
          </p:nvPr>
        </p:nvSpPr>
        <p:spPr>
          <a:xfrm>
            <a:off x="8128000" y="6450903"/>
            <a:ext cx="16256000" cy="2135293"/>
          </a:xfrm>
          <a:prstGeom prst="rect">
            <a:avLst/>
          </a:prstGeom>
        </p:spPr>
        <p:txBody>
          <a:bodyPr lIns="91436" tIns="91436" rIns="91436" bIns="91436" anchor="b"/>
          <a:lstStyle>
            <a:lvl1pPr>
              <a:defRPr b="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28000" y="8647207"/>
            <a:ext cx="16256000" cy="815785"/>
          </a:xfrm>
          <a:prstGeom prst="rect">
            <a:avLst/>
          </a:prstGeom>
        </p:spPr>
        <p:txBody>
          <a:bodyPr lIns="91436" tIns="91436" rIns="91436" bIns="91436"/>
          <a:lstStyle>
            <a:lvl1pPr marL="0" indent="0" algn="l" defTabSz="1828800">
              <a:spcBef>
                <a:spcPts val="2000"/>
              </a:spcBef>
              <a:buSzTx/>
              <a:buFontTx/>
              <a:buNone/>
              <a:defRPr sz="4800">
                <a:solidFill>
                  <a:srgbClr val="BBE7F5"/>
                </a:solidFill>
              </a:defRPr>
            </a:lvl1pPr>
            <a:lvl2pPr marL="0" indent="0" algn="l" defTabSz="1828800">
              <a:spcBef>
                <a:spcPts val="2000"/>
              </a:spcBef>
              <a:buSzTx/>
              <a:buFontTx/>
              <a:buNone/>
              <a:defRPr sz="4800">
                <a:solidFill>
                  <a:srgbClr val="BBE7F5"/>
                </a:solidFill>
              </a:defRPr>
            </a:lvl2pPr>
            <a:lvl3pPr marL="0" indent="0" algn="l" defTabSz="1828800">
              <a:spcBef>
                <a:spcPts val="2000"/>
              </a:spcBef>
              <a:buSzTx/>
              <a:buFontTx/>
              <a:buNone/>
              <a:defRPr sz="4800">
                <a:solidFill>
                  <a:srgbClr val="BBE7F5"/>
                </a:solidFill>
              </a:defRPr>
            </a:lvl3pPr>
            <a:lvl4pPr marL="0" indent="0" algn="l" defTabSz="1828800">
              <a:spcBef>
                <a:spcPts val="2000"/>
              </a:spcBef>
              <a:buSzTx/>
              <a:buFontTx/>
              <a:buNone/>
              <a:defRPr sz="4800">
                <a:solidFill>
                  <a:srgbClr val="BBE7F5"/>
                </a:solidFill>
              </a:defRPr>
            </a:lvl4pPr>
            <a:lvl5pPr marL="0" indent="0" algn="l" defTabSz="1828800">
              <a:spcBef>
                <a:spcPts val="2000"/>
              </a:spcBef>
              <a:buSzTx/>
              <a:buFontTx/>
              <a:buNone/>
              <a:defRPr sz="4800">
                <a:solidFill>
                  <a:srgbClr val="BBE7F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39730" y="12802237"/>
            <a:ext cx="504540" cy="551173"/>
          </a:xfrm>
          <a:prstGeom prst="rect">
            <a:avLst/>
          </a:prstGeom>
        </p:spPr>
        <p:txBody>
          <a:bodyPr lIns="91436" tIns="91436" rIns="91436" bIns="91436"/>
          <a:lstStyle>
            <a:lvl1pPr algn="ctr">
              <a:defRPr>
                <a:solidFill>
                  <a:srgbClr val="767171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882000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Text"/>
          <p:cNvSpPr txBox="1">
            <a:spLocks noGrp="1"/>
          </p:cNvSpPr>
          <p:nvPr>
            <p:ph type="title"/>
          </p:nvPr>
        </p:nvSpPr>
        <p:spPr>
          <a:xfrm>
            <a:off x="9515364" y="8149321"/>
            <a:ext cx="13928930" cy="2135294"/>
          </a:xfrm>
          <a:prstGeom prst="rect">
            <a:avLst/>
          </a:prstGeom>
        </p:spPr>
        <p:txBody>
          <a:bodyPr anchor="b"/>
          <a:lstStyle>
            <a:lvl1pPr>
              <a:defRPr sz="6400" cap="all">
                <a:solidFill>
                  <a:schemeClr val="accent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15364" y="10345625"/>
            <a:ext cx="13928930" cy="815785"/>
          </a:xfrm>
          <a:prstGeom prst="rect">
            <a:avLst/>
          </a:prstGeom>
        </p:spPr>
        <p:txBody>
          <a:bodyPr/>
          <a:lstStyle>
            <a:lvl1pPr marL="0" indent="0" algn="l" defTabSz="1828800">
              <a:spcBef>
                <a:spcPts val="2000"/>
              </a:spcBef>
              <a:buSzTx/>
              <a:buFontTx/>
              <a:buNone/>
              <a:defRPr sz="4800"/>
            </a:lvl1pPr>
            <a:lvl2pPr marL="0" indent="0" algn="l" defTabSz="1828800">
              <a:spcBef>
                <a:spcPts val="2000"/>
              </a:spcBef>
              <a:buSzTx/>
              <a:buFontTx/>
              <a:buNone/>
              <a:defRPr sz="4800"/>
            </a:lvl2pPr>
            <a:lvl3pPr marL="0" indent="0" algn="l" defTabSz="1828800">
              <a:spcBef>
                <a:spcPts val="2000"/>
              </a:spcBef>
              <a:buSzTx/>
              <a:buFontTx/>
              <a:buNone/>
              <a:defRPr sz="4800"/>
            </a:lvl3pPr>
            <a:lvl4pPr marL="0" indent="0" algn="l" defTabSz="1828800">
              <a:spcBef>
                <a:spcPts val="2000"/>
              </a:spcBef>
              <a:buSzTx/>
              <a:buFontTx/>
              <a:buNone/>
              <a:defRPr sz="4800"/>
            </a:lvl4pPr>
            <a:lvl5pPr marL="0" indent="0" algn="l" defTabSz="1828800">
              <a:spcBef>
                <a:spcPts val="2000"/>
              </a:spcBef>
              <a:buSzTx/>
              <a:buFontTx/>
              <a:buNone/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Freeform: Shape 30"/>
          <p:cNvSpPr/>
          <p:nvPr/>
        </p:nvSpPr>
        <p:spPr>
          <a:xfrm rot="5400000">
            <a:off x="-974644" y="6151014"/>
            <a:ext cx="8539631" cy="65903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058" y="0"/>
                </a:lnTo>
                <a:lnTo>
                  <a:pt x="21600" y="1658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2600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E00023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E00023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29" name="Picture Placeholder 24"/>
          <p:cNvSpPr>
            <a:spLocks noGrp="1"/>
          </p:cNvSpPr>
          <p:nvPr>
            <p:ph type="pic" idx="13"/>
          </p:nvPr>
        </p:nvSpPr>
        <p:spPr>
          <a:xfrm>
            <a:off x="-3" y="-3"/>
            <a:ext cx="19924338" cy="94466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" name="Freeform: Shape 34"/>
          <p:cNvSpPr/>
          <p:nvPr/>
        </p:nvSpPr>
        <p:spPr>
          <a:xfrm flipH="1">
            <a:off x="2846952" y="10426506"/>
            <a:ext cx="8958713" cy="3289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64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970662" y="12437113"/>
            <a:ext cx="504540" cy="551173"/>
          </a:xfrm>
          <a:prstGeom prst="rect">
            <a:avLst/>
          </a:prstGeom>
        </p:spPr>
        <p:txBody>
          <a:bodyPr lIns="91436" tIns="91436" rIns="91436" bIns="91436"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7812224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6575376" y="8149321"/>
            <a:ext cx="16868918" cy="2135294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chemeClr val="accent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575376" y="10345625"/>
            <a:ext cx="16868918" cy="960267"/>
          </a:xfrm>
          <a:prstGeom prst="rect">
            <a:avLst/>
          </a:prstGeom>
        </p:spPr>
        <p:txBody>
          <a:bodyPr/>
          <a:lstStyle>
            <a:lvl1pPr marL="0" indent="0" algn="l" defTabSz="1828800">
              <a:spcBef>
                <a:spcPts val="2000"/>
              </a:spcBef>
              <a:buSzTx/>
              <a:buFontTx/>
              <a:buNone/>
              <a:defRPr sz="5600"/>
            </a:lvl1pPr>
            <a:lvl2pPr marL="0" indent="0" algn="l" defTabSz="1828800">
              <a:spcBef>
                <a:spcPts val="2000"/>
              </a:spcBef>
              <a:buSzTx/>
              <a:buFontTx/>
              <a:buNone/>
              <a:defRPr sz="5600"/>
            </a:lvl2pPr>
            <a:lvl3pPr marL="0" indent="0" algn="l" defTabSz="1828800">
              <a:spcBef>
                <a:spcPts val="2000"/>
              </a:spcBef>
              <a:buSzTx/>
              <a:buFontTx/>
              <a:buNone/>
              <a:defRPr sz="5600"/>
            </a:lvl3pPr>
            <a:lvl4pPr marL="0" indent="0" algn="l" defTabSz="1828800">
              <a:spcBef>
                <a:spcPts val="2000"/>
              </a:spcBef>
              <a:buSzTx/>
              <a:buFontTx/>
              <a:buNone/>
              <a:defRPr sz="5600"/>
            </a:lvl4pPr>
            <a:lvl5pPr marL="0" indent="0" algn="l" defTabSz="1828800">
              <a:spcBef>
                <a:spcPts val="2000"/>
              </a:spcBef>
              <a:buSzTx/>
              <a:buFontTx/>
              <a:buNone/>
              <a:defRPr sz="5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Freeform: Shape 11"/>
          <p:cNvSpPr/>
          <p:nvPr/>
        </p:nvSpPr>
        <p:spPr>
          <a:xfrm rot="5400000">
            <a:off x="-534700" y="8829109"/>
            <a:ext cx="3349187" cy="22797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0636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2600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41" name="Picture Placeholder 9"/>
          <p:cNvSpPr>
            <a:spLocks noGrp="1"/>
          </p:cNvSpPr>
          <p:nvPr>
            <p:ph type="pic" idx="13"/>
          </p:nvPr>
        </p:nvSpPr>
        <p:spPr>
          <a:xfrm>
            <a:off x="1" y="-3"/>
            <a:ext cx="15613781" cy="94466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2" name="Freeform: Shape 13"/>
          <p:cNvSpPr/>
          <p:nvPr/>
        </p:nvSpPr>
        <p:spPr>
          <a:xfrm flipH="1">
            <a:off x="-1" y="10426506"/>
            <a:ext cx="7495111" cy="3289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06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4433"/>
                </a:lnTo>
                <a:close/>
              </a:path>
            </a:pathLst>
          </a:custGeom>
          <a:solidFill>
            <a:srgbClr val="E7E6E6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6769" y="12738739"/>
            <a:ext cx="607529" cy="678173"/>
          </a:xfrm>
          <a:prstGeom prst="rect">
            <a:avLst/>
          </a:prstGeom>
        </p:spPr>
        <p:txBody>
          <a:bodyPr lIns="91436" tIns="91436" rIns="91436" bIns="91436"/>
          <a:lstStyle>
            <a:lvl1pPr defTabSz="1828800">
              <a:defRPr sz="3200" b="1">
                <a:solidFill>
                  <a:srgbClr val="F5A482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7114191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36"/>
          <p:cNvSpPr/>
          <p:nvPr/>
        </p:nvSpPr>
        <p:spPr>
          <a:xfrm>
            <a:off x="8128000" y="6400800"/>
            <a:ext cx="16256000" cy="73152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51" name="Picture Placeholder 35"/>
          <p:cNvSpPr>
            <a:spLocks noGrp="1"/>
          </p:cNvSpPr>
          <p:nvPr>
            <p:ph type="pic" sz="half" idx="13"/>
          </p:nvPr>
        </p:nvSpPr>
        <p:spPr>
          <a:xfrm>
            <a:off x="-3" y="2743200"/>
            <a:ext cx="16258039" cy="7315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2" name="Rectangle 8"/>
          <p:cNvSpPr/>
          <p:nvPr/>
        </p:nvSpPr>
        <p:spPr>
          <a:xfrm>
            <a:off x="16256000" y="2743200"/>
            <a:ext cx="8128000" cy="36576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8128000" y="7951464"/>
            <a:ext cx="16256000" cy="2135293"/>
          </a:xfrm>
          <a:prstGeom prst="rect">
            <a:avLst/>
          </a:prstGeom>
        </p:spPr>
        <p:txBody>
          <a:bodyPr lIns="91436" tIns="91436" rIns="91436" bIns="91436" anchor="b"/>
          <a:lstStyle>
            <a:lvl1pPr algn="ctr">
              <a:defRPr cap="all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28000" y="10592096"/>
            <a:ext cx="16256000" cy="960267"/>
          </a:xfrm>
          <a:prstGeom prst="rect">
            <a:avLst/>
          </a:prstGeom>
        </p:spPr>
        <p:txBody>
          <a:bodyPr lIns="91436" tIns="91436" rIns="91436" bIns="91436"/>
          <a:lstStyle>
            <a:lvl1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BBE7F5"/>
                </a:solidFill>
              </a:defRPr>
            </a:lvl1pPr>
            <a:lvl2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BBE7F5"/>
                </a:solidFill>
              </a:defRPr>
            </a:lvl2pPr>
            <a:lvl3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BBE7F5"/>
                </a:solidFill>
              </a:defRPr>
            </a:lvl3pPr>
            <a:lvl4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BBE7F5"/>
                </a:solidFill>
              </a:defRPr>
            </a:lvl4pPr>
            <a:lvl5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BBE7F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16792624" y="3347458"/>
            <a:ext cx="7056789" cy="2447929"/>
          </a:xfrm>
          <a:prstGeom prst="rect">
            <a:avLst/>
          </a:prstGeom>
        </p:spPr>
        <p:txBody>
          <a:bodyPr lIns="91436" tIns="91436" rIns="91436" bIns="91436" anchor="ctr"/>
          <a:lstStyle/>
          <a:p>
            <a:endParaRPr/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39730" y="12802237"/>
            <a:ext cx="504540" cy="551173"/>
          </a:xfrm>
          <a:prstGeom prst="rect">
            <a:avLst/>
          </a:prstGeom>
        </p:spPr>
        <p:txBody>
          <a:bodyPr lIns="91436" tIns="91436" rIns="91436" bIns="91436"/>
          <a:lstStyle>
            <a:lvl1pPr algn="ctr">
              <a:defRPr>
                <a:solidFill>
                  <a:srgbClr val="0A7194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074842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ansitio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icture Placeholder 9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4064000" y="8794787"/>
            <a:ext cx="16256000" cy="2135294"/>
          </a:xfrm>
          <a:prstGeom prst="rect">
            <a:avLst/>
          </a:prstGeom>
        </p:spPr>
        <p:txBody>
          <a:bodyPr lIns="91436" tIns="91436" rIns="91436" bIns="91436" anchor="b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64000" y="11435422"/>
            <a:ext cx="16256000" cy="960267"/>
          </a:xfrm>
          <a:prstGeom prst="rect">
            <a:avLst/>
          </a:prstGeom>
        </p:spPr>
        <p:txBody>
          <a:bodyPr lIns="91436" tIns="91436" rIns="91436" bIns="91436"/>
          <a:lstStyle>
            <a:lvl1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BBE7F5"/>
                </a:solidFill>
              </a:defRPr>
            </a:lvl1pPr>
            <a:lvl2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BBE7F5"/>
                </a:solidFill>
              </a:defRPr>
            </a:lvl2pPr>
            <a:lvl3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BBE7F5"/>
                </a:solidFill>
              </a:defRPr>
            </a:lvl3pPr>
            <a:lvl4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BBE7F5"/>
                </a:solidFill>
              </a:defRPr>
            </a:lvl4pPr>
            <a:lvl5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BBE7F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8663606" y="6690142"/>
            <a:ext cx="7056789" cy="2447928"/>
          </a:xfrm>
          <a:prstGeom prst="rect">
            <a:avLst/>
          </a:prstGeom>
        </p:spPr>
        <p:txBody>
          <a:bodyPr lIns="91436" tIns="91436" rIns="91436" bIns="91436" anchor="ctr"/>
          <a:lstStyle/>
          <a:p>
            <a:endParaRPr/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0" y="12802237"/>
            <a:ext cx="504540" cy="551173"/>
          </a:xfrm>
          <a:prstGeom prst="rect">
            <a:avLst/>
          </a:prstGeom>
        </p:spPr>
        <p:txBody>
          <a:bodyPr lIns="91436" tIns="91436" rIns="91436" bIns="91436"/>
          <a:lstStyle>
            <a:lvl1pPr algn="l">
              <a:defRPr>
                <a:solidFill>
                  <a:srgbClr val="D0CECE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3867288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ansition Slide 4">
    <p:bg>
      <p:bgPr>
        <a:solidFill>
          <a:srgbClr val="3130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6575376" y="8149321"/>
            <a:ext cx="16868918" cy="2135294"/>
          </a:xfrm>
          <a:prstGeom prst="rect">
            <a:avLst/>
          </a:prstGeom>
        </p:spPr>
        <p:txBody>
          <a:bodyPr anchor="b"/>
          <a:lstStyle>
            <a:lvl1pPr>
              <a:defRPr sz="10800" cap="all">
                <a:solidFill>
                  <a:schemeClr val="accent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575376" y="10345625"/>
            <a:ext cx="16868918" cy="960267"/>
          </a:xfrm>
          <a:prstGeom prst="rect">
            <a:avLst/>
          </a:prstGeom>
        </p:spPr>
        <p:txBody>
          <a:bodyPr/>
          <a:lstStyle>
            <a:lvl1pPr marL="0" indent="0" algn="l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9D9B90"/>
                </a:solidFill>
              </a:defRPr>
            </a:lvl1pPr>
            <a:lvl2pPr marL="0" indent="0" algn="l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9D9B90"/>
                </a:solidFill>
              </a:defRPr>
            </a:lvl2pPr>
            <a:lvl3pPr marL="0" indent="0" algn="l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9D9B90"/>
                </a:solidFill>
              </a:defRPr>
            </a:lvl3pPr>
            <a:lvl4pPr marL="0" indent="0" algn="l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9D9B90"/>
                </a:solidFill>
              </a:defRPr>
            </a:lvl4pPr>
            <a:lvl5pPr marL="0" indent="0" algn="l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9D9B9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Freeform: Shape 11"/>
          <p:cNvSpPr/>
          <p:nvPr/>
        </p:nvSpPr>
        <p:spPr>
          <a:xfrm rot="5400000">
            <a:off x="-534700" y="8829109"/>
            <a:ext cx="3349187" cy="22797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0636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77" name="Picture Placeholder 9"/>
          <p:cNvSpPr>
            <a:spLocks noGrp="1"/>
          </p:cNvSpPr>
          <p:nvPr>
            <p:ph type="pic" idx="13"/>
          </p:nvPr>
        </p:nvSpPr>
        <p:spPr>
          <a:xfrm>
            <a:off x="1" y="-3"/>
            <a:ext cx="15613781" cy="94466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8" name="Freeform: Shape 13"/>
          <p:cNvSpPr/>
          <p:nvPr/>
        </p:nvSpPr>
        <p:spPr>
          <a:xfrm flipH="1">
            <a:off x="-1" y="10426506"/>
            <a:ext cx="7495111" cy="3289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06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4433"/>
                </a:lnTo>
                <a:close/>
              </a:path>
            </a:pathLst>
          </a:custGeom>
          <a:solidFill>
            <a:srgbClr val="E7E6E6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79" name="Freeform: Shape 18"/>
          <p:cNvSpPr/>
          <p:nvPr/>
        </p:nvSpPr>
        <p:spPr>
          <a:xfrm rot="10800000" flipH="1">
            <a:off x="14667720" y="-5"/>
            <a:ext cx="9716284" cy="5369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66" y="21600"/>
                </a:moveTo>
                <a:lnTo>
                  <a:pt x="21600" y="21600"/>
                </a:lnTo>
                <a:lnTo>
                  <a:pt x="21600" y="14433"/>
                </a:lnTo>
                <a:lnTo>
                  <a:pt x="10903" y="0"/>
                </a:lnTo>
                <a:lnTo>
                  <a:pt x="0" y="1427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8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16000643" y="470010"/>
            <a:ext cx="7056789" cy="3286885"/>
          </a:xfrm>
          <a:prstGeom prst="rect">
            <a:avLst/>
          </a:prstGeom>
        </p:spPr>
        <p:txBody>
          <a:bodyPr lIns="91436" tIns="91436" rIns="91436" bIns="91436" anchor="ctr"/>
          <a:lstStyle/>
          <a:p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6769" y="12738739"/>
            <a:ext cx="607529" cy="678173"/>
          </a:xfrm>
          <a:prstGeom prst="rect">
            <a:avLst/>
          </a:prstGeom>
        </p:spPr>
        <p:txBody>
          <a:bodyPr lIns="91436" tIns="91436" rIns="91436" bIns="91436"/>
          <a:lstStyle>
            <a:lvl1pPr defTabSz="1828800">
              <a:defRPr sz="3200" b="1">
                <a:solidFill>
                  <a:srgbClr val="F5A482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6608319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ansition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Freeform: Shape 36"/>
          <p:cNvSpPr/>
          <p:nvPr/>
        </p:nvSpPr>
        <p:spPr>
          <a:xfrm>
            <a:off x="0" y="11039854"/>
            <a:ext cx="24384000" cy="2676150"/>
          </a:xfrm>
          <a:prstGeom prst="rect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89" name="Picture Placeholder 11"/>
          <p:cNvSpPr>
            <a:spLocks noGrp="1"/>
          </p:cNvSpPr>
          <p:nvPr>
            <p:ph type="pic" idx="13"/>
          </p:nvPr>
        </p:nvSpPr>
        <p:spPr>
          <a:xfrm>
            <a:off x="-1674928" y="2743200"/>
            <a:ext cx="27733855" cy="832016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0" name="Title Text"/>
          <p:cNvSpPr txBox="1">
            <a:spLocks noGrp="1"/>
          </p:cNvSpPr>
          <p:nvPr>
            <p:ph type="title"/>
          </p:nvPr>
        </p:nvSpPr>
        <p:spPr>
          <a:xfrm>
            <a:off x="2326904" y="10415302"/>
            <a:ext cx="19730193" cy="2135293"/>
          </a:xfrm>
          <a:prstGeom prst="rect">
            <a:avLst/>
          </a:prstGeom>
        </p:spPr>
        <p:txBody>
          <a:bodyPr lIns="91436" tIns="91436" rIns="91436" bIns="91436"/>
          <a:lstStyle>
            <a:lvl1pPr algn="ctr">
              <a:defRPr sz="10800" cap="all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26904" y="12330607"/>
            <a:ext cx="19730193" cy="960267"/>
          </a:xfrm>
          <a:prstGeom prst="rect">
            <a:avLst/>
          </a:prstGeom>
        </p:spPr>
        <p:txBody>
          <a:bodyPr lIns="91436" tIns="91436" rIns="91436" bIns="91436"/>
          <a:lstStyle>
            <a:lvl1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BBE7F5"/>
                </a:solidFill>
              </a:defRPr>
            </a:lvl1pPr>
            <a:lvl2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BBE7F5"/>
                </a:solidFill>
              </a:defRPr>
            </a:lvl2pPr>
            <a:lvl3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BBE7F5"/>
                </a:solidFill>
              </a:defRPr>
            </a:lvl3pPr>
            <a:lvl4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BBE7F5"/>
                </a:solidFill>
              </a:defRPr>
            </a:lvl4pPr>
            <a:lvl5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BBE7F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970662" y="12437113"/>
            <a:ext cx="504540" cy="551173"/>
          </a:xfrm>
          <a:prstGeom prst="rect">
            <a:avLst/>
          </a:prstGeom>
        </p:spPr>
        <p:txBody>
          <a:bodyPr lIns="91436" tIns="91436" rIns="91436" bIns="91436"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6779670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ansition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Freeform: Shape 36"/>
          <p:cNvSpPr/>
          <p:nvPr/>
        </p:nvSpPr>
        <p:spPr>
          <a:xfrm>
            <a:off x="0" y="10058400"/>
            <a:ext cx="24384000" cy="365760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100" name="Picture Placeholder 11"/>
          <p:cNvSpPr>
            <a:spLocks noGrp="1"/>
          </p:cNvSpPr>
          <p:nvPr>
            <p:ph type="pic" idx="13"/>
          </p:nvPr>
        </p:nvSpPr>
        <p:spPr>
          <a:xfrm>
            <a:off x="-3" y="2743200"/>
            <a:ext cx="24384005" cy="73152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2326904" y="10415302"/>
            <a:ext cx="19730193" cy="2135293"/>
          </a:xfrm>
          <a:prstGeom prst="rect">
            <a:avLst/>
          </a:prstGeom>
        </p:spPr>
        <p:txBody>
          <a:bodyPr lIns="91436" tIns="91436" rIns="91436" bIns="91436"/>
          <a:lstStyle>
            <a:lvl1pPr algn="ctr">
              <a:defRPr sz="10800" cap="all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26904" y="12330607"/>
            <a:ext cx="19730193" cy="960267"/>
          </a:xfrm>
          <a:prstGeom prst="rect">
            <a:avLst/>
          </a:prstGeom>
        </p:spPr>
        <p:txBody>
          <a:bodyPr lIns="91436" tIns="91436" rIns="91436" bIns="91436"/>
          <a:lstStyle>
            <a:lvl1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BBE7F5"/>
                </a:solidFill>
              </a:defRPr>
            </a:lvl1pPr>
            <a:lvl2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BBE7F5"/>
                </a:solidFill>
              </a:defRPr>
            </a:lvl2pPr>
            <a:lvl3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BBE7F5"/>
                </a:solidFill>
              </a:defRPr>
            </a:lvl3pPr>
            <a:lvl4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BBE7F5"/>
                </a:solidFill>
              </a:defRPr>
            </a:lvl4pPr>
            <a:lvl5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BBE7F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970662" y="12437113"/>
            <a:ext cx="504540" cy="551173"/>
          </a:xfrm>
          <a:prstGeom prst="rect">
            <a:avLst/>
          </a:prstGeom>
        </p:spPr>
        <p:txBody>
          <a:bodyPr lIns="91436" tIns="91436" rIns="91436" bIns="91436"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7609123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ansition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reeform: Shape 36"/>
          <p:cNvSpPr/>
          <p:nvPr/>
        </p:nvSpPr>
        <p:spPr>
          <a:xfrm>
            <a:off x="0" y="10058400"/>
            <a:ext cx="24384000" cy="36576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111" name="Picture Placeholder 11"/>
          <p:cNvSpPr>
            <a:spLocks noGrp="1"/>
          </p:cNvSpPr>
          <p:nvPr>
            <p:ph type="pic" idx="13"/>
          </p:nvPr>
        </p:nvSpPr>
        <p:spPr>
          <a:xfrm>
            <a:off x="-3" y="2743200"/>
            <a:ext cx="24384005" cy="73152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Title Text"/>
          <p:cNvSpPr txBox="1">
            <a:spLocks noGrp="1"/>
          </p:cNvSpPr>
          <p:nvPr>
            <p:ph type="title"/>
          </p:nvPr>
        </p:nvSpPr>
        <p:spPr>
          <a:xfrm>
            <a:off x="2326904" y="10415302"/>
            <a:ext cx="19730193" cy="2135293"/>
          </a:xfrm>
          <a:prstGeom prst="rect">
            <a:avLst/>
          </a:prstGeom>
        </p:spPr>
        <p:txBody>
          <a:bodyPr lIns="91436" tIns="91436" rIns="91436" bIns="91436"/>
          <a:lstStyle>
            <a:lvl1pPr algn="ctr">
              <a:defRPr sz="10800" cap="all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26904" y="12330607"/>
            <a:ext cx="19730193" cy="960267"/>
          </a:xfrm>
          <a:prstGeom prst="rect">
            <a:avLst/>
          </a:prstGeom>
        </p:spPr>
        <p:txBody>
          <a:bodyPr lIns="91436" tIns="91436" rIns="91436" bIns="91436"/>
          <a:lstStyle>
            <a:lvl1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FFD7C0"/>
                </a:solidFill>
              </a:defRPr>
            </a:lvl1pPr>
            <a:lvl2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FFD7C0"/>
                </a:solidFill>
              </a:defRPr>
            </a:lvl2pPr>
            <a:lvl3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FFD7C0"/>
                </a:solidFill>
              </a:defRPr>
            </a:lvl3pPr>
            <a:lvl4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FFD7C0"/>
                </a:solidFill>
              </a:defRPr>
            </a:lvl4pPr>
            <a:lvl5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FFD7C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970662" y="12437113"/>
            <a:ext cx="504540" cy="551173"/>
          </a:xfrm>
          <a:prstGeom prst="rect">
            <a:avLst/>
          </a:prstGeom>
        </p:spPr>
        <p:txBody>
          <a:bodyPr lIns="91436" tIns="91436" rIns="91436" bIns="91436"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2265346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ansition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Freeform: Shape 36"/>
          <p:cNvSpPr/>
          <p:nvPr/>
        </p:nvSpPr>
        <p:spPr>
          <a:xfrm>
            <a:off x="0" y="10058400"/>
            <a:ext cx="24384000" cy="36576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122" name="Picture Placeholder 11"/>
          <p:cNvSpPr>
            <a:spLocks noGrp="1"/>
          </p:cNvSpPr>
          <p:nvPr>
            <p:ph type="pic" idx="13"/>
          </p:nvPr>
        </p:nvSpPr>
        <p:spPr>
          <a:xfrm>
            <a:off x="-3" y="2743200"/>
            <a:ext cx="24384005" cy="73152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2326904" y="10415302"/>
            <a:ext cx="19730193" cy="2135293"/>
          </a:xfrm>
          <a:prstGeom prst="rect">
            <a:avLst/>
          </a:prstGeom>
        </p:spPr>
        <p:txBody>
          <a:bodyPr lIns="91436" tIns="91436" rIns="91436" bIns="91436"/>
          <a:lstStyle>
            <a:lvl1pPr algn="ctr">
              <a:defRPr sz="10800" cap="all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26904" y="12330607"/>
            <a:ext cx="19730193" cy="960267"/>
          </a:xfrm>
          <a:prstGeom prst="rect">
            <a:avLst/>
          </a:prstGeom>
        </p:spPr>
        <p:txBody>
          <a:bodyPr lIns="91436" tIns="91436" rIns="91436" bIns="91436"/>
          <a:lstStyle>
            <a:lvl1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FFD7C0"/>
                </a:solidFill>
              </a:defRPr>
            </a:lvl1pPr>
            <a:lvl2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FFD7C0"/>
                </a:solidFill>
              </a:defRPr>
            </a:lvl2pPr>
            <a:lvl3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FFD7C0"/>
                </a:solidFill>
              </a:defRPr>
            </a:lvl3pPr>
            <a:lvl4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FFD7C0"/>
                </a:solidFill>
              </a:defRPr>
            </a:lvl4pPr>
            <a:lvl5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FFD7C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970662" y="12437113"/>
            <a:ext cx="504540" cy="551173"/>
          </a:xfrm>
          <a:prstGeom prst="rect">
            <a:avLst/>
          </a:prstGeom>
        </p:spPr>
        <p:txBody>
          <a:bodyPr lIns="91436" tIns="91436" rIns="91436" bIns="91436"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774757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6575376" y="8149321"/>
            <a:ext cx="16868918" cy="2135294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chemeClr val="accent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575376" y="10345625"/>
            <a:ext cx="16868918" cy="960267"/>
          </a:xfrm>
          <a:prstGeom prst="rect">
            <a:avLst/>
          </a:prstGeom>
        </p:spPr>
        <p:txBody>
          <a:bodyPr/>
          <a:lstStyle>
            <a:lvl1pPr marL="0" indent="0" algn="l" defTabSz="1828800">
              <a:spcBef>
                <a:spcPts val="2000"/>
              </a:spcBef>
              <a:buSzTx/>
              <a:buFontTx/>
              <a:buNone/>
              <a:defRPr sz="5600"/>
            </a:lvl1pPr>
            <a:lvl2pPr marL="0" indent="0" algn="l" defTabSz="1828800">
              <a:spcBef>
                <a:spcPts val="2000"/>
              </a:spcBef>
              <a:buSzTx/>
              <a:buFontTx/>
              <a:buNone/>
              <a:defRPr sz="5600"/>
            </a:lvl2pPr>
            <a:lvl3pPr marL="0" indent="0" algn="l" defTabSz="1828800">
              <a:spcBef>
                <a:spcPts val="2000"/>
              </a:spcBef>
              <a:buSzTx/>
              <a:buFontTx/>
              <a:buNone/>
              <a:defRPr sz="5600"/>
            </a:lvl3pPr>
            <a:lvl4pPr marL="0" indent="0" algn="l" defTabSz="1828800">
              <a:spcBef>
                <a:spcPts val="2000"/>
              </a:spcBef>
              <a:buSzTx/>
              <a:buFontTx/>
              <a:buNone/>
              <a:defRPr sz="5600"/>
            </a:lvl4pPr>
            <a:lvl5pPr marL="0" indent="0" algn="l" defTabSz="1828800">
              <a:spcBef>
                <a:spcPts val="2000"/>
              </a:spcBef>
              <a:buSzTx/>
              <a:buFontTx/>
              <a:buNone/>
              <a:defRPr sz="5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Freeform: Shape 11"/>
          <p:cNvSpPr/>
          <p:nvPr/>
        </p:nvSpPr>
        <p:spPr>
          <a:xfrm rot="5400000">
            <a:off x="-534700" y="8829109"/>
            <a:ext cx="3349187" cy="22797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0636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2600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1" name="Picture Placeholder 9"/>
          <p:cNvSpPr>
            <a:spLocks noGrp="1"/>
          </p:cNvSpPr>
          <p:nvPr>
            <p:ph type="pic" idx="13"/>
          </p:nvPr>
        </p:nvSpPr>
        <p:spPr>
          <a:xfrm>
            <a:off x="1" y="-3"/>
            <a:ext cx="15613781" cy="94466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2" name="Freeform: Shape 13"/>
          <p:cNvSpPr/>
          <p:nvPr/>
        </p:nvSpPr>
        <p:spPr>
          <a:xfrm flipH="1">
            <a:off x="-1" y="10426506"/>
            <a:ext cx="7495111" cy="3289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06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4433"/>
                </a:lnTo>
                <a:close/>
              </a:path>
            </a:pathLst>
          </a:custGeom>
          <a:solidFill>
            <a:srgbClr val="E7E6E6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6769" y="12738739"/>
            <a:ext cx="607529" cy="678173"/>
          </a:xfrm>
          <a:prstGeom prst="rect">
            <a:avLst/>
          </a:prstGeom>
        </p:spPr>
        <p:txBody>
          <a:bodyPr lIns="91436" tIns="91436" rIns="91436" bIns="91436"/>
          <a:lstStyle>
            <a:lvl1pPr defTabSz="1828800">
              <a:defRPr sz="3200" b="1">
                <a:solidFill>
                  <a:srgbClr val="F5A482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ansition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Freeform: Shape 36"/>
          <p:cNvSpPr/>
          <p:nvPr/>
        </p:nvSpPr>
        <p:spPr>
          <a:xfrm>
            <a:off x="0" y="10058400"/>
            <a:ext cx="24384000" cy="36576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133" name="Picture Placeholder 11"/>
          <p:cNvSpPr>
            <a:spLocks noGrp="1"/>
          </p:cNvSpPr>
          <p:nvPr>
            <p:ph type="pic" idx="13"/>
          </p:nvPr>
        </p:nvSpPr>
        <p:spPr>
          <a:xfrm>
            <a:off x="-3" y="2743200"/>
            <a:ext cx="24384005" cy="73152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" name="Title Text"/>
          <p:cNvSpPr txBox="1">
            <a:spLocks noGrp="1"/>
          </p:cNvSpPr>
          <p:nvPr>
            <p:ph type="title"/>
          </p:nvPr>
        </p:nvSpPr>
        <p:spPr>
          <a:xfrm>
            <a:off x="2326904" y="10415302"/>
            <a:ext cx="19730193" cy="2135293"/>
          </a:xfrm>
          <a:prstGeom prst="rect">
            <a:avLst/>
          </a:prstGeom>
        </p:spPr>
        <p:txBody>
          <a:bodyPr lIns="91436" tIns="91436" rIns="91436" bIns="91436"/>
          <a:lstStyle>
            <a:lvl1pPr algn="ctr">
              <a:defRPr sz="10800" cap="all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26904" y="12330607"/>
            <a:ext cx="19730193" cy="960267"/>
          </a:xfrm>
          <a:prstGeom prst="rect">
            <a:avLst/>
          </a:prstGeom>
        </p:spPr>
        <p:txBody>
          <a:bodyPr lIns="91436" tIns="91436" rIns="91436" bIns="91436"/>
          <a:lstStyle>
            <a:lvl1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C4BAB5"/>
                </a:solidFill>
              </a:defRPr>
            </a:lvl1pPr>
            <a:lvl2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C4BAB5"/>
                </a:solidFill>
              </a:defRPr>
            </a:lvl2pPr>
            <a:lvl3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C4BAB5"/>
                </a:solidFill>
              </a:defRPr>
            </a:lvl3pPr>
            <a:lvl4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C4BAB5"/>
                </a:solidFill>
              </a:defRPr>
            </a:lvl4pPr>
            <a:lvl5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C4BAB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970662" y="12437113"/>
            <a:ext cx="504540" cy="551173"/>
          </a:xfrm>
          <a:prstGeom prst="rect">
            <a:avLst/>
          </a:prstGeom>
        </p:spPr>
        <p:txBody>
          <a:bodyPr lIns="91436" tIns="91436" rIns="91436" bIns="91436"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9008356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ansition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Freeform: Shape 36"/>
          <p:cNvSpPr/>
          <p:nvPr/>
        </p:nvSpPr>
        <p:spPr>
          <a:xfrm>
            <a:off x="0" y="10058400"/>
            <a:ext cx="24384000" cy="3657600"/>
          </a:xfrm>
          <a:prstGeom prst="rect">
            <a:avLst/>
          </a:prstGeom>
          <a:solidFill>
            <a:srgbClr val="31302B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144" name="Picture Placeholder 11"/>
          <p:cNvSpPr>
            <a:spLocks noGrp="1"/>
          </p:cNvSpPr>
          <p:nvPr>
            <p:ph type="pic" idx="13"/>
          </p:nvPr>
        </p:nvSpPr>
        <p:spPr>
          <a:xfrm>
            <a:off x="-3" y="2743200"/>
            <a:ext cx="24384005" cy="73152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Title Text"/>
          <p:cNvSpPr txBox="1">
            <a:spLocks noGrp="1"/>
          </p:cNvSpPr>
          <p:nvPr>
            <p:ph type="title"/>
          </p:nvPr>
        </p:nvSpPr>
        <p:spPr>
          <a:xfrm>
            <a:off x="2326904" y="10415302"/>
            <a:ext cx="19730193" cy="2135293"/>
          </a:xfrm>
          <a:prstGeom prst="rect">
            <a:avLst/>
          </a:prstGeom>
        </p:spPr>
        <p:txBody>
          <a:bodyPr lIns="91436" tIns="91436" rIns="91436" bIns="91436"/>
          <a:lstStyle>
            <a:lvl1pPr algn="ctr">
              <a:defRPr sz="10800" cap="all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26904" y="12330607"/>
            <a:ext cx="19730193" cy="960267"/>
          </a:xfrm>
          <a:prstGeom prst="rect">
            <a:avLst/>
          </a:prstGeom>
        </p:spPr>
        <p:txBody>
          <a:bodyPr lIns="91436" tIns="91436" rIns="91436" bIns="91436"/>
          <a:lstStyle>
            <a:lvl1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C4BAB5"/>
                </a:solidFill>
              </a:defRPr>
            </a:lvl1pPr>
            <a:lvl2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C4BAB5"/>
                </a:solidFill>
              </a:defRPr>
            </a:lvl2pPr>
            <a:lvl3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C4BAB5"/>
                </a:solidFill>
              </a:defRPr>
            </a:lvl3pPr>
            <a:lvl4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C4BAB5"/>
                </a:solidFill>
              </a:defRPr>
            </a:lvl4pPr>
            <a:lvl5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C4BAB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970662" y="12437113"/>
            <a:ext cx="504540" cy="551173"/>
          </a:xfrm>
          <a:prstGeom prst="rect">
            <a:avLst/>
          </a:prstGeom>
        </p:spPr>
        <p:txBody>
          <a:bodyPr lIns="91436" tIns="91436" rIns="91436" bIns="91436"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143031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ansition Slide 11">
    <p:bg>
      <p:bgPr>
        <a:solidFill>
          <a:srgbClr val="3130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 Text"/>
          <p:cNvSpPr txBox="1">
            <a:spLocks noGrp="1"/>
          </p:cNvSpPr>
          <p:nvPr>
            <p:ph type="title"/>
          </p:nvPr>
        </p:nvSpPr>
        <p:spPr>
          <a:xfrm>
            <a:off x="6575376" y="8149321"/>
            <a:ext cx="16868918" cy="2135294"/>
          </a:xfrm>
          <a:prstGeom prst="rect">
            <a:avLst/>
          </a:prstGeom>
        </p:spPr>
        <p:txBody>
          <a:bodyPr anchor="b"/>
          <a:lstStyle>
            <a:lvl1pPr>
              <a:defRPr sz="10800" cap="all">
                <a:solidFill>
                  <a:srgbClr val="FF26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575376" y="10345625"/>
            <a:ext cx="16868918" cy="960267"/>
          </a:xfrm>
          <a:prstGeom prst="rect">
            <a:avLst/>
          </a:prstGeom>
        </p:spPr>
        <p:txBody>
          <a:bodyPr/>
          <a:lstStyle>
            <a:lvl1pPr marL="0" indent="0" algn="l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9D9B90"/>
                </a:solidFill>
              </a:defRPr>
            </a:lvl1pPr>
            <a:lvl2pPr marL="0" indent="0" algn="l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9D9B90"/>
                </a:solidFill>
              </a:defRPr>
            </a:lvl2pPr>
            <a:lvl3pPr marL="0" indent="0" algn="l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9D9B90"/>
                </a:solidFill>
              </a:defRPr>
            </a:lvl3pPr>
            <a:lvl4pPr marL="0" indent="0" algn="l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9D9B90"/>
                </a:solidFill>
              </a:defRPr>
            </a:lvl4pPr>
            <a:lvl5pPr marL="0" indent="0" algn="l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9D9B9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" name="Freeform: Shape 11"/>
          <p:cNvSpPr/>
          <p:nvPr/>
        </p:nvSpPr>
        <p:spPr>
          <a:xfrm rot="5400000">
            <a:off x="-534700" y="9293718"/>
            <a:ext cx="3349187" cy="22797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0636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2600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157" name="Picture Placeholder 9"/>
          <p:cNvSpPr>
            <a:spLocks noGrp="1"/>
          </p:cNvSpPr>
          <p:nvPr>
            <p:ph type="pic" idx="13"/>
          </p:nvPr>
        </p:nvSpPr>
        <p:spPr>
          <a:xfrm>
            <a:off x="1" y="-3"/>
            <a:ext cx="15613781" cy="94466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8" name="Freeform: Shape 13"/>
          <p:cNvSpPr/>
          <p:nvPr/>
        </p:nvSpPr>
        <p:spPr>
          <a:xfrm flipH="1">
            <a:off x="-432569" y="10650800"/>
            <a:ext cx="7495111" cy="3289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06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4433"/>
                </a:lnTo>
                <a:close/>
              </a:path>
            </a:pathLst>
          </a:custGeom>
          <a:solidFill>
            <a:srgbClr val="E7E6E6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1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6769" y="12738739"/>
            <a:ext cx="607529" cy="678173"/>
          </a:xfrm>
          <a:prstGeom prst="rect">
            <a:avLst/>
          </a:prstGeom>
        </p:spPr>
        <p:txBody>
          <a:bodyPr lIns="91436" tIns="91436" rIns="91436" bIns="91436"/>
          <a:lstStyle>
            <a:lvl1pPr defTabSz="1828800">
              <a:defRPr sz="3200" b="1">
                <a:solidFill>
                  <a:srgbClr val="F5A482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8296029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EE672F"/>
                </a:solidFill>
              </a:rPr>
              <a:pPr/>
              <a:t>‹#›</a:t>
            </a:fld>
            <a:endParaRPr>
              <a:solidFill>
                <a:srgbClr val="EE6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710224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traight Connector 14"/>
          <p:cNvSpPr/>
          <p:nvPr/>
        </p:nvSpPr>
        <p:spPr>
          <a:xfrm>
            <a:off x="1676400" y="12537085"/>
            <a:ext cx="21031203" cy="2"/>
          </a:xfrm>
          <a:prstGeom prst="line">
            <a:avLst/>
          </a:prstGeom>
          <a:ln w="12700">
            <a:solidFill>
              <a:srgbClr val="CECDC7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7" name="Straight Connector 12"/>
          <p:cNvSpPr/>
          <p:nvPr/>
        </p:nvSpPr>
        <p:spPr>
          <a:xfrm>
            <a:off x="20749530" y="12712696"/>
            <a:ext cx="5" cy="730257"/>
          </a:xfrm>
          <a:prstGeom prst="line">
            <a:avLst/>
          </a:prstGeom>
          <a:ln w="12700">
            <a:solidFill>
              <a:srgbClr val="F8C2AC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EE672F"/>
                </a:solidFill>
              </a:rPr>
              <a:pPr/>
              <a:t>‹#›</a:t>
            </a:fld>
            <a:endParaRPr>
              <a:solidFill>
                <a:srgbClr val="EE6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640732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76400" y="11178478"/>
            <a:ext cx="21031200" cy="1252741"/>
          </a:xfrm>
          <a:prstGeom prst="rect">
            <a:avLst/>
          </a:prstGeom>
        </p:spPr>
        <p:txBody>
          <a:bodyPr lIns="91436" tIns="91436" rIns="91436" bIns="91436" anchor="b"/>
          <a:lstStyle>
            <a:lvl1pPr marL="457200" indent="-457200" algn="l" defTabSz="1828800">
              <a:spcBef>
                <a:spcPts val="2400"/>
              </a:spcBef>
              <a:defRPr sz="5600">
                <a:solidFill>
                  <a:schemeClr val="accent1"/>
                </a:solidFill>
              </a:defRPr>
            </a:lvl1pPr>
            <a:lvl2pPr marL="990600" indent="-533400" algn="l" defTabSz="1828800">
              <a:spcBef>
                <a:spcPts val="2400"/>
              </a:spcBef>
              <a:defRPr sz="5600">
                <a:solidFill>
                  <a:schemeClr val="accent1"/>
                </a:solidFill>
              </a:defRPr>
            </a:lvl2pPr>
            <a:lvl3pPr marL="1554477" indent="-640077" algn="l" defTabSz="1828800">
              <a:spcBef>
                <a:spcPts val="2400"/>
              </a:spcBef>
              <a:defRPr sz="5600">
                <a:solidFill>
                  <a:schemeClr val="accent1"/>
                </a:solidFill>
              </a:defRPr>
            </a:lvl3pPr>
            <a:lvl4pPr marL="2082800" indent="-711200" algn="l" defTabSz="1828800">
              <a:spcBef>
                <a:spcPts val="2400"/>
              </a:spcBef>
              <a:defRPr sz="5600">
                <a:solidFill>
                  <a:schemeClr val="accent1"/>
                </a:solidFill>
              </a:defRPr>
            </a:lvl4pPr>
            <a:lvl5pPr marL="2540000" indent="-711200" algn="l" defTabSz="1828800">
              <a:spcBef>
                <a:spcPts val="2400"/>
              </a:spcBef>
              <a:defRPr sz="5600">
                <a:solidFill>
                  <a:schemeClr val="accent1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7" name="Line"/>
          <p:cNvSpPr/>
          <p:nvPr/>
        </p:nvSpPr>
        <p:spPr>
          <a:xfrm>
            <a:off x="-8467" y="13605932"/>
            <a:ext cx="24400935" cy="2"/>
          </a:xfrm>
          <a:prstGeom prst="line">
            <a:avLst/>
          </a:prstGeom>
          <a:ln w="241300">
            <a:solidFill>
              <a:srgbClr val="E00023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EE672F"/>
                </a:solidFill>
              </a:rPr>
              <a:pPr/>
              <a:t>‹#›</a:t>
            </a:fld>
            <a:endParaRPr>
              <a:solidFill>
                <a:srgbClr val="EE6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56102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- Dark">
    <p:bg>
      <p:bgPr>
        <a:solidFill>
          <a:srgbClr val="3130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traight Connector 14"/>
          <p:cNvSpPr/>
          <p:nvPr/>
        </p:nvSpPr>
        <p:spPr>
          <a:xfrm>
            <a:off x="1676400" y="12537085"/>
            <a:ext cx="21031203" cy="2"/>
          </a:xfrm>
          <a:prstGeom prst="line">
            <a:avLst/>
          </a:prstGeom>
          <a:ln w="12700">
            <a:solidFill>
              <a:srgbClr val="47463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0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07" name="Body Level One…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>
            <a:lvl1pPr marL="457200" indent="-457200" algn="l" defTabSz="1828800">
              <a:spcBef>
                <a:spcPts val="2400"/>
              </a:spcBef>
              <a:defRPr sz="8000">
                <a:solidFill>
                  <a:srgbClr val="FFFFFF"/>
                </a:solidFill>
              </a:defRPr>
            </a:lvl1pPr>
            <a:lvl2pPr marL="965200" indent="-508000" algn="l" defTabSz="1828800">
              <a:spcBef>
                <a:spcPts val="2400"/>
              </a:spcBef>
              <a:defRPr sz="8000">
                <a:solidFill>
                  <a:srgbClr val="FFFFFF"/>
                </a:solidFill>
              </a:defRPr>
            </a:lvl2pPr>
            <a:lvl3pPr marL="1485900" indent="-571500" algn="l" defTabSz="1828800">
              <a:spcBef>
                <a:spcPts val="2400"/>
              </a:spcBef>
              <a:defRPr sz="8000">
                <a:solidFill>
                  <a:srgbClr val="FFFFFF"/>
                </a:solidFill>
              </a:defRPr>
            </a:lvl3pPr>
            <a:lvl4pPr marL="2024739" indent="-653142" algn="l" defTabSz="1828800">
              <a:spcBef>
                <a:spcPts val="2400"/>
              </a:spcBef>
              <a:defRPr sz="8000">
                <a:solidFill>
                  <a:srgbClr val="FFFFFF"/>
                </a:solidFill>
              </a:defRPr>
            </a:lvl4pPr>
            <a:lvl5pPr marL="2481939" indent="-653139" algn="l" defTabSz="1828800">
              <a:spcBef>
                <a:spcPts val="2400"/>
              </a:spcBef>
              <a:defRPr sz="80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8" name="Straight Connector 12"/>
          <p:cNvSpPr/>
          <p:nvPr/>
        </p:nvSpPr>
        <p:spPr>
          <a:xfrm>
            <a:off x="20749530" y="12712696"/>
            <a:ext cx="5" cy="730257"/>
          </a:xfrm>
          <a:prstGeom prst="line">
            <a:avLst/>
          </a:prstGeom>
          <a:ln w="12700">
            <a:solidFill>
              <a:srgbClr val="47463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9675C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3722173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Dark">
    <p:bg>
      <p:bgPr>
        <a:solidFill>
          <a:srgbClr val="3130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traight Connector 14"/>
          <p:cNvSpPr/>
          <p:nvPr/>
        </p:nvSpPr>
        <p:spPr>
          <a:xfrm>
            <a:off x="1676400" y="12537085"/>
            <a:ext cx="21031203" cy="2"/>
          </a:xfrm>
          <a:prstGeom prst="line">
            <a:avLst/>
          </a:prstGeom>
          <a:ln w="12700">
            <a:solidFill>
              <a:srgbClr val="47463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18" name="Straight Connector 12"/>
          <p:cNvSpPr/>
          <p:nvPr/>
        </p:nvSpPr>
        <p:spPr>
          <a:xfrm>
            <a:off x="20749530" y="12712696"/>
            <a:ext cx="5" cy="730257"/>
          </a:xfrm>
          <a:prstGeom prst="line">
            <a:avLst/>
          </a:prstGeom>
          <a:ln w="12700">
            <a:solidFill>
              <a:srgbClr val="47463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9675C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8338722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- Dark">
    <p:bg>
      <p:bgPr>
        <a:solidFill>
          <a:srgbClr val="3130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Freeform: Shape 8"/>
          <p:cNvSpPr/>
          <p:nvPr/>
        </p:nvSpPr>
        <p:spPr>
          <a:xfrm>
            <a:off x="-5" y="1"/>
            <a:ext cx="19924335" cy="9446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7867" y="21600"/>
                </a:lnTo>
                <a:lnTo>
                  <a:pt x="0" y="9598"/>
                </a:lnTo>
                <a:close/>
              </a:path>
            </a:pathLst>
          </a:custGeom>
          <a:solidFill>
            <a:srgbClr val="F2F2F2">
              <a:alpha val="3000"/>
            </a:srgbClr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227" name="Freeform: Shape 9"/>
          <p:cNvSpPr/>
          <p:nvPr/>
        </p:nvSpPr>
        <p:spPr>
          <a:xfrm rot="5400000">
            <a:off x="-974644" y="6151014"/>
            <a:ext cx="8539631" cy="65903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058" y="0"/>
                </a:lnTo>
                <a:lnTo>
                  <a:pt x="21600" y="1658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2F2F2">
              <a:alpha val="3000"/>
            </a:srgbClr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228" name="Freeform: Shape 10"/>
          <p:cNvSpPr/>
          <p:nvPr/>
        </p:nvSpPr>
        <p:spPr>
          <a:xfrm flipH="1">
            <a:off x="2846952" y="10426506"/>
            <a:ext cx="8958713" cy="3289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64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2F2F2">
              <a:alpha val="3000"/>
            </a:srgbClr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229" name="Body Level One…"/>
          <p:cNvSpPr txBox="1">
            <a:spLocks noGrp="1"/>
          </p:cNvSpPr>
          <p:nvPr>
            <p:ph type="body" idx="1"/>
          </p:nvPr>
        </p:nvSpPr>
        <p:spPr>
          <a:xfrm>
            <a:off x="1676400" y="4072971"/>
            <a:ext cx="21031200" cy="6759104"/>
          </a:xfrm>
          <a:prstGeom prst="rect">
            <a:avLst/>
          </a:prstGeom>
        </p:spPr>
        <p:txBody>
          <a:bodyPr anchor="ctr"/>
          <a:lstStyle>
            <a:lvl1pPr marL="0" indent="0" algn="r" defTabSz="1828800">
              <a:spcBef>
                <a:spcPts val="2400"/>
              </a:spcBef>
              <a:buSzTx/>
              <a:buFontTx/>
              <a:buNone/>
              <a:defRPr sz="14400">
                <a:solidFill>
                  <a:srgbClr val="FFFFFF"/>
                </a:solidFill>
              </a:defRPr>
            </a:lvl1pPr>
            <a:lvl2pPr marL="0" indent="0" algn="r" defTabSz="1828800">
              <a:spcBef>
                <a:spcPts val="2400"/>
              </a:spcBef>
              <a:buSzTx/>
              <a:buFontTx/>
              <a:buNone/>
              <a:defRPr sz="14400">
                <a:solidFill>
                  <a:srgbClr val="FFFFFF"/>
                </a:solidFill>
              </a:defRPr>
            </a:lvl2pPr>
            <a:lvl3pPr marL="0" indent="0" algn="r" defTabSz="1828800">
              <a:spcBef>
                <a:spcPts val="2400"/>
              </a:spcBef>
              <a:buSzTx/>
              <a:buFontTx/>
              <a:buNone/>
              <a:defRPr sz="14400">
                <a:solidFill>
                  <a:srgbClr val="FFFFFF"/>
                </a:solidFill>
              </a:defRPr>
            </a:lvl3pPr>
            <a:lvl4pPr marL="0" indent="0" algn="r" defTabSz="1828800">
              <a:spcBef>
                <a:spcPts val="2400"/>
              </a:spcBef>
              <a:buSzTx/>
              <a:buFontTx/>
              <a:buNone/>
              <a:defRPr sz="14400">
                <a:solidFill>
                  <a:srgbClr val="FFFFFF"/>
                </a:solidFill>
              </a:defRPr>
            </a:lvl4pPr>
            <a:lvl5pPr marL="0" indent="0" algn="r" defTabSz="1828800">
              <a:spcBef>
                <a:spcPts val="2400"/>
              </a:spcBef>
              <a:buSzTx/>
              <a:buFontTx/>
              <a:buNone/>
              <a:defRPr sz="14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676399" y="10832072"/>
            <a:ext cx="21031202" cy="1009698"/>
          </a:xfrm>
          <a:prstGeom prst="rect">
            <a:avLst/>
          </a:prstGeom>
        </p:spPr>
        <p:txBody>
          <a:bodyPr lIns="91436" tIns="91436" rIns="91436" bIns="91436" anchor="b"/>
          <a:lstStyle/>
          <a:p>
            <a:endParaRPr/>
          </a:p>
        </p:txBody>
      </p:sp>
      <p:sp>
        <p:nvSpPr>
          <p:cNvPr id="231" name="Freeform: Shape 13"/>
          <p:cNvSpPr/>
          <p:nvPr/>
        </p:nvSpPr>
        <p:spPr>
          <a:xfrm>
            <a:off x="17641194" y="1097356"/>
            <a:ext cx="5066409" cy="3490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0"/>
                </a:moveTo>
                <a:lnTo>
                  <a:pt x="20116" y="2721"/>
                </a:lnTo>
                <a:cubicBezTo>
                  <a:pt x="18345" y="5291"/>
                  <a:pt x="17382" y="7635"/>
                  <a:pt x="17225" y="9751"/>
                </a:cubicBezTo>
                <a:lnTo>
                  <a:pt x="21600" y="9751"/>
                </a:lnTo>
                <a:lnTo>
                  <a:pt x="21600" y="21600"/>
                </a:lnTo>
                <a:lnTo>
                  <a:pt x="11444" y="21600"/>
                </a:lnTo>
                <a:lnTo>
                  <a:pt x="11444" y="13493"/>
                </a:lnTo>
                <a:cubicBezTo>
                  <a:pt x="11444" y="8580"/>
                  <a:pt x="13580" y="4082"/>
                  <a:pt x="17850" y="0"/>
                </a:cubicBezTo>
                <a:close/>
                <a:moveTo>
                  <a:pt x="6377" y="0"/>
                </a:moveTo>
                <a:lnTo>
                  <a:pt x="8632" y="2721"/>
                </a:lnTo>
                <a:cubicBezTo>
                  <a:pt x="6885" y="5291"/>
                  <a:pt x="5935" y="7635"/>
                  <a:pt x="5781" y="9751"/>
                </a:cubicBezTo>
                <a:lnTo>
                  <a:pt x="10156" y="9751"/>
                </a:lnTo>
                <a:lnTo>
                  <a:pt x="10156" y="21600"/>
                </a:lnTo>
                <a:lnTo>
                  <a:pt x="0" y="21600"/>
                </a:lnTo>
                <a:lnTo>
                  <a:pt x="0" y="13493"/>
                </a:lnTo>
                <a:cubicBezTo>
                  <a:pt x="0" y="8580"/>
                  <a:pt x="2126" y="4082"/>
                  <a:pt x="637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232" name="Straight Connector 11"/>
          <p:cNvSpPr/>
          <p:nvPr/>
        </p:nvSpPr>
        <p:spPr>
          <a:xfrm>
            <a:off x="1676400" y="12537085"/>
            <a:ext cx="21031203" cy="2"/>
          </a:xfrm>
          <a:prstGeom prst="line">
            <a:avLst/>
          </a:prstGeom>
          <a:ln w="12700">
            <a:solidFill>
              <a:srgbClr val="47463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3" name="Straight Connector 16"/>
          <p:cNvSpPr/>
          <p:nvPr/>
        </p:nvSpPr>
        <p:spPr>
          <a:xfrm>
            <a:off x="20749530" y="12712696"/>
            <a:ext cx="5" cy="730257"/>
          </a:xfrm>
          <a:prstGeom prst="line">
            <a:avLst/>
          </a:prstGeom>
          <a:ln w="12700">
            <a:solidFill>
              <a:srgbClr val="47463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9675C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0842699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g - Dark">
    <p:bg>
      <p:bgPr>
        <a:solidFill>
          <a:srgbClr val="3130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Freeform: Shape 11"/>
          <p:cNvSpPr/>
          <p:nvPr/>
        </p:nvSpPr>
        <p:spPr>
          <a:xfrm>
            <a:off x="-5" y="1"/>
            <a:ext cx="19924335" cy="9446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7867" y="21600"/>
                </a:lnTo>
                <a:lnTo>
                  <a:pt x="0" y="9598"/>
                </a:lnTo>
                <a:close/>
              </a:path>
            </a:pathLst>
          </a:custGeom>
          <a:solidFill>
            <a:srgbClr val="F2F2F2">
              <a:alpha val="3000"/>
            </a:srgbClr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242" name="Freeform: Shape 12"/>
          <p:cNvSpPr/>
          <p:nvPr/>
        </p:nvSpPr>
        <p:spPr>
          <a:xfrm rot="5400000">
            <a:off x="-974644" y="6151014"/>
            <a:ext cx="8539631" cy="65903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058" y="0"/>
                </a:lnTo>
                <a:lnTo>
                  <a:pt x="21600" y="1658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2F2F2">
              <a:alpha val="3000"/>
            </a:srgbClr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243" name="Freeform: Shape 14"/>
          <p:cNvSpPr/>
          <p:nvPr/>
        </p:nvSpPr>
        <p:spPr>
          <a:xfrm flipH="1">
            <a:off x="2846952" y="10426506"/>
            <a:ext cx="8958713" cy="3289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64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2F2F2">
              <a:alpha val="3000"/>
            </a:srgbClr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244" name="Title Text"/>
          <p:cNvSpPr txBox="1">
            <a:spLocks noGrp="1"/>
          </p:cNvSpPr>
          <p:nvPr>
            <p:ph type="title"/>
          </p:nvPr>
        </p:nvSpPr>
        <p:spPr>
          <a:xfrm>
            <a:off x="5023048" y="5156"/>
            <a:ext cx="14337905" cy="10489032"/>
          </a:xfrm>
          <a:prstGeom prst="rect">
            <a:avLst/>
          </a:prstGeom>
        </p:spPr>
        <p:txBody>
          <a:bodyPr lIns="91436" tIns="91436" rIns="91436" bIns="91436"/>
          <a:lstStyle>
            <a:lvl1pPr algn="ctr" defTabSz="1828706">
              <a:defRPr sz="744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619750" y="11131843"/>
            <a:ext cx="13144502" cy="1580857"/>
          </a:xfrm>
          <a:prstGeom prst="rect">
            <a:avLst/>
          </a:prstGeom>
        </p:spPr>
        <p:txBody>
          <a:bodyPr lIns="91436" tIns="91436" rIns="91436" bIns="91436"/>
          <a:lstStyle>
            <a:lvl1pPr marL="0" indent="0" algn="ctr" defTabSz="1828800">
              <a:spcBef>
                <a:spcPts val="2000"/>
              </a:spcBef>
              <a:buSzTx/>
              <a:buFontTx/>
              <a:buNone/>
              <a:defRPr sz="4800">
                <a:solidFill>
                  <a:schemeClr val="accent2"/>
                </a:solidFill>
              </a:defRPr>
            </a:lvl1pPr>
            <a:lvl2pPr marL="0" indent="0" algn="ctr" defTabSz="1828800">
              <a:spcBef>
                <a:spcPts val="2000"/>
              </a:spcBef>
              <a:buSzTx/>
              <a:buFontTx/>
              <a:buNone/>
              <a:defRPr sz="4800">
                <a:solidFill>
                  <a:schemeClr val="accent2"/>
                </a:solidFill>
              </a:defRPr>
            </a:lvl2pPr>
            <a:lvl3pPr marL="0" indent="0" algn="ctr" defTabSz="1828800">
              <a:spcBef>
                <a:spcPts val="2000"/>
              </a:spcBef>
              <a:buSzTx/>
              <a:buFontTx/>
              <a:buNone/>
              <a:defRPr sz="4800">
                <a:solidFill>
                  <a:schemeClr val="accent2"/>
                </a:solidFill>
              </a:defRPr>
            </a:lvl3pPr>
            <a:lvl4pPr marL="0" indent="0" algn="ctr" defTabSz="1828800">
              <a:spcBef>
                <a:spcPts val="2000"/>
              </a:spcBef>
              <a:buSzTx/>
              <a:buFontTx/>
              <a:buNone/>
              <a:defRPr sz="4800">
                <a:solidFill>
                  <a:schemeClr val="accent2"/>
                </a:solidFill>
              </a:defRPr>
            </a:lvl4pPr>
            <a:lvl5pPr marL="0" indent="0" algn="ctr" defTabSz="1828800">
              <a:spcBef>
                <a:spcPts val="2000"/>
              </a:spcBef>
              <a:buSzTx/>
              <a:buFontTx/>
              <a:buNone/>
              <a:defRPr sz="4800">
                <a:solidFill>
                  <a:schemeClr val="accent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64500" y="8762200"/>
            <a:ext cx="8255000" cy="1955803"/>
          </a:xfrm>
          <a:prstGeom prst="rect">
            <a:avLst/>
          </a:prstGeom>
        </p:spPr>
        <p:txBody>
          <a:bodyPr lIns="91436" tIns="91436" rIns="91436" bIns="91436"/>
          <a:lstStyle/>
          <a:p>
            <a:endParaRPr/>
          </a:p>
        </p:txBody>
      </p:sp>
      <p:sp>
        <p:nvSpPr>
          <p:cNvPr id="247" name="Straight Connector 15"/>
          <p:cNvSpPr/>
          <p:nvPr/>
        </p:nvSpPr>
        <p:spPr>
          <a:xfrm>
            <a:off x="1676400" y="12537085"/>
            <a:ext cx="21031203" cy="2"/>
          </a:xfrm>
          <a:prstGeom prst="line">
            <a:avLst/>
          </a:prstGeom>
          <a:ln w="12700">
            <a:solidFill>
              <a:srgbClr val="47463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48" name="Straight Connector 23"/>
          <p:cNvSpPr/>
          <p:nvPr/>
        </p:nvSpPr>
        <p:spPr>
          <a:xfrm>
            <a:off x="20749530" y="12712696"/>
            <a:ext cx="5" cy="730257"/>
          </a:xfrm>
          <a:prstGeom prst="line">
            <a:avLst/>
          </a:prstGeom>
          <a:ln w="12700">
            <a:solidFill>
              <a:srgbClr val="47463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9675C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068913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36"/>
          <p:cNvSpPr/>
          <p:nvPr/>
        </p:nvSpPr>
        <p:spPr>
          <a:xfrm>
            <a:off x="8128000" y="6400800"/>
            <a:ext cx="16256000" cy="73152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1" name="Picture Placeholder 35"/>
          <p:cNvSpPr>
            <a:spLocks noGrp="1"/>
          </p:cNvSpPr>
          <p:nvPr>
            <p:ph type="pic" sz="half" idx="13"/>
          </p:nvPr>
        </p:nvSpPr>
        <p:spPr>
          <a:xfrm>
            <a:off x="-3" y="2743200"/>
            <a:ext cx="16258039" cy="7315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2" name="Rectangle 8"/>
          <p:cNvSpPr/>
          <p:nvPr/>
        </p:nvSpPr>
        <p:spPr>
          <a:xfrm>
            <a:off x="16256000" y="2743200"/>
            <a:ext cx="8128000" cy="36576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8128000" y="7951464"/>
            <a:ext cx="16256000" cy="2135293"/>
          </a:xfrm>
          <a:prstGeom prst="rect">
            <a:avLst/>
          </a:prstGeom>
        </p:spPr>
        <p:txBody>
          <a:bodyPr lIns="91436" tIns="91436" rIns="91436" bIns="91436" anchor="b"/>
          <a:lstStyle>
            <a:lvl1pPr algn="ctr">
              <a:defRPr cap="all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28000" y="10592096"/>
            <a:ext cx="16256000" cy="960267"/>
          </a:xfrm>
          <a:prstGeom prst="rect">
            <a:avLst/>
          </a:prstGeom>
        </p:spPr>
        <p:txBody>
          <a:bodyPr lIns="91436" tIns="91436" rIns="91436" bIns="91436"/>
          <a:lstStyle>
            <a:lvl1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BBE7F5"/>
                </a:solidFill>
              </a:defRPr>
            </a:lvl1pPr>
            <a:lvl2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BBE7F5"/>
                </a:solidFill>
              </a:defRPr>
            </a:lvl2pPr>
            <a:lvl3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BBE7F5"/>
                </a:solidFill>
              </a:defRPr>
            </a:lvl3pPr>
            <a:lvl4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BBE7F5"/>
                </a:solidFill>
              </a:defRPr>
            </a:lvl4pPr>
            <a:lvl5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BBE7F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16792624" y="3347458"/>
            <a:ext cx="7056789" cy="2447929"/>
          </a:xfrm>
          <a:prstGeom prst="rect">
            <a:avLst/>
          </a:prstGeom>
        </p:spPr>
        <p:txBody>
          <a:bodyPr lIns="91436" tIns="91436" rIns="91436" bIns="91436" anchor="ctr"/>
          <a:lstStyle/>
          <a:p>
            <a:endParaRPr/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39730" y="12802237"/>
            <a:ext cx="504540" cy="551173"/>
          </a:xfrm>
          <a:prstGeom prst="rect">
            <a:avLst/>
          </a:prstGeom>
        </p:spPr>
        <p:txBody>
          <a:bodyPr lIns="91436" tIns="91436" rIns="91436" bIns="91436"/>
          <a:lstStyle>
            <a:lvl1pPr algn="ctr">
              <a:defRPr>
                <a:solidFill>
                  <a:srgbClr val="0A7194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icture Placeholder 23"/>
          <p:cNvSpPr>
            <a:spLocks noGrp="1"/>
          </p:cNvSpPr>
          <p:nvPr>
            <p:ph type="pic" idx="13"/>
          </p:nvPr>
        </p:nvSpPr>
        <p:spPr>
          <a:xfrm>
            <a:off x="1" y="-3"/>
            <a:ext cx="24384002" cy="1371600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7" name="Title Text"/>
          <p:cNvSpPr txBox="1">
            <a:spLocks noGrp="1"/>
          </p:cNvSpPr>
          <p:nvPr>
            <p:ph type="title"/>
          </p:nvPr>
        </p:nvSpPr>
        <p:spPr>
          <a:xfrm>
            <a:off x="11759951" y="9702255"/>
            <a:ext cx="11684343" cy="2135293"/>
          </a:xfrm>
          <a:prstGeom prst="rect">
            <a:avLst/>
          </a:prstGeom>
        </p:spPr>
        <p:txBody>
          <a:bodyPr anchor="b"/>
          <a:lstStyle>
            <a:lvl1pPr>
              <a:defRPr sz="10800" cap="all">
                <a:solidFill>
                  <a:schemeClr val="accent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759951" y="11898558"/>
            <a:ext cx="11684343" cy="960267"/>
          </a:xfrm>
          <a:prstGeom prst="rect">
            <a:avLst/>
          </a:prstGeom>
        </p:spPr>
        <p:txBody>
          <a:bodyPr/>
          <a:lstStyle>
            <a:lvl1pPr marL="0" indent="0" algn="l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9D9B90"/>
                </a:solidFill>
              </a:defRPr>
            </a:lvl1pPr>
            <a:lvl2pPr marL="0" indent="0" algn="l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9D9B90"/>
                </a:solidFill>
              </a:defRPr>
            </a:lvl2pPr>
            <a:lvl3pPr marL="0" indent="0" algn="l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9D9B90"/>
                </a:solidFill>
              </a:defRPr>
            </a:lvl3pPr>
            <a:lvl4pPr marL="0" indent="0" algn="l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9D9B90"/>
                </a:solidFill>
              </a:defRPr>
            </a:lvl4pPr>
            <a:lvl5pPr marL="0" indent="0" algn="l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9D9B9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970662" y="12437113"/>
            <a:ext cx="504540" cy="551173"/>
          </a:xfrm>
          <a:prstGeom prst="rect">
            <a:avLst/>
          </a:prstGeom>
        </p:spPr>
        <p:txBody>
          <a:bodyPr lIns="91436" tIns="91436" rIns="91436" bIns="91436"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3754560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Freeform: Shape 36"/>
          <p:cNvSpPr/>
          <p:nvPr/>
        </p:nvSpPr>
        <p:spPr>
          <a:xfrm>
            <a:off x="0" y="8586192"/>
            <a:ext cx="24384000" cy="512980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267" name="Picture Placeholder 7"/>
          <p:cNvSpPr>
            <a:spLocks noGrp="1"/>
          </p:cNvSpPr>
          <p:nvPr>
            <p:ph type="pic" idx="13"/>
          </p:nvPr>
        </p:nvSpPr>
        <p:spPr>
          <a:xfrm>
            <a:off x="0" y="-3"/>
            <a:ext cx="24384000" cy="1005840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8" name="Title Text"/>
          <p:cNvSpPr txBox="1">
            <a:spLocks noGrp="1"/>
          </p:cNvSpPr>
          <p:nvPr>
            <p:ph type="title"/>
          </p:nvPr>
        </p:nvSpPr>
        <p:spPr>
          <a:xfrm>
            <a:off x="814736" y="10415299"/>
            <a:ext cx="22754528" cy="3067440"/>
          </a:xfrm>
          <a:prstGeom prst="rect">
            <a:avLst/>
          </a:prstGeom>
        </p:spPr>
        <p:txBody>
          <a:bodyPr lIns="91436" tIns="91436" rIns="91436" bIns="91436"/>
          <a:lstStyle>
            <a:lvl1pPr algn="ctr">
              <a:defRPr sz="9600" cap="all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970662" y="12437113"/>
            <a:ext cx="504540" cy="551173"/>
          </a:xfrm>
          <a:prstGeom prst="rect">
            <a:avLst/>
          </a:prstGeom>
        </p:spPr>
        <p:txBody>
          <a:bodyPr lIns="91436" tIns="91436" rIns="91436" bIns="91436"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6006489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ansition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itle Text"/>
          <p:cNvSpPr txBox="1">
            <a:spLocks noGrp="1"/>
          </p:cNvSpPr>
          <p:nvPr>
            <p:ph type="title"/>
          </p:nvPr>
        </p:nvSpPr>
        <p:spPr>
          <a:xfrm>
            <a:off x="3048000" y="2244725"/>
            <a:ext cx="18288000" cy="4775202"/>
          </a:xfrm>
          <a:prstGeom prst="rect">
            <a:avLst/>
          </a:prstGeom>
        </p:spPr>
        <p:txBody>
          <a:bodyPr lIns="91436" tIns="91436" rIns="91436" bIns="91436" anchor="b"/>
          <a:lstStyle>
            <a:lvl1pPr algn="ctr" defTabSz="1828706">
              <a:lnSpc>
                <a:spcPct val="100000"/>
              </a:lnSpc>
              <a:defRPr sz="120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Title Text</a:t>
            </a:r>
          </a:p>
        </p:txBody>
      </p:sp>
      <p:sp>
        <p:nvSpPr>
          <p:cNvPr id="27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 lIns="91436" tIns="91436" rIns="91436" bIns="91436"/>
          <a:lstStyle>
            <a:lvl1pPr marL="0" indent="0" algn="ctr" defTabSz="1828706">
              <a:lnSpc>
                <a:spcPct val="100000"/>
              </a:lnSpc>
              <a:spcBef>
                <a:spcPts val="1500"/>
              </a:spcBef>
              <a:buSzTx/>
              <a:buFontTx/>
              <a:buNone/>
              <a:defRPr sz="6400">
                <a:solidFill>
                  <a:srgbClr val="74B5E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indent="0" algn="ctr" defTabSz="1828706">
              <a:lnSpc>
                <a:spcPct val="100000"/>
              </a:lnSpc>
              <a:spcBef>
                <a:spcPts val="1500"/>
              </a:spcBef>
              <a:buSzTx/>
              <a:buFontTx/>
              <a:buNone/>
              <a:defRPr sz="6400">
                <a:solidFill>
                  <a:srgbClr val="74B5E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indent="0" algn="ctr" defTabSz="1828706">
              <a:lnSpc>
                <a:spcPct val="100000"/>
              </a:lnSpc>
              <a:spcBef>
                <a:spcPts val="1500"/>
              </a:spcBef>
              <a:buSzTx/>
              <a:buFontTx/>
              <a:buNone/>
              <a:defRPr sz="6400">
                <a:solidFill>
                  <a:srgbClr val="74B5E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indent="0" algn="ctr" defTabSz="1828706">
              <a:lnSpc>
                <a:spcPct val="100000"/>
              </a:lnSpc>
              <a:spcBef>
                <a:spcPts val="1500"/>
              </a:spcBef>
              <a:buSzTx/>
              <a:buFontTx/>
              <a:buNone/>
              <a:defRPr sz="6400">
                <a:solidFill>
                  <a:srgbClr val="74B5E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indent="0" algn="ctr" defTabSz="1828706">
              <a:lnSpc>
                <a:spcPct val="100000"/>
              </a:lnSpc>
              <a:spcBef>
                <a:spcPts val="1500"/>
              </a:spcBef>
              <a:buSzTx/>
              <a:buFontTx/>
              <a:buNone/>
              <a:defRPr sz="6400">
                <a:solidFill>
                  <a:srgbClr val="74B5E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8" name="Rectangle 6"/>
          <p:cNvSpPr/>
          <p:nvPr/>
        </p:nvSpPr>
        <p:spPr>
          <a:xfrm>
            <a:off x="0" y="12042575"/>
            <a:ext cx="24384000" cy="167342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2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970662" y="12437113"/>
            <a:ext cx="504540" cy="551173"/>
          </a:xfrm>
          <a:prstGeom prst="rect">
            <a:avLst/>
          </a:prstGeom>
        </p:spPr>
        <p:txBody>
          <a:bodyPr lIns="91436" tIns="91436" rIns="91436" bIns="91436"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0870097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howeet"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Rectangle 4"/>
          <p:cNvSpPr txBox="1"/>
          <p:nvPr/>
        </p:nvSpPr>
        <p:spPr>
          <a:xfrm>
            <a:off x="4371891" y="4290062"/>
            <a:ext cx="15640213" cy="6888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6" tIns="91436" rIns="91436" bIns="91436" anchor="ctr">
            <a:spAutoFit/>
          </a:bodyPr>
          <a:lstStyle>
            <a:lvl1pPr algn="ctr">
              <a:defRPr sz="10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Free creative templates, charts, diagrams and maps for your outstanding presentations</a:t>
            </a:r>
          </a:p>
        </p:txBody>
      </p:sp>
      <p:sp>
        <p:nvSpPr>
          <p:cNvPr id="2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970662" y="12437113"/>
            <a:ext cx="504540" cy="551173"/>
          </a:xfrm>
          <a:prstGeom prst="rect">
            <a:avLst/>
          </a:prstGeom>
        </p:spPr>
        <p:txBody>
          <a:bodyPr lIns="91436" tIns="91436" rIns="91436" bIns="91436"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7442445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79630" y="1241375"/>
            <a:ext cx="11541971" cy="576065"/>
          </a:xfrm>
          <a:prstGeom prst="rect">
            <a:avLst/>
          </a:prstGeom>
        </p:spPr>
        <p:txBody>
          <a:bodyPr lIns="91436" tIns="91436" rIns="91436" bIns="91436" anchor="ctr"/>
          <a:lstStyle>
            <a:lvl1pPr marL="0" indent="0" algn="r" defTabSz="18288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 cap="small">
                <a:solidFill>
                  <a:srgbClr val="1D2631"/>
                </a:solidFill>
              </a:defRPr>
            </a:lvl1pPr>
            <a:lvl2pPr marL="0" indent="0" algn="r" defTabSz="18288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 cap="small">
                <a:solidFill>
                  <a:srgbClr val="1D2631"/>
                </a:solidFill>
              </a:defRPr>
            </a:lvl2pPr>
            <a:lvl3pPr marL="0" indent="0" algn="r" defTabSz="18288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 cap="small">
                <a:solidFill>
                  <a:srgbClr val="1D2631"/>
                </a:solidFill>
              </a:defRPr>
            </a:lvl3pPr>
            <a:lvl4pPr marL="0" indent="0" algn="r" defTabSz="18288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 cap="small">
                <a:solidFill>
                  <a:srgbClr val="1D2631"/>
                </a:solidFill>
              </a:defRPr>
            </a:lvl4pPr>
            <a:lvl5pPr marL="0" indent="0" algn="r" defTabSz="18288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 cap="small">
                <a:solidFill>
                  <a:srgbClr val="1D2631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5" name="Title Text"/>
          <p:cNvSpPr txBox="1">
            <a:spLocks noGrp="1"/>
          </p:cNvSpPr>
          <p:nvPr>
            <p:ph type="title"/>
          </p:nvPr>
        </p:nvSpPr>
        <p:spPr>
          <a:xfrm>
            <a:off x="8879630" y="6152"/>
            <a:ext cx="11541971" cy="1235225"/>
          </a:xfrm>
          <a:prstGeom prst="rect">
            <a:avLst/>
          </a:prstGeom>
        </p:spPr>
        <p:txBody>
          <a:bodyPr lIns="91436" tIns="91436" rIns="91436" bIns="91436"/>
          <a:lstStyle>
            <a:lvl1pPr algn="r">
              <a:lnSpc>
                <a:spcPct val="100000"/>
              </a:lnSpc>
              <a:defRPr sz="4000" cap="small">
                <a:solidFill>
                  <a:srgbClr val="3F4855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649862" y="12437113"/>
            <a:ext cx="504540" cy="551173"/>
          </a:xfrm>
          <a:prstGeom prst="rect">
            <a:avLst/>
          </a:prstGeom>
        </p:spPr>
        <p:txBody>
          <a:bodyPr lIns="91436" tIns="91436" rIns="91436" bIns="91436"/>
          <a:lstStyle>
            <a:lvl1pPr defTabSz="1828800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3861508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36"/>
          <p:cNvSpPr/>
          <p:nvPr/>
        </p:nvSpPr>
        <p:spPr>
          <a:xfrm>
            <a:off x="8128000" y="6400800"/>
            <a:ext cx="16256000" cy="36576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13" name="Picture Placeholder 35"/>
          <p:cNvSpPr>
            <a:spLocks noGrp="1"/>
          </p:cNvSpPr>
          <p:nvPr>
            <p:ph type="pic" sz="half" idx="13"/>
          </p:nvPr>
        </p:nvSpPr>
        <p:spPr>
          <a:xfrm>
            <a:off x="-3" y="2743200"/>
            <a:ext cx="16258039" cy="7315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" name="Rectangle 8"/>
          <p:cNvSpPr/>
          <p:nvPr/>
        </p:nvSpPr>
        <p:spPr>
          <a:xfrm>
            <a:off x="16256000" y="2743200"/>
            <a:ext cx="8128000" cy="36576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15" name="Rectangle 11"/>
          <p:cNvSpPr/>
          <p:nvPr/>
        </p:nvSpPr>
        <p:spPr>
          <a:xfrm>
            <a:off x="8128000" y="10058400"/>
            <a:ext cx="8128000" cy="3657600"/>
          </a:xfrm>
          <a:prstGeom prst="rect">
            <a:avLst/>
          </a:prstGeom>
          <a:solidFill>
            <a:srgbClr val="E7E6E6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16" name="Rectangle 12"/>
          <p:cNvSpPr/>
          <p:nvPr/>
        </p:nvSpPr>
        <p:spPr>
          <a:xfrm>
            <a:off x="16256000" y="10058400"/>
            <a:ext cx="8128000" cy="3657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17" name="Title Text"/>
          <p:cNvSpPr txBox="1">
            <a:spLocks noGrp="1"/>
          </p:cNvSpPr>
          <p:nvPr>
            <p:ph type="title"/>
          </p:nvPr>
        </p:nvSpPr>
        <p:spPr>
          <a:xfrm>
            <a:off x="8128000" y="6450903"/>
            <a:ext cx="16256000" cy="2135293"/>
          </a:xfrm>
          <a:prstGeom prst="rect">
            <a:avLst/>
          </a:prstGeom>
        </p:spPr>
        <p:txBody>
          <a:bodyPr lIns="91436" tIns="91436" rIns="91436" bIns="91436" anchor="b"/>
          <a:lstStyle>
            <a:lvl1pPr>
              <a:defRPr b="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28000" y="8647207"/>
            <a:ext cx="16256000" cy="815785"/>
          </a:xfrm>
          <a:prstGeom prst="rect">
            <a:avLst/>
          </a:prstGeom>
        </p:spPr>
        <p:txBody>
          <a:bodyPr lIns="91436" tIns="91436" rIns="91436" bIns="91436"/>
          <a:lstStyle>
            <a:lvl1pPr marL="0" indent="0" algn="l" defTabSz="1828800">
              <a:spcBef>
                <a:spcPts val="2000"/>
              </a:spcBef>
              <a:buSzTx/>
              <a:buFontTx/>
              <a:buNone/>
              <a:defRPr sz="4800">
                <a:solidFill>
                  <a:srgbClr val="BBE7F5"/>
                </a:solidFill>
              </a:defRPr>
            </a:lvl1pPr>
            <a:lvl2pPr marL="0" indent="0" algn="l" defTabSz="1828800">
              <a:spcBef>
                <a:spcPts val="2000"/>
              </a:spcBef>
              <a:buSzTx/>
              <a:buFontTx/>
              <a:buNone/>
              <a:defRPr sz="4800">
                <a:solidFill>
                  <a:srgbClr val="BBE7F5"/>
                </a:solidFill>
              </a:defRPr>
            </a:lvl2pPr>
            <a:lvl3pPr marL="0" indent="0" algn="l" defTabSz="1828800">
              <a:spcBef>
                <a:spcPts val="2000"/>
              </a:spcBef>
              <a:buSzTx/>
              <a:buFontTx/>
              <a:buNone/>
              <a:defRPr sz="4800">
                <a:solidFill>
                  <a:srgbClr val="BBE7F5"/>
                </a:solidFill>
              </a:defRPr>
            </a:lvl3pPr>
            <a:lvl4pPr marL="0" indent="0" algn="l" defTabSz="1828800">
              <a:spcBef>
                <a:spcPts val="2000"/>
              </a:spcBef>
              <a:buSzTx/>
              <a:buFontTx/>
              <a:buNone/>
              <a:defRPr sz="4800">
                <a:solidFill>
                  <a:srgbClr val="BBE7F5"/>
                </a:solidFill>
              </a:defRPr>
            </a:lvl4pPr>
            <a:lvl5pPr marL="0" indent="0" algn="l" defTabSz="1828800">
              <a:spcBef>
                <a:spcPts val="2000"/>
              </a:spcBef>
              <a:buSzTx/>
              <a:buFontTx/>
              <a:buNone/>
              <a:defRPr sz="4800">
                <a:solidFill>
                  <a:srgbClr val="BBE7F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39730" y="12802237"/>
            <a:ext cx="504540" cy="551173"/>
          </a:xfrm>
          <a:prstGeom prst="rect">
            <a:avLst/>
          </a:prstGeom>
        </p:spPr>
        <p:txBody>
          <a:bodyPr lIns="91436" tIns="91436" rIns="91436" bIns="91436"/>
          <a:lstStyle>
            <a:lvl1pPr algn="ctr">
              <a:defRPr>
                <a:solidFill>
                  <a:srgbClr val="767171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0507340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Text"/>
          <p:cNvSpPr txBox="1">
            <a:spLocks noGrp="1"/>
          </p:cNvSpPr>
          <p:nvPr>
            <p:ph type="title"/>
          </p:nvPr>
        </p:nvSpPr>
        <p:spPr>
          <a:xfrm>
            <a:off x="9515364" y="8149321"/>
            <a:ext cx="13928930" cy="2135294"/>
          </a:xfrm>
          <a:prstGeom prst="rect">
            <a:avLst/>
          </a:prstGeom>
        </p:spPr>
        <p:txBody>
          <a:bodyPr anchor="b"/>
          <a:lstStyle>
            <a:lvl1pPr>
              <a:defRPr sz="6400" cap="all">
                <a:solidFill>
                  <a:schemeClr val="accent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15364" y="10345625"/>
            <a:ext cx="13928930" cy="815785"/>
          </a:xfrm>
          <a:prstGeom prst="rect">
            <a:avLst/>
          </a:prstGeom>
        </p:spPr>
        <p:txBody>
          <a:bodyPr/>
          <a:lstStyle>
            <a:lvl1pPr marL="0" indent="0" algn="l" defTabSz="1828800">
              <a:spcBef>
                <a:spcPts val="2000"/>
              </a:spcBef>
              <a:buSzTx/>
              <a:buFontTx/>
              <a:buNone/>
              <a:defRPr sz="4800"/>
            </a:lvl1pPr>
            <a:lvl2pPr marL="0" indent="0" algn="l" defTabSz="1828800">
              <a:spcBef>
                <a:spcPts val="2000"/>
              </a:spcBef>
              <a:buSzTx/>
              <a:buFontTx/>
              <a:buNone/>
              <a:defRPr sz="4800"/>
            </a:lvl2pPr>
            <a:lvl3pPr marL="0" indent="0" algn="l" defTabSz="1828800">
              <a:spcBef>
                <a:spcPts val="2000"/>
              </a:spcBef>
              <a:buSzTx/>
              <a:buFontTx/>
              <a:buNone/>
              <a:defRPr sz="4800"/>
            </a:lvl3pPr>
            <a:lvl4pPr marL="0" indent="0" algn="l" defTabSz="1828800">
              <a:spcBef>
                <a:spcPts val="2000"/>
              </a:spcBef>
              <a:buSzTx/>
              <a:buFontTx/>
              <a:buNone/>
              <a:defRPr sz="4800"/>
            </a:lvl4pPr>
            <a:lvl5pPr marL="0" indent="0" algn="l" defTabSz="1828800">
              <a:spcBef>
                <a:spcPts val="2000"/>
              </a:spcBef>
              <a:buSzTx/>
              <a:buFontTx/>
              <a:buNone/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Freeform: Shape 30"/>
          <p:cNvSpPr/>
          <p:nvPr/>
        </p:nvSpPr>
        <p:spPr>
          <a:xfrm rot="5400000">
            <a:off x="-974644" y="6151014"/>
            <a:ext cx="8539631" cy="65903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058" y="0"/>
                </a:lnTo>
                <a:lnTo>
                  <a:pt x="21600" y="1658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2600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E00023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E00023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29" name="Picture Placeholder 24"/>
          <p:cNvSpPr>
            <a:spLocks noGrp="1"/>
          </p:cNvSpPr>
          <p:nvPr>
            <p:ph type="pic" idx="13"/>
          </p:nvPr>
        </p:nvSpPr>
        <p:spPr>
          <a:xfrm>
            <a:off x="-3" y="-3"/>
            <a:ext cx="19924338" cy="94466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" name="Freeform: Shape 34"/>
          <p:cNvSpPr/>
          <p:nvPr/>
        </p:nvSpPr>
        <p:spPr>
          <a:xfrm flipH="1">
            <a:off x="2846952" y="10426506"/>
            <a:ext cx="8958713" cy="3289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64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DDDDDD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970662" y="12437113"/>
            <a:ext cx="504540" cy="551173"/>
          </a:xfrm>
          <a:prstGeom prst="rect">
            <a:avLst/>
          </a:prstGeom>
        </p:spPr>
        <p:txBody>
          <a:bodyPr lIns="91436" tIns="91436" rIns="91436" bIns="91436"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0535720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6575376" y="8149321"/>
            <a:ext cx="16868918" cy="2135294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chemeClr val="accent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575376" y="10345625"/>
            <a:ext cx="16868918" cy="960267"/>
          </a:xfrm>
          <a:prstGeom prst="rect">
            <a:avLst/>
          </a:prstGeom>
        </p:spPr>
        <p:txBody>
          <a:bodyPr/>
          <a:lstStyle>
            <a:lvl1pPr marL="0" indent="0" algn="l" defTabSz="1828800">
              <a:spcBef>
                <a:spcPts val="2000"/>
              </a:spcBef>
              <a:buSzTx/>
              <a:buFontTx/>
              <a:buNone/>
              <a:defRPr sz="5600"/>
            </a:lvl1pPr>
            <a:lvl2pPr marL="0" indent="0" algn="l" defTabSz="1828800">
              <a:spcBef>
                <a:spcPts val="2000"/>
              </a:spcBef>
              <a:buSzTx/>
              <a:buFontTx/>
              <a:buNone/>
              <a:defRPr sz="5600"/>
            </a:lvl2pPr>
            <a:lvl3pPr marL="0" indent="0" algn="l" defTabSz="1828800">
              <a:spcBef>
                <a:spcPts val="2000"/>
              </a:spcBef>
              <a:buSzTx/>
              <a:buFontTx/>
              <a:buNone/>
              <a:defRPr sz="5600"/>
            </a:lvl3pPr>
            <a:lvl4pPr marL="0" indent="0" algn="l" defTabSz="1828800">
              <a:spcBef>
                <a:spcPts val="2000"/>
              </a:spcBef>
              <a:buSzTx/>
              <a:buFontTx/>
              <a:buNone/>
              <a:defRPr sz="5600"/>
            </a:lvl4pPr>
            <a:lvl5pPr marL="0" indent="0" algn="l" defTabSz="1828800">
              <a:spcBef>
                <a:spcPts val="2000"/>
              </a:spcBef>
              <a:buSzTx/>
              <a:buFontTx/>
              <a:buNone/>
              <a:defRPr sz="5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Freeform: Shape 11"/>
          <p:cNvSpPr/>
          <p:nvPr/>
        </p:nvSpPr>
        <p:spPr>
          <a:xfrm rot="5400000">
            <a:off x="-534700" y="8829109"/>
            <a:ext cx="3349187" cy="22797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0636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2600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41" name="Picture Placeholder 9"/>
          <p:cNvSpPr>
            <a:spLocks noGrp="1"/>
          </p:cNvSpPr>
          <p:nvPr>
            <p:ph type="pic" idx="13"/>
          </p:nvPr>
        </p:nvSpPr>
        <p:spPr>
          <a:xfrm>
            <a:off x="1" y="-3"/>
            <a:ext cx="15613781" cy="94466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2" name="Freeform: Shape 13"/>
          <p:cNvSpPr/>
          <p:nvPr/>
        </p:nvSpPr>
        <p:spPr>
          <a:xfrm flipH="1">
            <a:off x="-1" y="10426506"/>
            <a:ext cx="7495111" cy="3289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06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4433"/>
                </a:lnTo>
                <a:close/>
              </a:path>
            </a:pathLst>
          </a:custGeom>
          <a:solidFill>
            <a:srgbClr val="E7E6E6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6769" y="12738739"/>
            <a:ext cx="607529" cy="678173"/>
          </a:xfrm>
          <a:prstGeom prst="rect">
            <a:avLst/>
          </a:prstGeom>
        </p:spPr>
        <p:txBody>
          <a:bodyPr lIns="91436" tIns="91436" rIns="91436" bIns="91436"/>
          <a:lstStyle>
            <a:lvl1pPr defTabSz="1828800">
              <a:defRPr sz="3200" b="1">
                <a:solidFill>
                  <a:srgbClr val="F5A482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2948841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36"/>
          <p:cNvSpPr/>
          <p:nvPr/>
        </p:nvSpPr>
        <p:spPr>
          <a:xfrm>
            <a:off x="8128000" y="6400800"/>
            <a:ext cx="16256000" cy="73152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51" name="Picture Placeholder 35"/>
          <p:cNvSpPr>
            <a:spLocks noGrp="1"/>
          </p:cNvSpPr>
          <p:nvPr>
            <p:ph type="pic" sz="half" idx="13"/>
          </p:nvPr>
        </p:nvSpPr>
        <p:spPr>
          <a:xfrm>
            <a:off x="-3" y="2743200"/>
            <a:ext cx="16258039" cy="7315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2" name="Rectangle 8"/>
          <p:cNvSpPr/>
          <p:nvPr/>
        </p:nvSpPr>
        <p:spPr>
          <a:xfrm>
            <a:off x="16256000" y="2743200"/>
            <a:ext cx="8128000" cy="36576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8128000" y="7951464"/>
            <a:ext cx="16256000" cy="2135293"/>
          </a:xfrm>
          <a:prstGeom prst="rect">
            <a:avLst/>
          </a:prstGeom>
        </p:spPr>
        <p:txBody>
          <a:bodyPr lIns="91436" tIns="91436" rIns="91436" bIns="91436" anchor="b"/>
          <a:lstStyle>
            <a:lvl1pPr algn="ctr">
              <a:defRPr cap="all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28000" y="10592096"/>
            <a:ext cx="16256000" cy="960267"/>
          </a:xfrm>
          <a:prstGeom prst="rect">
            <a:avLst/>
          </a:prstGeom>
        </p:spPr>
        <p:txBody>
          <a:bodyPr lIns="91436" tIns="91436" rIns="91436" bIns="91436"/>
          <a:lstStyle>
            <a:lvl1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BBE7F5"/>
                </a:solidFill>
              </a:defRPr>
            </a:lvl1pPr>
            <a:lvl2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BBE7F5"/>
                </a:solidFill>
              </a:defRPr>
            </a:lvl2pPr>
            <a:lvl3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BBE7F5"/>
                </a:solidFill>
              </a:defRPr>
            </a:lvl3pPr>
            <a:lvl4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BBE7F5"/>
                </a:solidFill>
              </a:defRPr>
            </a:lvl4pPr>
            <a:lvl5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BBE7F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16792624" y="3347458"/>
            <a:ext cx="7056789" cy="2447929"/>
          </a:xfrm>
          <a:prstGeom prst="rect">
            <a:avLst/>
          </a:prstGeom>
        </p:spPr>
        <p:txBody>
          <a:bodyPr lIns="91436" tIns="91436" rIns="91436" bIns="91436" anchor="ctr"/>
          <a:lstStyle/>
          <a:p>
            <a:endParaRPr/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39730" y="12802237"/>
            <a:ext cx="504540" cy="551173"/>
          </a:xfrm>
          <a:prstGeom prst="rect">
            <a:avLst/>
          </a:prstGeom>
        </p:spPr>
        <p:txBody>
          <a:bodyPr lIns="91436" tIns="91436" rIns="91436" bIns="91436"/>
          <a:lstStyle>
            <a:lvl1pPr algn="ctr">
              <a:defRPr>
                <a:solidFill>
                  <a:srgbClr val="0A7194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5709005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ansitio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icture Placeholder 9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4064000" y="8794787"/>
            <a:ext cx="16256000" cy="2135294"/>
          </a:xfrm>
          <a:prstGeom prst="rect">
            <a:avLst/>
          </a:prstGeom>
        </p:spPr>
        <p:txBody>
          <a:bodyPr lIns="91436" tIns="91436" rIns="91436" bIns="91436" anchor="b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64000" y="11435422"/>
            <a:ext cx="16256000" cy="960267"/>
          </a:xfrm>
          <a:prstGeom prst="rect">
            <a:avLst/>
          </a:prstGeom>
        </p:spPr>
        <p:txBody>
          <a:bodyPr lIns="91436" tIns="91436" rIns="91436" bIns="91436"/>
          <a:lstStyle>
            <a:lvl1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BBE7F5"/>
                </a:solidFill>
              </a:defRPr>
            </a:lvl1pPr>
            <a:lvl2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BBE7F5"/>
                </a:solidFill>
              </a:defRPr>
            </a:lvl2pPr>
            <a:lvl3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BBE7F5"/>
                </a:solidFill>
              </a:defRPr>
            </a:lvl3pPr>
            <a:lvl4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BBE7F5"/>
                </a:solidFill>
              </a:defRPr>
            </a:lvl4pPr>
            <a:lvl5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BBE7F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8663606" y="6690142"/>
            <a:ext cx="7056789" cy="2447928"/>
          </a:xfrm>
          <a:prstGeom prst="rect">
            <a:avLst/>
          </a:prstGeom>
        </p:spPr>
        <p:txBody>
          <a:bodyPr lIns="91436" tIns="91436" rIns="91436" bIns="91436" anchor="ctr"/>
          <a:lstStyle/>
          <a:p>
            <a:endParaRPr/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0" y="12802237"/>
            <a:ext cx="504540" cy="551173"/>
          </a:xfrm>
          <a:prstGeom prst="rect">
            <a:avLst/>
          </a:prstGeom>
        </p:spPr>
        <p:txBody>
          <a:bodyPr lIns="91436" tIns="91436" rIns="91436" bIns="91436"/>
          <a:lstStyle>
            <a:lvl1pPr algn="l">
              <a:defRPr>
                <a:solidFill>
                  <a:srgbClr val="D0CECE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246524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ansitio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icture Placeholder 9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4064000" y="8794787"/>
            <a:ext cx="16256000" cy="2135294"/>
          </a:xfrm>
          <a:prstGeom prst="rect">
            <a:avLst/>
          </a:prstGeom>
        </p:spPr>
        <p:txBody>
          <a:bodyPr lIns="91436" tIns="91436" rIns="91436" bIns="91436" anchor="b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064000" y="11435422"/>
            <a:ext cx="16256000" cy="960267"/>
          </a:xfrm>
          <a:prstGeom prst="rect">
            <a:avLst/>
          </a:prstGeom>
        </p:spPr>
        <p:txBody>
          <a:bodyPr lIns="91436" tIns="91436" rIns="91436" bIns="91436"/>
          <a:lstStyle>
            <a:lvl1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BBE7F5"/>
                </a:solidFill>
              </a:defRPr>
            </a:lvl1pPr>
            <a:lvl2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BBE7F5"/>
                </a:solidFill>
              </a:defRPr>
            </a:lvl2pPr>
            <a:lvl3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BBE7F5"/>
                </a:solidFill>
              </a:defRPr>
            </a:lvl3pPr>
            <a:lvl4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BBE7F5"/>
                </a:solidFill>
              </a:defRPr>
            </a:lvl4pPr>
            <a:lvl5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BBE7F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8663606" y="6690142"/>
            <a:ext cx="7056789" cy="2447928"/>
          </a:xfrm>
          <a:prstGeom prst="rect">
            <a:avLst/>
          </a:prstGeom>
        </p:spPr>
        <p:txBody>
          <a:bodyPr lIns="91436" tIns="91436" rIns="91436" bIns="91436" anchor="ctr"/>
          <a:lstStyle/>
          <a:p>
            <a:endParaRPr/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0" y="12802237"/>
            <a:ext cx="504540" cy="551173"/>
          </a:xfrm>
          <a:prstGeom prst="rect">
            <a:avLst/>
          </a:prstGeom>
        </p:spPr>
        <p:txBody>
          <a:bodyPr lIns="91436" tIns="91436" rIns="91436" bIns="91436"/>
          <a:lstStyle>
            <a:lvl1pPr algn="l">
              <a:defRPr>
                <a:solidFill>
                  <a:srgbClr val="D0CECE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ansition Slide 4">
    <p:bg>
      <p:bgPr>
        <a:solidFill>
          <a:srgbClr val="3130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6575376" y="8149321"/>
            <a:ext cx="16868918" cy="2135294"/>
          </a:xfrm>
          <a:prstGeom prst="rect">
            <a:avLst/>
          </a:prstGeom>
        </p:spPr>
        <p:txBody>
          <a:bodyPr anchor="b"/>
          <a:lstStyle>
            <a:lvl1pPr>
              <a:defRPr sz="10800" cap="all">
                <a:solidFill>
                  <a:schemeClr val="accent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575376" y="10345625"/>
            <a:ext cx="16868918" cy="960267"/>
          </a:xfrm>
          <a:prstGeom prst="rect">
            <a:avLst/>
          </a:prstGeom>
        </p:spPr>
        <p:txBody>
          <a:bodyPr/>
          <a:lstStyle>
            <a:lvl1pPr marL="0" indent="0" algn="l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9D9B90"/>
                </a:solidFill>
              </a:defRPr>
            </a:lvl1pPr>
            <a:lvl2pPr marL="0" indent="0" algn="l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9D9B90"/>
                </a:solidFill>
              </a:defRPr>
            </a:lvl2pPr>
            <a:lvl3pPr marL="0" indent="0" algn="l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9D9B90"/>
                </a:solidFill>
              </a:defRPr>
            </a:lvl3pPr>
            <a:lvl4pPr marL="0" indent="0" algn="l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9D9B90"/>
                </a:solidFill>
              </a:defRPr>
            </a:lvl4pPr>
            <a:lvl5pPr marL="0" indent="0" algn="l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9D9B9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Freeform: Shape 11"/>
          <p:cNvSpPr/>
          <p:nvPr/>
        </p:nvSpPr>
        <p:spPr>
          <a:xfrm rot="5400000">
            <a:off x="-534700" y="8829109"/>
            <a:ext cx="3349187" cy="22797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0636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77" name="Picture Placeholder 9"/>
          <p:cNvSpPr>
            <a:spLocks noGrp="1"/>
          </p:cNvSpPr>
          <p:nvPr>
            <p:ph type="pic" idx="13"/>
          </p:nvPr>
        </p:nvSpPr>
        <p:spPr>
          <a:xfrm>
            <a:off x="1" y="-3"/>
            <a:ext cx="15613781" cy="94466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8" name="Freeform: Shape 13"/>
          <p:cNvSpPr/>
          <p:nvPr/>
        </p:nvSpPr>
        <p:spPr>
          <a:xfrm flipH="1">
            <a:off x="-1" y="10426506"/>
            <a:ext cx="7495111" cy="3289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06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4433"/>
                </a:lnTo>
                <a:close/>
              </a:path>
            </a:pathLst>
          </a:custGeom>
          <a:solidFill>
            <a:srgbClr val="E7E6E6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79" name="Freeform: Shape 18"/>
          <p:cNvSpPr/>
          <p:nvPr/>
        </p:nvSpPr>
        <p:spPr>
          <a:xfrm rot="10800000" flipH="1">
            <a:off x="14667720" y="-5"/>
            <a:ext cx="9716284" cy="5369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66" y="21600"/>
                </a:moveTo>
                <a:lnTo>
                  <a:pt x="21600" y="21600"/>
                </a:lnTo>
                <a:lnTo>
                  <a:pt x="21600" y="14433"/>
                </a:lnTo>
                <a:lnTo>
                  <a:pt x="10903" y="0"/>
                </a:lnTo>
                <a:lnTo>
                  <a:pt x="0" y="1427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8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16000643" y="470010"/>
            <a:ext cx="7056789" cy="3286885"/>
          </a:xfrm>
          <a:prstGeom prst="rect">
            <a:avLst/>
          </a:prstGeom>
        </p:spPr>
        <p:txBody>
          <a:bodyPr lIns="91436" tIns="91436" rIns="91436" bIns="91436" anchor="ctr"/>
          <a:lstStyle/>
          <a:p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6769" y="12738739"/>
            <a:ext cx="607529" cy="678173"/>
          </a:xfrm>
          <a:prstGeom prst="rect">
            <a:avLst/>
          </a:prstGeom>
        </p:spPr>
        <p:txBody>
          <a:bodyPr lIns="91436" tIns="91436" rIns="91436" bIns="91436"/>
          <a:lstStyle>
            <a:lvl1pPr defTabSz="1828800">
              <a:defRPr sz="3200" b="1">
                <a:solidFill>
                  <a:srgbClr val="F5A482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4230441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ansition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Freeform: Shape 36"/>
          <p:cNvSpPr/>
          <p:nvPr/>
        </p:nvSpPr>
        <p:spPr>
          <a:xfrm>
            <a:off x="0" y="11039854"/>
            <a:ext cx="24384000" cy="2676150"/>
          </a:xfrm>
          <a:prstGeom prst="rect">
            <a:avLst/>
          </a:prstGeom>
          <a:solidFill>
            <a:srgbClr val="FF2600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89" name="Picture Placeholder 11"/>
          <p:cNvSpPr>
            <a:spLocks noGrp="1"/>
          </p:cNvSpPr>
          <p:nvPr>
            <p:ph type="pic" idx="13"/>
          </p:nvPr>
        </p:nvSpPr>
        <p:spPr>
          <a:xfrm>
            <a:off x="-1674928" y="2743200"/>
            <a:ext cx="27733855" cy="832016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0" name="Title Text"/>
          <p:cNvSpPr txBox="1">
            <a:spLocks noGrp="1"/>
          </p:cNvSpPr>
          <p:nvPr>
            <p:ph type="title"/>
          </p:nvPr>
        </p:nvSpPr>
        <p:spPr>
          <a:xfrm>
            <a:off x="2326904" y="10415302"/>
            <a:ext cx="19730193" cy="2135293"/>
          </a:xfrm>
          <a:prstGeom prst="rect">
            <a:avLst/>
          </a:prstGeom>
        </p:spPr>
        <p:txBody>
          <a:bodyPr lIns="91436" tIns="91436" rIns="91436" bIns="91436"/>
          <a:lstStyle>
            <a:lvl1pPr algn="ctr">
              <a:defRPr sz="10800" cap="all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26904" y="12330607"/>
            <a:ext cx="19730193" cy="960267"/>
          </a:xfrm>
          <a:prstGeom prst="rect">
            <a:avLst/>
          </a:prstGeom>
        </p:spPr>
        <p:txBody>
          <a:bodyPr lIns="91436" tIns="91436" rIns="91436" bIns="91436"/>
          <a:lstStyle>
            <a:lvl1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BBE7F5"/>
                </a:solidFill>
              </a:defRPr>
            </a:lvl1pPr>
            <a:lvl2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BBE7F5"/>
                </a:solidFill>
              </a:defRPr>
            </a:lvl2pPr>
            <a:lvl3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BBE7F5"/>
                </a:solidFill>
              </a:defRPr>
            </a:lvl3pPr>
            <a:lvl4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BBE7F5"/>
                </a:solidFill>
              </a:defRPr>
            </a:lvl4pPr>
            <a:lvl5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BBE7F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970662" y="12437113"/>
            <a:ext cx="504540" cy="551173"/>
          </a:xfrm>
          <a:prstGeom prst="rect">
            <a:avLst/>
          </a:prstGeom>
        </p:spPr>
        <p:txBody>
          <a:bodyPr lIns="91436" tIns="91436" rIns="91436" bIns="91436"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2316052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ansition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Freeform: Shape 36"/>
          <p:cNvSpPr/>
          <p:nvPr/>
        </p:nvSpPr>
        <p:spPr>
          <a:xfrm>
            <a:off x="0" y="10058400"/>
            <a:ext cx="24384000" cy="365760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100" name="Picture Placeholder 11"/>
          <p:cNvSpPr>
            <a:spLocks noGrp="1"/>
          </p:cNvSpPr>
          <p:nvPr>
            <p:ph type="pic" idx="13"/>
          </p:nvPr>
        </p:nvSpPr>
        <p:spPr>
          <a:xfrm>
            <a:off x="-3" y="2743200"/>
            <a:ext cx="24384005" cy="73152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2326904" y="10415302"/>
            <a:ext cx="19730193" cy="2135293"/>
          </a:xfrm>
          <a:prstGeom prst="rect">
            <a:avLst/>
          </a:prstGeom>
        </p:spPr>
        <p:txBody>
          <a:bodyPr lIns="91436" tIns="91436" rIns="91436" bIns="91436"/>
          <a:lstStyle>
            <a:lvl1pPr algn="ctr">
              <a:defRPr sz="10800" cap="all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26904" y="12330607"/>
            <a:ext cx="19730193" cy="960267"/>
          </a:xfrm>
          <a:prstGeom prst="rect">
            <a:avLst/>
          </a:prstGeom>
        </p:spPr>
        <p:txBody>
          <a:bodyPr lIns="91436" tIns="91436" rIns="91436" bIns="91436"/>
          <a:lstStyle>
            <a:lvl1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BBE7F5"/>
                </a:solidFill>
              </a:defRPr>
            </a:lvl1pPr>
            <a:lvl2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BBE7F5"/>
                </a:solidFill>
              </a:defRPr>
            </a:lvl2pPr>
            <a:lvl3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BBE7F5"/>
                </a:solidFill>
              </a:defRPr>
            </a:lvl3pPr>
            <a:lvl4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BBE7F5"/>
                </a:solidFill>
              </a:defRPr>
            </a:lvl4pPr>
            <a:lvl5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BBE7F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970662" y="12437113"/>
            <a:ext cx="504540" cy="551173"/>
          </a:xfrm>
          <a:prstGeom prst="rect">
            <a:avLst/>
          </a:prstGeom>
        </p:spPr>
        <p:txBody>
          <a:bodyPr lIns="91436" tIns="91436" rIns="91436" bIns="91436"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0094735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ansition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reeform: Shape 36"/>
          <p:cNvSpPr/>
          <p:nvPr/>
        </p:nvSpPr>
        <p:spPr>
          <a:xfrm>
            <a:off x="0" y="10058400"/>
            <a:ext cx="24384000" cy="36576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111" name="Picture Placeholder 11"/>
          <p:cNvSpPr>
            <a:spLocks noGrp="1"/>
          </p:cNvSpPr>
          <p:nvPr>
            <p:ph type="pic" idx="13"/>
          </p:nvPr>
        </p:nvSpPr>
        <p:spPr>
          <a:xfrm>
            <a:off x="-3" y="2743200"/>
            <a:ext cx="24384005" cy="73152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Title Text"/>
          <p:cNvSpPr txBox="1">
            <a:spLocks noGrp="1"/>
          </p:cNvSpPr>
          <p:nvPr>
            <p:ph type="title"/>
          </p:nvPr>
        </p:nvSpPr>
        <p:spPr>
          <a:xfrm>
            <a:off x="2326904" y="10415302"/>
            <a:ext cx="19730193" cy="2135293"/>
          </a:xfrm>
          <a:prstGeom prst="rect">
            <a:avLst/>
          </a:prstGeom>
        </p:spPr>
        <p:txBody>
          <a:bodyPr lIns="91436" tIns="91436" rIns="91436" bIns="91436"/>
          <a:lstStyle>
            <a:lvl1pPr algn="ctr">
              <a:defRPr sz="10800" cap="all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26904" y="12330607"/>
            <a:ext cx="19730193" cy="960267"/>
          </a:xfrm>
          <a:prstGeom prst="rect">
            <a:avLst/>
          </a:prstGeom>
        </p:spPr>
        <p:txBody>
          <a:bodyPr lIns="91436" tIns="91436" rIns="91436" bIns="91436"/>
          <a:lstStyle>
            <a:lvl1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FFD7C0"/>
                </a:solidFill>
              </a:defRPr>
            </a:lvl1pPr>
            <a:lvl2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FFD7C0"/>
                </a:solidFill>
              </a:defRPr>
            </a:lvl2pPr>
            <a:lvl3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FFD7C0"/>
                </a:solidFill>
              </a:defRPr>
            </a:lvl3pPr>
            <a:lvl4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FFD7C0"/>
                </a:solidFill>
              </a:defRPr>
            </a:lvl4pPr>
            <a:lvl5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FFD7C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970662" y="12437113"/>
            <a:ext cx="504540" cy="551173"/>
          </a:xfrm>
          <a:prstGeom prst="rect">
            <a:avLst/>
          </a:prstGeom>
        </p:spPr>
        <p:txBody>
          <a:bodyPr lIns="91436" tIns="91436" rIns="91436" bIns="91436"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5717622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ansition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Freeform: Shape 36"/>
          <p:cNvSpPr/>
          <p:nvPr/>
        </p:nvSpPr>
        <p:spPr>
          <a:xfrm>
            <a:off x="0" y="10058400"/>
            <a:ext cx="24384000" cy="36576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122" name="Picture Placeholder 11"/>
          <p:cNvSpPr>
            <a:spLocks noGrp="1"/>
          </p:cNvSpPr>
          <p:nvPr>
            <p:ph type="pic" idx="13"/>
          </p:nvPr>
        </p:nvSpPr>
        <p:spPr>
          <a:xfrm>
            <a:off x="-3" y="2743200"/>
            <a:ext cx="24384005" cy="73152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2326904" y="10415302"/>
            <a:ext cx="19730193" cy="2135293"/>
          </a:xfrm>
          <a:prstGeom prst="rect">
            <a:avLst/>
          </a:prstGeom>
        </p:spPr>
        <p:txBody>
          <a:bodyPr lIns="91436" tIns="91436" rIns="91436" bIns="91436"/>
          <a:lstStyle>
            <a:lvl1pPr algn="ctr">
              <a:defRPr sz="10800" cap="all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26904" y="12330607"/>
            <a:ext cx="19730193" cy="960267"/>
          </a:xfrm>
          <a:prstGeom prst="rect">
            <a:avLst/>
          </a:prstGeom>
        </p:spPr>
        <p:txBody>
          <a:bodyPr lIns="91436" tIns="91436" rIns="91436" bIns="91436"/>
          <a:lstStyle>
            <a:lvl1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FFD7C0"/>
                </a:solidFill>
              </a:defRPr>
            </a:lvl1pPr>
            <a:lvl2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FFD7C0"/>
                </a:solidFill>
              </a:defRPr>
            </a:lvl2pPr>
            <a:lvl3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FFD7C0"/>
                </a:solidFill>
              </a:defRPr>
            </a:lvl3pPr>
            <a:lvl4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FFD7C0"/>
                </a:solidFill>
              </a:defRPr>
            </a:lvl4pPr>
            <a:lvl5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FFD7C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970662" y="12437113"/>
            <a:ext cx="504540" cy="551173"/>
          </a:xfrm>
          <a:prstGeom prst="rect">
            <a:avLst/>
          </a:prstGeom>
        </p:spPr>
        <p:txBody>
          <a:bodyPr lIns="91436" tIns="91436" rIns="91436" bIns="91436"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00310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ansition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Freeform: Shape 36"/>
          <p:cNvSpPr/>
          <p:nvPr/>
        </p:nvSpPr>
        <p:spPr>
          <a:xfrm>
            <a:off x="0" y="10058400"/>
            <a:ext cx="24384000" cy="36576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133" name="Picture Placeholder 11"/>
          <p:cNvSpPr>
            <a:spLocks noGrp="1"/>
          </p:cNvSpPr>
          <p:nvPr>
            <p:ph type="pic" idx="13"/>
          </p:nvPr>
        </p:nvSpPr>
        <p:spPr>
          <a:xfrm>
            <a:off x="-3" y="2743200"/>
            <a:ext cx="24384005" cy="73152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4" name="Title Text"/>
          <p:cNvSpPr txBox="1">
            <a:spLocks noGrp="1"/>
          </p:cNvSpPr>
          <p:nvPr>
            <p:ph type="title"/>
          </p:nvPr>
        </p:nvSpPr>
        <p:spPr>
          <a:xfrm>
            <a:off x="2326904" y="10415302"/>
            <a:ext cx="19730193" cy="2135293"/>
          </a:xfrm>
          <a:prstGeom prst="rect">
            <a:avLst/>
          </a:prstGeom>
        </p:spPr>
        <p:txBody>
          <a:bodyPr lIns="91436" tIns="91436" rIns="91436" bIns="91436"/>
          <a:lstStyle>
            <a:lvl1pPr algn="ctr">
              <a:defRPr sz="10800" cap="all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26904" y="12330607"/>
            <a:ext cx="19730193" cy="960267"/>
          </a:xfrm>
          <a:prstGeom prst="rect">
            <a:avLst/>
          </a:prstGeom>
        </p:spPr>
        <p:txBody>
          <a:bodyPr lIns="91436" tIns="91436" rIns="91436" bIns="91436"/>
          <a:lstStyle>
            <a:lvl1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C4BAB5"/>
                </a:solidFill>
              </a:defRPr>
            </a:lvl1pPr>
            <a:lvl2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C4BAB5"/>
                </a:solidFill>
              </a:defRPr>
            </a:lvl2pPr>
            <a:lvl3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C4BAB5"/>
                </a:solidFill>
              </a:defRPr>
            </a:lvl3pPr>
            <a:lvl4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C4BAB5"/>
                </a:solidFill>
              </a:defRPr>
            </a:lvl4pPr>
            <a:lvl5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C4BAB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970662" y="12437113"/>
            <a:ext cx="504540" cy="551173"/>
          </a:xfrm>
          <a:prstGeom prst="rect">
            <a:avLst/>
          </a:prstGeom>
        </p:spPr>
        <p:txBody>
          <a:bodyPr lIns="91436" tIns="91436" rIns="91436" bIns="91436"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0735430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ansition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Freeform: Shape 36"/>
          <p:cNvSpPr/>
          <p:nvPr/>
        </p:nvSpPr>
        <p:spPr>
          <a:xfrm>
            <a:off x="0" y="10058400"/>
            <a:ext cx="24384000" cy="3657600"/>
          </a:xfrm>
          <a:prstGeom prst="rect">
            <a:avLst/>
          </a:prstGeom>
          <a:solidFill>
            <a:srgbClr val="31302B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144" name="Picture Placeholder 11"/>
          <p:cNvSpPr>
            <a:spLocks noGrp="1"/>
          </p:cNvSpPr>
          <p:nvPr>
            <p:ph type="pic" idx="13"/>
          </p:nvPr>
        </p:nvSpPr>
        <p:spPr>
          <a:xfrm>
            <a:off x="-3" y="2743200"/>
            <a:ext cx="24384005" cy="73152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Title Text"/>
          <p:cNvSpPr txBox="1">
            <a:spLocks noGrp="1"/>
          </p:cNvSpPr>
          <p:nvPr>
            <p:ph type="title"/>
          </p:nvPr>
        </p:nvSpPr>
        <p:spPr>
          <a:xfrm>
            <a:off x="2326904" y="10415302"/>
            <a:ext cx="19730193" cy="2135293"/>
          </a:xfrm>
          <a:prstGeom prst="rect">
            <a:avLst/>
          </a:prstGeom>
        </p:spPr>
        <p:txBody>
          <a:bodyPr lIns="91436" tIns="91436" rIns="91436" bIns="91436"/>
          <a:lstStyle>
            <a:lvl1pPr algn="ctr">
              <a:defRPr sz="10800" cap="all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26904" y="12330607"/>
            <a:ext cx="19730193" cy="960267"/>
          </a:xfrm>
          <a:prstGeom prst="rect">
            <a:avLst/>
          </a:prstGeom>
        </p:spPr>
        <p:txBody>
          <a:bodyPr lIns="91436" tIns="91436" rIns="91436" bIns="91436"/>
          <a:lstStyle>
            <a:lvl1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C4BAB5"/>
                </a:solidFill>
              </a:defRPr>
            </a:lvl1pPr>
            <a:lvl2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C4BAB5"/>
                </a:solidFill>
              </a:defRPr>
            </a:lvl2pPr>
            <a:lvl3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C4BAB5"/>
                </a:solidFill>
              </a:defRPr>
            </a:lvl3pPr>
            <a:lvl4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C4BAB5"/>
                </a:solidFill>
              </a:defRPr>
            </a:lvl4pPr>
            <a:lvl5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C4BAB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970662" y="12437113"/>
            <a:ext cx="504540" cy="551173"/>
          </a:xfrm>
          <a:prstGeom prst="rect">
            <a:avLst/>
          </a:prstGeom>
        </p:spPr>
        <p:txBody>
          <a:bodyPr lIns="91436" tIns="91436" rIns="91436" bIns="91436"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6551500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ansition Slide 11">
    <p:bg>
      <p:bgPr>
        <a:solidFill>
          <a:srgbClr val="3130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 Text"/>
          <p:cNvSpPr txBox="1">
            <a:spLocks noGrp="1"/>
          </p:cNvSpPr>
          <p:nvPr>
            <p:ph type="title"/>
          </p:nvPr>
        </p:nvSpPr>
        <p:spPr>
          <a:xfrm>
            <a:off x="6575376" y="8149321"/>
            <a:ext cx="16868918" cy="2135294"/>
          </a:xfrm>
          <a:prstGeom prst="rect">
            <a:avLst/>
          </a:prstGeom>
        </p:spPr>
        <p:txBody>
          <a:bodyPr anchor="b"/>
          <a:lstStyle>
            <a:lvl1pPr>
              <a:defRPr sz="10800" cap="all">
                <a:solidFill>
                  <a:srgbClr val="FF26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575376" y="10345625"/>
            <a:ext cx="16868918" cy="960267"/>
          </a:xfrm>
          <a:prstGeom prst="rect">
            <a:avLst/>
          </a:prstGeom>
        </p:spPr>
        <p:txBody>
          <a:bodyPr/>
          <a:lstStyle>
            <a:lvl1pPr marL="0" indent="0" algn="l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9D9B90"/>
                </a:solidFill>
              </a:defRPr>
            </a:lvl1pPr>
            <a:lvl2pPr marL="0" indent="0" algn="l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9D9B90"/>
                </a:solidFill>
              </a:defRPr>
            </a:lvl2pPr>
            <a:lvl3pPr marL="0" indent="0" algn="l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9D9B90"/>
                </a:solidFill>
              </a:defRPr>
            </a:lvl3pPr>
            <a:lvl4pPr marL="0" indent="0" algn="l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9D9B90"/>
                </a:solidFill>
              </a:defRPr>
            </a:lvl4pPr>
            <a:lvl5pPr marL="0" indent="0" algn="l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9D9B9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" name="Freeform: Shape 11"/>
          <p:cNvSpPr/>
          <p:nvPr/>
        </p:nvSpPr>
        <p:spPr>
          <a:xfrm rot="5400000">
            <a:off x="-534700" y="9293718"/>
            <a:ext cx="3349187" cy="22797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0636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2600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157" name="Picture Placeholder 9"/>
          <p:cNvSpPr>
            <a:spLocks noGrp="1"/>
          </p:cNvSpPr>
          <p:nvPr>
            <p:ph type="pic" idx="13"/>
          </p:nvPr>
        </p:nvSpPr>
        <p:spPr>
          <a:xfrm>
            <a:off x="1" y="-3"/>
            <a:ext cx="15613781" cy="94466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8" name="Freeform: Shape 13"/>
          <p:cNvSpPr/>
          <p:nvPr/>
        </p:nvSpPr>
        <p:spPr>
          <a:xfrm flipH="1">
            <a:off x="-432569" y="10650800"/>
            <a:ext cx="7495111" cy="3289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06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4433"/>
                </a:lnTo>
                <a:close/>
              </a:path>
            </a:pathLst>
          </a:custGeom>
          <a:solidFill>
            <a:srgbClr val="E7E6E6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1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6769" y="12738739"/>
            <a:ext cx="607529" cy="678173"/>
          </a:xfrm>
          <a:prstGeom prst="rect">
            <a:avLst/>
          </a:prstGeom>
        </p:spPr>
        <p:txBody>
          <a:bodyPr lIns="91436" tIns="91436" rIns="91436" bIns="91436"/>
          <a:lstStyle>
            <a:lvl1pPr defTabSz="1828800">
              <a:defRPr sz="3200" b="1">
                <a:solidFill>
                  <a:srgbClr val="F5A482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727513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EE672F"/>
                </a:solidFill>
              </a:rPr>
              <a:pPr/>
              <a:t>‹#›</a:t>
            </a:fld>
            <a:endParaRPr>
              <a:solidFill>
                <a:srgbClr val="EE6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94110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traight Connector 14"/>
          <p:cNvSpPr/>
          <p:nvPr/>
        </p:nvSpPr>
        <p:spPr>
          <a:xfrm>
            <a:off x="1676400" y="12537085"/>
            <a:ext cx="21031203" cy="2"/>
          </a:xfrm>
          <a:prstGeom prst="line">
            <a:avLst/>
          </a:prstGeom>
          <a:ln w="12700">
            <a:solidFill>
              <a:srgbClr val="CECDC7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7" name="Straight Connector 12"/>
          <p:cNvSpPr/>
          <p:nvPr/>
        </p:nvSpPr>
        <p:spPr>
          <a:xfrm>
            <a:off x="20749530" y="12712696"/>
            <a:ext cx="5" cy="730257"/>
          </a:xfrm>
          <a:prstGeom prst="line">
            <a:avLst/>
          </a:prstGeom>
          <a:ln w="12700">
            <a:solidFill>
              <a:srgbClr val="F8C2AC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EE672F"/>
                </a:solidFill>
              </a:rPr>
              <a:pPr/>
              <a:t>‹#›</a:t>
            </a:fld>
            <a:endParaRPr>
              <a:solidFill>
                <a:srgbClr val="EE6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3482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ansition Slide 4">
    <p:bg>
      <p:bgPr>
        <a:solidFill>
          <a:srgbClr val="3130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6575376" y="8149321"/>
            <a:ext cx="16868918" cy="2135294"/>
          </a:xfrm>
          <a:prstGeom prst="rect">
            <a:avLst/>
          </a:prstGeom>
        </p:spPr>
        <p:txBody>
          <a:bodyPr anchor="b"/>
          <a:lstStyle>
            <a:lvl1pPr>
              <a:defRPr sz="10800" cap="all">
                <a:solidFill>
                  <a:schemeClr val="accent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575376" y="10345625"/>
            <a:ext cx="16868918" cy="960267"/>
          </a:xfrm>
          <a:prstGeom prst="rect">
            <a:avLst/>
          </a:prstGeom>
        </p:spPr>
        <p:txBody>
          <a:bodyPr/>
          <a:lstStyle>
            <a:lvl1pPr marL="0" indent="0" algn="l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9D9B90"/>
                </a:solidFill>
              </a:defRPr>
            </a:lvl1pPr>
            <a:lvl2pPr marL="0" indent="0" algn="l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9D9B90"/>
                </a:solidFill>
              </a:defRPr>
            </a:lvl2pPr>
            <a:lvl3pPr marL="0" indent="0" algn="l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9D9B90"/>
                </a:solidFill>
              </a:defRPr>
            </a:lvl3pPr>
            <a:lvl4pPr marL="0" indent="0" algn="l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9D9B90"/>
                </a:solidFill>
              </a:defRPr>
            </a:lvl4pPr>
            <a:lvl5pPr marL="0" indent="0" algn="l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9D9B9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Freeform: Shape 11"/>
          <p:cNvSpPr/>
          <p:nvPr/>
        </p:nvSpPr>
        <p:spPr>
          <a:xfrm rot="5400000">
            <a:off x="-534700" y="8829109"/>
            <a:ext cx="3349187" cy="22797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0636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77" name="Picture Placeholder 9"/>
          <p:cNvSpPr>
            <a:spLocks noGrp="1"/>
          </p:cNvSpPr>
          <p:nvPr>
            <p:ph type="pic" idx="13"/>
          </p:nvPr>
        </p:nvSpPr>
        <p:spPr>
          <a:xfrm>
            <a:off x="1" y="-3"/>
            <a:ext cx="15613781" cy="94466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8" name="Freeform: Shape 13"/>
          <p:cNvSpPr/>
          <p:nvPr/>
        </p:nvSpPr>
        <p:spPr>
          <a:xfrm flipH="1">
            <a:off x="-1" y="10426506"/>
            <a:ext cx="7495111" cy="3289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106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4433"/>
                </a:lnTo>
                <a:close/>
              </a:path>
            </a:pathLst>
          </a:custGeom>
          <a:solidFill>
            <a:srgbClr val="E7E6E6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79" name="Freeform: Shape 18"/>
          <p:cNvSpPr/>
          <p:nvPr/>
        </p:nvSpPr>
        <p:spPr>
          <a:xfrm rot="10800000" flipH="1">
            <a:off x="14667720" y="-5"/>
            <a:ext cx="9716284" cy="53698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66" y="21600"/>
                </a:moveTo>
                <a:lnTo>
                  <a:pt x="21600" y="21600"/>
                </a:lnTo>
                <a:lnTo>
                  <a:pt x="21600" y="14433"/>
                </a:lnTo>
                <a:lnTo>
                  <a:pt x="10903" y="0"/>
                </a:lnTo>
                <a:lnTo>
                  <a:pt x="0" y="1427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8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16000643" y="470010"/>
            <a:ext cx="7056789" cy="3286885"/>
          </a:xfrm>
          <a:prstGeom prst="rect">
            <a:avLst/>
          </a:prstGeom>
        </p:spPr>
        <p:txBody>
          <a:bodyPr lIns="91436" tIns="91436" rIns="91436" bIns="91436" anchor="ctr"/>
          <a:lstStyle/>
          <a:p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36769" y="12738739"/>
            <a:ext cx="607529" cy="678173"/>
          </a:xfrm>
          <a:prstGeom prst="rect">
            <a:avLst/>
          </a:prstGeom>
        </p:spPr>
        <p:txBody>
          <a:bodyPr lIns="91436" tIns="91436" rIns="91436" bIns="91436"/>
          <a:lstStyle>
            <a:lvl1pPr defTabSz="1828800">
              <a:defRPr sz="3200" b="1">
                <a:solidFill>
                  <a:srgbClr val="F5A482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76400" y="11178478"/>
            <a:ext cx="21031200" cy="1252741"/>
          </a:xfrm>
          <a:prstGeom prst="rect">
            <a:avLst/>
          </a:prstGeom>
        </p:spPr>
        <p:txBody>
          <a:bodyPr lIns="91436" tIns="91436" rIns="91436" bIns="91436" anchor="b"/>
          <a:lstStyle>
            <a:lvl1pPr marL="457200" indent="-457200" algn="l" defTabSz="1828800">
              <a:spcBef>
                <a:spcPts val="2400"/>
              </a:spcBef>
              <a:defRPr sz="5600">
                <a:solidFill>
                  <a:schemeClr val="accent1"/>
                </a:solidFill>
              </a:defRPr>
            </a:lvl1pPr>
            <a:lvl2pPr marL="990600" indent="-533400" algn="l" defTabSz="1828800">
              <a:spcBef>
                <a:spcPts val="2400"/>
              </a:spcBef>
              <a:defRPr sz="5600">
                <a:solidFill>
                  <a:schemeClr val="accent1"/>
                </a:solidFill>
              </a:defRPr>
            </a:lvl2pPr>
            <a:lvl3pPr marL="1554477" indent="-640077" algn="l" defTabSz="1828800">
              <a:spcBef>
                <a:spcPts val="2400"/>
              </a:spcBef>
              <a:defRPr sz="5600">
                <a:solidFill>
                  <a:schemeClr val="accent1"/>
                </a:solidFill>
              </a:defRPr>
            </a:lvl3pPr>
            <a:lvl4pPr marL="2082800" indent="-711200" algn="l" defTabSz="1828800">
              <a:spcBef>
                <a:spcPts val="2400"/>
              </a:spcBef>
              <a:defRPr sz="5600">
                <a:solidFill>
                  <a:schemeClr val="accent1"/>
                </a:solidFill>
              </a:defRPr>
            </a:lvl4pPr>
            <a:lvl5pPr marL="2540000" indent="-711200" algn="l" defTabSz="1828800">
              <a:spcBef>
                <a:spcPts val="2400"/>
              </a:spcBef>
              <a:defRPr sz="5600">
                <a:solidFill>
                  <a:schemeClr val="accent1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7" name="Line"/>
          <p:cNvSpPr/>
          <p:nvPr/>
        </p:nvSpPr>
        <p:spPr>
          <a:xfrm>
            <a:off x="-8467" y="13605932"/>
            <a:ext cx="24400935" cy="2"/>
          </a:xfrm>
          <a:prstGeom prst="line">
            <a:avLst/>
          </a:prstGeom>
          <a:ln w="241300">
            <a:solidFill>
              <a:srgbClr val="E00023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EE672F"/>
                </a:solidFill>
              </a:rPr>
              <a:pPr/>
              <a:t>‹#›</a:t>
            </a:fld>
            <a:endParaRPr>
              <a:solidFill>
                <a:srgbClr val="EE6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39435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- Dark">
    <p:bg>
      <p:bgPr>
        <a:solidFill>
          <a:srgbClr val="3130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traight Connector 14"/>
          <p:cNvSpPr/>
          <p:nvPr/>
        </p:nvSpPr>
        <p:spPr>
          <a:xfrm>
            <a:off x="1676400" y="12537085"/>
            <a:ext cx="21031203" cy="2"/>
          </a:xfrm>
          <a:prstGeom prst="line">
            <a:avLst/>
          </a:prstGeom>
          <a:ln w="12700">
            <a:solidFill>
              <a:srgbClr val="47463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0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07" name="Body Level One…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>
            <a:lvl1pPr marL="457200" indent="-457200" algn="l" defTabSz="1828800">
              <a:spcBef>
                <a:spcPts val="2400"/>
              </a:spcBef>
              <a:defRPr sz="8000">
                <a:solidFill>
                  <a:srgbClr val="FFFFFF"/>
                </a:solidFill>
              </a:defRPr>
            </a:lvl1pPr>
            <a:lvl2pPr marL="965200" indent="-508000" algn="l" defTabSz="1828800">
              <a:spcBef>
                <a:spcPts val="2400"/>
              </a:spcBef>
              <a:defRPr sz="8000">
                <a:solidFill>
                  <a:srgbClr val="FFFFFF"/>
                </a:solidFill>
              </a:defRPr>
            </a:lvl2pPr>
            <a:lvl3pPr marL="1485900" indent="-571500" algn="l" defTabSz="1828800">
              <a:spcBef>
                <a:spcPts val="2400"/>
              </a:spcBef>
              <a:defRPr sz="8000">
                <a:solidFill>
                  <a:srgbClr val="FFFFFF"/>
                </a:solidFill>
              </a:defRPr>
            </a:lvl3pPr>
            <a:lvl4pPr marL="2024739" indent="-653142" algn="l" defTabSz="1828800">
              <a:spcBef>
                <a:spcPts val="2400"/>
              </a:spcBef>
              <a:defRPr sz="8000">
                <a:solidFill>
                  <a:srgbClr val="FFFFFF"/>
                </a:solidFill>
              </a:defRPr>
            </a:lvl4pPr>
            <a:lvl5pPr marL="2481939" indent="-653139" algn="l" defTabSz="1828800">
              <a:spcBef>
                <a:spcPts val="2400"/>
              </a:spcBef>
              <a:defRPr sz="80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8" name="Straight Connector 12"/>
          <p:cNvSpPr/>
          <p:nvPr/>
        </p:nvSpPr>
        <p:spPr>
          <a:xfrm>
            <a:off x="20749530" y="12712696"/>
            <a:ext cx="5" cy="730257"/>
          </a:xfrm>
          <a:prstGeom prst="line">
            <a:avLst/>
          </a:prstGeom>
          <a:ln w="12700">
            <a:solidFill>
              <a:srgbClr val="47463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9675C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0009667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Dark">
    <p:bg>
      <p:bgPr>
        <a:solidFill>
          <a:srgbClr val="3130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traight Connector 14"/>
          <p:cNvSpPr/>
          <p:nvPr/>
        </p:nvSpPr>
        <p:spPr>
          <a:xfrm>
            <a:off x="1676400" y="12537085"/>
            <a:ext cx="21031203" cy="2"/>
          </a:xfrm>
          <a:prstGeom prst="line">
            <a:avLst/>
          </a:prstGeom>
          <a:ln w="12700">
            <a:solidFill>
              <a:srgbClr val="47463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18" name="Straight Connector 12"/>
          <p:cNvSpPr/>
          <p:nvPr/>
        </p:nvSpPr>
        <p:spPr>
          <a:xfrm>
            <a:off x="20749530" y="12712696"/>
            <a:ext cx="5" cy="730257"/>
          </a:xfrm>
          <a:prstGeom prst="line">
            <a:avLst/>
          </a:prstGeom>
          <a:ln w="12700">
            <a:solidFill>
              <a:srgbClr val="47463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9675C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471354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- Dark">
    <p:bg>
      <p:bgPr>
        <a:solidFill>
          <a:srgbClr val="3130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Freeform: Shape 8"/>
          <p:cNvSpPr/>
          <p:nvPr/>
        </p:nvSpPr>
        <p:spPr>
          <a:xfrm>
            <a:off x="-5" y="1"/>
            <a:ext cx="19924335" cy="9446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7867" y="21600"/>
                </a:lnTo>
                <a:lnTo>
                  <a:pt x="0" y="9598"/>
                </a:lnTo>
                <a:close/>
              </a:path>
            </a:pathLst>
          </a:custGeom>
          <a:solidFill>
            <a:srgbClr val="F2F2F2">
              <a:alpha val="3000"/>
            </a:srgbClr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227" name="Freeform: Shape 9"/>
          <p:cNvSpPr/>
          <p:nvPr/>
        </p:nvSpPr>
        <p:spPr>
          <a:xfrm rot="5400000">
            <a:off x="-974644" y="6151014"/>
            <a:ext cx="8539631" cy="65903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058" y="0"/>
                </a:lnTo>
                <a:lnTo>
                  <a:pt x="21600" y="1658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2F2F2">
              <a:alpha val="3000"/>
            </a:srgbClr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228" name="Freeform: Shape 10"/>
          <p:cNvSpPr/>
          <p:nvPr/>
        </p:nvSpPr>
        <p:spPr>
          <a:xfrm flipH="1">
            <a:off x="2846952" y="10426506"/>
            <a:ext cx="8958713" cy="3289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64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2F2F2">
              <a:alpha val="3000"/>
            </a:srgbClr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229" name="Body Level One…"/>
          <p:cNvSpPr txBox="1">
            <a:spLocks noGrp="1"/>
          </p:cNvSpPr>
          <p:nvPr>
            <p:ph type="body" idx="1"/>
          </p:nvPr>
        </p:nvSpPr>
        <p:spPr>
          <a:xfrm>
            <a:off x="1676400" y="4072971"/>
            <a:ext cx="21031200" cy="6759104"/>
          </a:xfrm>
          <a:prstGeom prst="rect">
            <a:avLst/>
          </a:prstGeom>
        </p:spPr>
        <p:txBody>
          <a:bodyPr anchor="ctr"/>
          <a:lstStyle>
            <a:lvl1pPr marL="0" indent="0" algn="r" defTabSz="1828800">
              <a:spcBef>
                <a:spcPts val="2400"/>
              </a:spcBef>
              <a:buSzTx/>
              <a:buFontTx/>
              <a:buNone/>
              <a:defRPr sz="14400">
                <a:solidFill>
                  <a:srgbClr val="FFFFFF"/>
                </a:solidFill>
              </a:defRPr>
            </a:lvl1pPr>
            <a:lvl2pPr marL="0" indent="0" algn="r" defTabSz="1828800">
              <a:spcBef>
                <a:spcPts val="2400"/>
              </a:spcBef>
              <a:buSzTx/>
              <a:buFontTx/>
              <a:buNone/>
              <a:defRPr sz="14400">
                <a:solidFill>
                  <a:srgbClr val="FFFFFF"/>
                </a:solidFill>
              </a:defRPr>
            </a:lvl2pPr>
            <a:lvl3pPr marL="0" indent="0" algn="r" defTabSz="1828800">
              <a:spcBef>
                <a:spcPts val="2400"/>
              </a:spcBef>
              <a:buSzTx/>
              <a:buFontTx/>
              <a:buNone/>
              <a:defRPr sz="14400">
                <a:solidFill>
                  <a:srgbClr val="FFFFFF"/>
                </a:solidFill>
              </a:defRPr>
            </a:lvl3pPr>
            <a:lvl4pPr marL="0" indent="0" algn="r" defTabSz="1828800">
              <a:spcBef>
                <a:spcPts val="2400"/>
              </a:spcBef>
              <a:buSzTx/>
              <a:buFontTx/>
              <a:buNone/>
              <a:defRPr sz="14400">
                <a:solidFill>
                  <a:srgbClr val="FFFFFF"/>
                </a:solidFill>
              </a:defRPr>
            </a:lvl4pPr>
            <a:lvl5pPr marL="0" indent="0" algn="r" defTabSz="1828800">
              <a:spcBef>
                <a:spcPts val="2400"/>
              </a:spcBef>
              <a:buSzTx/>
              <a:buFontTx/>
              <a:buNone/>
              <a:defRPr sz="14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676399" y="10832072"/>
            <a:ext cx="21031202" cy="1009698"/>
          </a:xfrm>
          <a:prstGeom prst="rect">
            <a:avLst/>
          </a:prstGeom>
        </p:spPr>
        <p:txBody>
          <a:bodyPr lIns="91436" tIns="91436" rIns="91436" bIns="91436" anchor="b"/>
          <a:lstStyle/>
          <a:p>
            <a:endParaRPr/>
          </a:p>
        </p:txBody>
      </p:sp>
      <p:sp>
        <p:nvSpPr>
          <p:cNvPr id="231" name="Freeform: Shape 13"/>
          <p:cNvSpPr/>
          <p:nvPr/>
        </p:nvSpPr>
        <p:spPr>
          <a:xfrm>
            <a:off x="17641194" y="1097356"/>
            <a:ext cx="5066409" cy="3490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0"/>
                </a:moveTo>
                <a:lnTo>
                  <a:pt x="20116" y="2721"/>
                </a:lnTo>
                <a:cubicBezTo>
                  <a:pt x="18345" y="5291"/>
                  <a:pt x="17382" y="7635"/>
                  <a:pt x="17225" y="9751"/>
                </a:cubicBezTo>
                <a:lnTo>
                  <a:pt x="21600" y="9751"/>
                </a:lnTo>
                <a:lnTo>
                  <a:pt x="21600" y="21600"/>
                </a:lnTo>
                <a:lnTo>
                  <a:pt x="11444" y="21600"/>
                </a:lnTo>
                <a:lnTo>
                  <a:pt x="11444" y="13493"/>
                </a:lnTo>
                <a:cubicBezTo>
                  <a:pt x="11444" y="8580"/>
                  <a:pt x="13580" y="4082"/>
                  <a:pt x="17850" y="0"/>
                </a:cubicBezTo>
                <a:close/>
                <a:moveTo>
                  <a:pt x="6377" y="0"/>
                </a:moveTo>
                <a:lnTo>
                  <a:pt x="8632" y="2721"/>
                </a:lnTo>
                <a:cubicBezTo>
                  <a:pt x="6885" y="5291"/>
                  <a:pt x="5935" y="7635"/>
                  <a:pt x="5781" y="9751"/>
                </a:cubicBezTo>
                <a:lnTo>
                  <a:pt x="10156" y="9751"/>
                </a:lnTo>
                <a:lnTo>
                  <a:pt x="10156" y="21600"/>
                </a:lnTo>
                <a:lnTo>
                  <a:pt x="0" y="21600"/>
                </a:lnTo>
                <a:lnTo>
                  <a:pt x="0" y="13493"/>
                </a:lnTo>
                <a:cubicBezTo>
                  <a:pt x="0" y="8580"/>
                  <a:pt x="2126" y="4082"/>
                  <a:pt x="637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232" name="Straight Connector 11"/>
          <p:cNvSpPr/>
          <p:nvPr/>
        </p:nvSpPr>
        <p:spPr>
          <a:xfrm>
            <a:off x="1676400" y="12537085"/>
            <a:ext cx="21031203" cy="2"/>
          </a:xfrm>
          <a:prstGeom prst="line">
            <a:avLst/>
          </a:prstGeom>
          <a:ln w="12700">
            <a:solidFill>
              <a:srgbClr val="47463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3" name="Straight Connector 16"/>
          <p:cNvSpPr/>
          <p:nvPr/>
        </p:nvSpPr>
        <p:spPr>
          <a:xfrm>
            <a:off x="20749530" y="12712696"/>
            <a:ext cx="5" cy="730257"/>
          </a:xfrm>
          <a:prstGeom prst="line">
            <a:avLst/>
          </a:prstGeom>
          <a:ln w="12700">
            <a:solidFill>
              <a:srgbClr val="47463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9675C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4770358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g - Dark">
    <p:bg>
      <p:bgPr>
        <a:solidFill>
          <a:srgbClr val="3130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Freeform: Shape 11"/>
          <p:cNvSpPr/>
          <p:nvPr/>
        </p:nvSpPr>
        <p:spPr>
          <a:xfrm>
            <a:off x="-5" y="1"/>
            <a:ext cx="19924335" cy="9446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7867" y="21600"/>
                </a:lnTo>
                <a:lnTo>
                  <a:pt x="0" y="9598"/>
                </a:lnTo>
                <a:close/>
              </a:path>
            </a:pathLst>
          </a:custGeom>
          <a:solidFill>
            <a:srgbClr val="F2F2F2">
              <a:alpha val="3000"/>
            </a:srgbClr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242" name="Freeform: Shape 12"/>
          <p:cNvSpPr/>
          <p:nvPr/>
        </p:nvSpPr>
        <p:spPr>
          <a:xfrm rot="5400000">
            <a:off x="-974644" y="6151014"/>
            <a:ext cx="8539631" cy="65903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058" y="0"/>
                </a:lnTo>
                <a:lnTo>
                  <a:pt x="21600" y="1658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2F2F2">
              <a:alpha val="3000"/>
            </a:srgbClr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243" name="Freeform: Shape 14"/>
          <p:cNvSpPr/>
          <p:nvPr/>
        </p:nvSpPr>
        <p:spPr>
          <a:xfrm flipH="1">
            <a:off x="2846952" y="10426506"/>
            <a:ext cx="8958713" cy="32894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64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2F2F2">
              <a:alpha val="3000"/>
            </a:srgbClr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244" name="Title Text"/>
          <p:cNvSpPr txBox="1">
            <a:spLocks noGrp="1"/>
          </p:cNvSpPr>
          <p:nvPr>
            <p:ph type="title"/>
          </p:nvPr>
        </p:nvSpPr>
        <p:spPr>
          <a:xfrm>
            <a:off x="5023048" y="5156"/>
            <a:ext cx="14337905" cy="10489032"/>
          </a:xfrm>
          <a:prstGeom prst="rect">
            <a:avLst/>
          </a:prstGeom>
        </p:spPr>
        <p:txBody>
          <a:bodyPr lIns="91436" tIns="91436" rIns="91436" bIns="91436"/>
          <a:lstStyle>
            <a:lvl1pPr algn="ctr" defTabSz="1828706">
              <a:defRPr sz="744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619750" y="11131843"/>
            <a:ext cx="13144502" cy="1580857"/>
          </a:xfrm>
          <a:prstGeom prst="rect">
            <a:avLst/>
          </a:prstGeom>
        </p:spPr>
        <p:txBody>
          <a:bodyPr lIns="91436" tIns="91436" rIns="91436" bIns="91436"/>
          <a:lstStyle>
            <a:lvl1pPr marL="0" indent="0" algn="ctr" defTabSz="1828800">
              <a:spcBef>
                <a:spcPts val="2000"/>
              </a:spcBef>
              <a:buSzTx/>
              <a:buFontTx/>
              <a:buNone/>
              <a:defRPr sz="4800">
                <a:solidFill>
                  <a:schemeClr val="accent2"/>
                </a:solidFill>
              </a:defRPr>
            </a:lvl1pPr>
            <a:lvl2pPr marL="0" indent="0" algn="ctr" defTabSz="1828800">
              <a:spcBef>
                <a:spcPts val="2000"/>
              </a:spcBef>
              <a:buSzTx/>
              <a:buFontTx/>
              <a:buNone/>
              <a:defRPr sz="4800">
                <a:solidFill>
                  <a:schemeClr val="accent2"/>
                </a:solidFill>
              </a:defRPr>
            </a:lvl2pPr>
            <a:lvl3pPr marL="0" indent="0" algn="ctr" defTabSz="1828800">
              <a:spcBef>
                <a:spcPts val="2000"/>
              </a:spcBef>
              <a:buSzTx/>
              <a:buFontTx/>
              <a:buNone/>
              <a:defRPr sz="4800">
                <a:solidFill>
                  <a:schemeClr val="accent2"/>
                </a:solidFill>
              </a:defRPr>
            </a:lvl3pPr>
            <a:lvl4pPr marL="0" indent="0" algn="ctr" defTabSz="1828800">
              <a:spcBef>
                <a:spcPts val="2000"/>
              </a:spcBef>
              <a:buSzTx/>
              <a:buFontTx/>
              <a:buNone/>
              <a:defRPr sz="4800">
                <a:solidFill>
                  <a:schemeClr val="accent2"/>
                </a:solidFill>
              </a:defRPr>
            </a:lvl4pPr>
            <a:lvl5pPr marL="0" indent="0" algn="ctr" defTabSz="1828800">
              <a:spcBef>
                <a:spcPts val="2000"/>
              </a:spcBef>
              <a:buSzTx/>
              <a:buFontTx/>
              <a:buNone/>
              <a:defRPr sz="4800">
                <a:solidFill>
                  <a:schemeClr val="accent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64500" y="8762200"/>
            <a:ext cx="8255000" cy="1955803"/>
          </a:xfrm>
          <a:prstGeom prst="rect">
            <a:avLst/>
          </a:prstGeom>
        </p:spPr>
        <p:txBody>
          <a:bodyPr lIns="91436" tIns="91436" rIns="91436" bIns="91436"/>
          <a:lstStyle/>
          <a:p>
            <a:endParaRPr/>
          </a:p>
        </p:txBody>
      </p:sp>
      <p:sp>
        <p:nvSpPr>
          <p:cNvPr id="247" name="Straight Connector 15"/>
          <p:cNvSpPr/>
          <p:nvPr/>
        </p:nvSpPr>
        <p:spPr>
          <a:xfrm>
            <a:off x="1676400" y="12537085"/>
            <a:ext cx="21031203" cy="2"/>
          </a:xfrm>
          <a:prstGeom prst="line">
            <a:avLst/>
          </a:prstGeom>
          <a:ln w="12700">
            <a:solidFill>
              <a:srgbClr val="47463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48" name="Straight Connector 23"/>
          <p:cNvSpPr/>
          <p:nvPr/>
        </p:nvSpPr>
        <p:spPr>
          <a:xfrm>
            <a:off x="20749530" y="12712696"/>
            <a:ext cx="5" cy="730257"/>
          </a:xfrm>
          <a:prstGeom prst="line">
            <a:avLst/>
          </a:prstGeom>
          <a:ln w="12700">
            <a:solidFill>
              <a:srgbClr val="47463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9675C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9667793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icture Placeholder 23"/>
          <p:cNvSpPr>
            <a:spLocks noGrp="1"/>
          </p:cNvSpPr>
          <p:nvPr>
            <p:ph type="pic" idx="13"/>
          </p:nvPr>
        </p:nvSpPr>
        <p:spPr>
          <a:xfrm>
            <a:off x="1" y="-3"/>
            <a:ext cx="24384002" cy="1371600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7" name="Title Text"/>
          <p:cNvSpPr txBox="1">
            <a:spLocks noGrp="1"/>
          </p:cNvSpPr>
          <p:nvPr>
            <p:ph type="title"/>
          </p:nvPr>
        </p:nvSpPr>
        <p:spPr>
          <a:xfrm>
            <a:off x="11759951" y="9702255"/>
            <a:ext cx="11684343" cy="2135293"/>
          </a:xfrm>
          <a:prstGeom prst="rect">
            <a:avLst/>
          </a:prstGeom>
        </p:spPr>
        <p:txBody>
          <a:bodyPr anchor="b"/>
          <a:lstStyle>
            <a:lvl1pPr>
              <a:defRPr sz="10800" cap="all">
                <a:solidFill>
                  <a:schemeClr val="accent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759951" y="11898558"/>
            <a:ext cx="11684343" cy="960267"/>
          </a:xfrm>
          <a:prstGeom prst="rect">
            <a:avLst/>
          </a:prstGeom>
        </p:spPr>
        <p:txBody>
          <a:bodyPr/>
          <a:lstStyle>
            <a:lvl1pPr marL="0" indent="0" algn="l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9D9B90"/>
                </a:solidFill>
              </a:defRPr>
            </a:lvl1pPr>
            <a:lvl2pPr marL="0" indent="0" algn="l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9D9B90"/>
                </a:solidFill>
              </a:defRPr>
            </a:lvl2pPr>
            <a:lvl3pPr marL="0" indent="0" algn="l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9D9B90"/>
                </a:solidFill>
              </a:defRPr>
            </a:lvl3pPr>
            <a:lvl4pPr marL="0" indent="0" algn="l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9D9B90"/>
                </a:solidFill>
              </a:defRPr>
            </a:lvl4pPr>
            <a:lvl5pPr marL="0" indent="0" algn="l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9D9B9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970662" y="12437113"/>
            <a:ext cx="504540" cy="551173"/>
          </a:xfrm>
          <a:prstGeom prst="rect">
            <a:avLst/>
          </a:prstGeom>
        </p:spPr>
        <p:txBody>
          <a:bodyPr lIns="91436" tIns="91436" rIns="91436" bIns="91436"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5334467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Freeform: Shape 36"/>
          <p:cNvSpPr/>
          <p:nvPr/>
        </p:nvSpPr>
        <p:spPr>
          <a:xfrm>
            <a:off x="0" y="8586192"/>
            <a:ext cx="24384000" cy="512980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267" name="Picture Placeholder 7"/>
          <p:cNvSpPr>
            <a:spLocks noGrp="1"/>
          </p:cNvSpPr>
          <p:nvPr>
            <p:ph type="pic" idx="13"/>
          </p:nvPr>
        </p:nvSpPr>
        <p:spPr>
          <a:xfrm>
            <a:off x="0" y="-3"/>
            <a:ext cx="24384000" cy="1005840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8" name="Title Text"/>
          <p:cNvSpPr txBox="1">
            <a:spLocks noGrp="1"/>
          </p:cNvSpPr>
          <p:nvPr>
            <p:ph type="title"/>
          </p:nvPr>
        </p:nvSpPr>
        <p:spPr>
          <a:xfrm>
            <a:off x="814736" y="10415299"/>
            <a:ext cx="22754528" cy="3067440"/>
          </a:xfrm>
          <a:prstGeom prst="rect">
            <a:avLst/>
          </a:prstGeom>
        </p:spPr>
        <p:txBody>
          <a:bodyPr lIns="91436" tIns="91436" rIns="91436" bIns="91436"/>
          <a:lstStyle>
            <a:lvl1pPr algn="ctr">
              <a:defRPr sz="9600" cap="all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970662" y="12437113"/>
            <a:ext cx="504540" cy="551173"/>
          </a:xfrm>
          <a:prstGeom prst="rect">
            <a:avLst/>
          </a:prstGeom>
        </p:spPr>
        <p:txBody>
          <a:bodyPr lIns="91436" tIns="91436" rIns="91436" bIns="91436"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7019084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ansition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itle Text"/>
          <p:cNvSpPr txBox="1">
            <a:spLocks noGrp="1"/>
          </p:cNvSpPr>
          <p:nvPr>
            <p:ph type="title"/>
          </p:nvPr>
        </p:nvSpPr>
        <p:spPr>
          <a:xfrm>
            <a:off x="3048000" y="2244725"/>
            <a:ext cx="18288000" cy="4775202"/>
          </a:xfrm>
          <a:prstGeom prst="rect">
            <a:avLst/>
          </a:prstGeom>
        </p:spPr>
        <p:txBody>
          <a:bodyPr lIns="91436" tIns="91436" rIns="91436" bIns="91436" anchor="b"/>
          <a:lstStyle>
            <a:lvl1pPr algn="ctr" defTabSz="1828706">
              <a:lnSpc>
                <a:spcPct val="100000"/>
              </a:lnSpc>
              <a:defRPr sz="120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Title Text</a:t>
            </a:r>
          </a:p>
        </p:txBody>
      </p:sp>
      <p:sp>
        <p:nvSpPr>
          <p:cNvPr id="27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 lIns="91436" tIns="91436" rIns="91436" bIns="91436"/>
          <a:lstStyle>
            <a:lvl1pPr marL="0" indent="0" algn="ctr" defTabSz="1828706">
              <a:lnSpc>
                <a:spcPct val="100000"/>
              </a:lnSpc>
              <a:spcBef>
                <a:spcPts val="1500"/>
              </a:spcBef>
              <a:buSzTx/>
              <a:buFontTx/>
              <a:buNone/>
              <a:defRPr sz="6400">
                <a:solidFill>
                  <a:srgbClr val="74B5E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indent="0" algn="ctr" defTabSz="1828706">
              <a:lnSpc>
                <a:spcPct val="100000"/>
              </a:lnSpc>
              <a:spcBef>
                <a:spcPts val="1500"/>
              </a:spcBef>
              <a:buSzTx/>
              <a:buFontTx/>
              <a:buNone/>
              <a:defRPr sz="6400">
                <a:solidFill>
                  <a:srgbClr val="74B5E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indent="0" algn="ctr" defTabSz="1828706">
              <a:lnSpc>
                <a:spcPct val="100000"/>
              </a:lnSpc>
              <a:spcBef>
                <a:spcPts val="1500"/>
              </a:spcBef>
              <a:buSzTx/>
              <a:buFontTx/>
              <a:buNone/>
              <a:defRPr sz="6400">
                <a:solidFill>
                  <a:srgbClr val="74B5E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indent="0" algn="ctr" defTabSz="1828706">
              <a:lnSpc>
                <a:spcPct val="100000"/>
              </a:lnSpc>
              <a:spcBef>
                <a:spcPts val="1500"/>
              </a:spcBef>
              <a:buSzTx/>
              <a:buFontTx/>
              <a:buNone/>
              <a:defRPr sz="6400">
                <a:solidFill>
                  <a:srgbClr val="74B5E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indent="0" algn="ctr" defTabSz="1828706">
              <a:lnSpc>
                <a:spcPct val="100000"/>
              </a:lnSpc>
              <a:spcBef>
                <a:spcPts val="1500"/>
              </a:spcBef>
              <a:buSzTx/>
              <a:buFontTx/>
              <a:buNone/>
              <a:defRPr sz="6400">
                <a:solidFill>
                  <a:srgbClr val="74B5E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8" name="Rectangle 6"/>
          <p:cNvSpPr/>
          <p:nvPr/>
        </p:nvSpPr>
        <p:spPr>
          <a:xfrm>
            <a:off x="0" y="12042575"/>
            <a:ext cx="24384000" cy="167342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>
              <a:solidFill>
                <a:srgbClr val="FFFFFF"/>
              </a:solidFill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2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970662" y="12437113"/>
            <a:ext cx="504540" cy="551173"/>
          </a:xfrm>
          <a:prstGeom prst="rect">
            <a:avLst/>
          </a:prstGeom>
        </p:spPr>
        <p:txBody>
          <a:bodyPr lIns="91436" tIns="91436" rIns="91436" bIns="91436"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5410176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howeet"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Rectangle 4"/>
          <p:cNvSpPr txBox="1"/>
          <p:nvPr/>
        </p:nvSpPr>
        <p:spPr>
          <a:xfrm>
            <a:off x="4371891" y="4290062"/>
            <a:ext cx="15640213" cy="6888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>
            <a:lvl1pPr algn="ctr">
              <a:defRPr sz="10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Free creative templates, charts, diagrams and maps for your outstanding presentations</a:t>
            </a:r>
          </a:p>
        </p:txBody>
      </p:sp>
      <p:sp>
        <p:nvSpPr>
          <p:cNvPr id="2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970662" y="12437113"/>
            <a:ext cx="504540" cy="551173"/>
          </a:xfrm>
          <a:prstGeom prst="rect">
            <a:avLst/>
          </a:prstGeom>
        </p:spPr>
        <p:txBody>
          <a:bodyPr lIns="91436" tIns="91436" rIns="91436" bIns="91436"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7230032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79630" y="1241375"/>
            <a:ext cx="11541971" cy="576065"/>
          </a:xfrm>
          <a:prstGeom prst="rect">
            <a:avLst/>
          </a:prstGeom>
        </p:spPr>
        <p:txBody>
          <a:bodyPr lIns="91436" tIns="91436" rIns="91436" bIns="91436" anchor="ctr"/>
          <a:lstStyle>
            <a:lvl1pPr marL="0" indent="0" algn="r" defTabSz="18288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 cap="small">
                <a:solidFill>
                  <a:srgbClr val="1D2631"/>
                </a:solidFill>
              </a:defRPr>
            </a:lvl1pPr>
            <a:lvl2pPr marL="0" indent="0" algn="r" defTabSz="18288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 cap="small">
                <a:solidFill>
                  <a:srgbClr val="1D2631"/>
                </a:solidFill>
              </a:defRPr>
            </a:lvl2pPr>
            <a:lvl3pPr marL="0" indent="0" algn="r" defTabSz="18288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 cap="small">
                <a:solidFill>
                  <a:srgbClr val="1D2631"/>
                </a:solidFill>
              </a:defRPr>
            </a:lvl3pPr>
            <a:lvl4pPr marL="0" indent="0" algn="r" defTabSz="18288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 cap="small">
                <a:solidFill>
                  <a:srgbClr val="1D2631"/>
                </a:solidFill>
              </a:defRPr>
            </a:lvl4pPr>
            <a:lvl5pPr marL="0" indent="0" algn="r" defTabSz="1828800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 cap="small">
                <a:solidFill>
                  <a:srgbClr val="1D2631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5" name="Title Text"/>
          <p:cNvSpPr txBox="1">
            <a:spLocks noGrp="1"/>
          </p:cNvSpPr>
          <p:nvPr>
            <p:ph type="title"/>
          </p:nvPr>
        </p:nvSpPr>
        <p:spPr>
          <a:xfrm>
            <a:off x="8879630" y="6152"/>
            <a:ext cx="11541971" cy="1235225"/>
          </a:xfrm>
          <a:prstGeom prst="rect">
            <a:avLst/>
          </a:prstGeom>
        </p:spPr>
        <p:txBody>
          <a:bodyPr lIns="91436" tIns="91436" rIns="91436" bIns="91436"/>
          <a:lstStyle>
            <a:lvl1pPr algn="r">
              <a:lnSpc>
                <a:spcPct val="100000"/>
              </a:lnSpc>
              <a:defRPr sz="4000" cap="small">
                <a:solidFill>
                  <a:srgbClr val="3F4855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649862" y="12437113"/>
            <a:ext cx="504540" cy="551173"/>
          </a:xfrm>
          <a:prstGeom prst="rect">
            <a:avLst/>
          </a:prstGeom>
        </p:spPr>
        <p:txBody>
          <a:bodyPr lIns="91436" tIns="91436" rIns="91436" bIns="91436"/>
          <a:lstStyle>
            <a:lvl1pPr defTabSz="1828800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197105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ansition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Freeform: Shape 36"/>
          <p:cNvSpPr/>
          <p:nvPr/>
        </p:nvSpPr>
        <p:spPr>
          <a:xfrm>
            <a:off x="0" y="10058400"/>
            <a:ext cx="24384000" cy="365760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00" name="Picture Placeholder 11"/>
          <p:cNvSpPr>
            <a:spLocks noGrp="1"/>
          </p:cNvSpPr>
          <p:nvPr>
            <p:ph type="pic" idx="13"/>
          </p:nvPr>
        </p:nvSpPr>
        <p:spPr>
          <a:xfrm>
            <a:off x="-3" y="2743200"/>
            <a:ext cx="24384005" cy="73152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2326904" y="10415302"/>
            <a:ext cx="19730193" cy="2135293"/>
          </a:xfrm>
          <a:prstGeom prst="rect">
            <a:avLst/>
          </a:prstGeom>
        </p:spPr>
        <p:txBody>
          <a:bodyPr lIns="91436" tIns="91436" rIns="91436" bIns="91436"/>
          <a:lstStyle>
            <a:lvl1pPr algn="ctr">
              <a:defRPr sz="10800" cap="all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26904" y="12330607"/>
            <a:ext cx="19730193" cy="960267"/>
          </a:xfrm>
          <a:prstGeom prst="rect">
            <a:avLst/>
          </a:prstGeom>
        </p:spPr>
        <p:txBody>
          <a:bodyPr lIns="91436" tIns="91436" rIns="91436" bIns="91436"/>
          <a:lstStyle>
            <a:lvl1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BBE7F5"/>
                </a:solidFill>
              </a:defRPr>
            </a:lvl1pPr>
            <a:lvl2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BBE7F5"/>
                </a:solidFill>
              </a:defRPr>
            </a:lvl2pPr>
            <a:lvl3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BBE7F5"/>
                </a:solidFill>
              </a:defRPr>
            </a:lvl3pPr>
            <a:lvl4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BBE7F5"/>
                </a:solidFill>
              </a:defRPr>
            </a:lvl4pPr>
            <a:lvl5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BBE7F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970662" y="12437113"/>
            <a:ext cx="504540" cy="551173"/>
          </a:xfrm>
          <a:prstGeom prst="rect">
            <a:avLst/>
          </a:prstGeom>
        </p:spPr>
        <p:txBody>
          <a:bodyPr lIns="91436" tIns="91436" rIns="91436" bIns="91436"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t>Title Text</a:t>
            </a:r>
          </a:p>
        </p:txBody>
      </p:sp>
      <p:sp>
        <p:nvSpPr>
          <p:cNvPr id="30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76400" y="11178478"/>
            <a:ext cx="21031200" cy="1252743"/>
          </a:xfrm>
          <a:prstGeom prst="rect">
            <a:avLst/>
          </a:prstGeom>
        </p:spPr>
        <p:txBody>
          <a:bodyPr lIns="91436" tIns="91436" rIns="91436" bIns="91436" anchor="b"/>
          <a:lstStyle>
            <a:lvl1pPr marL="457200" indent="-457200" algn="l" defTabSz="1828800">
              <a:spcBef>
                <a:spcPts val="2400"/>
              </a:spcBef>
              <a:defRPr sz="5600">
                <a:solidFill>
                  <a:srgbClr val="5B9BD5"/>
                </a:solidFill>
              </a:defRPr>
            </a:lvl1pPr>
            <a:lvl2pPr marL="990600" indent="-533400" algn="l" defTabSz="1828800">
              <a:spcBef>
                <a:spcPts val="2400"/>
              </a:spcBef>
              <a:defRPr sz="5600">
                <a:solidFill>
                  <a:srgbClr val="5B9BD5"/>
                </a:solidFill>
              </a:defRPr>
            </a:lvl2pPr>
            <a:lvl3pPr marL="1554477" indent="-640077" algn="l" defTabSz="1828800">
              <a:spcBef>
                <a:spcPts val="2400"/>
              </a:spcBef>
              <a:defRPr sz="5600">
                <a:solidFill>
                  <a:srgbClr val="5B9BD5"/>
                </a:solidFill>
              </a:defRPr>
            </a:lvl3pPr>
            <a:lvl4pPr marL="2082800" indent="-711200" algn="l" defTabSz="1828800">
              <a:spcBef>
                <a:spcPts val="2400"/>
              </a:spcBef>
              <a:defRPr sz="5600">
                <a:solidFill>
                  <a:srgbClr val="5B9BD5"/>
                </a:solidFill>
              </a:defRPr>
            </a:lvl4pPr>
            <a:lvl5pPr marL="2540000" indent="-711200" algn="l" defTabSz="1828800">
              <a:spcBef>
                <a:spcPts val="2400"/>
              </a:spcBef>
              <a:defRPr sz="5600">
                <a:solidFill>
                  <a:srgbClr val="5B9BD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5" name="Line"/>
          <p:cNvSpPr/>
          <p:nvPr/>
        </p:nvSpPr>
        <p:spPr>
          <a:xfrm>
            <a:off x="8466" y="13594291"/>
            <a:ext cx="24367069" cy="2"/>
          </a:xfrm>
          <a:prstGeom prst="line">
            <a:avLst/>
          </a:prstGeom>
          <a:ln w="241300">
            <a:solidFill>
              <a:srgbClr val="E00023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385936" y="12893676"/>
            <a:ext cx="321668" cy="368301"/>
          </a:xfrm>
          <a:prstGeom prst="rect">
            <a:avLst/>
          </a:prstGeom>
        </p:spPr>
        <p:txBody>
          <a:bodyPr/>
          <a:lstStyle>
            <a:lvl1pPr defTabSz="1828800">
              <a:defRPr>
                <a:solidFill>
                  <a:srgbClr val="ED7D31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920373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ansition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reeform: Shape 36"/>
          <p:cNvSpPr/>
          <p:nvPr/>
        </p:nvSpPr>
        <p:spPr>
          <a:xfrm>
            <a:off x="0" y="10058400"/>
            <a:ext cx="24384000" cy="36576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11" name="Picture Placeholder 11"/>
          <p:cNvSpPr>
            <a:spLocks noGrp="1"/>
          </p:cNvSpPr>
          <p:nvPr>
            <p:ph type="pic" idx="13"/>
          </p:nvPr>
        </p:nvSpPr>
        <p:spPr>
          <a:xfrm>
            <a:off x="-3" y="2743200"/>
            <a:ext cx="24384005" cy="73152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Title Text"/>
          <p:cNvSpPr txBox="1">
            <a:spLocks noGrp="1"/>
          </p:cNvSpPr>
          <p:nvPr>
            <p:ph type="title"/>
          </p:nvPr>
        </p:nvSpPr>
        <p:spPr>
          <a:xfrm>
            <a:off x="2326904" y="10415302"/>
            <a:ext cx="19730193" cy="2135293"/>
          </a:xfrm>
          <a:prstGeom prst="rect">
            <a:avLst/>
          </a:prstGeom>
        </p:spPr>
        <p:txBody>
          <a:bodyPr lIns="91436" tIns="91436" rIns="91436" bIns="91436"/>
          <a:lstStyle>
            <a:lvl1pPr algn="ctr">
              <a:defRPr sz="10800" cap="all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26904" y="12330607"/>
            <a:ext cx="19730193" cy="960267"/>
          </a:xfrm>
          <a:prstGeom prst="rect">
            <a:avLst/>
          </a:prstGeom>
        </p:spPr>
        <p:txBody>
          <a:bodyPr lIns="91436" tIns="91436" rIns="91436" bIns="91436"/>
          <a:lstStyle>
            <a:lvl1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FFD7C0"/>
                </a:solidFill>
              </a:defRPr>
            </a:lvl1pPr>
            <a:lvl2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FFD7C0"/>
                </a:solidFill>
              </a:defRPr>
            </a:lvl2pPr>
            <a:lvl3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FFD7C0"/>
                </a:solidFill>
              </a:defRPr>
            </a:lvl3pPr>
            <a:lvl4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FFD7C0"/>
                </a:solidFill>
              </a:defRPr>
            </a:lvl4pPr>
            <a:lvl5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FFD7C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970662" y="12437113"/>
            <a:ext cx="504540" cy="551173"/>
          </a:xfrm>
          <a:prstGeom prst="rect">
            <a:avLst/>
          </a:prstGeom>
        </p:spPr>
        <p:txBody>
          <a:bodyPr lIns="91436" tIns="91436" rIns="91436" bIns="91436"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ansition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Freeform: Shape 36"/>
          <p:cNvSpPr/>
          <p:nvPr/>
        </p:nvSpPr>
        <p:spPr>
          <a:xfrm>
            <a:off x="0" y="10058400"/>
            <a:ext cx="24384000" cy="36576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22" name="Picture Placeholder 11"/>
          <p:cNvSpPr>
            <a:spLocks noGrp="1"/>
          </p:cNvSpPr>
          <p:nvPr>
            <p:ph type="pic" idx="13"/>
          </p:nvPr>
        </p:nvSpPr>
        <p:spPr>
          <a:xfrm>
            <a:off x="-3" y="2743200"/>
            <a:ext cx="24384005" cy="73152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2326904" y="10415302"/>
            <a:ext cx="19730193" cy="2135293"/>
          </a:xfrm>
          <a:prstGeom prst="rect">
            <a:avLst/>
          </a:prstGeom>
        </p:spPr>
        <p:txBody>
          <a:bodyPr lIns="91436" tIns="91436" rIns="91436" bIns="91436"/>
          <a:lstStyle>
            <a:lvl1pPr algn="ctr">
              <a:defRPr sz="10800" cap="all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26904" y="12330607"/>
            <a:ext cx="19730193" cy="960267"/>
          </a:xfrm>
          <a:prstGeom prst="rect">
            <a:avLst/>
          </a:prstGeom>
        </p:spPr>
        <p:txBody>
          <a:bodyPr lIns="91436" tIns="91436" rIns="91436" bIns="91436"/>
          <a:lstStyle>
            <a:lvl1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FFD7C0"/>
                </a:solidFill>
              </a:defRPr>
            </a:lvl1pPr>
            <a:lvl2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FFD7C0"/>
                </a:solidFill>
              </a:defRPr>
            </a:lvl2pPr>
            <a:lvl3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FFD7C0"/>
                </a:solidFill>
              </a:defRPr>
            </a:lvl3pPr>
            <a:lvl4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FFD7C0"/>
                </a:solidFill>
              </a:defRPr>
            </a:lvl4pPr>
            <a:lvl5pPr marL="0" indent="0" algn="ctr" defTabSz="1828800">
              <a:spcBef>
                <a:spcPts val="2000"/>
              </a:spcBef>
              <a:buSzTx/>
              <a:buFontTx/>
              <a:buNone/>
              <a:defRPr sz="5600">
                <a:solidFill>
                  <a:srgbClr val="FFD7C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6970662" y="12437113"/>
            <a:ext cx="504540" cy="551173"/>
          </a:xfrm>
          <a:prstGeom prst="rect">
            <a:avLst/>
          </a:prstGeom>
        </p:spPr>
        <p:txBody>
          <a:bodyPr lIns="91436" tIns="91436" rIns="91436" bIns="91436"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-8467" y="13589000"/>
            <a:ext cx="24400935" cy="0"/>
          </a:xfrm>
          <a:prstGeom prst="line">
            <a:avLst/>
          </a:prstGeom>
          <a:ln w="241300">
            <a:solidFill>
              <a:srgbClr val="E00023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676400" y="320674"/>
            <a:ext cx="19156560" cy="2651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1676400" y="3007783"/>
            <a:ext cx="21031202" cy="8702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385936" y="12893675"/>
            <a:ext cx="321668" cy="3683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2400">
                <a:solidFill>
                  <a:schemeClr val="accent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7" r:id="rId13"/>
    <p:sldLayoutId id="2147483668" r:id="rId14"/>
    <p:sldLayoutId id="2147483669" r:id="rId15"/>
    <p:sldLayoutId id="2147483671" r:id="rId16"/>
    <p:sldLayoutId id="2147483673" r:id="rId17"/>
    <p:sldLayoutId id="2147483793" r:id="rId18"/>
    <p:sldLayoutId id="2147483794" r:id="rId19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1" i="0" u="none" strike="noStrike" cap="none" spc="0" baseline="0">
          <a:ln>
            <a:noFill/>
          </a:ln>
          <a:solidFill>
            <a:srgbClr val="31302B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1" i="0" u="none" strike="noStrike" cap="none" spc="0" baseline="0">
          <a:ln>
            <a:noFill/>
          </a:ln>
          <a:solidFill>
            <a:srgbClr val="31302B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1" i="0" u="none" strike="noStrike" cap="none" spc="0" baseline="0">
          <a:ln>
            <a:noFill/>
          </a:ln>
          <a:solidFill>
            <a:srgbClr val="31302B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1" i="0" u="none" strike="noStrike" cap="none" spc="0" baseline="0">
          <a:ln>
            <a:noFill/>
          </a:ln>
          <a:solidFill>
            <a:srgbClr val="31302B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1" i="0" u="none" strike="noStrike" cap="none" spc="0" baseline="0">
          <a:ln>
            <a:noFill/>
          </a:ln>
          <a:solidFill>
            <a:srgbClr val="31302B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1" i="0" u="none" strike="noStrike" cap="none" spc="0" baseline="0">
          <a:ln>
            <a:noFill/>
          </a:ln>
          <a:solidFill>
            <a:srgbClr val="31302B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1" i="0" u="none" strike="noStrike" cap="none" spc="0" baseline="0">
          <a:ln>
            <a:noFill/>
          </a:ln>
          <a:solidFill>
            <a:srgbClr val="31302B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1" i="0" u="none" strike="noStrike" cap="none" spc="0" baseline="0">
          <a:ln>
            <a:noFill/>
          </a:ln>
          <a:solidFill>
            <a:srgbClr val="31302B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1" i="0" u="none" strike="noStrike" cap="none" spc="0" baseline="0">
          <a:ln>
            <a:noFill/>
          </a:ln>
          <a:solidFill>
            <a:srgbClr val="31302B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28600" marR="0" indent="-228600" algn="just" defTabSz="1316736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Calibri"/>
        </a:defRPr>
      </a:lvl1pPr>
      <a:lvl2pPr marL="711200" marR="0" indent="-254000" algn="just" defTabSz="1316736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Calibri"/>
        </a:defRPr>
      </a:lvl2pPr>
      <a:lvl3pPr marL="1200150" marR="0" indent="-285750" algn="just" defTabSz="1316736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Calibri"/>
        </a:defRPr>
      </a:lvl3pPr>
      <a:lvl4pPr marL="1698169" marR="0" indent="-326569" algn="just" defTabSz="1316736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Calibri"/>
        </a:defRPr>
      </a:lvl4pPr>
      <a:lvl5pPr marL="2155369" marR="0" indent="-326569" algn="just" defTabSz="1316736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Calibri"/>
        </a:defRPr>
      </a:lvl5pPr>
      <a:lvl6pPr marL="2794000" marR="0" indent="-508000" algn="just" defTabSz="1316736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Calibri"/>
        </a:defRPr>
      </a:lvl6pPr>
      <a:lvl7pPr marL="3251200" marR="0" indent="-508000" algn="just" defTabSz="1316736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Calibri"/>
        </a:defRPr>
      </a:lvl7pPr>
      <a:lvl8pPr marL="3708400" marR="0" indent="-508000" algn="just" defTabSz="1316736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Calibri"/>
        </a:defRPr>
      </a:lvl8pPr>
      <a:lvl9pPr marL="4165600" marR="0" indent="-508000" algn="just" defTabSz="1316736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18287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8287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8287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8287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8287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8287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8287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8287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8287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-8467" y="13589000"/>
            <a:ext cx="24400935" cy="0"/>
          </a:xfrm>
          <a:prstGeom prst="line">
            <a:avLst/>
          </a:prstGeom>
          <a:ln w="241300">
            <a:solidFill>
              <a:srgbClr val="E00023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676400" y="320674"/>
            <a:ext cx="19156560" cy="2651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1676400" y="3007783"/>
            <a:ext cx="21031202" cy="8702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385936" y="12893675"/>
            <a:ext cx="321668" cy="3683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2400">
                <a:solidFill>
                  <a:schemeClr val="accent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>
                <a:solidFill>
                  <a:srgbClr val="EE672F"/>
                </a:solidFill>
              </a:rPr>
              <a:pPr/>
              <a:t>‹#›</a:t>
            </a:fld>
            <a:endParaRPr>
              <a:solidFill>
                <a:srgbClr val="EE6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46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1" i="0" u="none" strike="noStrike" cap="none" spc="0" baseline="0">
          <a:ln>
            <a:noFill/>
          </a:ln>
          <a:solidFill>
            <a:srgbClr val="31302B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1" i="0" u="none" strike="noStrike" cap="none" spc="0" baseline="0">
          <a:ln>
            <a:noFill/>
          </a:ln>
          <a:solidFill>
            <a:srgbClr val="31302B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1" i="0" u="none" strike="noStrike" cap="none" spc="0" baseline="0">
          <a:ln>
            <a:noFill/>
          </a:ln>
          <a:solidFill>
            <a:srgbClr val="31302B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1" i="0" u="none" strike="noStrike" cap="none" spc="0" baseline="0">
          <a:ln>
            <a:noFill/>
          </a:ln>
          <a:solidFill>
            <a:srgbClr val="31302B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1" i="0" u="none" strike="noStrike" cap="none" spc="0" baseline="0">
          <a:ln>
            <a:noFill/>
          </a:ln>
          <a:solidFill>
            <a:srgbClr val="31302B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1" i="0" u="none" strike="noStrike" cap="none" spc="0" baseline="0">
          <a:ln>
            <a:noFill/>
          </a:ln>
          <a:solidFill>
            <a:srgbClr val="31302B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1" i="0" u="none" strike="noStrike" cap="none" spc="0" baseline="0">
          <a:ln>
            <a:noFill/>
          </a:ln>
          <a:solidFill>
            <a:srgbClr val="31302B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1" i="0" u="none" strike="noStrike" cap="none" spc="0" baseline="0">
          <a:ln>
            <a:noFill/>
          </a:ln>
          <a:solidFill>
            <a:srgbClr val="31302B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1" i="0" u="none" strike="noStrike" cap="none" spc="0" baseline="0">
          <a:ln>
            <a:noFill/>
          </a:ln>
          <a:solidFill>
            <a:srgbClr val="31302B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28600" marR="0" indent="-228600" algn="just" defTabSz="1316736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Calibri"/>
        </a:defRPr>
      </a:lvl1pPr>
      <a:lvl2pPr marL="711200" marR="0" indent="-254000" algn="just" defTabSz="1316736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Calibri"/>
        </a:defRPr>
      </a:lvl2pPr>
      <a:lvl3pPr marL="1200150" marR="0" indent="-285750" algn="just" defTabSz="1316736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Calibri"/>
        </a:defRPr>
      </a:lvl3pPr>
      <a:lvl4pPr marL="1698169" marR="0" indent="-326569" algn="just" defTabSz="1316736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Calibri"/>
        </a:defRPr>
      </a:lvl4pPr>
      <a:lvl5pPr marL="2155369" marR="0" indent="-326569" algn="just" defTabSz="1316736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Calibri"/>
        </a:defRPr>
      </a:lvl5pPr>
      <a:lvl6pPr marL="2794000" marR="0" indent="-508000" algn="just" defTabSz="1316736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Calibri"/>
        </a:defRPr>
      </a:lvl6pPr>
      <a:lvl7pPr marL="3251200" marR="0" indent="-508000" algn="just" defTabSz="1316736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Calibri"/>
        </a:defRPr>
      </a:lvl7pPr>
      <a:lvl8pPr marL="3708400" marR="0" indent="-508000" algn="just" defTabSz="1316736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Calibri"/>
        </a:defRPr>
      </a:lvl8pPr>
      <a:lvl9pPr marL="4165600" marR="0" indent="-508000" algn="just" defTabSz="1316736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18287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8287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8287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8287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8287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8287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8287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8287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8287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-8467" y="13589000"/>
            <a:ext cx="24400935" cy="0"/>
          </a:xfrm>
          <a:prstGeom prst="line">
            <a:avLst/>
          </a:prstGeom>
          <a:ln w="241300">
            <a:solidFill>
              <a:srgbClr val="E00023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676400" y="320674"/>
            <a:ext cx="19156560" cy="2651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1676400" y="3007783"/>
            <a:ext cx="21031202" cy="8702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385936" y="12893675"/>
            <a:ext cx="321668" cy="3683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2400">
                <a:solidFill>
                  <a:schemeClr val="accent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rPr>
                <a:solidFill>
                  <a:srgbClr val="EE672F"/>
                </a:solidFill>
              </a:rPr>
              <a:pPr/>
              <a:t>‹#›</a:t>
            </a:fld>
            <a:endParaRPr>
              <a:solidFill>
                <a:srgbClr val="EE6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0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  <p:sldLayoutId id="2147483778" r:id="rId24"/>
    <p:sldLayoutId id="2147483779" r:id="rId25"/>
    <p:sldLayoutId id="2147483780" r:id="rId26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1" i="0" u="none" strike="noStrike" cap="none" spc="0" baseline="0">
          <a:ln>
            <a:noFill/>
          </a:ln>
          <a:solidFill>
            <a:srgbClr val="31302B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1" i="0" u="none" strike="noStrike" cap="none" spc="0" baseline="0">
          <a:ln>
            <a:noFill/>
          </a:ln>
          <a:solidFill>
            <a:srgbClr val="31302B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1" i="0" u="none" strike="noStrike" cap="none" spc="0" baseline="0">
          <a:ln>
            <a:noFill/>
          </a:ln>
          <a:solidFill>
            <a:srgbClr val="31302B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1" i="0" u="none" strike="noStrike" cap="none" spc="0" baseline="0">
          <a:ln>
            <a:noFill/>
          </a:ln>
          <a:solidFill>
            <a:srgbClr val="31302B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1" i="0" u="none" strike="noStrike" cap="none" spc="0" baseline="0">
          <a:ln>
            <a:noFill/>
          </a:ln>
          <a:solidFill>
            <a:srgbClr val="31302B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1" i="0" u="none" strike="noStrike" cap="none" spc="0" baseline="0">
          <a:ln>
            <a:noFill/>
          </a:ln>
          <a:solidFill>
            <a:srgbClr val="31302B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1" i="0" u="none" strike="noStrike" cap="none" spc="0" baseline="0">
          <a:ln>
            <a:noFill/>
          </a:ln>
          <a:solidFill>
            <a:srgbClr val="31302B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1" i="0" u="none" strike="noStrike" cap="none" spc="0" baseline="0">
          <a:ln>
            <a:noFill/>
          </a:ln>
          <a:solidFill>
            <a:srgbClr val="31302B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1" i="0" u="none" strike="noStrike" cap="none" spc="0" baseline="0">
          <a:ln>
            <a:noFill/>
          </a:ln>
          <a:solidFill>
            <a:srgbClr val="31302B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28600" marR="0" indent="-228600" algn="just" defTabSz="1316736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Calibri"/>
        </a:defRPr>
      </a:lvl1pPr>
      <a:lvl2pPr marL="711200" marR="0" indent="-254000" algn="just" defTabSz="1316736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Calibri"/>
        </a:defRPr>
      </a:lvl2pPr>
      <a:lvl3pPr marL="1200150" marR="0" indent="-285750" algn="just" defTabSz="1316736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Calibri"/>
        </a:defRPr>
      </a:lvl3pPr>
      <a:lvl4pPr marL="1698169" marR="0" indent="-326569" algn="just" defTabSz="1316736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Calibri"/>
        </a:defRPr>
      </a:lvl4pPr>
      <a:lvl5pPr marL="2155369" marR="0" indent="-326569" algn="just" defTabSz="1316736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Calibri"/>
        </a:defRPr>
      </a:lvl5pPr>
      <a:lvl6pPr marL="2794000" marR="0" indent="-508000" algn="just" defTabSz="1316736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Calibri"/>
        </a:defRPr>
      </a:lvl6pPr>
      <a:lvl7pPr marL="3251200" marR="0" indent="-508000" algn="just" defTabSz="1316736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Calibri"/>
        </a:defRPr>
      </a:lvl7pPr>
      <a:lvl8pPr marL="3708400" marR="0" indent="-508000" algn="just" defTabSz="1316736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Calibri"/>
        </a:defRPr>
      </a:lvl8pPr>
      <a:lvl9pPr marL="4165600" marR="0" indent="-508000" algn="just" defTabSz="1316736" rtl="0" latinLnBrk="0">
        <a:lnSpc>
          <a:spcPct val="90000"/>
        </a:lnSpc>
        <a:spcBef>
          <a:spcPts val="1400"/>
        </a:spcBef>
        <a:spcAft>
          <a:spcPts val="0"/>
        </a:spcAft>
        <a:buClrTx/>
        <a:buSzPct val="100000"/>
        <a:buFont typeface="Arial"/>
        <a:buChar char="•"/>
        <a:tabLst/>
        <a:defRPr sz="40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18287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8287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8287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8287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8287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8287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8287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8287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8287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2.emf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21" Type="http://schemas.openxmlformats.org/officeDocument/2006/relationships/image" Target="../media/image28.tiff"/><Relationship Id="rId34" Type="http://schemas.openxmlformats.org/officeDocument/2006/relationships/image" Target="../media/image4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5.png"/><Relationship Id="rId41" Type="http://schemas.openxmlformats.org/officeDocument/2006/relationships/image" Target="../media/image4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5" Type="http://schemas.openxmlformats.org/officeDocument/2006/relationships/image" Target="../media/image12.png"/><Relationship Id="rId15" Type="http://schemas.openxmlformats.org/officeDocument/2006/relationships/image" Target="../media/image22.jpe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31" Type="http://schemas.openxmlformats.org/officeDocument/2006/relationships/image" Target="../media/image37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Relationship Id="rId22" Type="http://schemas.openxmlformats.org/officeDocument/2006/relationships/image" Target="../media/image2.emf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12" Type="http://schemas.openxmlformats.org/officeDocument/2006/relationships/image" Target="../media/image19.jpeg"/><Relationship Id="rId17" Type="http://schemas.openxmlformats.org/officeDocument/2006/relationships/image" Target="../media/image24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aav@dentro.ru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hyperlink" Target="http://www.dentro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Footer Placeholder 6"/>
          <p:cNvSpPr txBox="1"/>
          <p:nvPr/>
        </p:nvSpPr>
        <p:spPr>
          <a:xfrm>
            <a:off x="22255970" y="12849143"/>
            <a:ext cx="1879603" cy="553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6" tIns="91436" rIns="91436" bIns="91436" anchor="ctr">
            <a:spAutoFit/>
          </a:bodyPr>
          <a:lstStyle>
            <a:lvl1pPr>
              <a:defRPr sz="2400">
                <a:solidFill>
                  <a:srgbClr val="AFABAB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dirty="0" smtClean="0"/>
              <a:t>Dentro, 20</a:t>
            </a:r>
            <a:r>
              <a:rPr lang="ru-RU" dirty="0" smtClean="0"/>
              <a:t>2</a:t>
            </a:r>
            <a:r>
              <a:rPr lang="en-US" dirty="0" smtClean="0"/>
              <a:t>3</a:t>
            </a:r>
            <a:endParaRPr dirty="0"/>
          </a:p>
        </p:txBody>
      </p:sp>
      <p:sp>
        <p:nvSpPr>
          <p:cNvPr id="316" name="Title 3"/>
          <p:cNvSpPr txBox="1">
            <a:spLocks noGrp="1"/>
          </p:cNvSpPr>
          <p:nvPr>
            <p:ph type="title"/>
          </p:nvPr>
        </p:nvSpPr>
        <p:spPr>
          <a:xfrm>
            <a:off x="10251964" y="8184950"/>
            <a:ext cx="13928930" cy="2135292"/>
          </a:xfrm>
          <a:prstGeom prst="rect">
            <a:avLst/>
          </a:prstGeom>
        </p:spPr>
        <p:txBody>
          <a:bodyPr>
            <a:normAutofit/>
          </a:bodyPr>
          <a:lstStyle>
            <a:lvl1pPr defTabSz="704087">
              <a:lnSpc>
                <a:spcPct val="100000"/>
              </a:lnSpc>
              <a:defRPr sz="13700" cap="none">
                <a:solidFill>
                  <a:srgbClr val="E00023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r>
              <a:rPr dirty="0" smtClean="0"/>
              <a:t>Dentro</a:t>
            </a:r>
            <a:endParaRPr dirty="0"/>
          </a:p>
        </p:txBody>
      </p:sp>
      <p:pic>
        <p:nvPicPr>
          <p:cNvPr id="318" name="Picture Placeholder 2" descr="Picture Placeholder 2"/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" y="-2"/>
            <a:ext cx="19924317" cy="94468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9598"/>
                </a:lnTo>
                <a:lnTo>
                  <a:pt x="7867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239" y="12016895"/>
            <a:ext cx="2836926" cy="110924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Dentro"/>
          <p:cNvSpPr txBox="1">
            <a:spLocks noGrp="1"/>
          </p:cNvSpPr>
          <p:nvPr>
            <p:ph type="title"/>
          </p:nvPr>
        </p:nvSpPr>
        <p:spPr>
          <a:xfrm>
            <a:off x="5055307" y="806455"/>
            <a:ext cx="12835878" cy="2135294"/>
          </a:xfrm>
          <a:prstGeom prst="rect">
            <a:avLst/>
          </a:prstGeom>
        </p:spPr>
        <p:txBody>
          <a:bodyPr>
            <a:normAutofit/>
          </a:bodyPr>
          <a:lstStyle>
            <a:lvl1pPr defTabSz="704087">
              <a:lnSpc>
                <a:spcPct val="100000"/>
              </a:lnSpc>
              <a:defRPr sz="13700" cap="none">
                <a:solidFill>
                  <a:srgbClr val="E00023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 algn="ctr"/>
            <a:r>
              <a:rPr sz="9600" dirty="0" smtClean="0">
                <a:solidFill>
                  <a:srgbClr val="FF0000"/>
                </a:solidFill>
              </a:rPr>
              <a:t>Dentro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  <a:r>
              <a:rPr lang="ru-RU" sz="9600" dirty="0" smtClean="0">
                <a:solidFill>
                  <a:srgbClr val="FF0000"/>
                </a:solidFill>
              </a:rPr>
              <a:t>сегодня</a:t>
            </a:r>
            <a:endParaRPr sz="96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28739" y="3057577"/>
            <a:ext cx="19155161" cy="105259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6" tIns="91436" rIns="91436" bIns="91436" numCol="1" spcCol="38100" rtlCol="0" anchor="t">
            <a:spAutoFit/>
          </a:bodyPr>
          <a:lstStyle/>
          <a:p>
            <a:pPr marL="571500" marR="0" indent="-571500" algn="l" defTabSz="182870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1700 сотрудников в компании</a:t>
            </a:r>
          </a:p>
          <a:p>
            <a:pPr marL="571500" marR="0" indent="-571500" algn="l" defTabSz="182870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Транспортно-экспедиторская модель бизнеса:</a:t>
            </a:r>
          </a:p>
          <a:p>
            <a:r>
              <a:rPr lang="ru-RU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- 12</a:t>
            </a:r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0 </a:t>
            </a: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000</a:t>
            </a:r>
            <a:r>
              <a:rPr lang="ru-RU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 рейсов за </a:t>
            </a:r>
            <a:r>
              <a:rPr lang="ru-RU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2023 </a:t>
            </a:r>
            <a:r>
              <a:rPr lang="ru-RU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год собственным транспортом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r>
              <a:rPr lang="ru-RU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- 30 </a:t>
            </a:r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000</a:t>
            </a:r>
            <a:r>
              <a:rPr lang="ru-RU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рейсов за </a:t>
            </a:r>
            <a:r>
              <a:rPr lang="ru-RU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2023 </a:t>
            </a:r>
            <a:r>
              <a:rPr lang="ru-RU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год </a:t>
            </a:r>
            <a:r>
              <a:rPr lang="ru-RU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наемным транспортом</a:t>
            </a:r>
          </a:p>
          <a:p>
            <a:endParaRPr lang="ru-RU" sz="60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pPr marL="571500" marR="0" indent="-571500" algn="l" defTabSz="182870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1100</a:t>
            </a:r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единиц собственного транспорта и 300 единиц наемного транспорта едет одновременно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9 млрд. руб. оборот в 2023 году</a:t>
            </a:r>
            <a:endParaRPr lang="ru-RU" sz="6000" dirty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pPr marL="571500" marR="0" indent="-571500" algn="l" defTabSz="182870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ru-RU" sz="6000" dirty="0" smtClean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  <a:p>
            <a:pPr marR="0" algn="l" defTabSz="182870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ru-RU" b="0" i="0" u="none" strike="noStrike" cap="none" spc="0" normalizeH="0" dirty="0" smtClean="0">
              <a:ln>
                <a:noFill/>
              </a:ln>
              <a:solidFill>
                <a:schemeClr val="bg2"/>
              </a:solidFill>
              <a:effectLst/>
              <a:uFillTx/>
              <a:latin typeface="Constantia" panose="02030602050306030303" pitchFamily="18" charset="0"/>
              <a:sym typeface="Helvetica"/>
            </a:endParaRPr>
          </a:p>
          <a:p>
            <a:pPr marL="571500" marR="0" indent="-571500" algn="l" defTabSz="182870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ru-RU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Constantia" panose="02030602050306030303" pitchFamily="18" charset="0"/>
              <a:sym typeface="Helvetica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1813" y="11968578"/>
            <a:ext cx="2836926" cy="110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537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TextBox 89"/>
          <p:cNvSpPr txBox="1"/>
          <p:nvPr/>
        </p:nvSpPr>
        <p:spPr>
          <a:xfrm>
            <a:off x="13741889" y="2867123"/>
            <a:ext cx="4737659" cy="741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6" tIns="91436" rIns="91436" bIns="91436">
            <a:spAutoFit/>
          </a:bodyPr>
          <a:lstStyle>
            <a:lvl1pPr defTabSz="182880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Экстенсивное развитие</a:t>
            </a:r>
          </a:p>
        </p:txBody>
      </p:sp>
      <p:sp>
        <p:nvSpPr>
          <p:cNvPr id="421" name="TextBox 90"/>
          <p:cNvSpPr txBox="1"/>
          <p:nvPr/>
        </p:nvSpPr>
        <p:spPr>
          <a:xfrm>
            <a:off x="5818507" y="5323802"/>
            <a:ext cx="3945596" cy="741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6" tIns="91436" rIns="91436" bIns="91436">
            <a:spAutoFit/>
          </a:bodyPr>
          <a:lstStyle>
            <a:lvl1pPr defTabSz="182880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Планомерный рост</a:t>
            </a:r>
          </a:p>
        </p:txBody>
      </p:sp>
      <p:sp>
        <p:nvSpPr>
          <p:cNvPr id="422" name="TextBox 91"/>
          <p:cNvSpPr txBox="1"/>
          <p:nvPr/>
        </p:nvSpPr>
        <p:spPr>
          <a:xfrm>
            <a:off x="5796705" y="9845839"/>
            <a:ext cx="4389177" cy="741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6" tIns="91436" rIns="91436" bIns="91436">
            <a:spAutoFit/>
          </a:bodyPr>
          <a:lstStyle>
            <a:lvl1pPr defTabSz="182880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Основание компании</a:t>
            </a:r>
          </a:p>
        </p:txBody>
      </p:sp>
      <p:sp>
        <p:nvSpPr>
          <p:cNvPr id="423" name="TextBox 92"/>
          <p:cNvSpPr txBox="1"/>
          <p:nvPr/>
        </p:nvSpPr>
        <p:spPr>
          <a:xfrm>
            <a:off x="12534538" y="7412542"/>
            <a:ext cx="5967946" cy="741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6" tIns="91436" rIns="91436" bIns="91436">
            <a:spAutoFit/>
          </a:bodyPr>
          <a:lstStyle>
            <a:lvl1pPr defTabSz="182880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Крупнотоннажные перевозки</a:t>
            </a:r>
          </a:p>
        </p:txBody>
      </p:sp>
      <p:pic>
        <p:nvPicPr>
          <p:cNvPr id="426" name="№ 2 Наклейки_(600-х-310-мм).jpg" descr="№ 2 Наклейки_(600-х-310-мм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133" y="12808545"/>
            <a:ext cx="1042505" cy="538564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Footer Placeholder 6"/>
          <p:cNvSpPr txBox="1"/>
          <p:nvPr/>
        </p:nvSpPr>
        <p:spPr>
          <a:xfrm>
            <a:off x="2022337" y="12998466"/>
            <a:ext cx="1879602" cy="551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6" tIns="91436" rIns="91436" bIns="91436" anchor="ctr">
            <a:spAutoFit/>
          </a:bodyPr>
          <a:lstStyle>
            <a:lvl1pPr>
              <a:defRPr sz="2400">
                <a:solidFill>
                  <a:srgbClr val="AFABAB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Dentro, 2018</a:t>
            </a:r>
          </a:p>
        </p:txBody>
      </p:sp>
      <p:sp>
        <p:nvSpPr>
          <p:cNvPr id="428" name="Прямоугольник 47"/>
          <p:cNvSpPr/>
          <p:nvPr/>
        </p:nvSpPr>
        <p:spPr>
          <a:xfrm>
            <a:off x="870963" y="12707273"/>
            <a:ext cx="2881748" cy="74110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" y="9332"/>
            <a:ext cx="2836926" cy="1109243"/>
          </a:xfrm>
          <a:prstGeom prst="rect">
            <a:avLst/>
          </a:prstGeom>
        </p:spPr>
      </p:pic>
      <p:sp>
        <p:nvSpPr>
          <p:cNvPr id="11" name="Title 3"/>
          <p:cNvSpPr txBox="1">
            <a:spLocks noGrp="1"/>
          </p:cNvSpPr>
          <p:nvPr>
            <p:ph type="title"/>
          </p:nvPr>
        </p:nvSpPr>
        <p:spPr>
          <a:xfrm>
            <a:off x="8747185" y="339116"/>
            <a:ext cx="11386172" cy="983530"/>
          </a:xfrm>
          <a:prstGeom prst="rect">
            <a:avLst/>
          </a:prstGeom>
        </p:spPr>
        <p:txBody>
          <a:bodyPr/>
          <a:lstStyle/>
          <a:p>
            <a:pPr defTabSz="1755646">
              <a:defRPr sz="6300"/>
            </a:pPr>
            <a:r>
              <a:rPr dirty="0">
                <a:latin typeface="Constantia" panose="02030602050306030303" pitchFamily="18" charset="0"/>
              </a:rPr>
              <a:t> Принципы работы </a:t>
            </a:r>
            <a:r>
              <a:rPr dirty="0">
                <a:solidFill>
                  <a:srgbClr val="E00023"/>
                </a:solidFill>
                <a:latin typeface="Constantia"/>
                <a:ea typeface="Constantia"/>
                <a:cs typeface="Constantia"/>
                <a:sym typeface="Constantia"/>
              </a:rPr>
              <a:t>Dentro</a:t>
            </a:r>
          </a:p>
        </p:txBody>
      </p:sp>
      <p:sp>
        <p:nvSpPr>
          <p:cNvPr id="12" name="Subtitle 2"/>
          <p:cNvSpPr txBox="1">
            <a:spLocks noGrp="1"/>
          </p:cNvSpPr>
          <p:nvPr>
            <p:ph type="body" sz="quarter" idx="1"/>
          </p:nvPr>
        </p:nvSpPr>
        <p:spPr>
          <a:xfrm>
            <a:off x="8941207" y="4562755"/>
            <a:ext cx="6189453" cy="1041062"/>
          </a:xfrm>
          <a:prstGeom prst="rect">
            <a:avLst/>
          </a:prstGeom>
        </p:spPr>
        <p:txBody>
          <a:bodyPr/>
          <a:lstStyle/>
          <a:p>
            <a:pPr marL="0" indent="0" defTabSz="1204551">
              <a:lnSpc>
                <a:spcPct val="81000"/>
              </a:lnSpc>
              <a:spcBef>
                <a:spcPts val="1200"/>
              </a:spcBef>
              <a:buSzTx/>
              <a:buNone/>
              <a:defRPr sz="5600">
                <a:solidFill>
                  <a:srgbClr val="FBD14E"/>
                </a:solidFill>
              </a:defRPr>
            </a:pPr>
            <a:r>
              <a:t>СОХРАННОСТЬ </a:t>
            </a:r>
            <a:r>
              <a:rPr sz="4000"/>
              <a:t>		</a:t>
            </a:r>
          </a:p>
        </p:txBody>
      </p:sp>
      <p:pic>
        <p:nvPicPr>
          <p:cNvPr id="13" name="Рисунок 1" descr="Рисунок 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65634" y="1295100"/>
            <a:ext cx="7750175" cy="1161106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ubtitle 2"/>
          <p:cNvSpPr txBox="1"/>
          <p:nvPr/>
        </p:nvSpPr>
        <p:spPr>
          <a:xfrm>
            <a:off x="8941207" y="1611325"/>
            <a:ext cx="6189452" cy="1041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algn="just" defTabSz="1204551">
              <a:lnSpc>
                <a:spcPct val="72900"/>
              </a:lnSpc>
              <a:spcBef>
                <a:spcPts val="1200"/>
              </a:spcBef>
              <a:defRPr sz="5100">
                <a:solidFill>
                  <a:srgbClr val="39BCCC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СВОЕВРЕМЕННОСТЬ </a:t>
            </a:r>
            <a:r>
              <a:rPr sz="3700" dirty="0"/>
              <a:t>		</a:t>
            </a:r>
          </a:p>
        </p:txBody>
      </p:sp>
      <p:sp>
        <p:nvSpPr>
          <p:cNvPr id="15" name="Subtitle 2"/>
          <p:cNvSpPr txBox="1"/>
          <p:nvPr/>
        </p:nvSpPr>
        <p:spPr>
          <a:xfrm>
            <a:off x="8941207" y="7404600"/>
            <a:ext cx="6923743" cy="1324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algn="just" defTabSz="1156369">
              <a:lnSpc>
                <a:spcPct val="81000"/>
              </a:lnSpc>
              <a:spcBef>
                <a:spcPts val="1100"/>
              </a:spcBef>
              <a:defRPr sz="5376">
                <a:solidFill>
                  <a:srgbClr val="E43243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ДОКУМЕНТООБОРОТ</a:t>
            </a:r>
            <a:r>
              <a:rPr dirty="0">
                <a:solidFill>
                  <a:srgbClr val="FBD14E"/>
                </a:solidFill>
              </a:rPr>
              <a:t> </a:t>
            </a:r>
            <a:r>
              <a:rPr sz="3839" dirty="0">
                <a:solidFill>
                  <a:srgbClr val="FBD14E"/>
                </a:solidFill>
              </a:rPr>
              <a:t>		</a:t>
            </a:r>
          </a:p>
        </p:txBody>
      </p:sp>
      <p:sp>
        <p:nvSpPr>
          <p:cNvPr id="16" name="Subtitle 2"/>
          <p:cNvSpPr txBox="1"/>
          <p:nvPr/>
        </p:nvSpPr>
        <p:spPr>
          <a:xfrm>
            <a:off x="8941203" y="10173279"/>
            <a:ext cx="6189453" cy="1041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algn="just" defTabSz="1204551">
              <a:lnSpc>
                <a:spcPct val="81000"/>
              </a:lnSpc>
              <a:spcBef>
                <a:spcPts val="1200"/>
              </a:spcBef>
              <a:defRPr sz="5600">
                <a:solidFill>
                  <a:srgbClr val="4F6EAE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ОТНОШЕНИЯ</a:t>
            </a:r>
            <a:r>
              <a:rPr sz="4000" dirty="0">
                <a:solidFill>
                  <a:srgbClr val="FBD14E"/>
                </a:solidFill>
              </a:rPr>
              <a:t>		</a:t>
            </a:r>
          </a:p>
        </p:txBody>
      </p:sp>
      <p:sp>
        <p:nvSpPr>
          <p:cNvPr id="17" name="Subtitle 2"/>
          <p:cNvSpPr txBox="1"/>
          <p:nvPr/>
        </p:nvSpPr>
        <p:spPr>
          <a:xfrm>
            <a:off x="8941208" y="2131856"/>
            <a:ext cx="11891930" cy="2409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just" defTabSz="1324387">
              <a:lnSpc>
                <a:spcPct val="81000"/>
              </a:lnSpc>
              <a:spcBef>
                <a:spcPts val="1300"/>
              </a:spcBef>
              <a:defRPr sz="2800">
                <a:solidFill>
                  <a:schemeClr val="accent3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Мы понимаем как способность выполнить поставленную задачу в срок, в соответствии с принятыми обязательствами, вовремя, в нужный момент, в соответствии с ожиданиями и в оговоренные, согласованные сроки.</a:t>
            </a:r>
            <a:endParaRPr sz="4300" dirty="0"/>
          </a:p>
          <a:p>
            <a:pPr algn="just" defTabSz="1324387">
              <a:lnSpc>
                <a:spcPct val="81000"/>
              </a:lnSpc>
              <a:spcBef>
                <a:spcPts val="1300"/>
              </a:spcBef>
              <a:defRPr sz="2800">
                <a:solidFill>
                  <a:schemeClr val="accent3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dirty="0"/>
              <a:t>В нашей Компании при взаимодействии с клиентом это означает вовремя подготовить и подать автомобиль под погрузку и доставить груз по назначению в сроки, установленные контрактом или заявкой</a:t>
            </a:r>
          </a:p>
        </p:txBody>
      </p:sp>
      <p:sp>
        <p:nvSpPr>
          <p:cNvPr id="18" name="Subtitle 2"/>
          <p:cNvSpPr txBox="1"/>
          <p:nvPr/>
        </p:nvSpPr>
        <p:spPr>
          <a:xfrm>
            <a:off x="8941208" y="5197646"/>
            <a:ext cx="7301343" cy="1884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 defTabSz="1324387">
              <a:lnSpc>
                <a:spcPct val="81000"/>
              </a:lnSpc>
              <a:spcBef>
                <a:spcPts val="1300"/>
              </a:spcBef>
              <a:defRPr sz="2800">
                <a:solidFill>
                  <a:schemeClr val="accent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dirty="0"/>
              <a:t>Мы понимаем как обеспечение доставки груза в целости. Мы должны уберечь груз от ущерба, порчи, доставить его в неприкосновенности и неизменном виде, в </a:t>
            </a:r>
            <a:r>
              <a:rPr dirty="0" smtClean="0"/>
              <a:t>том</a:t>
            </a:r>
            <a:r>
              <a:rPr dirty="0"/>
              <a:t>, в котором мы его приняли к перевозке</a:t>
            </a:r>
          </a:p>
        </p:txBody>
      </p:sp>
      <p:sp>
        <p:nvSpPr>
          <p:cNvPr id="19" name="Subtitle 2"/>
          <p:cNvSpPr txBox="1"/>
          <p:nvPr/>
        </p:nvSpPr>
        <p:spPr>
          <a:xfrm>
            <a:off x="8941208" y="8149689"/>
            <a:ext cx="12137257" cy="1884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just" defTabSz="1324387">
              <a:lnSpc>
                <a:spcPct val="81000"/>
              </a:lnSpc>
              <a:spcBef>
                <a:spcPts val="1300"/>
              </a:spcBef>
              <a:defRPr sz="2800">
                <a:solidFill>
                  <a:schemeClr val="accent3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Мы понимаем как обеспечение процесса создания, оформления и подписания товаросопроводительных документов в требуемом количестве в соответствии с принятыми правилами, а также своевременная и передача в указанном месте в Компанию для принятия к бухгалтерскому и налоговому учету. Dentro полностью выполняет все требования Законодательства РФ</a:t>
            </a:r>
          </a:p>
        </p:txBody>
      </p:sp>
      <p:sp>
        <p:nvSpPr>
          <p:cNvPr id="20" name="Subtitle 2"/>
          <p:cNvSpPr txBox="1"/>
          <p:nvPr/>
        </p:nvSpPr>
        <p:spPr>
          <a:xfrm>
            <a:off x="8941203" y="10799373"/>
            <a:ext cx="12137264" cy="260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 defTabSz="1324387">
              <a:lnSpc>
                <a:spcPct val="81000"/>
              </a:lnSpc>
              <a:spcBef>
                <a:spcPts val="1300"/>
              </a:spcBef>
              <a:defRPr sz="2800">
                <a:solidFill>
                  <a:schemeClr val="accent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Мы понимаем как систему взаимодействия и взаимосвязи (характер и принципы общения, поведения, выполнения взаимных обязательств и договоренностей) между сотрудниками Компании и Клиентами, обеспечивающей установление и развитие доброжелательных, долгосрочных взаимовыгодных и даже дружественных отношений с клиентами (его сотрудниками), направленных на рост товарооборота/заявок между компаниями</a:t>
            </a:r>
          </a:p>
        </p:txBody>
      </p:sp>
    </p:spTree>
    <p:extLst>
      <p:ext uri="{BB962C8B-B14F-4D97-AF65-F5344CB8AC3E}">
        <p14:creationId xmlns:p14="http://schemas.microsoft.com/office/powerpoint/2010/main" val="15404941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9"/>
          <p:cNvSpPr txBox="1"/>
          <p:nvPr/>
        </p:nvSpPr>
        <p:spPr>
          <a:xfrm>
            <a:off x="13741889" y="2867123"/>
            <a:ext cx="4737659" cy="741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6" tIns="91436" rIns="91436" bIns="91436">
            <a:spAutoFit/>
          </a:bodyPr>
          <a:lstStyle>
            <a:lvl1pPr defTabSz="182880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Экстенсивное развитие</a:t>
            </a:r>
          </a:p>
        </p:txBody>
      </p:sp>
      <p:sp>
        <p:nvSpPr>
          <p:cNvPr id="5" name="TextBox 90"/>
          <p:cNvSpPr txBox="1"/>
          <p:nvPr/>
        </p:nvSpPr>
        <p:spPr>
          <a:xfrm>
            <a:off x="5818507" y="5323802"/>
            <a:ext cx="3945596" cy="741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6" tIns="91436" rIns="91436" bIns="91436">
            <a:spAutoFit/>
          </a:bodyPr>
          <a:lstStyle>
            <a:lvl1pPr defTabSz="182880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Планомерный рост</a:t>
            </a:r>
          </a:p>
        </p:txBody>
      </p:sp>
      <p:sp>
        <p:nvSpPr>
          <p:cNvPr id="6" name="TextBox 91"/>
          <p:cNvSpPr txBox="1"/>
          <p:nvPr/>
        </p:nvSpPr>
        <p:spPr>
          <a:xfrm>
            <a:off x="5796705" y="9845839"/>
            <a:ext cx="4389177" cy="741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6" tIns="91436" rIns="91436" bIns="91436">
            <a:spAutoFit/>
          </a:bodyPr>
          <a:lstStyle>
            <a:lvl1pPr defTabSz="182880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Основание компании</a:t>
            </a:r>
          </a:p>
        </p:txBody>
      </p:sp>
      <p:sp>
        <p:nvSpPr>
          <p:cNvPr id="7" name="TextBox 92"/>
          <p:cNvSpPr txBox="1"/>
          <p:nvPr/>
        </p:nvSpPr>
        <p:spPr>
          <a:xfrm>
            <a:off x="12534538" y="7412542"/>
            <a:ext cx="5967946" cy="741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6" tIns="91436" rIns="91436" bIns="91436">
            <a:spAutoFit/>
          </a:bodyPr>
          <a:lstStyle>
            <a:lvl1pPr defTabSz="182880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Крупнотоннажные перевозки</a:t>
            </a:r>
          </a:p>
        </p:txBody>
      </p:sp>
      <p:pic>
        <p:nvPicPr>
          <p:cNvPr id="9" name="№ 2 Наклейки_(600-х-310-мм).jpg" descr="№ 2 Наклейки_(600-х-310-мм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133" y="12808545"/>
            <a:ext cx="1042505" cy="53856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Footer Placeholder 6"/>
          <p:cNvSpPr txBox="1"/>
          <p:nvPr/>
        </p:nvSpPr>
        <p:spPr>
          <a:xfrm>
            <a:off x="2022337" y="12998466"/>
            <a:ext cx="1879602" cy="551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6" tIns="91436" rIns="91436" bIns="91436" anchor="ctr">
            <a:spAutoFit/>
          </a:bodyPr>
          <a:lstStyle>
            <a:lvl1pPr>
              <a:defRPr sz="2400">
                <a:solidFill>
                  <a:srgbClr val="AFABAB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Dentro, 2018</a:t>
            </a:r>
          </a:p>
        </p:txBody>
      </p:sp>
      <p:sp>
        <p:nvSpPr>
          <p:cNvPr id="11" name="Прямоугольник 47"/>
          <p:cNvSpPr/>
          <p:nvPr/>
        </p:nvSpPr>
        <p:spPr>
          <a:xfrm>
            <a:off x="870963" y="12707273"/>
            <a:ext cx="2881748" cy="74110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Calibri"/>
              <a:ea typeface="+mn-ea"/>
              <a:cs typeface="+mn-cs"/>
              <a:sym typeface="Calibri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6" y="9332"/>
            <a:ext cx="2836926" cy="1109243"/>
          </a:xfrm>
          <a:prstGeom prst="rect">
            <a:avLst/>
          </a:prstGeom>
        </p:spPr>
      </p:pic>
      <p:sp>
        <p:nvSpPr>
          <p:cNvPr id="13" name="Title 3"/>
          <p:cNvSpPr txBox="1"/>
          <p:nvPr/>
        </p:nvSpPr>
        <p:spPr>
          <a:xfrm>
            <a:off x="5919175" y="103014"/>
            <a:ext cx="13508275" cy="914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1828800">
              <a:lnSpc>
                <a:spcPct val="90000"/>
              </a:lnSpc>
              <a:defRPr sz="6600" b="1">
                <a:latin typeface="Constantia"/>
                <a:ea typeface="Constantia"/>
                <a:cs typeface="Constantia"/>
                <a:sym typeface="Constantia"/>
              </a:defRPr>
            </a:pPr>
            <a:r>
              <a:rPr sz="6600" b="1" dirty="0">
                <a:solidFill>
                  <a:schemeClr val="tx2">
                    <a:lumMod val="50000"/>
                  </a:schemeClr>
                </a:solidFill>
                <a:latin typeface="Constantia"/>
                <a:ea typeface="Constantia"/>
                <a:cs typeface="Constantia"/>
                <a:sym typeface="Constantia"/>
              </a:rPr>
              <a:t>Стандарт водителя </a:t>
            </a:r>
            <a:r>
              <a:rPr sz="6600" b="1" dirty="0">
                <a:solidFill>
                  <a:srgbClr val="E00023"/>
                </a:solidFill>
                <a:latin typeface="Constantia"/>
                <a:ea typeface="Constantia"/>
                <a:cs typeface="Constantia"/>
                <a:sym typeface="Constantia"/>
              </a:rPr>
              <a:t>Dentro</a:t>
            </a:r>
          </a:p>
        </p:txBody>
      </p:sp>
      <p:pic>
        <p:nvPicPr>
          <p:cNvPr id="14" name="Рисунок 2" descr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75" y="1725700"/>
            <a:ext cx="8867614" cy="61323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Рисунок 3" descr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0122" y="1725700"/>
            <a:ext cx="14919158" cy="6126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icture 2" descr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6821" y="10122557"/>
            <a:ext cx="1290347" cy="1290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icture 8" descr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39" r="10572"/>
          <a:stretch>
            <a:fillRect/>
          </a:stretch>
        </p:blipFill>
        <p:spPr>
          <a:xfrm>
            <a:off x="16011123" y="8628998"/>
            <a:ext cx="1286046" cy="1210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icture 10" descr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80691" y="11696410"/>
            <a:ext cx="1228727" cy="170497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460374" y="8705845"/>
            <a:ext cx="14593773" cy="4371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28600" marR="0" indent="-228600" algn="just" defTabSz="1316736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11200" marR="0" indent="-254000" algn="just" defTabSz="1316736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00150" marR="0" indent="-285750" algn="just" defTabSz="1316736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698169" marR="0" indent="-326569" algn="just" defTabSz="1316736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55369" marR="0" indent="-326569" algn="just" defTabSz="1316736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794000" marR="0" indent="-508000" algn="just" defTabSz="1316736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251200" marR="0" indent="-508000" algn="just" defTabSz="1316736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708400" marR="0" indent="-508000" algn="just" defTabSz="1316736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165600" marR="0" indent="-508000" algn="just" defTabSz="1316736" rtl="0" latinLnBrk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chemeClr val="accent3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defTabSz="1284255" hangingPunct="1">
              <a:lnSpc>
                <a:spcPct val="81000"/>
              </a:lnSpc>
              <a:spcBef>
                <a:spcPts val="1300"/>
              </a:spcBef>
              <a:buSzTx/>
              <a:buFont typeface="Arial"/>
              <a:buNone/>
              <a:defRPr sz="3900"/>
            </a:pPr>
            <a:r>
              <a:rPr lang="ru-RU" sz="3900" dirty="0" smtClean="0">
                <a:solidFill>
                  <a:srgbClr val="63554F"/>
                </a:solidFill>
              </a:rPr>
              <a:t>В Компании </a:t>
            </a:r>
            <a:r>
              <a:rPr lang="ru-RU" sz="3900" b="1" dirty="0" smtClean="0">
                <a:solidFill>
                  <a:srgbClr val="E00023"/>
                </a:solidFill>
              </a:rPr>
              <a:t>Dentro</a:t>
            </a:r>
            <a:r>
              <a:rPr lang="ru-RU" sz="3900" dirty="0" smtClean="0">
                <a:solidFill>
                  <a:srgbClr val="63554F"/>
                </a:solidFill>
              </a:rPr>
              <a:t> разработан стандарт водителя, в котором собран наиболее полный перечень всех регламентирующих документов, которые помогут водителю, как при трудоустройстве, так и в работе, при движении по маршруту, в случае возникновения внештатной ситуации. В Компании действуют регламентированные списки АЗС, стоянок, СТО, регламент действий при отклонениях. Специалисты Компании в круглосуточном режиме всегда подскажут по телефону расположение ближайшей аккредитованной компанией АЗС, стоянки или СТО.</a:t>
            </a:r>
            <a:endParaRPr lang="ru-RU" sz="3900" dirty="0">
              <a:solidFill>
                <a:srgbClr val="63554F"/>
              </a:solidFill>
            </a:endParaRPr>
          </a:p>
        </p:txBody>
      </p:sp>
      <p:sp>
        <p:nvSpPr>
          <p:cNvPr id="20" name="TextBox 6"/>
          <p:cNvSpPr txBox="1"/>
          <p:nvPr/>
        </p:nvSpPr>
        <p:spPr>
          <a:xfrm>
            <a:off x="17957452" y="8666115"/>
            <a:ext cx="6160413" cy="1148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>
            <a:lvl1pPr algn="just">
              <a:defRPr sz="3200"/>
            </a:lvl1pPr>
          </a:lstStyle>
          <a:p>
            <a:r>
              <a:rPr dirty="0"/>
              <a:t>АЗС Компании, где действуют корпоративные скидки</a:t>
            </a:r>
          </a:p>
        </p:txBody>
      </p:sp>
      <p:sp>
        <p:nvSpPr>
          <p:cNvPr id="21" name="TextBox 23"/>
          <p:cNvSpPr txBox="1"/>
          <p:nvPr/>
        </p:nvSpPr>
        <p:spPr>
          <a:xfrm>
            <a:off x="17957452" y="10122557"/>
            <a:ext cx="6160413" cy="1148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>
            <a:lvl1pPr algn="just">
              <a:defRPr sz="3200"/>
            </a:lvl1pPr>
          </a:lstStyle>
          <a:p>
            <a:r>
              <a:rPr dirty="0"/>
              <a:t>Охраняемые стоянки, где груз всегда «под контролем»</a:t>
            </a:r>
          </a:p>
        </p:txBody>
      </p:sp>
      <p:sp>
        <p:nvSpPr>
          <p:cNvPr id="22" name="TextBox 24"/>
          <p:cNvSpPr txBox="1"/>
          <p:nvPr/>
        </p:nvSpPr>
        <p:spPr>
          <a:xfrm>
            <a:off x="17957452" y="11635757"/>
            <a:ext cx="6160413" cy="1169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6" tIns="91436" rIns="91436" bIns="91436">
            <a:spAutoFit/>
          </a:bodyPr>
          <a:lstStyle>
            <a:lvl1pPr algn="just">
              <a:defRPr sz="3200"/>
            </a:lvl1pPr>
          </a:lstStyle>
          <a:p>
            <a:r>
              <a:rPr dirty="0"/>
              <a:t>СТО, где произведут качественный ремонт</a:t>
            </a:r>
          </a:p>
        </p:txBody>
      </p:sp>
      <p:sp>
        <p:nvSpPr>
          <p:cNvPr id="23" name="Прямая соединительная линия 11"/>
          <p:cNvSpPr/>
          <p:nvPr/>
        </p:nvSpPr>
        <p:spPr>
          <a:xfrm>
            <a:off x="15350836" y="8503301"/>
            <a:ext cx="2" cy="4574524"/>
          </a:xfrm>
          <a:prstGeom prst="line">
            <a:avLst/>
          </a:prstGeom>
          <a:ln w="25400">
            <a:solidFill>
              <a:srgbClr val="A5300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4" name="Прямая соединительная линия 13"/>
          <p:cNvSpPr/>
          <p:nvPr/>
        </p:nvSpPr>
        <p:spPr>
          <a:xfrm>
            <a:off x="438938" y="8519342"/>
            <a:ext cx="23467273" cy="2"/>
          </a:xfrm>
          <a:prstGeom prst="line">
            <a:avLst/>
          </a:prstGeom>
          <a:ln w="25400">
            <a:solidFill>
              <a:srgbClr val="A5300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794584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315" y="5057340"/>
            <a:ext cx="3334618" cy="11159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5315" y="9474803"/>
            <a:ext cx="3100065" cy="1765000"/>
          </a:xfrm>
          <a:prstGeom prst="rect">
            <a:avLst/>
          </a:prstGeom>
        </p:spPr>
      </p:pic>
      <p:sp>
        <p:nvSpPr>
          <p:cNvPr id="965" name="Title 19"/>
          <p:cNvSpPr txBox="1">
            <a:spLocks noGrp="1"/>
          </p:cNvSpPr>
          <p:nvPr>
            <p:ph type="title"/>
          </p:nvPr>
        </p:nvSpPr>
        <p:spPr>
          <a:xfrm>
            <a:off x="5599872" y="19581"/>
            <a:ext cx="15813473" cy="15023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7200"/>
            </a:pPr>
            <a:r>
              <a:rPr dirty="0">
                <a:latin typeface="Constantia" panose="02030602050306030303" pitchFamily="18" charset="0"/>
              </a:rPr>
              <a:t>Клиенты компании </a:t>
            </a:r>
            <a:r>
              <a:rPr dirty="0">
                <a:solidFill>
                  <a:srgbClr val="E00023"/>
                </a:solidFill>
                <a:latin typeface="Constantia" panose="02030602050306030303" pitchFamily="18" charset="0"/>
                <a:ea typeface="Constantia"/>
                <a:cs typeface="Constantia"/>
                <a:sym typeface="Constantia"/>
              </a:rPr>
              <a:t>Dentro</a:t>
            </a:r>
          </a:p>
        </p:txBody>
      </p:sp>
      <p:pic>
        <p:nvPicPr>
          <p:cNvPr id="968" name="image14.png" descr="image14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829" y="4813161"/>
            <a:ext cx="2594726" cy="1297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969" name="uni-2.jpg" descr="uni-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84122" y="9547216"/>
            <a:ext cx="2321875" cy="1777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974" name="image08.png" descr="image08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90" y="5452284"/>
            <a:ext cx="2834760" cy="538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977" name="image12.jpg" descr="image12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528" y="3465048"/>
            <a:ext cx="2188410" cy="1297366"/>
          </a:xfrm>
          <a:prstGeom prst="rect">
            <a:avLst/>
          </a:prstGeom>
          <a:ln w="12700">
            <a:miter lim="400000"/>
          </a:ln>
        </p:spPr>
      </p:pic>
      <p:pic>
        <p:nvPicPr>
          <p:cNvPr id="978" name="image18.jpg" descr="image18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4452" y="6122432"/>
            <a:ext cx="2658864" cy="730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980" name="image19.png" descr="image19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94264" y="2018927"/>
            <a:ext cx="3110255" cy="826952"/>
          </a:xfrm>
          <a:prstGeom prst="rect">
            <a:avLst/>
          </a:prstGeom>
          <a:ln w="12700">
            <a:miter lim="400000"/>
          </a:ln>
        </p:spPr>
      </p:pic>
      <p:pic>
        <p:nvPicPr>
          <p:cNvPr id="981" name="sportmaster-astana_5a14210e54966.jpg" descr="sportmaster-astana_5a14210e54966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1249" y="1792242"/>
            <a:ext cx="3771640" cy="85543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2" name="kimberly-clark.jpg" descr="kimberly-clark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7392" y="6708718"/>
            <a:ext cx="4514588" cy="839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983" name="image04.png" descr="image04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71327" y="3274584"/>
            <a:ext cx="3086545" cy="58319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4" name="image0.jpg" descr="image0.jp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4469048" y="1800257"/>
            <a:ext cx="3312533" cy="1272266"/>
          </a:xfrm>
          <a:prstGeom prst="rect">
            <a:avLst/>
          </a:prstGeom>
          <a:ln w="12700">
            <a:miter lim="400000"/>
          </a:ln>
        </p:spPr>
      </p:pic>
      <p:pic>
        <p:nvPicPr>
          <p:cNvPr id="985" name="image10.jpg" descr="image10.jp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20106649" y="8513844"/>
            <a:ext cx="3762734" cy="920242"/>
          </a:xfrm>
          <a:prstGeom prst="rect">
            <a:avLst/>
          </a:prstGeom>
          <a:ln w="12700">
            <a:miter lim="400000"/>
          </a:ln>
        </p:spPr>
      </p:pic>
      <p:pic>
        <p:nvPicPr>
          <p:cNvPr id="992" name="image01.png" descr="image01.pn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17878365" y="6927293"/>
            <a:ext cx="2918494" cy="1223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994" name="image23.png" descr="image23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741" y="3350839"/>
            <a:ext cx="3916254" cy="1165774"/>
          </a:xfrm>
          <a:prstGeom prst="rect">
            <a:avLst/>
          </a:prstGeom>
          <a:ln w="12700">
            <a:miter lim="400000"/>
          </a:ln>
        </p:spPr>
      </p:pic>
      <p:pic>
        <p:nvPicPr>
          <p:cNvPr id="995" name="image20.png" descr="image20.png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70412" y="3106681"/>
            <a:ext cx="2615950" cy="698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97" name="image13.png" descr="image13.png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21843583" y="7214983"/>
            <a:ext cx="2019306" cy="876306"/>
          </a:xfrm>
          <a:prstGeom prst="rect">
            <a:avLst/>
          </a:prstGeom>
          <a:ln w="12700">
            <a:miter lim="400000"/>
          </a:ln>
        </p:spPr>
      </p:pic>
      <p:sp>
        <p:nvSpPr>
          <p:cNvPr id="1001" name="Text Placeholder 5"/>
          <p:cNvSpPr txBox="1">
            <a:spLocks noGrp="1"/>
          </p:cNvSpPr>
          <p:nvPr>
            <p:ph type="body" sz="quarter" idx="1"/>
          </p:nvPr>
        </p:nvSpPr>
        <p:spPr>
          <a:xfrm>
            <a:off x="94608" y="11886030"/>
            <a:ext cx="24090432" cy="124421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ctr" defTabSz="1007666">
              <a:lnSpc>
                <a:spcPct val="81000"/>
              </a:lnSpc>
              <a:spcBef>
                <a:spcPts val="1000"/>
              </a:spcBef>
              <a:buNone/>
              <a:defRPr sz="3800">
                <a:solidFill>
                  <a:schemeClr val="accent3"/>
                </a:solidFill>
              </a:defRPr>
            </a:pPr>
            <a:r>
              <a:rPr dirty="0" smtClean="0"/>
              <a:t>Клиенты Компании </a:t>
            </a:r>
            <a:r>
              <a:rPr sz="6400" b="1" dirty="0" smtClean="0">
                <a:solidFill>
                  <a:srgbClr val="E00023"/>
                </a:solidFill>
                <a:latin typeface="Constantia"/>
                <a:ea typeface="Constantia"/>
                <a:cs typeface="Constantia"/>
                <a:sym typeface="Constantia"/>
              </a:rPr>
              <a:t>Dentro</a:t>
            </a:r>
            <a:r>
              <a:rPr b="1" dirty="0" smtClean="0"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dirty="0" smtClean="0">
                <a:latin typeface="Constantia"/>
                <a:ea typeface="Constantia"/>
                <a:cs typeface="Constantia"/>
                <a:sym typeface="Constantia"/>
              </a:rPr>
              <a:t>- </a:t>
            </a:r>
            <a:r>
              <a:rPr dirty="0" smtClean="0"/>
              <a:t>это сильнейшие игроки в своих отраслях. Выбор ими </a:t>
            </a:r>
            <a:r>
              <a:rPr sz="6400" b="1" dirty="0">
                <a:solidFill>
                  <a:srgbClr val="E00023"/>
                </a:solidFill>
                <a:latin typeface="Constantia"/>
                <a:ea typeface="Constantia"/>
                <a:cs typeface="Constantia"/>
                <a:sym typeface="Constantia"/>
              </a:rPr>
              <a:t>Dentro</a:t>
            </a:r>
            <a:r>
              <a:rPr dirty="0" smtClean="0"/>
              <a:t> в качестве грузоперевозчика подтверждает высокий профессионализм и качество предоставляемых услуг Компании</a:t>
            </a:r>
            <a:endParaRPr dirty="0"/>
          </a:p>
        </p:txBody>
      </p:sp>
      <p:pic>
        <p:nvPicPr>
          <p:cNvPr id="1015" name="Рисунок 17" descr="Рисунок 17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003" y="8266243"/>
            <a:ext cx="5541282" cy="11222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7" name="Image" descr="Image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65" y="10130250"/>
            <a:ext cx="5320420" cy="875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9" y="-10102"/>
            <a:ext cx="2836926" cy="11092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14" y="1605831"/>
            <a:ext cx="3365544" cy="1500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049748" y="1383418"/>
            <a:ext cx="2952750" cy="22669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039624" y="3844583"/>
            <a:ext cx="2708186" cy="8594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478236" y="3511845"/>
            <a:ext cx="2324100" cy="13716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6982449" y="4150189"/>
            <a:ext cx="3124200" cy="11142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3950207" y="6573424"/>
            <a:ext cx="3949882" cy="89672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293546" y="7730428"/>
            <a:ext cx="4032846" cy="1359218"/>
          </a:xfrm>
          <a:prstGeom prst="rect">
            <a:avLst/>
          </a:prstGeom>
        </p:spPr>
      </p:pic>
      <p:sp>
        <p:nvSpPr>
          <p:cNvPr id="55" name="TextBox 50"/>
          <p:cNvSpPr txBox="1"/>
          <p:nvPr/>
        </p:nvSpPr>
        <p:spPr>
          <a:xfrm>
            <a:off x="12960238" y="1478871"/>
            <a:ext cx="1527984" cy="1415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91436" tIns="91436" rIns="91436" bIns="91436">
            <a:spAutoFit/>
          </a:bodyPr>
          <a:lstStyle>
            <a:lvl1pPr>
              <a:defRPr sz="8000">
                <a:solidFill>
                  <a:schemeClr val="accent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endParaRPr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1723864" y="2006705"/>
            <a:ext cx="4128710" cy="12902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2893" y="5035285"/>
            <a:ext cx="4000908" cy="12225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7816" y="3465048"/>
            <a:ext cx="2134758" cy="15494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6253" y="7742174"/>
            <a:ext cx="2546196" cy="1438882"/>
          </a:xfrm>
          <a:prstGeom prst="rect">
            <a:avLst/>
          </a:prstGeom>
        </p:spPr>
      </p:pic>
      <p:pic>
        <p:nvPicPr>
          <p:cNvPr id="1026" name="Picture 2" descr="image007"/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8275" y="6406701"/>
            <a:ext cx="3137321" cy="154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4" descr="image001"/>
          <p:cNvPicPr>
            <a:picLocks noChangeAspect="1" noChangeArrowheads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95122" y="4008812"/>
            <a:ext cx="2427886" cy="157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Рисунок 6" descr="image003"/>
          <p:cNvPicPr>
            <a:picLocks noChangeAspect="1" noChangeArrowheads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306" y="6576143"/>
            <a:ext cx="3503393" cy="131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Рисунок 5" descr="image004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1343" y="8487791"/>
            <a:ext cx="4562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Рисунок 3" descr="image002"/>
          <p:cNvPicPr>
            <a:picLocks noChangeAspect="1" noChangeArrowheads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0080" y="9919976"/>
            <a:ext cx="4305235" cy="117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image006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84262" y="9625368"/>
            <a:ext cx="2687065" cy="18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Рисунок 1" descr="image001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69740" y="5500757"/>
            <a:ext cx="5798773" cy="99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Рисунок 1" descr="image001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40976" y="9898488"/>
            <a:ext cx="2874822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6099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TextBox 89"/>
          <p:cNvSpPr txBox="1"/>
          <p:nvPr/>
        </p:nvSpPr>
        <p:spPr>
          <a:xfrm>
            <a:off x="13741889" y="2867123"/>
            <a:ext cx="4737659" cy="741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6" tIns="91436" rIns="91436" bIns="91436">
            <a:spAutoFit/>
          </a:bodyPr>
          <a:lstStyle>
            <a:lvl1pPr defTabSz="182880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Экстенсивное развитие</a:t>
            </a:r>
          </a:p>
        </p:txBody>
      </p:sp>
      <p:sp>
        <p:nvSpPr>
          <p:cNvPr id="421" name="TextBox 90"/>
          <p:cNvSpPr txBox="1"/>
          <p:nvPr/>
        </p:nvSpPr>
        <p:spPr>
          <a:xfrm>
            <a:off x="5818507" y="5323802"/>
            <a:ext cx="3945596" cy="741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6" tIns="91436" rIns="91436" bIns="91436">
            <a:spAutoFit/>
          </a:bodyPr>
          <a:lstStyle>
            <a:lvl1pPr defTabSz="182880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Планомерный рост</a:t>
            </a:r>
          </a:p>
        </p:txBody>
      </p:sp>
      <p:sp>
        <p:nvSpPr>
          <p:cNvPr id="422" name="TextBox 91"/>
          <p:cNvSpPr txBox="1"/>
          <p:nvPr/>
        </p:nvSpPr>
        <p:spPr>
          <a:xfrm>
            <a:off x="5796705" y="9845839"/>
            <a:ext cx="4389177" cy="741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6" tIns="91436" rIns="91436" bIns="91436">
            <a:spAutoFit/>
          </a:bodyPr>
          <a:lstStyle>
            <a:lvl1pPr defTabSz="182880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Основание компании</a:t>
            </a:r>
          </a:p>
        </p:txBody>
      </p:sp>
      <p:sp>
        <p:nvSpPr>
          <p:cNvPr id="423" name="TextBox 92"/>
          <p:cNvSpPr txBox="1"/>
          <p:nvPr/>
        </p:nvSpPr>
        <p:spPr>
          <a:xfrm>
            <a:off x="12534538" y="7412542"/>
            <a:ext cx="5967946" cy="741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91436" tIns="91436" rIns="91436" bIns="91436">
            <a:spAutoFit/>
          </a:bodyPr>
          <a:lstStyle>
            <a:lvl1pPr defTabSz="182880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Крупнотоннажные перевозки</a:t>
            </a:r>
          </a:p>
        </p:txBody>
      </p:sp>
      <p:pic>
        <p:nvPicPr>
          <p:cNvPr id="426" name="№ 2 Наклейки_(600-х-310-мм).jpg" descr="№ 2 Наклейки_(600-х-310-мм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133" y="12808545"/>
            <a:ext cx="1042505" cy="538564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Footer Placeholder 6"/>
          <p:cNvSpPr txBox="1"/>
          <p:nvPr/>
        </p:nvSpPr>
        <p:spPr>
          <a:xfrm>
            <a:off x="2022337" y="12998466"/>
            <a:ext cx="1879602" cy="5511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6" tIns="91436" rIns="91436" bIns="91436" anchor="ctr">
            <a:spAutoFit/>
          </a:bodyPr>
          <a:lstStyle>
            <a:lvl1pPr>
              <a:defRPr sz="2400">
                <a:solidFill>
                  <a:srgbClr val="AFABAB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Dentro, 2018</a:t>
            </a:r>
          </a:p>
        </p:txBody>
      </p:sp>
      <p:sp>
        <p:nvSpPr>
          <p:cNvPr id="428" name="Прямоугольник 47"/>
          <p:cNvSpPr/>
          <p:nvPr/>
        </p:nvSpPr>
        <p:spPr>
          <a:xfrm>
            <a:off x="870963" y="12707273"/>
            <a:ext cx="2881748" cy="74110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>
              <a:latin typeface="Calibri"/>
              <a:ea typeface="+mn-ea"/>
              <a:cs typeface="+mn-cs"/>
              <a:sym typeface="Calibri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2" y="48576"/>
            <a:ext cx="2836926" cy="1109243"/>
          </a:xfrm>
          <a:prstGeom prst="rect">
            <a:avLst/>
          </a:prstGeom>
        </p:spPr>
      </p:pic>
      <p:sp>
        <p:nvSpPr>
          <p:cNvPr id="11" name="Subtitle 2"/>
          <p:cNvSpPr txBox="1">
            <a:spLocks noGrp="1"/>
          </p:cNvSpPr>
          <p:nvPr>
            <p:ph type="body" sz="half" idx="1"/>
          </p:nvPr>
        </p:nvSpPr>
        <p:spPr>
          <a:xfrm>
            <a:off x="507686" y="9699112"/>
            <a:ext cx="23016388" cy="3723637"/>
          </a:xfrm>
          <a:prstGeom prst="rect">
            <a:avLst/>
          </a:prstGeom>
        </p:spPr>
        <p:txBody>
          <a:bodyPr/>
          <a:lstStyle/>
          <a:p>
            <a:pPr marL="0" indent="0" algn="just" defTabSz="1244122">
              <a:lnSpc>
                <a:spcPct val="81000"/>
              </a:lnSpc>
              <a:spcBef>
                <a:spcPts val="1300"/>
              </a:spcBef>
              <a:buSzTx/>
              <a:buNone/>
              <a:defRPr sz="3720"/>
            </a:pPr>
            <a:r>
              <a:rPr dirty="0"/>
              <a:t>Собственная база СТО позволяет оперативно, в кратчайшие сроки и с высоким качеством производить технические </a:t>
            </a:r>
            <a:r>
              <a:rPr dirty="0" smtClean="0"/>
              <a:t>работы</a:t>
            </a:r>
            <a:r>
              <a:rPr lang="ru-RU" dirty="0"/>
              <a:t>,</a:t>
            </a:r>
            <a:r>
              <a:rPr lang="en-US" dirty="0" smtClean="0"/>
              <a:t> </a:t>
            </a:r>
            <a:r>
              <a:rPr dirty="0" smtClean="0"/>
              <a:t>что </a:t>
            </a:r>
            <a:r>
              <a:rPr dirty="0"/>
              <a:t>в свою </a:t>
            </a:r>
            <a:r>
              <a:rPr dirty="0" smtClean="0"/>
              <a:t>очередь </a:t>
            </a:r>
            <a:r>
              <a:rPr dirty="0"/>
              <a:t>повышает эффективность использования транспортных средств. </a:t>
            </a:r>
            <a:r>
              <a:rPr b="1" dirty="0">
                <a:solidFill>
                  <a:srgbClr val="C00000"/>
                </a:solidFill>
              </a:rPr>
              <a:t>Dentro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dirty="0"/>
              <a:t>всегда исполняет свои обязательства перед Клиентом. </a:t>
            </a:r>
          </a:p>
          <a:p>
            <a:pPr marL="0" indent="0" algn="just" defTabSz="1244122">
              <a:lnSpc>
                <a:spcPct val="81000"/>
              </a:lnSpc>
              <a:spcBef>
                <a:spcPts val="1300"/>
              </a:spcBef>
              <a:buSzTx/>
              <a:buNone/>
              <a:defRPr sz="3720"/>
            </a:pPr>
            <a:r>
              <a:rPr b="1" dirty="0">
                <a:solidFill>
                  <a:srgbClr val="C00000"/>
                </a:solidFill>
              </a:rPr>
              <a:t>Dentro</a:t>
            </a:r>
            <a:r>
              <a:rPr dirty="0"/>
              <a:t> концентрируется на постоянном поиске повышения эффективности эксплуатации своего парка техники, наращивая коэффициент технической готовности и оптимизируя затраты. </a:t>
            </a:r>
          </a:p>
          <a:p>
            <a:pPr marL="0" indent="0" algn="just" defTabSz="1244122">
              <a:lnSpc>
                <a:spcPct val="81000"/>
              </a:lnSpc>
              <a:spcBef>
                <a:spcPts val="1300"/>
              </a:spcBef>
              <a:buSzTx/>
              <a:buNone/>
              <a:defRPr sz="3720"/>
            </a:pPr>
            <a:r>
              <a:rPr dirty="0"/>
              <a:t>По самому сложному, агрегатному ремонту </a:t>
            </a:r>
            <a:r>
              <a:rPr b="1" dirty="0">
                <a:solidFill>
                  <a:srgbClr val="C00000"/>
                </a:solidFill>
              </a:rPr>
              <a:t>Dentro</a:t>
            </a:r>
            <a:r>
              <a:rPr dirty="0"/>
              <a:t> использует официальные сервисные центры своих партнеров, мировых лидеров – производителей техники.</a:t>
            </a:r>
          </a:p>
        </p:txBody>
      </p:sp>
      <p:sp>
        <p:nvSpPr>
          <p:cNvPr id="12" name="Title 3"/>
          <p:cNvSpPr txBox="1">
            <a:spLocks noGrp="1"/>
          </p:cNvSpPr>
          <p:nvPr>
            <p:ph type="title"/>
          </p:nvPr>
        </p:nvSpPr>
        <p:spPr>
          <a:xfrm>
            <a:off x="5927032" y="129699"/>
            <a:ext cx="16625457" cy="1083992"/>
          </a:xfrm>
          <a:prstGeom prst="rect">
            <a:avLst/>
          </a:prstGeom>
        </p:spPr>
        <p:txBody>
          <a:bodyPr/>
          <a:lstStyle/>
          <a:p>
            <a:pPr defTabSz="1609344">
              <a:defRPr sz="6900"/>
            </a:pPr>
            <a:r>
              <a:rPr dirty="0">
                <a:latin typeface="Constantia" panose="02030602050306030303" pitchFamily="18" charset="0"/>
              </a:rPr>
              <a:t>Собственная база СТО </a:t>
            </a:r>
            <a:r>
              <a:rPr dirty="0">
                <a:solidFill>
                  <a:srgbClr val="E00023"/>
                </a:solidFill>
                <a:latin typeface="Constantia"/>
                <a:ea typeface="Constantia"/>
                <a:cs typeface="Constantia"/>
                <a:sym typeface="Constantia"/>
              </a:rPr>
              <a:t>Dentro</a:t>
            </a:r>
          </a:p>
        </p:txBody>
      </p:sp>
      <p:pic>
        <p:nvPicPr>
          <p:cNvPr id="13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632800" y="2487637"/>
            <a:ext cx="5196491" cy="700911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ubtitle 2"/>
          <p:cNvSpPr txBox="1"/>
          <p:nvPr/>
        </p:nvSpPr>
        <p:spPr>
          <a:xfrm>
            <a:off x="2619528" y="1600944"/>
            <a:ext cx="19398204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just" defTabSz="1408174">
              <a:lnSpc>
                <a:spcPct val="90000"/>
              </a:lnSpc>
              <a:spcBef>
                <a:spcPts val="1500"/>
              </a:spcBef>
              <a:defRPr sz="4800" b="1">
                <a:solidFill>
                  <a:schemeClr val="accent3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dirty="0">
                <a:solidFill>
                  <a:srgbClr val="63554F"/>
                </a:solidFill>
              </a:rPr>
              <a:t>Компания располагает собственной высокотехнологичной базой СТО</a:t>
            </a:r>
          </a:p>
        </p:txBody>
      </p:sp>
      <p:pic>
        <p:nvPicPr>
          <p:cNvPr id="15" name="Рисунок 2" descr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86" y="2484889"/>
            <a:ext cx="10838692" cy="70118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icture 2" descr="Picture 2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7230806" y="2517551"/>
            <a:ext cx="6293268" cy="701606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657914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3"/>
          <p:cNvSpPr>
            <a:spLocks noGrp="1"/>
          </p:cNvSpPr>
          <p:nvPr>
            <p:ph type="title"/>
          </p:nvPr>
        </p:nvSpPr>
        <p:spPr>
          <a:xfrm>
            <a:off x="483079" y="199916"/>
            <a:ext cx="23350998" cy="12594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Dentro</a:t>
            </a: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корпоративная культура основанная на здоровом образе жизни</a:t>
            </a:r>
            <a:endParaRPr lang="ru-RU" sz="4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7710" y="12305013"/>
            <a:ext cx="3413082" cy="10300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6013" y="1874524"/>
            <a:ext cx="6628064" cy="95235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0770" y="2006147"/>
            <a:ext cx="8349560" cy="5006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43668" y="11648397"/>
            <a:ext cx="155960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Ежегодно наша компания собирает команду для участия в различных соревнованиях по лыжным гонкам. Стать частью команды может каждый сотрудник!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81" y="6751717"/>
            <a:ext cx="7353731" cy="518724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0712" y="2652204"/>
            <a:ext cx="9749539" cy="8199026"/>
          </a:xfrm>
          <a:prstGeom prst="rect">
            <a:avLst/>
          </a:prstGeom>
        </p:spPr>
      </p:pic>
      <p:sp>
        <p:nvSpPr>
          <p:cNvPr id="15" name="Блок-схема: перфолента 14"/>
          <p:cNvSpPr/>
          <p:nvPr/>
        </p:nvSpPr>
        <p:spPr>
          <a:xfrm>
            <a:off x="10903789" y="6337095"/>
            <a:ext cx="3305471" cy="1020352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6" tIns="91436" rIns="91436" bIns="91436" numCol="1" spcCol="38100" rtlCol="0" anchor="ctr">
            <a:spAutoFit/>
          </a:bodyPr>
          <a:lstStyle/>
          <a:p>
            <a:pPr marL="0" marR="0" indent="0" algn="l" defTabSz="182870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DENTRO SKI TEAM</a:t>
            </a:r>
            <a:endParaRPr kumimoji="0" lang="ru-RU" sz="2800" b="1" i="0" strike="noStrike" normalizeH="0" baseline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925449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9030" y="4354949"/>
            <a:ext cx="14817128" cy="829787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B0F0"/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1851952" y="342500"/>
            <a:ext cx="13404502" cy="2818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r>
              <a:rPr lang="ru-RU" sz="4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Действия направлены на:</a:t>
            </a:r>
          </a:p>
          <a:p>
            <a:pPr marL="685800" indent="-685800" defTabSz="1828800" hangingPunct="1">
              <a:buFont typeface="Wingdings" panose="05000000000000000000" pitchFamily="2" charset="2"/>
              <a:buChar char="ü"/>
            </a:pPr>
            <a:r>
              <a:rPr lang="ru-RU" sz="4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наращивание внутренних ресурсов Компании </a:t>
            </a:r>
          </a:p>
          <a:p>
            <a:pPr marL="685800" indent="-685800" defTabSz="1828800" hangingPunct="1">
              <a:buFont typeface="Wingdings" panose="05000000000000000000" pitchFamily="2" charset="2"/>
              <a:buChar char="ü"/>
            </a:pPr>
            <a:r>
              <a:rPr lang="ru-RU" sz="4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транспортно-экспедиторского бизнеса </a:t>
            </a:r>
          </a:p>
          <a:p>
            <a:pPr marL="685800" indent="-685800" defTabSz="1828800" hangingPunct="1">
              <a:buFont typeface="Wingdings" panose="05000000000000000000" pitchFamily="2" charset="2"/>
              <a:buChar char="ü"/>
            </a:pPr>
            <a:r>
              <a:rPr lang="ru-RU" sz="4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охвата присутствия в регионах</a:t>
            </a:r>
            <a:r>
              <a:rPr lang="ru-RU" sz="4000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9087" y="3767178"/>
            <a:ext cx="17282986" cy="7853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ru-RU" b="1" kern="1200" dirty="0">
              <a:solidFill>
                <a:srgbClr val="000000"/>
              </a:solidFill>
            </a:endParaRPr>
          </a:p>
          <a:p>
            <a:pPr defTabSz="1828800" hangingPunct="1"/>
            <a:endParaRPr lang="ru-RU" b="1" kern="1200" dirty="0">
              <a:solidFill>
                <a:srgbClr val="000000"/>
              </a:solidFill>
            </a:endParaRPr>
          </a:p>
          <a:p>
            <a:pPr defTabSz="1828800" hangingPunct="1"/>
            <a:endParaRPr lang="ru-RU" b="1" kern="1200" dirty="0">
              <a:solidFill>
                <a:srgbClr val="000000"/>
              </a:solidFill>
            </a:endParaRPr>
          </a:p>
          <a:p>
            <a:pPr marL="914400" indent="-914400" defTabSz="1828800" hangingPunct="1">
              <a:buFontTx/>
              <a:buChar char="-"/>
            </a:pPr>
            <a:endParaRPr lang="ru-RU" b="1" kern="1200" dirty="0">
              <a:solidFill>
                <a:srgbClr val="000000"/>
              </a:solidFill>
            </a:endParaRPr>
          </a:p>
          <a:p>
            <a:pPr marL="914400" indent="-914400" defTabSz="1828800" hangingPunct="1">
              <a:buFontTx/>
              <a:buChar char="-"/>
            </a:pPr>
            <a:endParaRPr lang="ru-RU" b="1" kern="1200" dirty="0">
              <a:solidFill>
                <a:srgbClr val="000000"/>
              </a:solidFill>
            </a:endParaRPr>
          </a:p>
          <a:p>
            <a:pPr marL="914400" indent="-914400" defTabSz="1828800" hangingPunct="1">
              <a:buFontTx/>
              <a:buChar char="-"/>
            </a:pPr>
            <a:endParaRPr lang="ru-RU" b="1" kern="1200" dirty="0">
              <a:solidFill>
                <a:srgbClr val="000000"/>
              </a:solidFill>
            </a:endParaRPr>
          </a:p>
        </p:txBody>
      </p:sp>
      <p:sp>
        <p:nvSpPr>
          <p:cNvPr id="2" name="Блок-схема: узел 1"/>
          <p:cNvSpPr/>
          <p:nvPr/>
        </p:nvSpPr>
        <p:spPr>
          <a:xfrm flipH="1" flipV="1">
            <a:off x="10626807" y="7690840"/>
            <a:ext cx="247134" cy="24713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 hangingPunct="1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10511681" y="9019210"/>
            <a:ext cx="238694" cy="21004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 hangingPunct="1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9928525" y="9106720"/>
            <a:ext cx="238694" cy="21004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 hangingPunct="1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19" name="Выноска 1 18"/>
          <p:cNvSpPr/>
          <p:nvPr/>
        </p:nvSpPr>
        <p:spPr>
          <a:xfrm>
            <a:off x="5632837" y="10676951"/>
            <a:ext cx="2874086" cy="694506"/>
          </a:xfrm>
          <a:prstGeom prst="borderCallout1">
            <a:avLst>
              <a:gd name="adj1" fmla="val 52050"/>
              <a:gd name="adj2" fmla="val 101128"/>
              <a:gd name="adj3" fmla="val -216791"/>
              <a:gd name="adj4" fmla="val 173601"/>
            </a:avLst>
          </a:prstGeom>
          <a:solidFill>
            <a:srgbClr val="D5F4FF"/>
          </a:solidFill>
          <a:ln>
            <a:solidFill>
              <a:srgbClr val="FF0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 hangingPunct="1"/>
            <a:r>
              <a:rPr lang="ru-RU" b="1" kern="1200" dirty="0">
                <a:solidFill>
                  <a:prstClr val="black"/>
                </a:solidFill>
              </a:rPr>
              <a:t>Волгоград</a:t>
            </a:r>
          </a:p>
        </p:txBody>
      </p:sp>
      <p:sp>
        <p:nvSpPr>
          <p:cNvPr id="20" name="Выноска 1 19"/>
          <p:cNvSpPr/>
          <p:nvPr/>
        </p:nvSpPr>
        <p:spPr>
          <a:xfrm>
            <a:off x="5632836" y="4354562"/>
            <a:ext cx="5914768" cy="1005016"/>
          </a:xfrm>
          <a:prstGeom prst="borderCallout1">
            <a:avLst>
              <a:gd name="adj1" fmla="val 100778"/>
              <a:gd name="adj2" fmla="val 49150"/>
              <a:gd name="adj3" fmla="val 348566"/>
              <a:gd name="adj4" fmla="val 86502"/>
            </a:avLst>
          </a:prstGeom>
          <a:solidFill>
            <a:srgbClr val="D5F4FF"/>
          </a:solidFill>
          <a:ln>
            <a:solidFill>
              <a:srgbClr val="FF0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 hangingPunct="1"/>
            <a:r>
              <a:rPr lang="ru-RU" b="1" kern="1200" dirty="0">
                <a:solidFill>
                  <a:prstClr val="black"/>
                </a:solidFill>
              </a:rPr>
              <a:t>Мытищи</a:t>
            </a:r>
            <a:r>
              <a:rPr lang="ru-RU" kern="1200" dirty="0">
                <a:solidFill>
                  <a:prstClr val="black"/>
                </a:solidFill>
              </a:rPr>
              <a:t>, </a:t>
            </a:r>
            <a:r>
              <a:rPr lang="ru-RU" sz="3200" kern="1200" dirty="0">
                <a:solidFill>
                  <a:prstClr val="black"/>
                </a:solidFill>
              </a:rPr>
              <a:t>Московская область</a:t>
            </a:r>
          </a:p>
          <a:p>
            <a:pPr algn="ctr" defTabSz="1828800" hangingPunct="1"/>
            <a:r>
              <a:rPr lang="ru-RU" b="1" kern="1200" dirty="0">
                <a:solidFill>
                  <a:prstClr val="black"/>
                </a:solidFill>
              </a:rPr>
              <a:t>Ногинск</a:t>
            </a:r>
            <a:r>
              <a:rPr lang="ru-RU" sz="3200" kern="1200" dirty="0">
                <a:solidFill>
                  <a:prstClr val="black"/>
                </a:solidFill>
              </a:rPr>
              <a:t>, Московская область</a:t>
            </a:r>
          </a:p>
        </p:txBody>
      </p:sp>
      <p:sp>
        <p:nvSpPr>
          <p:cNvPr id="21" name="Выноска 1 20"/>
          <p:cNvSpPr/>
          <p:nvPr/>
        </p:nvSpPr>
        <p:spPr>
          <a:xfrm>
            <a:off x="4467600" y="8909147"/>
            <a:ext cx="3525796" cy="753058"/>
          </a:xfrm>
          <a:prstGeom prst="borderCallout1">
            <a:avLst>
              <a:gd name="adj1" fmla="val 51407"/>
              <a:gd name="adj2" fmla="val 99502"/>
              <a:gd name="adj3" fmla="val 42971"/>
              <a:gd name="adj4" fmla="val 158176"/>
            </a:avLst>
          </a:prstGeom>
          <a:solidFill>
            <a:srgbClr val="D5F4FF"/>
          </a:solidFill>
          <a:ln>
            <a:solidFill>
              <a:srgbClr val="FF0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 hangingPunct="1"/>
            <a:r>
              <a:rPr lang="ru-RU" b="1" kern="1200" dirty="0">
                <a:solidFill>
                  <a:prstClr val="black"/>
                </a:solidFill>
              </a:rPr>
              <a:t>Ростов-на-Дону</a:t>
            </a:r>
          </a:p>
        </p:txBody>
      </p:sp>
      <p:sp>
        <p:nvSpPr>
          <p:cNvPr id="23" name="Блок-схема: узел 22"/>
          <p:cNvSpPr/>
          <p:nvPr/>
        </p:nvSpPr>
        <p:spPr>
          <a:xfrm>
            <a:off x="11018209" y="8533178"/>
            <a:ext cx="238694" cy="21004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 hangingPunct="1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22" name="Выноска 1 21"/>
          <p:cNvSpPr/>
          <p:nvPr/>
        </p:nvSpPr>
        <p:spPr>
          <a:xfrm>
            <a:off x="6343856" y="7021693"/>
            <a:ext cx="1828800" cy="723914"/>
          </a:xfrm>
          <a:prstGeom prst="borderCallout1">
            <a:avLst>
              <a:gd name="adj1" fmla="val 98407"/>
              <a:gd name="adj2" fmla="val 55631"/>
              <a:gd name="adj3" fmla="val 226839"/>
              <a:gd name="adj4" fmla="val 262990"/>
            </a:avLst>
          </a:prstGeom>
          <a:solidFill>
            <a:srgbClr val="D5F4FF"/>
          </a:solidFill>
          <a:ln>
            <a:solidFill>
              <a:srgbClr val="FF0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 hangingPunct="1"/>
            <a:r>
              <a:rPr lang="ru-RU" b="1" kern="1200" dirty="0">
                <a:solidFill>
                  <a:prstClr val="black"/>
                </a:solidFill>
              </a:rPr>
              <a:t>Пенза</a:t>
            </a:r>
          </a:p>
        </p:txBody>
      </p:sp>
      <p:sp>
        <p:nvSpPr>
          <p:cNvPr id="25" name="Блок-схема: узел 24"/>
          <p:cNvSpPr/>
          <p:nvPr/>
        </p:nvSpPr>
        <p:spPr>
          <a:xfrm>
            <a:off x="12323805" y="8258204"/>
            <a:ext cx="238694" cy="21004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 hangingPunct="1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24" name="Выноска 1 23"/>
          <p:cNvSpPr/>
          <p:nvPr/>
        </p:nvSpPr>
        <p:spPr>
          <a:xfrm>
            <a:off x="10813984" y="10855250"/>
            <a:ext cx="2075936" cy="683492"/>
          </a:xfrm>
          <a:prstGeom prst="borderCallout1">
            <a:avLst>
              <a:gd name="adj1" fmla="val 107"/>
              <a:gd name="adj2" fmla="val 49632"/>
              <a:gd name="adj3" fmla="val -362260"/>
              <a:gd name="adj4" fmla="val 79884"/>
            </a:avLst>
          </a:prstGeom>
          <a:solidFill>
            <a:srgbClr val="D5F4FF"/>
          </a:solidFill>
          <a:ln>
            <a:solidFill>
              <a:srgbClr val="FF0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 hangingPunct="1"/>
            <a:r>
              <a:rPr lang="ru-RU" b="1" kern="1200" dirty="0">
                <a:solidFill>
                  <a:prstClr val="black"/>
                </a:solidFill>
              </a:rPr>
              <a:t>Казань</a:t>
            </a:r>
          </a:p>
        </p:txBody>
      </p:sp>
      <p:sp>
        <p:nvSpPr>
          <p:cNvPr id="27" name="Блок-схема: узел 26"/>
          <p:cNvSpPr/>
          <p:nvPr/>
        </p:nvSpPr>
        <p:spPr>
          <a:xfrm>
            <a:off x="14197529" y="9057108"/>
            <a:ext cx="238694" cy="21004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 hangingPunct="1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26" name="Выноска 1 25"/>
          <p:cNvSpPr/>
          <p:nvPr/>
        </p:nvSpPr>
        <p:spPr>
          <a:xfrm>
            <a:off x="15012884" y="7440908"/>
            <a:ext cx="3109188" cy="747000"/>
          </a:xfrm>
          <a:prstGeom prst="borderCallout1">
            <a:avLst>
              <a:gd name="adj1" fmla="val 49628"/>
              <a:gd name="adj2" fmla="val -185"/>
              <a:gd name="adj3" fmla="val 233807"/>
              <a:gd name="adj4" fmla="val -22474"/>
            </a:avLst>
          </a:prstGeom>
          <a:solidFill>
            <a:srgbClr val="D5F4FF"/>
          </a:solidFill>
          <a:ln>
            <a:solidFill>
              <a:srgbClr val="FF0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 hangingPunct="1"/>
            <a:r>
              <a:rPr lang="ru-RU" b="1" kern="1200" dirty="0">
                <a:solidFill>
                  <a:prstClr val="black"/>
                </a:solidFill>
              </a:rPr>
              <a:t>Екатеринбург</a:t>
            </a:r>
          </a:p>
        </p:txBody>
      </p:sp>
      <p:sp>
        <p:nvSpPr>
          <p:cNvPr id="29" name="Блок-схема: узел 28"/>
          <p:cNvSpPr/>
          <p:nvPr/>
        </p:nvSpPr>
        <p:spPr>
          <a:xfrm>
            <a:off x="16607491" y="10197386"/>
            <a:ext cx="238694" cy="21004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 hangingPunct="1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28" name="Выноска 1 27"/>
          <p:cNvSpPr/>
          <p:nvPr/>
        </p:nvSpPr>
        <p:spPr>
          <a:xfrm>
            <a:off x="17498343" y="9002790"/>
            <a:ext cx="3639950" cy="698892"/>
          </a:xfrm>
          <a:prstGeom prst="borderCallout1">
            <a:avLst>
              <a:gd name="adj1" fmla="val 51754"/>
              <a:gd name="adj2" fmla="val -638"/>
              <a:gd name="adj3" fmla="val 183222"/>
              <a:gd name="adj4" fmla="val -21586"/>
            </a:avLst>
          </a:prstGeom>
          <a:solidFill>
            <a:srgbClr val="D5F4FF"/>
          </a:solidFill>
          <a:ln>
            <a:solidFill>
              <a:srgbClr val="FF0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 hangingPunct="1"/>
            <a:r>
              <a:rPr lang="ru-RU" b="1" kern="1200" dirty="0">
                <a:solidFill>
                  <a:prstClr val="black"/>
                </a:solidFill>
              </a:rPr>
              <a:t>Новосибирск</a:t>
            </a:r>
          </a:p>
        </p:txBody>
      </p:sp>
      <p:sp>
        <p:nvSpPr>
          <p:cNvPr id="31" name="Блок-схема: узел 30"/>
          <p:cNvSpPr/>
          <p:nvPr/>
        </p:nvSpPr>
        <p:spPr>
          <a:xfrm>
            <a:off x="11137555" y="8293844"/>
            <a:ext cx="238694" cy="21004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 hangingPunct="1"/>
            <a:endParaRPr lang="ru-RU" kern="1200">
              <a:solidFill>
                <a:prstClr val="white"/>
              </a:solidFill>
            </a:endParaRPr>
          </a:p>
        </p:txBody>
      </p:sp>
      <p:sp>
        <p:nvSpPr>
          <p:cNvPr id="225" name="Выноска 1 224"/>
          <p:cNvSpPr/>
          <p:nvPr/>
        </p:nvSpPr>
        <p:spPr>
          <a:xfrm>
            <a:off x="13832956" y="4119027"/>
            <a:ext cx="6574468" cy="1724668"/>
          </a:xfrm>
          <a:prstGeom prst="borderCallout1">
            <a:avLst>
              <a:gd name="adj1" fmla="val 101548"/>
              <a:gd name="adj2" fmla="val 21720"/>
              <a:gd name="adj3" fmla="val 252521"/>
              <a:gd name="adj4" fmla="val -41585"/>
            </a:avLst>
          </a:prstGeom>
          <a:solidFill>
            <a:srgbClr val="D5F4FF"/>
          </a:solidFill>
          <a:ln>
            <a:solidFill>
              <a:srgbClr val="FF0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 hangingPunct="1"/>
            <a:r>
              <a:rPr lang="ru-RU" b="1" kern="1200" dirty="0" smtClean="0">
                <a:solidFill>
                  <a:prstClr val="black"/>
                </a:solidFill>
              </a:rPr>
              <a:t>Саранск, </a:t>
            </a:r>
            <a:r>
              <a:rPr lang="ru-RU" kern="1200" dirty="0" smtClean="0">
                <a:solidFill>
                  <a:prstClr val="black"/>
                </a:solidFill>
              </a:rPr>
              <a:t>р.Мордовия</a:t>
            </a:r>
            <a:endParaRPr lang="ru-RU" b="1" kern="1200" dirty="0">
              <a:solidFill>
                <a:prstClr val="black"/>
              </a:solidFill>
            </a:endParaRPr>
          </a:p>
          <a:p>
            <a:pPr algn="ctr" defTabSz="1828800" hangingPunct="1"/>
            <a:r>
              <a:rPr lang="ru-RU" b="1" kern="1200" dirty="0">
                <a:solidFill>
                  <a:prstClr val="black"/>
                </a:solidFill>
              </a:rPr>
              <a:t>Ковылкино</a:t>
            </a:r>
            <a:r>
              <a:rPr lang="ru-RU" kern="1200" dirty="0">
                <a:solidFill>
                  <a:prstClr val="black"/>
                </a:solidFill>
              </a:rPr>
              <a:t>, р.Мордовия</a:t>
            </a:r>
          </a:p>
          <a:p>
            <a:pPr algn="ctr" defTabSz="1828800" hangingPunct="1"/>
            <a:r>
              <a:rPr lang="ru-RU" b="1" kern="1200" dirty="0">
                <a:solidFill>
                  <a:prstClr val="black"/>
                </a:solidFill>
              </a:rPr>
              <a:t>Зубова Поляна</a:t>
            </a:r>
            <a:r>
              <a:rPr lang="ru-RU" kern="1200" dirty="0">
                <a:solidFill>
                  <a:prstClr val="black"/>
                </a:solidFill>
              </a:rPr>
              <a:t>, р.Мордовия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512" y="535696"/>
            <a:ext cx="5614979" cy="169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5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709" y="12258436"/>
            <a:ext cx="2836926" cy="1109243"/>
          </a:xfrm>
          <a:prstGeom prst="rect">
            <a:avLst/>
          </a:prstGeom>
        </p:spPr>
      </p:pic>
      <p:sp>
        <p:nvSpPr>
          <p:cNvPr id="11" name="Title 3"/>
          <p:cNvSpPr txBox="1">
            <a:spLocks noGrp="1"/>
          </p:cNvSpPr>
          <p:nvPr>
            <p:ph type="title"/>
          </p:nvPr>
        </p:nvSpPr>
        <p:spPr>
          <a:xfrm>
            <a:off x="10234840" y="8317486"/>
            <a:ext cx="13928930" cy="2135292"/>
          </a:xfrm>
          <a:prstGeom prst="rect">
            <a:avLst/>
          </a:prstGeom>
        </p:spPr>
        <p:txBody>
          <a:bodyPr/>
          <a:lstStyle>
            <a:lvl1pPr defTabSz="704087">
              <a:lnSpc>
                <a:spcPct val="100000"/>
              </a:lnSpc>
              <a:defRPr sz="13700" cap="none">
                <a:solidFill>
                  <a:srgbClr val="E00023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r>
              <a:rPr dirty="0"/>
              <a:t>Dentro</a:t>
            </a:r>
          </a:p>
        </p:txBody>
      </p:sp>
      <p:sp>
        <p:nvSpPr>
          <p:cNvPr id="12" name="Основана в 2005 г."/>
          <p:cNvSpPr txBox="1"/>
          <p:nvPr/>
        </p:nvSpPr>
        <p:spPr>
          <a:xfrm>
            <a:off x="10251964" y="10173835"/>
            <a:ext cx="4385940" cy="83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91436" tIns="91436" rIns="91436" bIns="91436">
            <a:spAutoFit/>
          </a:bodyPr>
          <a:lstStyle>
            <a:lvl1pPr algn="ctr" defTabSz="1828800">
              <a:lnSpc>
                <a:spcPct val="90000"/>
              </a:lnSpc>
              <a:spcBef>
                <a:spcPts val="2000"/>
              </a:spcBef>
              <a:defRPr sz="4200">
                <a:solidFill>
                  <a:srgbClr val="C4BAB5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dirty="0"/>
              <a:t>Основана в 2005 г.</a:t>
            </a:r>
          </a:p>
        </p:txBody>
      </p:sp>
      <p:sp>
        <p:nvSpPr>
          <p:cNvPr id="13" name="Freeform: Shape 27"/>
          <p:cNvSpPr/>
          <p:nvPr/>
        </p:nvSpPr>
        <p:spPr>
          <a:xfrm>
            <a:off x="23214773" y="5487002"/>
            <a:ext cx="558661" cy="558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6200"/>
                </a:moveTo>
                <a:cubicBezTo>
                  <a:pt x="8126" y="16200"/>
                  <a:pt x="8345" y="16420"/>
                  <a:pt x="8345" y="16691"/>
                </a:cubicBezTo>
                <a:cubicBezTo>
                  <a:pt x="8345" y="16827"/>
                  <a:pt x="8291" y="16950"/>
                  <a:pt x="8202" y="17038"/>
                </a:cubicBezTo>
                <a:lnTo>
                  <a:pt x="6729" y="18511"/>
                </a:lnTo>
                <a:cubicBezTo>
                  <a:pt x="6640" y="18600"/>
                  <a:pt x="6517" y="18655"/>
                  <a:pt x="6382" y="18655"/>
                </a:cubicBezTo>
                <a:cubicBezTo>
                  <a:pt x="6111" y="18655"/>
                  <a:pt x="5891" y="18435"/>
                  <a:pt x="5891" y="18164"/>
                </a:cubicBezTo>
                <a:cubicBezTo>
                  <a:pt x="5891" y="18029"/>
                  <a:pt x="5946" y="17905"/>
                  <a:pt x="6035" y="17817"/>
                </a:cubicBezTo>
                <a:lnTo>
                  <a:pt x="7507" y="16344"/>
                </a:lnTo>
                <a:cubicBezTo>
                  <a:pt x="7596" y="16255"/>
                  <a:pt x="7719" y="16200"/>
                  <a:pt x="7855" y="16200"/>
                </a:cubicBezTo>
                <a:close/>
                <a:moveTo>
                  <a:pt x="7364" y="13745"/>
                </a:moveTo>
                <a:cubicBezTo>
                  <a:pt x="7635" y="13745"/>
                  <a:pt x="7855" y="13966"/>
                  <a:pt x="7855" y="14237"/>
                </a:cubicBezTo>
                <a:cubicBezTo>
                  <a:pt x="7855" y="14372"/>
                  <a:pt x="7800" y="14495"/>
                  <a:pt x="7711" y="14583"/>
                </a:cubicBezTo>
                <a:lnTo>
                  <a:pt x="2802" y="19493"/>
                </a:lnTo>
                <a:cubicBezTo>
                  <a:pt x="2713" y="19582"/>
                  <a:pt x="2590" y="19636"/>
                  <a:pt x="2455" y="19636"/>
                </a:cubicBezTo>
                <a:cubicBezTo>
                  <a:pt x="2184" y="19636"/>
                  <a:pt x="1964" y="19417"/>
                  <a:pt x="1964" y="19145"/>
                </a:cubicBezTo>
                <a:cubicBezTo>
                  <a:pt x="1964" y="19011"/>
                  <a:pt x="2019" y="18888"/>
                  <a:pt x="2107" y="18798"/>
                </a:cubicBezTo>
                <a:lnTo>
                  <a:pt x="7017" y="13889"/>
                </a:lnTo>
                <a:cubicBezTo>
                  <a:pt x="7105" y="13801"/>
                  <a:pt x="7228" y="13745"/>
                  <a:pt x="7364" y="13745"/>
                </a:cubicBezTo>
                <a:close/>
                <a:moveTo>
                  <a:pt x="4909" y="13255"/>
                </a:moveTo>
                <a:cubicBezTo>
                  <a:pt x="5180" y="13255"/>
                  <a:pt x="5400" y="13475"/>
                  <a:pt x="5400" y="13745"/>
                </a:cubicBezTo>
                <a:cubicBezTo>
                  <a:pt x="5400" y="13881"/>
                  <a:pt x="5345" y="14004"/>
                  <a:pt x="5256" y="14093"/>
                </a:cubicBezTo>
                <a:lnTo>
                  <a:pt x="4765" y="14583"/>
                </a:lnTo>
                <a:cubicBezTo>
                  <a:pt x="4676" y="14673"/>
                  <a:pt x="4554" y="14727"/>
                  <a:pt x="4418" y="14727"/>
                </a:cubicBezTo>
                <a:cubicBezTo>
                  <a:pt x="4147" y="14727"/>
                  <a:pt x="3927" y="14507"/>
                  <a:pt x="3927" y="14237"/>
                </a:cubicBezTo>
                <a:cubicBezTo>
                  <a:pt x="3927" y="14101"/>
                  <a:pt x="3982" y="13979"/>
                  <a:pt x="4071" y="13889"/>
                </a:cubicBezTo>
                <a:lnTo>
                  <a:pt x="4562" y="13398"/>
                </a:lnTo>
                <a:cubicBezTo>
                  <a:pt x="4651" y="13310"/>
                  <a:pt x="4774" y="13255"/>
                  <a:pt x="4909" y="13255"/>
                </a:cubicBezTo>
                <a:close/>
                <a:moveTo>
                  <a:pt x="19655" y="2640"/>
                </a:moveTo>
                <a:lnTo>
                  <a:pt x="9413" y="12882"/>
                </a:lnTo>
                <a:lnTo>
                  <a:pt x="12281" y="19846"/>
                </a:lnTo>
                <a:cubicBezTo>
                  <a:pt x="12281" y="19846"/>
                  <a:pt x="19655" y="2640"/>
                  <a:pt x="19655" y="2640"/>
                </a:cubicBezTo>
                <a:close/>
                <a:moveTo>
                  <a:pt x="18960" y="1945"/>
                </a:moveTo>
                <a:lnTo>
                  <a:pt x="1755" y="9320"/>
                </a:lnTo>
                <a:cubicBezTo>
                  <a:pt x="1755" y="9320"/>
                  <a:pt x="8719" y="12187"/>
                  <a:pt x="8719" y="12187"/>
                </a:cubicBezTo>
                <a:close/>
                <a:moveTo>
                  <a:pt x="21109" y="0"/>
                </a:moveTo>
                <a:cubicBezTo>
                  <a:pt x="21380" y="0"/>
                  <a:pt x="21600" y="220"/>
                  <a:pt x="21600" y="491"/>
                </a:cubicBezTo>
                <a:cubicBezTo>
                  <a:pt x="21600" y="567"/>
                  <a:pt x="21578" y="636"/>
                  <a:pt x="21547" y="699"/>
                </a:cubicBezTo>
                <a:lnTo>
                  <a:pt x="21553" y="702"/>
                </a:lnTo>
                <a:lnTo>
                  <a:pt x="12725" y="21298"/>
                </a:lnTo>
                <a:cubicBezTo>
                  <a:pt x="12725" y="21300"/>
                  <a:pt x="12724" y="21301"/>
                  <a:pt x="12723" y="21303"/>
                </a:cubicBezTo>
                <a:lnTo>
                  <a:pt x="12716" y="21320"/>
                </a:lnTo>
                <a:lnTo>
                  <a:pt x="12713" y="21319"/>
                </a:lnTo>
                <a:cubicBezTo>
                  <a:pt x="12634" y="21484"/>
                  <a:pt x="12468" y="21600"/>
                  <a:pt x="12273" y="21600"/>
                </a:cubicBezTo>
                <a:cubicBezTo>
                  <a:pt x="12050" y="21600"/>
                  <a:pt x="11869" y="21449"/>
                  <a:pt x="11809" y="21245"/>
                </a:cubicBezTo>
                <a:lnTo>
                  <a:pt x="11801" y="21248"/>
                </a:lnTo>
                <a:lnTo>
                  <a:pt x="8462" y="13138"/>
                </a:lnTo>
                <a:lnTo>
                  <a:pt x="353" y="9799"/>
                </a:lnTo>
                <a:lnTo>
                  <a:pt x="355" y="9791"/>
                </a:lnTo>
                <a:cubicBezTo>
                  <a:pt x="151" y="9731"/>
                  <a:pt x="0" y="9550"/>
                  <a:pt x="0" y="9327"/>
                </a:cubicBezTo>
                <a:cubicBezTo>
                  <a:pt x="0" y="9132"/>
                  <a:pt x="116" y="8967"/>
                  <a:pt x="281" y="8887"/>
                </a:cubicBezTo>
                <a:lnTo>
                  <a:pt x="280" y="8885"/>
                </a:lnTo>
                <a:lnTo>
                  <a:pt x="297" y="8877"/>
                </a:lnTo>
                <a:cubicBezTo>
                  <a:pt x="299" y="8876"/>
                  <a:pt x="301" y="8875"/>
                  <a:pt x="302" y="8875"/>
                </a:cubicBezTo>
                <a:lnTo>
                  <a:pt x="20898" y="48"/>
                </a:lnTo>
                <a:lnTo>
                  <a:pt x="20900" y="52"/>
                </a:lnTo>
                <a:cubicBezTo>
                  <a:pt x="20964" y="20"/>
                  <a:pt x="21034" y="0"/>
                  <a:pt x="21109" y="0"/>
                </a:cubicBezTo>
                <a:close/>
              </a:path>
            </a:pathLst>
          </a:custGeom>
          <a:solidFill>
            <a:srgbClr val="76717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4" name="Freeform: Shape 28"/>
          <p:cNvSpPr/>
          <p:nvPr/>
        </p:nvSpPr>
        <p:spPr>
          <a:xfrm>
            <a:off x="23341758" y="6447425"/>
            <a:ext cx="558661" cy="507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6480"/>
                </a:moveTo>
                <a:cubicBezTo>
                  <a:pt x="4065" y="6480"/>
                  <a:pt x="982" y="9266"/>
                  <a:pt x="982" y="12690"/>
                </a:cubicBezTo>
                <a:cubicBezTo>
                  <a:pt x="982" y="14358"/>
                  <a:pt x="1712" y="15926"/>
                  <a:pt x="3039" y="17108"/>
                </a:cubicBezTo>
                <a:cubicBezTo>
                  <a:pt x="3345" y="17380"/>
                  <a:pt x="3474" y="17827"/>
                  <a:pt x="3365" y="18243"/>
                </a:cubicBezTo>
                <a:lnTo>
                  <a:pt x="2957" y="19815"/>
                </a:lnTo>
                <a:lnTo>
                  <a:pt x="5523" y="18729"/>
                </a:lnTo>
                <a:cubicBezTo>
                  <a:pt x="5636" y="18682"/>
                  <a:pt x="5756" y="18658"/>
                  <a:pt x="5876" y="18658"/>
                </a:cubicBezTo>
                <a:cubicBezTo>
                  <a:pt x="5946" y="18658"/>
                  <a:pt x="6017" y="18666"/>
                  <a:pt x="6086" y="18683"/>
                </a:cubicBezTo>
                <a:cubicBezTo>
                  <a:pt x="6684" y="18827"/>
                  <a:pt x="7279" y="18900"/>
                  <a:pt x="7855" y="18900"/>
                </a:cubicBezTo>
                <a:cubicBezTo>
                  <a:pt x="11644" y="18900"/>
                  <a:pt x="14727" y="16114"/>
                  <a:pt x="14727" y="12690"/>
                </a:cubicBezTo>
                <a:cubicBezTo>
                  <a:pt x="14727" y="9266"/>
                  <a:pt x="11644" y="6480"/>
                  <a:pt x="7855" y="6480"/>
                </a:cubicBezTo>
                <a:close/>
                <a:moveTo>
                  <a:pt x="7855" y="5400"/>
                </a:moveTo>
                <a:cubicBezTo>
                  <a:pt x="12192" y="5400"/>
                  <a:pt x="15709" y="8664"/>
                  <a:pt x="15709" y="12690"/>
                </a:cubicBezTo>
                <a:cubicBezTo>
                  <a:pt x="15709" y="16716"/>
                  <a:pt x="12192" y="19980"/>
                  <a:pt x="7855" y="19980"/>
                </a:cubicBezTo>
                <a:cubicBezTo>
                  <a:pt x="7169" y="19980"/>
                  <a:pt x="6509" y="19891"/>
                  <a:pt x="5876" y="19738"/>
                </a:cubicBezTo>
                <a:lnTo>
                  <a:pt x="1473" y="21600"/>
                </a:lnTo>
                <a:lnTo>
                  <a:pt x="2422" y="17947"/>
                </a:lnTo>
                <a:cubicBezTo>
                  <a:pt x="932" y="16620"/>
                  <a:pt x="0" y="14758"/>
                  <a:pt x="0" y="12690"/>
                </a:cubicBezTo>
                <a:cubicBezTo>
                  <a:pt x="0" y="8664"/>
                  <a:pt x="3517" y="5400"/>
                  <a:pt x="7855" y="5400"/>
                </a:cubicBezTo>
                <a:close/>
                <a:moveTo>
                  <a:pt x="13745" y="0"/>
                </a:moveTo>
                <a:cubicBezTo>
                  <a:pt x="18084" y="0"/>
                  <a:pt x="21600" y="3264"/>
                  <a:pt x="21600" y="7290"/>
                </a:cubicBezTo>
                <a:cubicBezTo>
                  <a:pt x="21600" y="9358"/>
                  <a:pt x="20669" y="11220"/>
                  <a:pt x="19178" y="12547"/>
                </a:cubicBezTo>
                <a:lnTo>
                  <a:pt x="20127" y="16200"/>
                </a:lnTo>
                <a:lnTo>
                  <a:pt x="16411" y="14628"/>
                </a:lnTo>
                <a:cubicBezTo>
                  <a:pt x="16500" y="14278"/>
                  <a:pt x="16573" y="13922"/>
                  <a:pt x="16613" y="13556"/>
                </a:cubicBezTo>
                <a:lnTo>
                  <a:pt x="18643" y="14415"/>
                </a:lnTo>
                <a:lnTo>
                  <a:pt x="18234" y="12843"/>
                </a:lnTo>
                <a:cubicBezTo>
                  <a:pt x="18126" y="12428"/>
                  <a:pt x="18255" y="11980"/>
                  <a:pt x="18561" y="11707"/>
                </a:cubicBezTo>
                <a:cubicBezTo>
                  <a:pt x="19888" y="10526"/>
                  <a:pt x="20618" y="8958"/>
                  <a:pt x="20618" y="7290"/>
                </a:cubicBezTo>
                <a:cubicBezTo>
                  <a:pt x="20618" y="3866"/>
                  <a:pt x="17535" y="1080"/>
                  <a:pt x="13745" y="1080"/>
                </a:cubicBezTo>
                <a:cubicBezTo>
                  <a:pt x="11143" y="1080"/>
                  <a:pt x="8875" y="2394"/>
                  <a:pt x="7708" y="4326"/>
                </a:cubicBezTo>
                <a:cubicBezTo>
                  <a:pt x="7306" y="4332"/>
                  <a:pt x="6912" y="4367"/>
                  <a:pt x="6525" y="4422"/>
                </a:cubicBezTo>
                <a:cubicBezTo>
                  <a:pt x="7725" y="1821"/>
                  <a:pt x="10506" y="0"/>
                  <a:pt x="13745" y="0"/>
                </a:cubicBezTo>
                <a:close/>
              </a:path>
            </a:pathLst>
          </a:custGeom>
          <a:solidFill>
            <a:srgbClr val="76717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5" name="Freeform: Shape 29"/>
          <p:cNvSpPr/>
          <p:nvPr/>
        </p:nvSpPr>
        <p:spPr>
          <a:xfrm>
            <a:off x="23326282" y="7431403"/>
            <a:ext cx="558661" cy="558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0"/>
                </a:moveTo>
                <a:cubicBezTo>
                  <a:pt x="19842" y="0"/>
                  <a:pt x="21600" y="1758"/>
                  <a:pt x="21600" y="3927"/>
                </a:cubicBezTo>
                <a:cubicBezTo>
                  <a:pt x="21600" y="5012"/>
                  <a:pt x="21160" y="5994"/>
                  <a:pt x="20449" y="6704"/>
                </a:cubicBezTo>
                <a:lnTo>
                  <a:pt x="7195" y="19959"/>
                </a:lnTo>
                <a:lnTo>
                  <a:pt x="0" y="21600"/>
                </a:lnTo>
                <a:lnTo>
                  <a:pt x="1641" y="14405"/>
                </a:lnTo>
                <a:lnTo>
                  <a:pt x="14896" y="1151"/>
                </a:lnTo>
                <a:cubicBezTo>
                  <a:pt x="15606" y="439"/>
                  <a:pt x="16588" y="0"/>
                  <a:pt x="17673" y="0"/>
                </a:cubicBezTo>
                <a:close/>
                <a:moveTo>
                  <a:pt x="17673" y="982"/>
                </a:moveTo>
                <a:cubicBezTo>
                  <a:pt x="16391" y="982"/>
                  <a:pt x="15590" y="1845"/>
                  <a:pt x="15590" y="1845"/>
                </a:cubicBezTo>
                <a:lnTo>
                  <a:pt x="14465" y="2970"/>
                </a:lnTo>
                <a:lnTo>
                  <a:pt x="18630" y="7136"/>
                </a:lnTo>
                <a:lnTo>
                  <a:pt x="19755" y="6010"/>
                </a:lnTo>
                <a:cubicBezTo>
                  <a:pt x="20288" y="5477"/>
                  <a:pt x="20618" y="4741"/>
                  <a:pt x="20618" y="3927"/>
                </a:cubicBezTo>
                <a:cubicBezTo>
                  <a:pt x="20618" y="2300"/>
                  <a:pt x="19300" y="982"/>
                  <a:pt x="17673" y="982"/>
                </a:cubicBezTo>
                <a:close/>
                <a:moveTo>
                  <a:pt x="13770" y="3665"/>
                </a:moveTo>
                <a:lnTo>
                  <a:pt x="3198" y="14236"/>
                </a:lnTo>
                <a:lnTo>
                  <a:pt x="6873" y="14236"/>
                </a:lnTo>
                <a:cubicBezTo>
                  <a:pt x="7144" y="14236"/>
                  <a:pt x="7364" y="14456"/>
                  <a:pt x="7364" y="14727"/>
                </a:cubicBezTo>
                <a:lnTo>
                  <a:pt x="7364" y="18402"/>
                </a:lnTo>
                <a:cubicBezTo>
                  <a:pt x="7364" y="18402"/>
                  <a:pt x="17935" y="7830"/>
                  <a:pt x="17935" y="7830"/>
                </a:cubicBezTo>
                <a:lnTo>
                  <a:pt x="13770" y="3665"/>
                </a:lnTo>
                <a:close/>
                <a:moveTo>
                  <a:pt x="2558" y="15218"/>
                </a:moveTo>
                <a:lnTo>
                  <a:pt x="1755" y="18655"/>
                </a:lnTo>
                <a:lnTo>
                  <a:pt x="2945" y="18655"/>
                </a:lnTo>
                <a:lnTo>
                  <a:pt x="2945" y="19845"/>
                </a:lnTo>
                <a:lnTo>
                  <a:pt x="6382" y="19042"/>
                </a:lnTo>
                <a:cubicBezTo>
                  <a:pt x="6382" y="19042"/>
                  <a:pt x="6382" y="15218"/>
                  <a:pt x="6382" y="15218"/>
                </a:cubicBezTo>
                <a:lnTo>
                  <a:pt x="2558" y="15218"/>
                </a:lnTo>
                <a:close/>
              </a:path>
            </a:pathLst>
          </a:custGeom>
          <a:solidFill>
            <a:srgbClr val="76717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6" name="Freeform: Shape 32"/>
          <p:cNvSpPr/>
          <p:nvPr/>
        </p:nvSpPr>
        <p:spPr>
          <a:xfrm>
            <a:off x="23494104" y="8413670"/>
            <a:ext cx="406315" cy="5585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5" h="21529" extrusionOk="0">
                <a:moveTo>
                  <a:pt x="21134" y="49"/>
                </a:moveTo>
                <a:cubicBezTo>
                  <a:pt x="21466" y="171"/>
                  <a:pt x="21600" y="464"/>
                  <a:pt x="21434" y="706"/>
                </a:cubicBezTo>
                <a:cubicBezTo>
                  <a:pt x="20650" y="1848"/>
                  <a:pt x="19526" y="2760"/>
                  <a:pt x="17947" y="3207"/>
                </a:cubicBezTo>
                <a:cubicBezTo>
                  <a:pt x="16657" y="3573"/>
                  <a:pt x="15022" y="3812"/>
                  <a:pt x="12468" y="2883"/>
                </a:cubicBezTo>
                <a:cubicBezTo>
                  <a:pt x="10946" y="2329"/>
                  <a:pt x="10308" y="2264"/>
                  <a:pt x="9348" y="2696"/>
                </a:cubicBezTo>
                <a:cubicBezTo>
                  <a:pt x="8690" y="2992"/>
                  <a:pt x="8301" y="3480"/>
                  <a:pt x="8146" y="3941"/>
                </a:cubicBezTo>
                <a:cubicBezTo>
                  <a:pt x="11875" y="4216"/>
                  <a:pt x="14785" y="6508"/>
                  <a:pt x="14785" y="9295"/>
                </a:cubicBezTo>
                <a:lnTo>
                  <a:pt x="14785" y="16146"/>
                </a:lnTo>
                <a:cubicBezTo>
                  <a:pt x="14785" y="19119"/>
                  <a:pt x="11475" y="21529"/>
                  <a:pt x="7393" y="21529"/>
                </a:cubicBezTo>
                <a:cubicBezTo>
                  <a:pt x="3310" y="21529"/>
                  <a:pt x="0" y="19119"/>
                  <a:pt x="0" y="16146"/>
                </a:cubicBezTo>
                <a:lnTo>
                  <a:pt x="0" y="9295"/>
                </a:lnTo>
                <a:cubicBezTo>
                  <a:pt x="0" y="6474"/>
                  <a:pt x="2984" y="4163"/>
                  <a:pt x="6778" y="3936"/>
                </a:cubicBezTo>
                <a:cubicBezTo>
                  <a:pt x="6969" y="3090"/>
                  <a:pt x="7655" y="2308"/>
                  <a:pt x="8642" y="1863"/>
                </a:cubicBezTo>
                <a:cubicBezTo>
                  <a:pt x="9603" y="1432"/>
                  <a:pt x="10993" y="1154"/>
                  <a:pt x="13069" y="2007"/>
                </a:cubicBezTo>
                <a:cubicBezTo>
                  <a:pt x="16716" y="3505"/>
                  <a:pt x="18723" y="1945"/>
                  <a:pt x="20232" y="269"/>
                </a:cubicBezTo>
                <a:cubicBezTo>
                  <a:pt x="20436" y="42"/>
                  <a:pt x="20801" y="-71"/>
                  <a:pt x="21134" y="49"/>
                </a:cubicBezTo>
                <a:close/>
                <a:moveTo>
                  <a:pt x="6720" y="4920"/>
                </a:moveTo>
                <a:cubicBezTo>
                  <a:pt x="3696" y="5164"/>
                  <a:pt x="1344" y="7029"/>
                  <a:pt x="1344" y="9295"/>
                </a:cubicBezTo>
                <a:lnTo>
                  <a:pt x="1344" y="9785"/>
                </a:lnTo>
                <a:lnTo>
                  <a:pt x="6720" y="9785"/>
                </a:lnTo>
                <a:lnTo>
                  <a:pt x="6720" y="4920"/>
                </a:lnTo>
                <a:close/>
                <a:moveTo>
                  <a:pt x="8065" y="4920"/>
                </a:moveTo>
                <a:lnTo>
                  <a:pt x="8065" y="9785"/>
                </a:lnTo>
                <a:lnTo>
                  <a:pt x="13441" y="9785"/>
                </a:lnTo>
                <a:lnTo>
                  <a:pt x="13441" y="9295"/>
                </a:lnTo>
                <a:cubicBezTo>
                  <a:pt x="13441" y="7029"/>
                  <a:pt x="11089" y="5164"/>
                  <a:pt x="8065" y="4920"/>
                </a:cubicBezTo>
                <a:close/>
                <a:moveTo>
                  <a:pt x="1344" y="10763"/>
                </a:moveTo>
                <a:lnTo>
                  <a:pt x="1344" y="16146"/>
                </a:lnTo>
                <a:cubicBezTo>
                  <a:pt x="1344" y="18579"/>
                  <a:pt x="4052" y="20550"/>
                  <a:pt x="7393" y="20550"/>
                </a:cubicBezTo>
                <a:cubicBezTo>
                  <a:pt x="10733" y="20550"/>
                  <a:pt x="13441" y="18579"/>
                  <a:pt x="13441" y="16146"/>
                </a:cubicBezTo>
                <a:cubicBezTo>
                  <a:pt x="13441" y="16146"/>
                  <a:pt x="13441" y="10763"/>
                  <a:pt x="13441" y="10763"/>
                </a:cubicBezTo>
                <a:lnTo>
                  <a:pt x="1344" y="10763"/>
                </a:lnTo>
                <a:close/>
              </a:path>
            </a:pathLst>
          </a:custGeom>
          <a:solidFill>
            <a:srgbClr val="76717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7" name="Text Placeholder 5"/>
          <p:cNvSpPr txBox="1"/>
          <p:nvPr/>
        </p:nvSpPr>
        <p:spPr>
          <a:xfrm>
            <a:off x="12780845" y="5188405"/>
            <a:ext cx="10170577" cy="4124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91436" tIns="91436" rIns="91436" bIns="91436">
            <a:spAutoFit/>
          </a:bodyPr>
          <a:lstStyle/>
          <a:p>
            <a:pPr algn="r" defTabSz="1828800">
              <a:lnSpc>
                <a:spcPct val="200000"/>
              </a:lnSpc>
              <a:defRPr sz="2700">
                <a:latin typeface="+mn-lt"/>
                <a:ea typeface="+mn-ea"/>
                <a:cs typeface="+mn-cs"/>
                <a:sym typeface="Calibri"/>
              </a:defRPr>
            </a:pP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МО, г. Мытищи, Олимпийский проспект, д. 10, стр. 1</a:t>
            </a:r>
          </a:p>
          <a:p>
            <a:pPr algn="r" defTabSz="1828800">
              <a:lnSpc>
                <a:spcPct val="200000"/>
              </a:lnSpc>
              <a:defRPr sz="2700">
                <a:latin typeface="+mn-lt"/>
                <a:ea typeface="+mn-ea"/>
                <a:cs typeface="+mn-cs"/>
                <a:sym typeface="Calibri"/>
              </a:defRPr>
            </a:pPr>
            <a:r>
              <a:rPr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+7 </a:t>
            </a:r>
            <a:r>
              <a:rPr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905</a:t>
            </a:r>
            <a:r>
              <a:rPr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502</a:t>
            </a:r>
            <a:r>
              <a:rPr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</a:t>
            </a:r>
            <a:r>
              <a:rPr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</a:p>
          <a:p>
            <a:pPr algn="r" defTabSz="1828800">
              <a:lnSpc>
                <a:spcPct val="200000"/>
              </a:lnSpc>
              <a:defRPr sz="2700">
                <a:latin typeface="+mn-lt"/>
                <a:ea typeface="+mn-ea"/>
                <a:cs typeface="+mn-cs"/>
                <a:sym typeface="Calibri"/>
              </a:defRPr>
            </a:pP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saav</a:t>
            </a:r>
            <a:r>
              <a:rPr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@dentro.ru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79E63"/>
                </a:solidFill>
              </a:uFill>
            </a:endParaRPr>
          </a:p>
          <a:p>
            <a:pPr algn="r" defTabSz="1828800">
              <a:lnSpc>
                <a:spcPct val="200000"/>
              </a:lnSpc>
              <a:defRPr sz="2700" u="sng">
                <a:uFill>
                  <a:solidFill>
                    <a:srgbClr val="0000FF"/>
                  </a:solidFill>
                </a:uFill>
                <a:latin typeface="+mn-lt"/>
                <a:ea typeface="+mn-ea"/>
                <a:cs typeface="+mn-cs"/>
                <a:sym typeface="Calibri"/>
              </a:defRPr>
            </a:pPr>
            <a:r>
              <a:rPr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www.dentro.ru</a:t>
            </a:r>
          </a:p>
        </p:txBody>
      </p:sp>
      <p:pic>
        <p:nvPicPr>
          <p:cNvPr id="18" name="Picture Placeholder 2" descr="Picture Placeholder 2"/>
          <p:cNvPicPr>
            <a:picLocks noGrp="1" noChangeAspect="1"/>
          </p:cNvPicPr>
          <p:nvPr>
            <p:ph type="pic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" y="-2"/>
            <a:ext cx="19996033" cy="94468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9598"/>
                </a:lnTo>
                <a:lnTo>
                  <a:pt x="7867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596262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 - Showeet">
  <a:themeElements>
    <a:clrScheme name="Custom Design - Showee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D96C5"/>
      </a:accent1>
      <a:accent2>
        <a:srgbClr val="EE672F"/>
      </a:accent2>
      <a:accent3>
        <a:srgbClr val="63554F"/>
      </a:accent3>
      <a:accent4>
        <a:srgbClr val="C14800"/>
      </a:accent4>
      <a:accent5>
        <a:srgbClr val="026F94"/>
      </a:accent5>
      <a:accent6>
        <a:srgbClr val="56C2E6"/>
      </a:accent6>
      <a:hlink>
        <a:srgbClr val="0000FF"/>
      </a:hlink>
      <a:folHlink>
        <a:srgbClr val="FF00FF"/>
      </a:folHlink>
    </a:clrScheme>
    <a:fontScheme name="Custom Design - Showee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ustom Design - Showe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6" tIns="91436" rIns="91436" bIns="91436" numCol="1" spcCol="38100" rtlCol="0" anchor="ctr">
        <a:spAutoFit/>
      </a:bodyPr>
      <a:lstStyle>
        <a:defPPr marL="0" marR="0" indent="0" algn="l" defTabSz="182870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6" tIns="91436" rIns="91436" bIns="91436" numCol="1" spcCol="38100" rtlCol="0" anchor="t">
        <a:spAutoFit/>
      </a:bodyPr>
      <a:lstStyle>
        <a:defPPr marL="0" marR="0" indent="0" algn="l" defTabSz="182870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Custom Design - Showeet">
  <a:themeElements>
    <a:clrScheme name="Custom Design - Showee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D96C5"/>
      </a:accent1>
      <a:accent2>
        <a:srgbClr val="EE672F"/>
      </a:accent2>
      <a:accent3>
        <a:srgbClr val="63554F"/>
      </a:accent3>
      <a:accent4>
        <a:srgbClr val="C14800"/>
      </a:accent4>
      <a:accent5>
        <a:srgbClr val="026F94"/>
      </a:accent5>
      <a:accent6>
        <a:srgbClr val="56C2E6"/>
      </a:accent6>
      <a:hlink>
        <a:srgbClr val="0000FF"/>
      </a:hlink>
      <a:folHlink>
        <a:srgbClr val="FF00FF"/>
      </a:folHlink>
    </a:clrScheme>
    <a:fontScheme name="Custom Design - Showee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ustom Design - Showe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6" tIns="91436" rIns="91436" bIns="91436" numCol="1" spcCol="38100" rtlCol="0" anchor="t">
        <a:spAutoFit/>
      </a:bodyPr>
      <a:lstStyle>
        <a:defPPr marL="0" marR="0" indent="0" algn="l" defTabSz="182870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4_Custom Design - Showeet">
  <a:themeElements>
    <a:clrScheme name="Custom Design - Showee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D96C5"/>
      </a:accent1>
      <a:accent2>
        <a:srgbClr val="EE672F"/>
      </a:accent2>
      <a:accent3>
        <a:srgbClr val="63554F"/>
      </a:accent3>
      <a:accent4>
        <a:srgbClr val="C14800"/>
      </a:accent4>
      <a:accent5>
        <a:srgbClr val="026F94"/>
      </a:accent5>
      <a:accent6>
        <a:srgbClr val="56C2E6"/>
      </a:accent6>
      <a:hlink>
        <a:srgbClr val="0000FF"/>
      </a:hlink>
      <a:folHlink>
        <a:srgbClr val="FF00FF"/>
      </a:folHlink>
    </a:clrScheme>
    <a:fontScheme name="Custom Design - Showee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ustom Design - Showe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6" tIns="91436" rIns="91436" bIns="91436" numCol="1" spcCol="38100" rtlCol="0" anchor="ctr">
        <a:spAutoFit/>
      </a:bodyPr>
      <a:lstStyle>
        <a:defPPr marL="0" marR="0" indent="0" algn="l" defTabSz="182870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6" tIns="91436" rIns="91436" bIns="91436" numCol="1" spcCol="38100" rtlCol="0" anchor="t">
        <a:spAutoFit/>
      </a:bodyPr>
      <a:lstStyle>
        <a:defPPr marL="0" marR="0" indent="0" algn="l" defTabSz="182870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Custom Design - Showeet">
  <a:themeElements>
    <a:clrScheme name="Custom Design - Showee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D96C5"/>
      </a:accent1>
      <a:accent2>
        <a:srgbClr val="EE672F"/>
      </a:accent2>
      <a:accent3>
        <a:srgbClr val="63554F"/>
      </a:accent3>
      <a:accent4>
        <a:srgbClr val="C14800"/>
      </a:accent4>
      <a:accent5>
        <a:srgbClr val="026F94"/>
      </a:accent5>
      <a:accent6>
        <a:srgbClr val="56C2E6"/>
      </a:accent6>
      <a:hlink>
        <a:srgbClr val="0000FF"/>
      </a:hlink>
      <a:folHlink>
        <a:srgbClr val="FF00FF"/>
      </a:folHlink>
    </a:clrScheme>
    <a:fontScheme name="Custom Design - Showee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Custom Design - Showe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6" tIns="91436" rIns="91436" bIns="91436" numCol="1" spcCol="38100" rtlCol="0" anchor="ctr">
        <a:spAutoFit/>
      </a:bodyPr>
      <a:lstStyle>
        <a:defPPr marL="0" marR="0" indent="0" algn="l" defTabSz="182870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6" tIns="91436" rIns="91436" bIns="91436" numCol="1" spcCol="38100" rtlCol="0" anchor="t">
        <a:spAutoFit/>
      </a:bodyPr>
      <a:lstStyle>
        <a:defPPr marL="0" marR="0" indent="0" algn="l" defTabSz="182870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4789</TotalTime>
  <Words>613</Words>
  <Application>Microsoft Office PowerPoint</Application>
  <PresentationFormat>Произвольный</PresentationFormat>
  <Paragraphs>76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21" baseType="lpstr">
      <vt:lpstr>Algerian</vt:lpstr>
      <vt:lpstr>Arial</vt:lpstr>
      <vt:lpstr>Calibri</vt:lpstr>
      <vt:lpstr>Constantia</vt:lpstr>
      <vt:lpstr>Helvetica</vt:lpstr>
      <vt:lpstr>Open Sans</vt:lpstr>
      <vt:lpstr>Times New Roman</vt:lpstr>
      <vt:lpstr>Verdana</vt:lpstr>
      <vt:lpstr>Wingdings</vt:lpstr>
      <vt:lpstr>Custom Design - Showeet</vt:lpstr>
      <vt:lpstr>1_Custom Design - Showeet</vt:lpstr>
      <vt:lpstr>4_Custom Design - Showeet</vt:lpstr>
      <vt:lpstr>Dentro</vt:lpstr>
      <vt:lpstr>Dentro сегодня</vt:lpstr>
      <vt:lpstr> Принципы работы Dentro</vt:lpstr>
      <vt:lpstr>Презентация PowerPoint</vt:lpstr>
      <vt:lpstr>Клиенты компании Dentro</vt:lpstr>
      <vt:lpstr>Собственная база СТО Dentro</vt:lpstr>
      <vt:lpstr>Dentro это корпоративная культура основанная на здоровом образе жизни</vt:lpstr>
      <vt:lpstr>Презентация PowerPoint</vt:lpstr>
      <vt:lpstr>Dentro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Dentro</dc:title>
  <dc:creator>Фалина Анастасия</dc:creator>
  <cp:lastModifiedBy>Садилова Анна</cp:lastModifiedBy>
  <cp:revision>243</cp:revision>
  <cp:lastPrinted>2022-03-02T10:53:13Z</cp:lastPrinted>
  <dcterms:modified xsi:type="dcterms:W3CDTF">2024-10-23T11:30:34Z</dcterms:modified>
</cp:coreProperties>
</file>