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83" r:id="rId6"/>
    <p:sldId id="273" r:id="rId7"/>
    <p:sldId id="284" r:id="rId8"/>
    <p:sldId id="285" r:id="rId9"/>
    <p:sldId id="287" r:id="rId10"/>
    <p:sldId id="286" r:id="rId11"/>
    <p:sldId id="281" r:id="rId12"/>
    <p:sldId id="282" r:id="rId13"/>
    <p:sldId id="288" r:id="rId14"/>
    <p:sldId id="289" r:id="rId15"/>
    <p:sldId id="290" r:id="rId1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2" autoAdjust="0"/>
    <p:restoredTop sz="94660"/>
  </p:normalViewPr>
  <p:slideViewPr>
    <p:cSldViewPr>
      <p:cViewPr varScale="1">
        <p:scale>
          <a:sx n="114" d="100"/>
          <a:sy n="114" d="100"/>
        </p:scale>
        <p:origin x="154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0494C-44A3-456B-8E8E-A2EE1DD85FF2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CD0FD-560F-44A9-B4CE-2D0E81940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95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2A3A-A1EC-4ED9-87AC-06B592F313B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2FEC-76F1-4051-8850-E4ABE964A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14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2A3A-A1EC-4ED9-87AC-06B592F313B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2FEC-76F1-4051-8850-E4ABE964A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36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2A3A-A1EC-4ED9-87AC-06B592F313B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2FEC-76F1-4051-8850-E4ABE964A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00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2A3A-A1EC-4ED9-87AC-06B592F313B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2FEC-76F1-4051-8850-E4ABE964A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0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2A3A-A1EC-4ED9-87AC-06B592F313B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2FEC-76F1-4051-8850-E4ABE964A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8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2A3A-A1EC-4ED9-87AC-06B592F313B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2FEC-76F1-4051-8850-E4ABE964A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61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2A3A-A1EC-4ED9-87AC-06B592F313B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2FEC-76F1-4051-8850-E4ABE964A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12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2A3A-A1EC-4ED9-87AC-06B592F313B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2FEC-76F1-4051-8850-E4ABE964A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82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2A3A-A1EC-4ED9-87AC-06B592F313B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2FEC-76F1-4051-8850-E4ABE964A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0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2A3A-A1EC-4ED9-87AC-06B592F313B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2FEC-76F1-4051-8850-E4ABE964A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6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2A3A-A1EC-4ED9-87AC-06B592F313B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2FEC-76F1-4051-8850-E4ABE964A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5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B2A3A-A1EC-4ED9-87AC-06B592F313B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A2FEC-76F1-4051-8850-E4ABE964A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49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e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1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26" b="10312"/>
          <a:stretch/>
        </p:blipFill>
        <p:spPr>
          <a:xfrm>
            <a:off x="3871722" y="5301208"/>
            <a:ext cx="1852406" cy="12393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33"/>
          <a:stretch/>
        </p:blipFill>
        <p:spPr>
          <a:xfrm>
            <a:off x="1475656" y="4097324"/>
            <a:ext cx="2472643" cy="2760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" y="116632"/>
            <a:ext cx="4111427" cy="86409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396552" y="2225116"/>
            <a:ext cx="9828583" cy="108012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ТД АВАНТПАК</a:t>
            </a:r>
            <a:r>
              <a:rPr lang="ru-RU" sz="4000" dirty="0">
                <a:solidFill>
                  <a:srgbClr val="C00000"/>
                </a:solidFill>
              </a:rPr>
              <a:t> </a:t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2000" dirty="0">
                <a:latin typeface="+mn-lt"/>
                <a:ea typeface="+mn-ea"/>
                <a:cs typeface="+mn-cs"/>
              </a:rPr>
              <a:t>Производитель полиэтиленовой и полипропиленовой продукции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/>
          <a:stretch/>
        </p:blipFill>
        <p:spPr>
          <a:xfrm>
            <a:off x="19551" y="5502058"/>
            <a:ext cx="1744137" cy="1258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6268">
            <a:off x="1338896" y="5439361"/>
            <a:ext cx="969274" cy="12855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5" b="10290"/>
          <a:stretch/>
        </p:blipFill>
        <p:spPr>
          <a:xfrm>
            <a:off x="5724128" y="5805264"/>
            <a:ext cx="1794268" cy="10394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04" y="460357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9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69583"/>
            <a:ext cx="2880320" cy="1947816"/>
          </a:xfrm>
          <a:prstGeom prst="rect">
            <a:avLst/>
          </a:prstGeom>
        </p:spPr>
      </p:pic>
      <p:pic>
        <p:nvPicPr>
          <p:cNvPr id="2" name="Рисунок 1" descr="лого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24"/>
            <a:ext cx="2411760" cy="5070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83768" y="6597352"/>
            <a:ext cx="66247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524328" y="6548368"/>
            <a:ext cx="1568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avantpack.ru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735087"/>
            <a:ext cx="5803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Полипропиленовые мешки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716967"/>
              </p:ext>
            </p:extLst>
          </p:nvPr>
        </p:nvGraphicFramePr>
        <p:xfrm>
          <a:off x="179512" y="1412776"/>
          <a:ext cx="8493351" cy="3339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2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1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192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Ширина,мм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Длина,мм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3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Мешок полипропиленовый (серый или белый)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550-1200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750-1600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3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Мешок полипропиленовый голубой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950-1050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3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Мешок полипропиленовый желтый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950-1050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3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Мешок полипропиленовый желто-голубой (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шахматка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950-1050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3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Мешок полипропиленовый бело-голубой (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шахматка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950-1050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6335742"/>
            <a:ext cx="8928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*для уточнения стоимости необходимо сообщить наименование, ширину, длину, толщину (</a:t>
            </a:r>
            <a:r>
              <a:rPr lang="ru-RU" sz="1100" dirty="0" err="1"/>
              <a:t>микронность</a:t>
            </a:r>
            <a:r>
              <a:rPr lang="ru-RU" sz="1100" dirty="0"/>
              <a:t>), цвет и количество партии.</a:t>
            </a:r>
          </a:p>
        </p:txBody>
      </p:sp>
    </p:spTree>
    <p:extLst>
      <p:ext uri="{BB962C8B-B14F-4D97-AF65-F5344CB8AC3E}">
        <p14:creationId xmlns:p14="http://schemas.microsoft.com/office/powerpoint/2010/main" val="1050417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4869160"/>
            <a:ext cx="1800200" cy="127818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869161"/>
            <a:ext cx="1783534" cy="127818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лого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24"/>
            <a:ext cx="2411760" cy="5070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83768" y="6597352"/>
            <a:ext cx="66247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524328" y="6548368"/>
            <a:ext cx="1568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avantpack.ru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7" y="1175006"/>
            <a:ext cx="87694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 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 пакеты белого цвета. Эти 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пакеты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используются 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неопасных 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медицинских отходов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которые не имели контакта с токсичными веществами и инфекциями. </a:t>
            </a:r>
          </a:p>
          <a:p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 Б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пакеты желтого цвета.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такие пакеты собирают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отходы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имеющие степень риска несколько выше обычного –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потенциально-инфицированный мусор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пакеты красного цвета.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Они предназначены для материалов, контактирующих с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больными опасными инфекционными заболеваниями.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 Г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пакеты черного цвета.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Предназначаются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для сбора просроченных препаратов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не подлежащих к использованию средств дезинфекции, ртутьсодержащих приборов или оборудования.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74842"/>
            <a:ext cx="7697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Медицинские пакеты</a:t>
            </a:r>
          </a:p>
          <a:p>
            <a:pPr algn="ctr"/>
            <a:endParaRPr lang="ru-RU" sz="2400" b="1" dirty="0"/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6262266"/>
            <a:ext cx="8928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*для уточнения стоимости необходимо сообщить наименование, ширину, длину, толщину (</a:t>
            </a:r>
            <a:r>
              <a:rPr lang="ru-RU" sz="1100" dirty="0" err="1"/>
              <a:t>микронность</a:t>
            </a:r>
            <a:r>
              <a:rPr lang="ru-RU" sz="1100" dirty="0"/>
              <a:t>), цвет и количество партии.</a:t>
            </a:r>
          </a:p>
        </p:txBody>
      </p:sp>
    </p:spTree>
    <p:extLst>
      <p:ext uri="{BB962C8B-B14F-4D97-AF65-F5344CB8AC3E}">
        <p14:creationId xmlns:p14="http://schemas.microsoft.com/office/powerpoint/2010/main" val="3175368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24"/>
            <a:ext cx="2411760" cy="5070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83768" y="6597352"/>
            <a:ext cx="66247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524328" y="6548368"/>
            <a:ext cx="1568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avantpack.ru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89337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/>
          </a:p>
          <a:p>
            <a:endParaRPr lang="ru-RU" sz="2400" b="1" dirty="0"/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Клейкая лента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819401"/>
              </p:ext>
            </p:extLst>
          </p:nvPr>
        </p:nvGraphicFramePr>
        <p:xfrm>
          <a:off x="395536" y="1628800"/>
          <a:ext cx="7992890" cy="2362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8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8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Ширина, 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Длина, 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Толщина, 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 изготовления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Клейкая лента прозрачная</a:t>
                      </a:r>
                    </a:p>
                    <a:p>
                      <a:pPr marL="0" algn="l" defTabSz="914400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любая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14 дней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Клейкая лента цветная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любая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любая</a:t>
                      </a:r>
                    </a:p>
                    <a:p>
                      <a:pPr marL="0" algn="ctr" defTabSz="914400" rtl="0" eaLnBrk="1" latinLnBrk="0" hangingPunct="1"/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14-20 дней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Клейкая лента с логотипом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любая</a:t>
                      </a:r>
                    </a:p>
                    <a:p>
                      <a:pPr marL="0" algn="ctr" defTabSz="914400" rtl="0" eaLnBrk="1" latinLnBrk="0" hangingPunct="1"/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14-20 дней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12775"/>
            <a:ext cx="2319258" cy="1592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108" y="4212777"/>
            <a:ext cx="2444284" cy="15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363" y="4212774"/>
            <a:ext cx="1800200" cy="1592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79512" y="6262266"/>
            <a:ext cx="8928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*для уточнения стоимости необходимо сообщить наименование, ширину, длину, толщину (</a:t>
            </a:r>
            <a:r>
              <a:rPr lang="ru-RU" sz="1100" dirty="0" err="1"/>
              <a:t>микронность</a:t>
            </a:r>
            <a:r>
              <a:rPr lang="ru-RU" sz="1100" dirty="0"/>
              <a:t>), цвет и количество партии.</a:t>
            </a:r>
          </a:p>
        </p:txBody>
      </p:sp>
    </p:spTree>
    <p:extLst>
      <p:ext uri="{BB962C8B-B14F-4D97-AF65-F5344CB8AC3E}">
        <p14:creationId xmlns:p14="http://schemas.microsoft.com/office/powerpoint/2010/main" val="2780981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24"/>
            <a:ext cx="2411760" cy="5070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83768" y="6597352"/>
            <a:ext cx="66247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524328" y="6548368"/>
            <a:ext cx="1568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avantpack.ru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89337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/>
          </a:p>
          <a:p>
            <a:endParaRPr lang="ru-RU" sz="2400" b="1" dirty="0"/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Перчатки х/б с ПВХ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238088" y="3896615"/>
            <a:ext cx="1866296" cy="238304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15385" r="7692" b="15385"/>
          <a:stretch/>
        </p:blipFill>
        <p:spPr>
          <a:xfrm>
            <a:off x="4716016" y="4154992"/>
            <a:ext cx="2376264" cy="186629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447389"/>
              </p:ext>
            </p:extLst>
          </p:nvPr>
        </p:nvGraphicFramePr>
        <p:xfrm>
          <a:off x="611560" y="1902443"/>
          <a:ext cx="7848872" cy="1906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58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Тип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2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Перчатки х/б с ПВХ покрытием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нити, 5 нитей, «точка», «волна», «протектор»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2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Перчатки х/б с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обливом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Одинарный, двойной облив,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маслобензостойкий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6262266"/>
            <a:ext cx="8928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*для уточнения стоимости необходимо сообщить наименование, ширину, длину, толщину (</a:t>
            </a:r>
            <a:r>
              <a:rPr lang="ru-RU" sz="1100" dirty="0" err="1"/>
              <a:t>микронность</a:t>
            </a:r>
            <a:r>
              <a:rPr lang="ru-RU" sz="1100" dirty="0"/>
              <a:t>), цвет и количество партии.</a:t>
            </a:r>
          </a:p>
        </p:txBody>
      </p:sp>
    </p:spTree>
    <p:extLst>
      <p:ext uri="{BB962C8B-B14F-4D97-AF65-F5344CB8AC3E}">
        <p14:creationId xmlns:p14="http://schemas.microsoft.com/office/powerpoint/2010/main" val="1286958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69529"/>
            <a:ext cx="3365586" cy="253195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224" y="1641232"/>
            <a:ext cx="2211604" cy="145573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лого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24"/>
            <a:ext cx="2411760" cy="5070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83768" y="6597352"/>
            <a:ext cx="66247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524328" y="6548368"/>
            <a:ext cx="1568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avantpack.ru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-27384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/>
          </a:p>
          <a:p>
            <a:endParaRPr lang="ru-RU" sz="2400" b="1" dirty="0"/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Воздушно-пузырчатая пленка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r="30320"/>
          <a:stretch/>
        </p:blipFill>
        <p:spPr>
          <a:xfrm>
            <a:off x="251520" y="1476757"/>
            <a:ext cx="5870523" cy="41044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6262266"/>
            <a:ext cx="8928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*для уточнения стоимости необходимо сообщить наименование, ширину, длину, толщину (</a:t>
            </a:r>
            <a:r>
              <a:rPr lang="ru-RU" sz="1100" dirty="0" err="1"/>
              <a:t>микронность</a:t>
            </a:r>
            <a:r>
              <a:rPr lang="ru-RU" sz="1100" dirty="0"/>
              <a:t>), цвет и количество партии.</a:t>
            </a:r>
          </a:p>
        </p:txBody>
      </p:sp>
    </p:spTree>
    <p:extLst>
      <p:ext uri="{BB962C8B-B14F-4D97-AF65-F5344CB8AC3E}">
        <p14:creationId xmlns:p14="http://schemas.microsoft.com/office/powerpoint/2010/main" val="2922703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24"/>
            <a:ext cx="2411760" cy="5070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83768" y="6597352"/>
            <a:ext cx="66247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524328" y="6548368"/>
            <a:ext cx="1568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avantpack.ru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075299"/>
            <a:ext cx="66247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/>
          </a:p>
          <a:p>
            <a:endParaRPr lang="ru-RU" sz="2400" b="1" dirty="0"/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23264" y="60680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Контактная информация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549057"/>
            <a:ext cx="5688632" cy="39123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1560" y="1395646"/>
            <a:ext cx="6864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СКЛАД И ГОЛОВНОЙ ОФИС: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М.О. г. ПОДОЛЬСК, ДОМОДЕДОВСКОЕ ШОССЕ, ДОМ 20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ОФИС ПРОДАЖ: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Родионов Евгений 8 (905) 511-83-92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        8 </a:t>
            </a:r>
            <a:r>
              <a:rPr lang="ru-RU" dirty="0"/>
              <a:t>(800) 222-09-97 </a:t>
            </a:r>
            <a:r>
              <a:rPr lang="ru-RU" b="1" dirty="0"/>
              <a:t>доб.: 1275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почта: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905511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8392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@avantpack.ru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3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24"/>
            <a:ext cx="2411760" cy="5070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83768" y="6597352"/>
            <a:ext cx="66247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15815" y="802447"/>
            <a:ext cx="76508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ООО «ТД </a:t>
            </a:r>
            <a:r>
              <a:rPr lang="ru-RU" sz="2000" dirty="0" err="1"/>
              <a:t>Авантпак</a:t>
            </a:r>
            <a:r>
              <a:rPr lang="ru-RU" sz="2000" dirty="0"/>
              <a:t>» - это динамично и эффективно развивающаяся производственная компания в области полимерной пленки различных марок и упаковки из полиэтилена.</a:t>
            </a:r>
          </a:p>
          <a:p>
            <a:endParaRPr lang="ru-RU" sz="2000" dirty="0"/>
          </a:p>
          <a:p>
            <a:r>
              <a:rPr lang="ru-RU" sz="2000" dirty="0"/>
              <a:t>С каждым годом объем производства полиэтиленовой пленки нашей компании увеличивается более чем на 30% по сравнению с предыдущим годом.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3960440" cy="2784217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41" y="3973621"/>
            <a:ext cx="3240360" cy="2410052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524328" y="6548368"/>
            <a:ext cx="1568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avantpack.ru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3975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24"/>
            <a:ext cx="2411760" cy="5070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83768" y="6597352"/>
            <a:ext cx="66247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95736" y="764704"/>
            <a:ext cx="4463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Почему работают с нами: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656" y="1628800"/>
            <a:ext cx="75517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Более 10000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производственных площадей!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Более 20000 тонн готовой продукции в год!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Быстро и удобно!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Выгодно!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Всегда по-новому!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Качественно!!!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097486"/>
            <a:ext cx="5053090" cy="21305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524328" y="6548368"/>
            <a:ext cx="1568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avantpack.ru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1090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87" y="769545"/>
            <a:ext cx="57120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Ассортимент  нашей продукции: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Воздушно-пузырьковая пленка;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Мешки для мусора;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Мешки для одежды;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Мешки полипропиленовые;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Пакеты для шин и колес;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Пакеты  «майка»;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Пакеты  медицинские;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Пакеты полипропиленовые;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Пакеты полиэтиленовые;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Пакеты с логотипом;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Пакеты фасовочные;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779" y="2404314"/>
            <a:ext cx="1656184" cy="16561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58" y="5229200"/>
            <a:ext cx="1331430" cy="13314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14" y="3933056"/>
            <a:ext cx="1478454" cy="1372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15" y="4619481"/>
            <a:ext cx="2063130" cy="18167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44" y="5140004"/>
            <a:ext cx="1892660" cy="14573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91" y="1712325"/>
            <a:ext cx="1383977" cy="1383977"/>
          </a:xfrm>
          <a:prstGeom prst="rect">
            <a:avLst/>
          </a:prstGeom>
        </p:spPr>
      </p:pic>
      <p:pic>
        <p:nvPicPr>
          <p:cNvPr id="2" name="Рисунок 1" descr="лого"/>
          <p:cNvPicPr>
            <a:picLocks noGrp="1" noChangeAspect="1"/>
          </p:cNvPicPr>
          <p:nvPr isPhoto="1"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24"/>
            <a:ext cx="2411760" cy="5070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83768" y="6597352"/>
            <a:ext cx="66247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743142"/>
            <a:ext cx="2448374" cy="16000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11960" y="351416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Пленка для теплиц и парников;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Пленка мульчирующая;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Пленка полипропиленовая;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Пленка полиэтиленовая;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Полиэтиленовые мешки;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Перчатки рабочие ХБ с ПВХ;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Скотч;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Стрейч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-пленка;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Термоусадочная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пленка;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Техническая пленка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24328" y="6548368"/>
            <a:ext cx="1568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avantpack.ru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7099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5"/>
          <a:stretch/>
        </p:blipFill>
        <p:spPr>
          <a:xfrm>
            <a:off x="8409107" y="5769046"/>
            <a:ext cx="683856" cy="753101"/>
          </a:xfrm>
          <a:prstGeom prst="rect">
            <a:avLst/>
          </a:prstGeom>
        </p:spPr>
      </p:pic>
      <p:pic>
        <p:nvPicPr>
          <p:cNvPr id="2" name="Рисунок 1" descr="лого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24"/>
            <a:ext cx="2411760" cy="5070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83768" y="6597352"/>
            <a:ext cx="66247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524328" y="6548368"/>
            <a:ext cx="1568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avantpack.ru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62215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Полиэтиленовая пленка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031452"/>
              </p:ext>
            </p:extLst>
          </p:nvPr>
        </p:nvGraphicFramePr>
        <p:xfrm>
          <a:off x="251520" y="1182257"/>
          <a:ext cx="8496944" cy="49065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786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Вид</a:t>
                      </a:r>
                      <a:r>
                        <a:rPr lang="ru-RU" sz="1400" b="1" baseline="0" dirty="0"/>
                        <a:t> пленки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Длина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Ширина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Толщина (</a:t>
                      </a:r>
                      <a:r>
                        <a:rPr lang="ru-RU" sz="1400" b="1" dirty="0" err="1"/>
                        <a:t>мкр</a:t>
                      </a:r>
                      <a:r>
                        <a:rPr lang="ru-RU" sz="14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Цвет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Сырье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Тип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05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ПВД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Любая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 до 3000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30 до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-Прозрачный</a:t>
                      </a: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-Натуральный</a:t>
                      </a: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-Любой</a:t>
                      </a: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-С логотипом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-Первичное</a:t>
                      </a: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-Вторичное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-Рукав</a:t>
                      </a: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Полурукав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-Полотно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84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ПНД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Любая</a:t>
                      </a:r>
                    </a:p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100 до 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7 до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-Прозрачный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-Натуральный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-Любой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-С логотипом</a:t>
                      </a:r>
                    </a:p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-Первичное</a:t>
                      </a: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-Вторичное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-Рукав</a:t>
                      </a: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Полурукав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-Полотно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05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Любая</a:t>
                      </a:r>
                    </a:p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100</a:t>
                      </a:r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3000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15 до 250</a:t>
                      </a:r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-Прозрачный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-Натуральный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-Любой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-С логотипом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-Первичное</a:t>
                      </a: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-Вторичное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-Рукав</a:t>
                      </a: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Полурукав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-Полотно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65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Черно-белая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Любая</a:t>
                      </a:r>
                    </a:p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200 до 2400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60 до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-Черно-белый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-Первичное</a:t>
                      </a: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-Вторичное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-Рукав</a:t>
                      </a: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Полурукав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-Полотно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6054">
                <a:tc>
                  <a:txBody>
                    <a:bodyPr/>
                    <a:lstStyle/>
                    <a:p>
                      <a:r>
                        <a:rPr lang="ru-RU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Стрейч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Любая</a:t>
                      </a:r>
                    </a:p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250 до 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17 до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-Прозрачный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-Натуральный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-Черный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-Первичное</a:t>
                      </a: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-Вторичное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-Ролик машинный</a:t>
                      </a: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-Ролик ручной</a:t>
                      </a: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-Ролик</a:t>
                      </a:r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джамбо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265">
                <a:tc>
                  <a:txBody>
                    <a:bodyPr/>
                    <a:lstStyle/>
                    <a:p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Термоусадочная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пленка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Любая</a:t>
                      </a:r>
                    </a:p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100 до 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закраса</a:t>
                      </a:r>
                    </a:p>
                    <a:p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-Оттенок</a:t>
                      </a:r>
                    </a:p>
                    <a:p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-Монолитом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-Первичное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-Рукав</a:t>
                      </a: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Полурукав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-Полотно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6335742"/>
            <a:ext cx="8928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*для уточнения стоимости необходимо сообщить наименование, ширину, длину, толщину (</a:t>
            </a:r>
            <a:r>
              <a:rPr lang="ru-RU" sz="1100" dirty="0" err="1"/>
              <a:t>микронность</a:t>
            </a:r>
            <a:r>
              <a:rPr lang="ru-RU" sz="1100" dirty="0"/>
              <a:t>), цвет и количество партии.</a:t>
            </a:r>
          </a:p>
        </p:txBody>
      </p:sp>
    </p:spTree>
    <p:extLst>
      <p:ext uri="{BB962C8B-B14F-4D97-AF65-F5344CB8AC3E}">
        <p14:creationId xmlns:p14="http://schemas.microsoft.com/office/powerpoint/2010/main" val="210949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15" y="3095792"/>
            <a:ext cx="2112116" cy="13059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211">
            <a:off x="5560260" y="1004640"/>
            <a:ext cx="2273723" cy="2141089"/>
          </a:xfrm>
          <a:prstGeom prst="rect">
            <a:avLst/>
          </a:prstGeom>
        </p:spPr>
      </p:pic>
      <p:pic>
        <p:nvPicPr>
          <p:cNvPr id="2" name="Рисунок 1" descr="лого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24"/>
            <a:ext cx="2411760" cy="5070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83768" y="6597352"/>
            <a:ext cx="66247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524328" y="6548368"/>
            <a:ext cx="1568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avantpack.ru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421673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Фасовочные пакеты (любая продукция)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Пакеты-майка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Пакет с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рорубной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учкой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Пакет с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рорубной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крепленной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учкой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5158" y="730630"/>
            <a:ext cx="5401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Полиэтиленовые пакеты.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50684" y="47110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Пакет с клапаном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Медицинские пакеты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Пакеты для шин/колес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81" y="4587636"/>
            <a:ext cx="1823864" cy="18238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7" y="2697329"/>
            <a:ext cx="2173792" cy="17413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20" y="2559523"/>
            <a:ext cx="2290564" cy="20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9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771040"/>
              </p:ext>
            </p:extLst>
          </p:nvPr>
        </p:nvGraphicFramePr>
        <p:xfrm>
          <a:off x="494522" y="1403528"/>
          <a:ext cx="7216500" cy="33951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1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Ширина,мм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Длина, 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Толщина,мкм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ПВД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1500-3000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200-3000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8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ПНД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200-1500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300-2400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ПСД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200 -1150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300-1300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4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ПВД с прорубной ручкой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300-700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400-800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7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ПНД типа «майка»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300-700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400-800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79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ПСД с вырубной ручкой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300-700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400-800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t="1" r="11145" b="8333"/>
          <a:stretch/>
        </p:blipFill>
        <p:spPr>
          <a:xfrm>
            <a:off x="538046" y="5085184"/>
            <a:ext cx="1512168" cy="104397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лого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24"/>
            <a:ext cx="2411760" cy="5070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83768" y="6597352"/>
            <a:ext cx="66247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524328" y="6548368"/>
            <a:ext cx="1568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avantpack.ru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735087"/>
            <a:ext cx="5803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Полиэтиленовые пакеты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04" y="5101324"/>
            <a:ext cx="1033652" cy="103365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7"/>
          <a:stretch/>
        </p:blipFill>
        <p:spPr>
          <a:xfrm>
            <a:off x="6774920" y="5083931"/>
            <a:ext cx="936104" cy="104213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78" y="5085184"/>
            <a:ext cx="745620" cy="105229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r="9250"/>
          <a:stretch/>
        </p:blipFill>
        <p:spPr>
          <a:xfrm>
            <a:off x="5480592" y="5100086"/>
            <a:ext cx="819599" cy="104939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79512" y="6262266"/>
            <a:ext cx="8928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*для уточнения стоимости необходимо сообщить наименование, ширину, длину, толщину (</a:t>
            </a:r>
            <a:r>
              <a:rPr lang="ru-RU" sz="1100" dirty="0" err="1"/>
              <a:t>микронность</a:t>
            </a:r>
            <a:r>
              <a:rPr lang="ru-RU" sz="1100" dirty="0"/>
              <a:t>), цвет и количество партии.</a:t>
            </a:r>
          </a:p>
        </p:txBody>
      </p:sp>
    </p:spTree>
    <p:extLst>
      <p:ext uri="{BB962C8B-B14F-4D97-AF65-F5344CB8AC3E}">
        <p14:creationId xmlns:p14="http://schemas.microsoft.com/office/powerpoint/2010/main" val="249892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8" r="16266"/>
          <a:stretch/>
        </p:blipFill>
        <p:spPr>
          <a:xfrm>
            <a:off x="755575" y="3630397"/>
            <a:ext cx="2304257" cy="2234183"/>
          </a:xfrm>
          <a:prstGeom prst="rect">
            <a:avLst/>
          </a:prstGeom>
        </p:spPr>
      </p:pic>
      <p:pic>
        <p:nvPicPr>
          <p:cNvPr id="2" name="Рисунок 1" descr="лого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24"/>
            <a:ext cx="2411760" cy="5070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83768" y="6597352"/>
            <a:ext cx="66247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524328" y="6548368"/>
            <a:ext cx="1568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avantpack.ru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735087"/>
            <a:ext cx="5803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Полипропиленовые пакеты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540986"/>
              </p:ext>
            </p:extLst>
          </p:nvPr>
        </p:nvGraphicFramePr>
        <p:xfrm>
          <a:off x="251520" y="1628800"/>
          <a:ext cx="7913108" cy="2039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8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8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Ширина, 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Длина, 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Толщина, мкм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Пакеты полипропиленовые маленьких размеров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100-300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150-750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30-40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Пакеты полипропиленовые средних и больших размеров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300-1000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150-750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40-70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2" t="38755" r="-2859" b="25720"/>
          <a:stretch/>
        </p:blipFill>
        <p:spPr>
          <a:xfrm>
            <a:off x="1691680" y="5652543"/>
            <a:ext cx="2306512" cy="7920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6262266"/>
            <a:ext cx="8928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*для уточнения стоимости необходимо сообщить наименование, ширину, длину, толщину (</a:t>
            </a:r>
            <a:r>
              <a:rPr lang="ru-RU" sz="1100" dirty="0" err="1"/>
              <a:t>микронность</a:t>
            </a:r>
            <a:r>
              <a:rPr lang="ru-RU" sz="1100" dirty="0"/>
              <a:t>), цвет и количество партии.</a:t>
            </a:r>
          </a:p>
        </p:txBody>
      </p:sp>
    </p:spTree>
    <p:extLst>
      <p:ext uri="{BB962C8B-B14F-4D97-AF65-F5344CB8AC3E}">
        <p14:creationId xmlns:p14="http://schemas.microsoft.com/office/powerpoint/2010/main" val="208648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87" y="5301208"/>
            <a:ext cx="1545463" cy="92727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28" y="5154800"/>
            <a:ext cx="1188615" cy="1188615"/>
          </a:xfrm>
          <a:prstGeom prst="rect">
            <a:avLst/>
          </a:prstGeom>
        </p:spPr>
      </p:pic>
      <p:pic>
        <p:nvPicPr>
          <p:cNvPr id="2" name="Рисунок 1" descr="лого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24"/>
            <a:ext cx="2411760" cy="5070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83768" y="6597352"/>
            <a:ext cx="66247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524328" y="6548368"/>
            <a:ext cx="1568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avantpack.ru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07187" y="764704"/>
            <a:ext cx="66247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/>
          </a:p>
          <a:p>
            <a:endParaRPr lang="ru-RU" sz="2400" b="1" dirty="0"/>
          </a:p>
          <a:p>
            <a:endParaRPr lang="ru-RU" sz="2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129365"/>
              </p:ext>
            </p:extLst>
          </p:nvPr>
        </p:nvGraphicFramePr>
        <p:xfrm>
          <a:off x="539552" y="1279331"/>
          <a:ext cx="8195142" cy="4027304"/>
        </p:xfrm>
        <a:graphic>
          <a:graphicData uri="http://schemas.openxmlformats.org/drawingml/2006/table">
            <a:tbl>
              <a:tblPr/>
              <a:tblGrid>
                <a:gridCol w="2656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7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Ширина, мм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Длина, мм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Толщина, мкм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ПВД черные или прозрачные в роликах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300-1150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300-1350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от 30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ПВД черные или прозрачные в пластах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200-3000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1350-20000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от 40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ПНД черные или синие 30 литров, в роликах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440-500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460, 565, 600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от 6,5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ПНД черные или синие 60 литров, в роликах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540-600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645, 680, 700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от 6,5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ПНД черные или синие 120 литров, в роликах 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650-700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905, 920, 1130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от 10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ПНД любого литража и цвета, в пластах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100-1500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200-10000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от 8</a:t>
                      </a:r>
                    </a:p>
                  </a:txBody>
                  <a:tcPr marL="8065" marR="8065" marT="8065" marB="80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02171" y="54868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Мешки для мусора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67544" y="1268760"/>
            <a:ext cx="8280920" cy="1916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7544" y="1268760"/>
            <a:ext cx="5246" cy="40095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72790" y="5301208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8739286" y="1287924"/>
            <a:ext cx="9179" cy="39903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876256" y="1287924"/>
            <a:ext cx="0" cy="40132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347864" y="1287924"/>
            <a:ext cx="0" cy="40132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148064" y="1268760"/>
            <a:ext cx="0" cy="40324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67544" y="1772816"/>
            <a:ext cx="8280920" cy="188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72790" y="2962005"/>
            <a:ext cx="8280920" cy="188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62299" y="2410108"/>
            <a:ext cx="8280920" cy="188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72790" y="3528958"/>
            <a:ext cx="8280920" cy="188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62299" y="4151194"/>
            <a:ext cx="8280920" cy="188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62299" y="4736694"/>
            <a:ext cx="8280920" cy="188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2299" y="6270075"/>
            <a:ext cx="8928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*для уточнения стоимости необходимо сообщить наименование, ширину, длину, толщину (</a:t>
            </a:r>
            <a:r>
              <a:rPr lang="ru-RU" sz="1100" dirty="0" err="1"/>
              <a:t>микронность</a:t>
            </a:r>
            <a:r>
              <a:rPr lang="ru-RU" sz="1100" dirty="0"/>
              <a:t>), цвет и количество партии.</a:t>
            </a:r>
          </a:p>
        </p:txBody>
      </p:sp>
    </p:spTree>
    <p:extLst>
      <p:ext uri="{BB962C8B-B14F-4D97-AF65-F5344CB8AC3E}">
        <p14:creationId xmlns:p14="http://schemas.microsoft.com/office/powerpoint/2010/main" val="4146218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2511</TotalTime>
  <Words>1050</Words>
  <Application>Microsoft Office PowerPoint</Application>
  <PresentationFormat>Экран (4:3)</PresentationFormat>
  <Paragraphs>295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Courier New</vt:lpstr>
      <vt:lpstr>Wingdings</vt:lpstr>
      <vt:lpstr>Тема Office</vt:lpstr>
      <vt:lpstr>ТД АВАНТПАК  Производитель полиэтиленовой и полипропиленовой продукции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натан</dc:creator>
  <cp:lastModifiedBy>Марков Алексей Сергеевич</cp:lastModifiedBy>
  <cp:revision>211</cp:revision>
  <cp:lastPrinted>2017-04-07T11:30:42Z</cp:lastPrinted>
  <dcterms:created xsi:type="dcterms:W3CDTF">2017-04-01T12:57:51Z</dcterms:created>
  <dcterms:modified xsi:type="dcterms:W3CDTF">2023-09-18T10:09:23Z</dcterms:modified>
</cp:coreProperties>
</file>