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09DC5-EAAE-466F-B883-9DB72861CBA5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F4322-86D9-4089-ADBB-71E5FEAF2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8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F4322-86D9-4089-ADBB-71E5FEAF29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51BA-C80D-45A2-A65C-71A64CCC7F08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8981-E578-4E8E-9125-84A049C7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7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51BA-C80D-45A2-A65C-71A64CCC7F08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8981-E578-4E8E-9125-84A049C7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51BA-C80D-45A2-A65C-71A64CCC7F08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8981-E578-4E8E-9125-84A049C7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0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51BA-C80D-45A2-A65C-71A64CCC7F08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8981-E578-4E8E-9125-84A049C7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4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51BA-C80D-45A2-A65C-71A64CCC7F08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8981-E578-4E8E-9125-84A049C7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9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51BA-C80D-45A2-A65C-71A64CCC7F08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8981-E578-4E8E-9125-84A049C7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1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51BA-C80D-45A2-A65C-71A64CCC7F08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8981-E578-4E8E-9125-84A049C7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2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51BA-C80D-45A2-A65C-71A64CCC7F08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8981-E578-4E8E-9125-84A049C7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7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51BA-C80D-45A2-A65C-71A64CCC7F08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8981-E578-4E8E-9125-84A049C7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51BA-C80D-45A2-A65C-71A64CCC7F08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8981-E578-4E8E-9125-84A049C7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4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51BA-C80D-45A2-A65C-71A64CCC7F08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8981-E578-4E8E-9125-84A049C7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7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1BA-C80D-45A2-A65C-71A64CCC7F08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E8981-E578-4E8E-9125-84A049C7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4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9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6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1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7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2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3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0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46048" y="2767280"/>
            <a:ext cx="2499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0F0F2"/>
                </a:solidFill>
                <a:latin typeface="Candara Light" panose="020E0502030303020204" pitchFamily="34" charset="0"/>
              </a:rPr>
              <a:t>Морозова Валерия</a:t>
            </a:r>
            <a:endParaRPr lang="ru-RU" sz="4000" dirty="0">
              <a:solidFill>
                <a:srgbClr val="F0F0F2"/>
              </a:solidFill>
              <a:latin typeface="Candara Light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0743" y="2460565"/>
            <a:ext cx="9541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dirty="0" smtClean="0">
                <a:solidFill>
                  <a:srgbClr val="F0F0F2"/>
                </a:solidFill>
                <a:latin typeface="Century Gothic" panose="020B0502020202020204" pitchFamily="34" charset="0"/>
                <a:cs typeface="Leelawadee UI Semilight" panose="020B0402040204020203" pitchFamily="34" charset="-34"/>
              </a:rPr>
              <a:t>6206</a:t>
            </a:r>
            <a:endParaRPr lang="ru-RU" sz="2700" dirty="0">
              <a:solidFill>
                <a:srgbClr val="F0F0F2"/>
              </a:solidFill>
              <a:latin typeface="Century Gothic" panose="020B0502020202020204" pitchFamily="34" charset="0"/>
              <a:cs typeface="Leelawadee UI Semilight" panose="020B0402040204020203" pitchFamily="34" charset="-3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17386" y="1965434"/>
            <a:ext cx="9541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dirty="0" smtClean="0">
                <a:solidFill>
                  <a:srgbClr val="F0F0F2"/>
                </a:solidFill>
                <a:latin typeface="Century Gothic" panose="020B0502020202020204" pitchFamily="34" charset="0"/>
                <a:cs typeface="Leelawadee UI Semilight" panose="020B0402040204020203" pitchFamily="34" charset="-34"/>
              </a:rPr>
              <a:t>6206</a:t>
            </a:r>
            <a:endParaRPr lang="ru-RU" sz="2700" dirty="0">
              <a:solidFill>
                <a:srgbClr val="F0F0F2"/>
              </a:solidFill>
              <a:latin typeface="Century Gothic" panose="020B0502020202020204" pitchFamily="34" charset="0"/>
              <a:cs typeface="Leelawadee UI Semilight" panose="020B0402040204020203" pitchFamily="34" charset="-3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061" y="4457618"/>
            <a:ext cx="3373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  <a:latin typeface="Century Gothic" panose="020B0502020202020204" pitchFamily="34" charset="0"/>
              </a:rPr>
              <a:t>+7(999) 488-88-70 </a:t>
            </a:r>
            <a:r>
              <a:rPr lang="ru-RU" sz="2800" dirty="0"/>
              <a:t> </a:t>
            </a:r>
            <a:endParaRPr lang="ru-RU" sz="2700" dirty="0">
              <a:solidFill>
                <a:srgbClr val="F0F0F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34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</Words>
  <Application>Microsoft Office PowerPoint</Application>
  <PresentationFormat>Широкоэкранный</PresentationFormat>
  <Paragraphs>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Candara Light</vt:lpstr>
      <vt:lpstr>Century Gothic</vt:lpstr>
      <vt:lpstr>Leelawadee UI Semilight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Галкина</dc:creator>
  <cp:lastModifiedBy>Морозова Валерия (6206)</cp:lastModifiedBy>
  <cp:revision>4</cp:revision>
  <dcterms:created xsi:type="dcterms:W3CDTF">2023-08-14T12:39:12Z</dcterms:created>
  <dcterms:modified xsi:type="dcterms:W3CDTF">2023-08-28T08:59:07Z</dcterms:modified>
</cp:coreProperties>
</file>