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E2452C9-E132-4DA1-9FAA-7251D9EA0E89}">
          <p14:sldIdLst>
            <p14:sldId id="256"/>
            <p14:sldId id="260"/>
            <p14:sldId id="262"/>
            <p14:sldId id="263"/>
            <p14:sldId id="258"/>
            <p14:sldId id="259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Startsev" userId="a64444107678c605" providerId="LiveId" clId="{AB3C8C91-727F-4900-8181-68DEBF309050}"/>
    <pc:docChg chg="undo redo custSel addSld delSld modSld sldOrd modMainMaster addSection modSection">
      <pc:chgData name="Sergey Startsev" userId="a64444107678c605" providerId="LiveId" clId="{AB3C8C91-727F-4900-8181-68DEBF309050}" dt="2025-05-07T11:05:37.760" v="6684" actId="21"/>
      <pc:docMkLst>
        <pc:docMk/>
      </pc:docMkLst>
      <pc:sldChg chg="addSp delSp modSp new mod setBg setClrOvrMap delDesignElem chgLayout">
        <pc:chgData name="Sergey Startsev" userId="a64444107678c605" providerId="LiveId" clId="{AB3C8C91-727F-4900-8181-68DEBF309050}" dt="2025-04-24T12:49:07.963" v="2174"/>
        <pc:sldMkLst>
          <pc:docMk/>
          <pc:sldMk cId="1313314459" sldId="256"/>
        </pc:sldMkLst>
        <pc:spChg chg="add mod">
          <ac:chgData name="Sergey Startsev" userId="a64444107678c605" providerId="LiveId" clId="{AB3C8C91-727F-4900-8181-68DEBF309050}" dt="2025-04-24T11:40:31.076" v="1576" actId="113"/>
          <ac:spMkLst>
            <pc:docMk/>
            <pc:sldMk cId="1313314459" sldId="256"/>
            <ac:spMk id="7" creationId="{F6F2F6DD-B11A-CC99-4641-A7AE6FA0C05D}"/>
          </ac:spMkLst>
        </pc:spChg>
        <pc:spChg chg="add">
          <ac:chgData name="Sergey Startsev" userId="a64444107678c605" providerId="LiveId" clId="{AB3C8C91-727F-4900-8181-68DEBF309050}" dt="2025-04-24T10:16:18.779" v="88" actId="26606"/>
          <ac:spMkLst>
            <pc:docMk/>
            <pc:sldMk cId="1313314459" sldId="256"/>
            <ac:spMk id="21" creationId="{0A597D97-203B-498B-95D3-E90DC961039F}"/>
          </ac:spMkLst>
        </pc:spChg>
        <pc:spChg chg="add">
          <ac:chgData name="Sergey Startsev" userId="a64444107678c605" providerId="LiveId" clId="{AB3C8C91-727F-4900-8181-68DEBF309050}" dt="2025-04-24T10:16:18.779" v="88" actId="26606"/>
          <ac:spMkLst>
            <pc:docMk/>
            <pc:sldMk cId="1313314459" sldId="256"/>
            <ac:spMk id="23" creationId="{6A6EF10E-DF41-4BD3-8EB4-6F646531DC26}"/>
          </ac:spMkLst>
        </pc:spChg>
        <pc:picChg chg="add mod">
          <ac:chgData name="Sergey Startsev" userId="a64444107678c605" providerId="LiveId" clId="{AB3C8C91-727F-4900-8181-68DEBF309050}" dt="2025-04-24T11:40:12.639" v="1566" actId="1076"/>
          <ac:picMkLst>
            <pc:docMk/>
            <pc:sldMk cId="1313314459" sldId="256"/>
            <ac:picMk id="3" creationId="{FA10FBD2-9256-5D91-B114-E590EFBE81C6}"/>
          </ac:picMkLst>
        </pc:picChg>
        <pc:picChg chg="add mod ord">
          <ac:chgData name="Sergey Startsev" userId="a64444107678c605" providerId="LiveId" clId="{AB3C8C91-727F-4900-8181-68DEBF309050}" dt="2025-04-24T11:37:12.523" v="1487" actId="1076"/>
          <ac:picMkLst>
            <pc:docMk/>
            <pc:sldMk cId="1313314459" sldId="256"/>
            <ac:picMk id="5" creationId="{EC627EE6-6C4D-23B5-673C-55C115CF9653}"/>
          </ac:picMkLst>
        </pc:picChg>
        <pc:picChg chg="add mod">
          <ac:chgData name="Sergey Startsev" userId="a64444107678c605" providerId="LiveId" clId="{AB3C8C91-727F-4900-8181-68DEBF309050}" dt="2025-04-24T11:39:48.054" v="1537" actId="1076"/>
          <ac:picMkLst>
            <pc:docMk/>
            <pc:sldMk cId="1313314459" sldId="256"/>
            <ac:picMk id="9" creationId="{AB714463-F0E8-8107-6BAA-FA6E3B7E3CCC}"/>
          </ac:picMkLst>
        </pc:picChg>
      </pc:sldChg>
      <pc:sldChg chg="modSp new del mod">
        <pc:chgData name="Sergey Startsev" userId="a64444107678c605" providerId="LiveId" clId="{AB3C8C91-727F-4900-8181-68DEBF309050}" dt="2025-04-24T12:02:02.994" v="1908" actId="2696"/>
        <pc:sldMkLst>
          <pc:docMk/>
          <pc:sldMk cId="4195608907" sldId="257"/>
        </pc:sldMkLst>
      </pc:sldChg>
      <pc:sldChg chg="addSp delSp modSp add mod setBg">
        <pc:chgData name="Sergey Startsev" userId="a64444107678c605" providerId="LiveId" clId="{AB3C8C91-727F-4900-8181-68DEBF309050}" dt="2025-04-25T11:45:22.663" v="6584"/>
        <pc:sldMkLst>
          <pc:docMk/>
          <pc:sldMk cId="3129020417" sldId="258"/>
        </pc:sldMkLst>
        <pc:spChg chg="add mod ord">
          <ac:chgData name="Sergey Startsev" userId="a64444107678c605" providerId="LiveId" clId="{AB3C8C91-727F-4900-8181-68DEBF309050}" dt="2025-04-24T11:59:30.667" v="1905" actId="1076"/>
          <ac:spMkLst>
            <pc:docMk/>
            <pc:sldMk cId="3129020417" sldId="258"/>
            <ac:spMk id="2" creationId="{5AA7150C-C91E-8938-FC25-2DFCD2B8FFC9}"/>
          </ac:spMkLst>
        </pc:spChg>
        <pc:spChg chg="add mod">
          <ac:chgData name="Sergey Startsev" userId="a64444107678c605" providerId="LiveId" clId="{AB3C8C91-727F-4900-8181-68DEBF309050}" dt="2025-04-24T11:55:42.486" v="1903" actId="20577"/>
          <ac:spMkLst>
            <pc:docMk/>
            <pc:sldMk cId="3129020417" sldId="258"/>
            <ac:spMk id="5" creationId="{1DEE4466-B142-3F06-1B8F-0E54C6BF8FCA}"/>
          </ac:spMkLst>
        </pc:spChg>
        <pc:spChg chg="add mod">
          <ac:chgData name="Sergey Startsev" userId="a64444107678c605" providerId="LiveId" clId="{AB3C8C91-727F-4900-8181-68DEBF309050}" dt="2025-04-24T11:54:23.792" v="1893" actId="20577"/>
          <ac:spMkLst>
            <pc:docMk/>
            <pc:sldMk cId="3129020417" sldId="258"/>
            <ac:spMk id="14" creationId="{8D7FBB11-DEAC-1940-E5E5-FE9CD2EC9D4B}"/>
          </ac:spMkLst>
        </pc:spChg>
        <pc:spChg chg="mod ord">
          <ac:chgData name="Sergey Startsev" userId="a64444107678c605" providerId="LiveId" clId="{AB3C8C91-727F-4900-8181-68DEBF309050}" dt="2025-04-24T12:01:23.713" v="1906" actId="14100"/>
          <ac:spMkLst>
            <pc:docMk/>
            <pc:sldMk cId="3129020417" sldId="258"/>
            <ac:spMk id="20" creationId="{C4DD0B78-A1D6-C935-1DF2-63C90AFAC53C}"/>
          </ac:spMkLst>
        </pc:spChg>
        <pc:spChg chg="add">
          <ac:chgData name="Sergey Startsev" userId="a64444107678c605" providerId="LiveId" clId="{AB3C8C91-727F-4900-8181-68DEBF309050}" dt="2025-04-24T10:46:53.014" v="539" actId="26606"/>
          <ac:spMkLst>
            <pc:docMk/>
            <pc:sldMk cId="3129020417" sldId="258"/>
            <ac:spMk id="37" creationId="{6A6EF10E-DF41-4BD3-8EB4-6F646531DC26}"/>
          </ac:spMkLst>
        </pc:spChg>
        <pc:spChg chg="add">
          <ac:chgData name="Sergey Startsev" userId="a64444107678c605" providerId="LiveId" clId="{AB3C8C91-727F-4900-8181-68DEBF309050}" dt="2025-04-24T10:46:53.014" v="539" actId="26606"/>
          <ac:spMkLst>
            <pc:docMk/>
            <pc:sldMk cId="3129020417" sldId="258"/>
            <ac:spMk id="38" creationId="{0A597D97-203B-498B-95D3-E90DC961039F}"/>
          </ac:spMkLst>
        </pc:spChg>
        <pc:picChg chg="add mod">
          <ac:chgData name="Sergey Startsev" userId="a64444107678c605" providerId="LiveId" clId="{AB3C8C91-727F-4900-8181-68DEBF309050}" dt="2025-04-25T11:45:22.663" v="6584"/>
          <ac:picMkLst>
            <pc:docMk/>
            <pc:sldMk cId="3129020417" sldId="258"/>
            <ac:picMk id="3" creationId="{2080CB7A-71B1-3EE5-5E68-CC9615151DB8}"/>
          </ac:picMkLst>
        </pc:picChg>
        <pc:picChg chg="add mod">
          <ac:chgData name="Sergey Startsev" userId="a64444107678c605" providerId="LiveId" clId="{AB3C8C91-727F-4900-8181-68DEBF309050}" dt="2025-04-24T11:43:38.486" v="1583" actId="1076"/>
          <ac:picMkLst>
            <pc:docMk/>
            <pc:sldMk cId="3129020417" sldId="258"/>
            <ac:picMk id="4" creationId="{85F142D4-4C46-A41A-B85E-1AC16F85F34B}"/>
          </ac:picMkLst>
        </pc:picChg>
        <pc:picChg chg="add mod ord">
          <ac:chgData name="Sergey Startsev" userId="a64444107678c605" providerId="LiveId" clId="{AB3C8C91-727F-4900-8181-68DEBF309050}" dt="2025-04-24T11:21:19.859" v="1382" actId="1076"/>
          <ac:picMkLst>
            <pc:docMk/>
            <pc:sldMk cId="3129020417" sldId="258"/>
            <ac:picMk id="9" creationId="{4BC2B1D3-E6A4-991F-61B2-260C7934F5A3}"/>
          </ac:picMkLst>
        </pc:picChg>
        <pc:picChg chg="add mod">
          <ac:chgData name="Sergey Startsev" userId="a64444107678c605" providerId="LiveId" clId="{AB3C8C91-727F-4900-8181-68DEBF309050}" dt="2025-04-24T11:15:35.826" v="1359" actId="14100"/>
          <ac:picMkLst>
            <pc:docMk/>
            <pc:sldMk cId="3129020417" sldId="258"/>
            <ac:picMk id="11" creationId="{ED47B72C-99A6-E924-F4E4-A0B7D3C41E50}"/>
          </ac:picMkLst>
        </pc:picChg>
        <pc:picChg chg="add mod">
          <ac:chgData name="Sergey Startsev" userId="a64444107678c605" providerId="LiveId" clId="{AB3C8C91-727F-4900-8181-68DEBF309050}" dt="2025-04-24T11:42:35.674" v="1577" actId="14100"/>
          <ac:picMkLst>
            <pc:docMk/>
            <pc:sldMk cId="3129020417" sldId="258"/>
            <ac:picMk id="13" creationId="{D83C4AC7-50B0-A2D1-1FD5-5C2E5150466B}"/>
          </ac:picMkLst>
        </pc:picChg>
      </pc:sldChg>
      <pc:sldChg chg="addSp delSp modSp add mod ord setBg">
        <pc:chgData name="Sergey Startsev" userId="a64444107678c605" providerId="LiveId" clId="{AB3C8C91-727F-4900-8181-68DEBF309050}" dt="2025-04-25T11:45:30.772" v="6586"/>
        <pc:sldMkLst>
          <pc:docMk/>
          <pc:sldMk cId="903885795" sldId="259"/>
        </pc:sldMkLst>
        <pc:spChg chg="mod">
          <ac:chgData name="Sergey Startsev" userId="a64444107678c605" providerId="LiveId" clId="{AB3C8C91-727F-4900-8181-68DEBF309050}" dt="2025-04-24T12:33:18.350" v="1976" actId="1076"/>
          <ac:spMkLst>
            <pc:docMk/>
            <pc:sldMk cId="903885795" sldId="259"/>
            <ac:spMk id="2" creationId="{AACE82DF-4E33-B1EA-505E-D6C936D4A7CF}"/>
          </ac:spMkLst>
        </pc:spChg>
        <pc:spChg chg="mod ord">
          <ac:chgData name="Sergey Startsev" userId="a64444107678c605" providerId="LiveId" clId="{AB3C8C91-727F-4900-8181-68DEBF309050}" dt="2025-04-24T12:36:33.746" v="2114" actId="113"/>
          <ac:spMkLst>
            <pc:docMk/>
            <pc:sldMk cId="903885795" sldId="259"/>
            <ac:spMk id="14" creationId="{CF40CB74-EC80-ABD1-F875-FE2FDFBC24B6}"/>
          </ac:spMkLst>
        </pc:spChg>
        <pc:spChg chg="add del">
          <ac:chgData name="Sergey Startsev" userId="a64444107678c605" providerId="LiveId" clId="{AB3C8C91-727F-4900-8181-68DEBF309050}" dt="2025-04-24T12:09:42.898" v="1975" actId="26606"/>
          <ac:spMkLst>
            <pc:docMk/>
            <pc:sldMk cId="903885795" sldId="259"/>
            <ac:spMk id="40" creationId="{2B97F24A-32CE-4C1C-A50D-3016B394DCFB}"/>
          </ac:spMkLst>
        </pc:spChg>
        <pc:spChg chg="add del">
          <ac:chgData name="Sergey Startsev" userId="a64444107678c605" providerId="LiveId" clId="{AB3C8C91-727F-4900-8181-68DEBF309050}" dt="2025-04-24T12:09:42.898" v="1975" actId="26606"/>
          <ac:spMkLst>
            <pc:docMk/>
            <pc:sldMk cId="903885795" sldId="259"/>
            <ac:spMk id="41" creationId="{CD8B4F24-440B-49E9-B85D-733523DC064B}"/>
          </ac:spMkLst>
        </pc:spChg>
        <pc:picChg chg="add mod">
          <ac:chgData name="Sergey Startsev" userId="a64444107678c605" providerId="LiveId" clId="{AB3C8C91-727F-4900-8181-68DEBF309050}" dt="2025-04-25T11:45:30.772" v="6586"/>
          <ac:picMkLst>
            <pc:docMk/>
            <pc:sldMk cId="903885795" sldId="259"/>
            <ac:picMk id="3" creationId="{86279065-D770-A1BC-BB49-5483793753D9}"/>
          </ac:picMkLst>
        </pc:picChg>
        <pc:picChg chg="add mod ord">
          <ac:chgData name="Sergey Startsev" userId="a64444107678c605" providerId="LiveId" clId="{AB3C8C91-727F-4900-8181-68DEBF309050}" dt="2025-04-24T12:33:23.410" v="1977" actId="14100"/>
          <ac:picMkLst>
            <pc:docMk/>
            <pc:sldMk cId="903885795" sldId="259"/>
            <ac:picMk id="6" creationId="{AF2621CC-63A1-E227-1555-B9D2945448C2}"/>
          </ac:picMkLst>
        </pc:picChg>
      </pc:sldChg>
      <pc:sldChg chg="addSp delSp modSp add del mod">
        <pc:chgData name="Sergey Startsev" userId="a64444107678c605" providerId="LiveId" clId="{AB3C8C91-727F-4900-8181-68DEBF309050}" dt="2025-04-24T12:02:00.195" v="1907" actId="2696"/>
        <pc:sldMkLst>
          <pc:docMk/>
          <pc:sldMk cId="3642975069" sldId="259"/>
        </pc:sldMkLst>
      </pc:sldChg>
      <pc:sldChg chg="addSp delSp modSp add mod ord setBg setClrOvrMap">
        <pc:chgData name="Sergey Startsev" userId="a64444107678c605" providerId="LiveId" clId="{AB3C8C91-727F-4900-8181-68DEBF309050}" dt="2025-04-25T11:45:04.789" v="6581" actId="1076"/>
        <pc:sldMkLst>
          <pc:docMk/>
          <pc:sldMk cId="3702989585" sldId="260"/>
        </pc:sldMkLst>
        <pc:spChg chg="mod">
          <ac:chgData name="Sergey Startsev" userId="a64444107678c605" providerId="LiveId" clId="{AB3C8C91-727F-4900-8181-68DEBF309050}" dt="2025-04-25T08:33:50.131" v="3910" actId="403"/>
          <ac:spMkLst>
            <pc:docMk/>
            <pc:sldMk cId="3702989585" sldId="260"/>
            <ac:spMk id="2" creationId="{7A53457A-FF6A-24C4-0AAB-6787F3024E1C}"/>
          </ac:spMkLst>
        </pc:spChg>
        <pc:spChg chg="add mod">
          <ac:chgData name="Sergey Startsev" userId="a64444107678c605" providerId="LiveId" clId="{AB3C8C91-727F-4900-8181-68DEBF309050}" dt="2025-04-25T08:56:08.036" v="4038" actId="1076"/>
          <ac:spMkLst>
            <pc:docMk/>
            <pc:sldMk cId="3702989585" sldId="260"/>
            <ac:spMk id="3" creationId="{0BA7F9CA-A60F-58A8-6E9D-27D4958880CC}"/>
          </ac:spMkLst>
        </pc:spChg>
        <pc:spChg chg="add mod">
          <ac:chgData name="Sergey Startsev" userId="a64444107678c605" providerId="LiveId" clId="{AB3C8C91-727F-4900-8181-68DEBF309050}" dt="2025-04-25T09:15:40.164" v="4062" actId="1076"/>
          <ac:spMkLst>
            <pc:docMk/>
            <pc:sldMk cId="3702989585" sldId="260"/>
            <ac:spMk id="4" creationId="{B9BF9EA7-142F-BD0E-63D5-3753773AF965}"/>
          </ac:spMkLst>
        </pc:spChg>
        <pc:spChg chg="mod ord">
          <ac:chgData name="Sergey Startsev" userId="a64444107678c605" providerId="LiveId" clId="{AB3C8C91-727F-4900-8181-68DEBF309050}" dt="2025-04-25T07:10:37.846" v="3093" actId="1076"/>
          <ac:spMkLst>
            <pc:docMk/>
            <pc:sldMk cId="3702989585" sldId="260"/>
            <ac:spMk id="14" creationId="{13C36B9B-465D-9463-F21B-6C69C17C553A}"/>
          </ac:spMkLst>
        </pc:spChg>
        <pc:spChg chg="add mod">
          <ac:chgData name="Sergey Startsev" userId="a64444107678c605" providerId="LiveId" clId="{AB3C8C91-727F-4900-8181-68DEBF309050}" dt="2025-04-25T08:36:09.668" v="3918" actId="20577"/>
          <ac:spMkLst>
            <pc:docMk/>
            <pc:sldMk cId="3702989585" sldId="260"/>
            <ac:spMk id="17" creationId="{A3329286-1835-5D59-3D63-4AF48EABBC67}"/>
          </ac:spMkLst>
        </pc:spChg>
        <pc:spChg chg="add mod">
          <ac:chgData name="Sergey Startsev" userId="a64444107678c605" providerId="LiveId" clId="{AB3C8C91-727F-4900-8181-68DEBF309050}" dt="2025-04-25T07:52:49.397" v="3158" actId="1076"/>
          <ac:spMkLst>
            <pc:docMk/>
            <pc:sldMk cId="3702989585" sldId="260"/>
            <ac:spMk id="18" creationId="{33C3DD65-0137-7976-EA8C-7CA0BE116B6D}"/>
          </ac:spMkLst>
        </pc:spChg>
        <pc:spChg chg="add mod">
          <ac:chgData name="Sergey Startsev" userId="a64444107678c605" providerId="LiveId" clId="{AB3C8C91-727F-4900-8181-68DEBF309050}" dt="2025-04-25T08:51:40.572" v="4013" actId="20577"/>
          <ac:spMkLst>
            <pc:docMk/>
            <pc:sldMk cId="3702989585" sldId="260"/>
            <ac:spMk id="19" creationId="{7B07A52C-C316-62AD-1167-0B959DC9AC5C}"/>
          </ac:spMkLst>
        </pc:spChg>
        <pc:spChg chg="add mod">
          <ac:chgData name="Sergey Startsev" userId="a64444107678c605" providerId="LiveId" clId="{AB3C8C91-727F-4900-8181-68DEBF309050}" dt="2025-04-25T08:34:25.995" v="3914" actId="1076"/>
          <ac:spMkLst>
            <pc:docMk/>
            <pc:sldMk cId="3702989585" sldId="260"/>
            <ac:spMk id="20" creationId="{19E30001-F902-5494-3A3F-BA8C0CB00E2B}"/>
          </ac:spMkLst>
        </pc:spChg>
        <pc:spChg chg="add">
          <ac:chgData name="Sergey Startsev" userId="a64444107678c605" providerId="LiveId" clId="{AB3C8C91-727F-4900-8181-68DEBF309050}" dt="2025-04-24T12:49:49.888" v="2180" actId="26606"/>
          <ac:spMkLst>
            <pc:docMk/>
            <pc:sldMk cId="3702989585" sldId="260"/>
            <ac:spMk id="101" creationId="{96CF2A2B-0745-440C-9224-C5C6A0A4286F}"/>
          </ac:spMkLst>
        </pc:spChg>
        <pc:spChg chg="add">
          <ac:chgData name="Sergey Startsev" userId="a64444107678c605" providerId="LiveId" clId="{AB3C8C91-727F-4900-8181-68DEBF309050}" dt="2025-04-24T12:49:49.888" v="2180" actId="26606"/>
          <ac:spMkLst>
            <pc:docMk/>
            <pc:sldMk cId="3702989585" sldId="260"/>
            <ac:spMk id="102" creationId="{75BE6D6B-84C9-4D2B-97EB-773B7369EF82}"/>
          </ac:spMkLst>
        </pc:spChg>
        <pc:picChg chg="add mod">
          <ac:chgData name="Sergey Startsev" userId="a64444107678c605" providerId="LiveId" clId="{AB3C8C91-727F-4900-8181-68DEBF309050}" dt="2025-04-25T11:45:04.789" v="6581" actId="1076"/>
          <ac:picMkLst>
            <pc:docMk/>
            <pc:sldMk cId="3702989585" sldId="260"/>
            <ac:picMk id="9" creationId="{FB5BFCCD-F8E8-CF27-E75D-56AFEE71ADE6}"/>
          </ac:picMkLst>
        </pc:picChg>
        <pc:picChg chg="add del mod ord">
          <ac:chgData name="Sergey Startsev" userId="a64444107678c605" providerId="LiveId" clId="{AB3C8C91-727F-4900-8181-68DEBF309050}" dt="2025-04-25T09:18:28.865" v="4151" actId="478"/>
          <ac:picMkLst>
            <pc:docMk/>
            <pc:sldMk cId="3702989585" sldId="260"/>
            <ac:picMk id="11" creationId="{59B566C2-DCF2-4304-0A07-6C2276135591}"/>
          </ac:picMkLst>
        </pc:picChg>
      </pc:sldChg>
      <pc:sldChg chg="addSp delSp modSp add del mod ord setBg">
        <pc:chgData name="Sergey Startsev" userId="a64444107678c605" providerId="LiveId" clId="{AB3C8C91-727F-4900-8181-68DEBF309050}" dt="2025-04-25T12:04:57.068" v="6587" actId="2696"/>
        <pc:sldMkLst>
          <pc:docMk/>
          <pc:sldMk cId="2287401465" sldId="261"/>
        </pc:sldMkLst>
      </pc:sldChg>
      <pc:sldChg chg="addSp delSp modSp add mod ord setBg">
        <pc:chgData name="Sergey Startsev" userId="a64444107678c605" providerId="LiveId" clId="{AB3C8C91-727F-4900-8181-68DEBF309050}" dt="2025-04-25T11:45:14.170" v="6582"/>
        <pc:sldMkLst>
          <pc:docMk/>
          <pc:sldMk cId="1514636091" sldId="262"/>
        </pc:sldMkLst>
        <pc:spChg chg="mod">
          <ac:chgData name="Sergey Startsev" userId="a64444107678c605" providerId="LiveId" clId="{AB3C8C91-727F-4900-8181-68DEBF309050}" dt="2025-04-25T08:38:08.082" v="3927" actId="207"/>
          <ac:spMkLst>
            <pc:docMk/>
            <pc:sldMk cId="1514636091" sldId="262"/>
            <ac:spMk id="2" creationId="{C46B176E-CB34-D99E-6C4B-BBA66225C20F}"/>
          </ac:spMkLst>
        </pc:spChg>
        <pc:spChg chg="mod ord">
          <ac:chgData name="Sergey Startsev" userId="a64444107678c605" providerId="LiveId" clId="{AB3C8C91-727F-4900-8181-68DEBF309050}" dt="2025-04-25T08:20:20.021" v="3814" actId="20577"/>
          <ac:spMkLst>
            <pc:docMk/>
            <pc:sldMk cId="1514636091" sldId="262"/>
            <ac:spMk id="14" creationId="{6ED9155C-984F-6137-551C-10DA6764E740}"/>
          </ac:spMkLst>
        </pc:spChg>
        <pc:spChg chg="add mod">
          <ac:chgData name="Sergey Startsev" userId="a64444107678c605" providerId="LiveId" clId="{AB3C8C91-727F-4900-8181-68DEBF309050}" dt="2025-04-25T08:15:51.182" v="3602" actId="27636"/>
          <ac:spMkLst>
            <pc:docMk/>
            <pc:sldMk cId="1514636091" sldId="262"/>
            <ac:spMk id="19" creationId="{CDBCD8C4-D5D8-1940-A2DE-624BA1528874}"/>
          </ac:spMkLst>
        </pc:spChg>
        <pc:spChg chg="add mod">
          <ac:chgData name="Sergey Startsev" userId="a64444107678c605" providerId="LiveId" clId="{AB3C8C91-727F-4900-8181-68DEBF309050}" dt="2025-04-25T08:18:34.750" v="3721" actId="20577"/>
          <ac:spMkLst>
            <pc:docMk/>
            <pc:sldMk cId="1514636091" sldId="262"/>
            <ac:spMk id="20" creationId="{4AACB4F3-4BF1-6C04-6428-A35B636E7EB2}"/>
          </ac:spMkLst>
        </pc:spChg>
        <pc:picChg chg="add mod ord">
          <ac:chgData name="Sergey Startsev" userId="a64444107678c605" providerId="LiveId" clId="{AB3C8C91-727F-4900-8181-68DEBF309050}" dt="2025-04-25T08:09:20.745" v="3321" actId="26606"/>
          <ac:picMkLst>
            <pc:docMk/>
            <pc:sldMk cId="1514636091" sldId="262"/>
            <ac:picMk id="13" creationId="{116EA009-91B6-017E-1879-7CD0A4F05B5D}"/>
          </ac:picMkLst>
        </pc:picChg>
        <pc:picChg chg="add mod ord">
          <ac:chgData name="Sergey Startsev" userId="a64444107678c605" providerId="LiveId" clId="{AB3C8C91-727F-4900-8181-68DEBF309050}" dt="2025-04-25T08:09:20.745" v="3321" actId="26606"/>
          <ac:picMkLst>
            <pc:docMk/>
            <pc:sldMk cId="1514636091" sldId="262"/>
            <ac:picMk id="16" creationId="{D4097E76-CD04-A8DE-0992-936B7893048D}"/>
          </ac:picMkLst>
        </pc:picChg>
        <pc:picChg chg="add mod">
          <ac:chgData name="Sergey Startsev" userId="a64444107678c605" providerId="LiveId" clId="{AB3C8C91-727F-4900-8181-68DEBF309050}" dt="2025-04-25T08:09:20.745" v="3321" actId="26606"/>
          <ac:picMkLst>
            <pc:docMk/>
            <pc:sldMk cId="1514636091" sldId="262"/>
            <ac:picMk id="18" creationId="{99C8318C-27F2-4F48-FB9F-B51BF2185973}"/>
          </ac:picMkLst>
        </pc:picChg>
        <pc:picChg chg="add mod">
          <ac:chgData name="Sergey Startsev" userId="a64444107678c605" providerId="LiveId" clId="{AB3C8C91-727F-4900-8181-68DEBF309050}" dt="2025-04-25T08:31:42.737" v="3895" actId="14100"/>
          <ac:picMkLst>
            <pc:docMk/>
            <pc:sldMk cId="1514636091" sldId="262"/>
            <ac:picMk id="22" creationId="{79483119-B6A9-91A9-C5E6-E5038DF49A3E}"/>
          </ac:picMkLst>
        </pc:picChg>
        <pc:picChg chg="add mod">
          <ac:chgData name="Sergey Startsev" userId="a64444107678c605" providerId="LiveId" clId="{AB3C8C91-727F-4900-8181-68DEBF309050}" dt="2025-04-25T08:31:58.348" v="3898" actId="14100"/>
          <ac:picMkLst>
            <pc:docMk/>
            <pc:sldMk cId="1514636091" sldId="262"/>
            <ac:picMk id="26" creationId="{247D280A-9D25-30CE-CCDC-0D7C3DEAB17A}"/>
          </ac:picMkLst>
        </pc:picChg>
        <pc:picChg chg="add mod">
          <ac:chgData name="Sergey Startsev" userId="a64444107678c605" providerId="LiveId" clId="{AB3C8C91-727F-4900-8181-68DEBF309050}" dt="2025-04-25T08:31:17.156" v="3890" actId="1076"/>
          <ac:picMkLst>
            <pc:docMk/>
            <pc:sldMk cId="1514636091" sldId="262"/>
            <ac:picMk id="38" creationId="{C0386D9A-8577-6600-6ED9-D2D7307BB6BE}"/>
          </ac:picMkLst>
        </pc:picChg>
        <pc:picChg chg="add mod">
          <ac:chgData name="Sergey Startsev" userId="a64444107678c605" providerId="LiveId" clId="{AB3C8C91-727F-4900-8181-68DEBF309050}" dt="2025-04-25T08:31:09.212" v="3889" actId="1076"/>
          <ac:picMkLst>
            <pc:docMk/>
            <pc:sldMk cId="1514636091" sldId="262"/>
            <ac:picMk id="42" creationId="{2D8E2AD1-80DD-634B-3234-2838DC68A1F2}"/>
          </ac:picMkLst>
        </pc:picChg>
        <pc:picChg chg="add mod">
          <ac:chgData name="Sergey Startsev" userId="a64444107678c605" providerId="LiveId" clId="{AB3C8C91-727F-4900-8181-68DEBF309050}" dt="2025-04-25T08:31:24.798" v="3892" actId="1076"/>
          <ac:picMkLst>
            <pc:docMk/>
            <pc:sldMk cId="1514636091" sldId="262"/>
            <ac:picMk id="44" creationId="{3A5AA952-62B1-3553-481B-B045210540CC}"/>
          </ac:picMkLst>
        </pc:picChg>
        <pc:picChg chg="add mod">
          <ac:chgData name="Sergey Startsev" userId="a64444107678c605" providerId="LiveId" clId="{AB3C8C91-727F-4900-8181-68DEBF309050}" dt="2025-04-25T08:31:04.009" v="3887" actId="1076"/>
          <ac:picMkLst>
            <pc:docMk/>
            <pc:sldMk cId="1514636091" sldId="262"/>
            <ac:picMk id="67" creationId="{D851F73A-1C7E-2A46-D12A-11AE0CDF78FC}"/>
          </ac:picMkLst>
        </pc:picChg>
        <pc:picChg chg="add mod">
          <ac:chgData name="Sergey Startsev" userId="a64444107678c605" providerId="LiveId" clId="{AB3C8C91-727F-4900-8181-68DEBF309050}" dt="2025-04-25T11:45:14.170" v="6582"/>
          <ac:picMkLst>
            <pc:docMk/>
            <pc:sldMk cId="1514636091" sldId="262"/>
            <ac:picMk id="69" creationId="{C9468297-6957-D533-B337-6098661EF20D}"/>
          </ac:picMkLst>
        </pc:picChg>
        <pc:cxnChg chg="add">
          <ac:chgData name="Sergey Startsev" userId="a64444107678c605" providerId="LiveId" clId="{AB3C8C91-727F-4900-8181-68DEBF309050}" dt="2025-04-25T08:09:20.745" v="3321" actId="26606"/>
          <ac:cxnSpMkLst>
            <pc:docMk/>
            <pc:sldMk cId="1514636091" sldId="262"/>
            <ac:cxnSpMk id="89" creationId="{37C77032-C865-6057-7D7A-E2743CFA20F9}"/>
          </ac:cxnSpMkLst>
        </pc:cxnChg>
      </pc:sldChg>
      <pc:sldChg chg="addSp delSp modSp add mod ord setBg">
        <pc:chgData name="Sergey Startsev" userId="a64444107678c605" providerId="LiveId" clId="{AB3C8C91-727F-4900-8181-68DEBF309050}" dt="2025-04-25T12:24:44.533" v="6630" actId="20577"/>
        <pc:sldMkLst>
          <pc:docMk/>
          <pc:sldMk cId="2869027562" sldId="263"/>
        </pc:sldMkLst>
        <pc:spChg chg="mod">
          <ac:chgData name="Sergey Startsev" userId="a64444107678c605" providerId="LiveId" clId="{AB3C8C91-727F-4900-8181-68DEBF309050}" dt="2025-04-25T08:43:47.192" v="4009" actId="207"/>
          <ac:spMkLst>
            <pc:docMk/>
            <pc:sldMk cId="2869027562" sldId="263"/>
            <ac:spMk id="2" creationId="{7EC171FF-3F26-B9F6-E4C6-5E72D2448CFF}"/>
          </ac:spMkLst>
        </pc:spChg>
        <pc:spChg chg="add mod">
          <ac:chgData name="Sergey Startsev" userId="a64444107678c605" providerId="LiveId" clId="{AB3C8C91-727F-4900-8181-68DEBF309050}" dt="2025-04-25T11:15:37.840" v="5933" actId="20577"/>
          <ac:spMkLst>
            <pc:docMk/>
            <pc:sldMk cId="2869027562" sldId="263"/>
            <ac:spMk id="12" creationId="{A4E61338-30DC-30B3-C793-49EA65209550}"/>
          </ac:spMkLst>
        </pc:spChg>
        <pc:spChg chg="add mod">
          <ac:chgData name="Sergey Startsev" userId="a64444107678c605" providerId="LiveId" clId="{AB3C8C91-727F-4900-8181-68DEBF309050}" dt="2025-04-25T09:48:22.970" v="5699" actId="1076"/>
          <ac:spMkLst>
            <pc:docMk/>
            <pc:sldMk cId="2869027562" sldId="263"/>
            <ac:spMk id="13" creationId="{ED3E2CDF-7F08-5080-8714-D0E18446FFC8}"/>
          </ac:spMkLst>
        </pc:spChg>
        <pc:spChg chg="add mod">
          <ac:chgData name="Sergey Startsev" userId="a64444107678c605" providerId="LiveId" clId="{AB3C8C91-727F-4900-8181-68DEBF309050}" dt="2025-04-25T12:24:44.533" v="6630" actId="20577"/>
          <ac:spMkLst>
            <pc:docMk/>
            <pc:sldMk cId="2869027562" sldId="263"/>
            <ac:spMk id="15" creationId="{32B8AB08-C8A2-AA71-E676-C5431D66E0CA}"/>
          </ac:spMkLst>
        </pc:spChg>
        <pc:spChg chg="add mod">
          <ac:chgData name="Sergey Startsev" userId="a64444107678c605" providerId="LiveId" clId="{AB3C8C91-727F-4900-8181-68DEBF309050}" dt="2025-04-25T09:48:20.085" v="5698" actId="1076"/>
          <ac:spMkLst>
            <pc:docMk/>
            <pc:sldMk cId="2869027562" sldId="263"/>
            <ac:spMk id="16" creationId="{331D5C1D-FDC1-8447-1822-B5DF659A2153}"/>
          </ac:spMkLst>
        </pc:spChg>
        <pc:spChg chg="add mod">
          <ac:chgData name="Sergey Startsev" userId="a64444107678c605" providerId="LiveId" clId="{AB3C8C91-727F-4900-8181-68DEBF309050}" dt="2025-04-25T09:48:37.873" v="5701" actId="1076"/>
          <ac:spMkLst>
            <pc:docMk/>
            <pc:sldMk cId="2869027562" sldId="263"/>
            <ac:spMk id="17" creationId="{36D3CD76-B64C-B4C0-DE23-507DCE95F17D}"/>
          </ac:spMkLst>
        </pc:spChg>
        <pc:spChg chg="add mod">
          <ac:chgData name="Sergey Startsev" userId="a64444107678c605" providerId="LiveId" clId="{AB3C8C91-727F-4900-8181-68DEBF309050}" dt="2025-04-25T11:22:28.661" v="5969" actId="1076"/>
          <ac:spMkLst>
            <pc:docMk/>
            <pc:sldMk cId="2869027562" sldId="263"/>
            <ac:spMk id="20" creationId="{7D389DF2-290D-08AD-2E23-5C86560B2183}"/>
          </ac:spMkLst>
        </pc:spChg>
        <pc:spChg chg="add mod">
          <ac:chgData name="Sergey Startsev" userId="a64444107678c605" providerId="LiveId" clId="{AB3C8C91-727F-4900-8181-68DEBF309050}" dt="2025-04-25T09:49:31.430" v="5712" actId="108"/>
          <ac:spMkLst>
            <pc:docMk/>
            <pc:sldMk cId="2869027562" sldId="263"/>
            <ac:spMk id="21" creationId="{2AF518EA-79A1-AC43-B13A-3C8115E47CA0}"/>
          </ac:spMkLst>
        </pc:spChg>
        <pc:spChg chg="add">
          <ac:chgData name="Sergey Startsev" userId="a64444107678c605" providerId="LiveId" clId="{AB3C8C91-727F-4900-8181-68DEBF309050}" dt="2025-04-25T08:41:50.293" v="3933" actId="26606"/>
          <ac:spMkLst>
            <pc:docMk/>
            <pc:sldMk cId="2869027562" sldId="263"/>
            <ac:spMk id="53" creationId="{71B2258F-86CA-4D4D-8270-BC05FCDEBFB3}"/>
          </ac:spMkLst>
        </pc:spChg>
        <pc:picChg chg="add mod ord">
          <ac:chgData name="Sergey Startsev" userId="a64444107678c605" providerId="LiveId" clId="{AB3C8C91-727F-4900-8181-68DEBF309050}" dt="2025-04-25T09:49:07.237" v="5706" actId="1076"/>
          <ac:picMkLst>
            <pc:docMk/>
            <pc:sldMk cId="2869027562" sldId="263"/>
            <ac:picMk id="5" creationId="{148E44EB-2D91-52A1-8AD0-E06196918AB6}"/>
          </ac:picMkLst>
        </pc:picChg>
        <pc:picChg chg="add mod">
          <ac:chgData name="Sergey Startsev" userId="a64444107678c605" providerId="LiveId" clId="{AB3C8C91-727F-4900-8181-68DEBF309050}" dt="2025-04-25T11:45:18.646" v="6583"/>
          <ac:picMkLst>
            <pc:docMk/>
            <pc:sldMk cId="2869027562" sldId="263"/>
            <ac:picMk id="38" creationId="{03D8A0B5-B8F3-917E-E378-00DB690F3B38}"/>
          </ac:picMkLst>
        </pc:picChg>
      </pc:sldChg>
      <pc:sldChg chg="addSp delSp modSp add mod ord">
        <pc:chgData name="Sergey Startsev" userId="a64444107678c605" providerId="LiveId" clId="{AB3C8C91-727F-4900-8181-68DEBF309050}" dt="2025-05-06T09:48:12.568" v="6655" actId="207"/>
        <pc:sldMkLst>
          <pc:docMk/>
          <pc:sldMk cId="2563500633" sldId="264"/>
        </pc:sldMkLst>
        <pc:spChg chg="add mod">
          <ac:chgData name="Sergey Startsev" userId="a64444107678c605" providerId="LiveId" clId="{AB3C8C91-727F-4900-8181-68DEBF309050}" dt="2025-04-25T12:26:11.498" v="6631" actId="20577"/>
          <ac:spMkLst>
            <pc:docMk/>
            <pc:sldMk cId="2563500633" sldId="264"/>
            <ac:spMk id="5" creationId="{151F67BD-9B14-39D7-B6F4-838A0EA4E30A}"/>
          </ac:spMkLst>
        </pc:spChg>
        <pc:spChg chg="add mod">
          <ac:chgData name="Sergey Startsev" userId="a64444107678c605" providerId="LiveId" clId="{AB3C8C91-727F-4900-8181-68DEBF309050}" dt="2025-04-25T11:41:30.906" v="6561" actId="1076"/>
          <ac:spMkLst>
            <pc:docMk/>
            <pc:sldMk cId="2563500633" sldId="264"/>
            <ac:spMk id="6" creationId="{850F937A-D5AA-C357-A8F4-12A19370A61C}"/>
          </ac:spMkLst>
        </pc:spChg>
        <pc:spChg chg="add mod">
          <ac:chgData name="Sergey Startsev" userId="a64444107678c605" providerId="LiveId" clId="{AB3C8C91-727F-4900-8181-68DEBF309050}" dt="2025-04-25T11:40:37.719" v="6556" actId="1076"/>
          <ac:spMkLst>
            <pc:docMk/>
            <pc:sldMk cId="2563500633" sldId="264"/>
            <ac:spMk id="7" creationId="{AC70C1B9-939D-E188-2B2C-7EA0CBEE4E97}"/>
          </ac:spMkLst>
        </pc:spChg>
        <pc:spChg chg="mod ord">
          <ac:chgData name="Sergey Startsev" userId="a64444107678c605" providerId="LiveId" clId="{AB3C8C91-727F-4900-8181-68DEBF309050}" dt="2025-05-06T09:48:12.568" v="6655" actId="207"/>
          <ac:spMkLst>
            <pc:docMk/>
            <pc:sldMk cId="2563500633" sldId="264"/>
            <ac:spMk id="10" creationId="{E051A8D7-BD13-CA1E-DC0D-34319BB38119}"/>
          </ac:spMkLst>
        </pc:spChg>
        <pc:spChg chg="add">
          <ac:chgData name="Sergey Startsev" userId="a64444107678c605" providerId="LiveId" clId="{AB3C8C91-727F-4900-8181-68DEBF309050}" dt="2025-04-25T11:25:12.181" v="5977" actId="26606"/>
          <ac:spMkLst>
            <pc:docMk/>
            <pc:sldMk cId="2563500633" sldId="264"/>
            <ac:spMk id="70" creationId="{71B2258F-86CA-4D4D-8270-BC05FCDEBFB3}"/>
          </ac:spMkLst>
        </pc:spChg>
        <pc:picChg chg="add mod ord">
          <ac:chgData name="Sergey Startsev" userId="a64444107678c605" providerId="LiveId" clId="{AB3C8C91-727F-4900-8181-68DEBF309050}" dt="2025-04-25T11:37:10.145" v="6536" actId="1076"/>
          <ac:picMkLst>
            <pc:docMk/>
            <pc:sldMk cId="2563500633" sldId="264"/>
            <ac:picMk id="4" creationId="{B0FA29E0-483A-4A3F-3C0C-FC8F1AE1116F}"/>
          </ac:picMkLst>
        </pc:picChg>
        <pc:picChg chg="add mod">
          <ac:chgData name="Sergey Startsev" userId="a64444107678c605" providerId="LiveId" clId="{AB3C8C91-727F-4900-8181-68DEBF309050}" dt="2025-04-25T11:41:04.590" v="6558" actId="1076"/>
          <ac:picMkLst>
            <pc:docMk/>
            <pc:sldMk cId="2563500633" sldId="264"/>
            <ac:picMk id="18" creationId="{3AEAAC11-8DA4-5853-7A63-BDBF3754E468}"/>
          </ac:picMkLst>
        </pc:picChg>
      </pc:sldChg>
      <pc:sldChg chg="addSp delSp modSp add del mod ord setBg">
        <pc:chgData name="Sergey Startsev" userId="a64444107678c605" providerId="LiveId" clId="{AB3C8C91-727F-4900-8181-68DEBF309050}" dt="2025-04-25T11:15:04.135" v="5929" actId="2696"/>
        <pc:sldMkLst>
          <pc:docMk/>
          <pc:sldMk cId="3491731590" sldId="264"/>
        </pc:sldMkLst>
      </pc:sldChg>
      <pc:sldChg chg="addSp delSp modSp add del mod">
        <pc:chgData name="Sergey Startsev" userId="a64444107678c605" providerId="LiveId" clId="{AB3C8C91-727F-4900-8181-68DEBF309050}" dt="2025-04-25T11:43:58.131" v="6574" actId="2696"/>
        <pc:sldMkLst>
          <pc:docMk/>
          <pc:sldMk cId="1104140061" sldId="265"/>
        </pc:sldMkLst>
      </pc:sldChg>
      <pc:sldChg chg="addSp delSp modSp add mod ord">
        <pc:chgData name="Sergey Startsev" userId="a64444107678c605" providerId="LiveId" clId="{AB3C8C91-727F-4900-8181-68DEBF309050}" dt="2025-05-07T11:05:37.760" v="6684" actId="21"/>
        <pc:sldMkLst>
          <pc:docMk/>
          <pc:sldMk cId="1619501470" sldId="265"/>
        </pc:sldMkLst>
      </pc:sldChg>
      <pc:sldChg chg="modSp add mod">
        <pc:chgData name="Sergey Startsev" userId="a64444107678c605" providerId="LiveId" clId="{AB3C8C91-727F-4900-8181-68DEBF309050}" dt="2025-05-06T09:49:19.359" v="6664" actId="207"/>
        <pc:sldMkLst>
          <pc:docMk/>
          <pc:sldMk cId="2035173199" sldId="266"/>
        </pc:sldMkLst>
      </pc:sldChg>
      <pc:sldMasterChg chg="setBg">
        <pc:chgData name="Sergey Startsev" userId="a64444107678c605" providerId="LiveId" clId="{AB3C8C91-727F-4900-8181-68DEBF309050}" dt="2025-04-24T10:47:53.630" v="549"/>
        <pc:sldMasterMkLst>
          <pc:docMk/>
          <pc:sldMasterMk cId="1665903236" sldId="2147483648"/>
        </pc:sldMasterMkLst>
      </pc:sldMasterChg>
    </pc:docChg>
  </pc:docChgLst>
  <pc:docChgLst>
    <pc:chgData name="Sergey Startsev" userId="a64444107678c605" providerId="LiveId" clId="{E176C5AF-BCAB-4AD1-8683-8583D51F420C}"/>
    <pc:docChg chg="delSld modSection">
      <pc:chgData name="Sergey Startsev" userId="a64444107678c605" providerId="LiveId" clId="{E176C5AF-BCAB-4AD1-8683-8583D51F420C}" dt="2025-05-14T07:05:43.813" v="1" actId="2696"/>
      <pc:docMkLst>
        <pc:docMk/>
      </pc:docMkLst>
      <pc:sldChg chg="del">
        <pc:chgData name="Sergey Startsev" userId="a64444107678c605" providerId="LiveId" clId="{E176C5AF-BCAB-4AD1-8683-8583D51F420C}" dt="2025-05-14T07:05:39.875" v="0" actId="2696"/>
        <pc:sldMkLst>
          <pc:docMk/>
          <pc:sldMk cId="1619501470" sldId="265"/>
        </pc:sldMkLst>
      </pc:sldChg>
      <pc:sldChg chg="del">
        <pc:chgData name="Sergey Startsev" userId="a64444107678c605" providerId="LiveId" clId="{E176C5AF-BCAB-4AD1-8683-8583D51F420C}" dt="2025-05-14T07:05:43.813" v="1" actId="2696"/>
        <pc:sldMkLst>
          <pc:docMk/>
          <pc:sldMk cId="203517319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8B335-A699-A71F-84B7-4E17E7B07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9263F-C916-ACB3-9B71-00AAD2E76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2B873-E351-E776-C607-5E7B899B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CDC72-3850-6235-2A38-E4489350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6C64C-1C4D-B6B8-0F38-BC51D08B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DACB-AF99-CE82-3085-6154DC3C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6D5AF-BBF0-6EB0-4A00-4E9D14D50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9E751B-2D15-39A7-28B4-E39A5ECF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51ADF-CB73-67DA-12AE-BB4071D6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285FC-AC84-D3C4-8368-437198FA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3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13F842-BBBE-E9D1-A062-12C821E1C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C12367-4311-4BA2-ED42-3B4795139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07EA-6C97-0D23-5917-AA313044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931B0-A36B-5A72-0628-47D5FDF2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97164-3921-7135-0831-45859DB0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2B4F3-4AAB-FDF2-69B3-24A8EA06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7E696-A8C6-ADBB-6F72-69394FA0D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9A7B57-D1CB-44FB-D238-D2E203E2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7C38C-E579-EC63-7A04-0B6B27FA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AE9D9-5330-70EF-8A96-8F9F3739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7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D2127-192F-15AC-A4E7-C375FED4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4B670-2178-63C0-4C4E-2D99EF9D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41EBC-9EAD-226C-DFBA-03D819DB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EC138-E792-85C5-86D8-CFD71785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A9849-79A2-E6BD-E52D-A44CA512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4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69ADD-A15E-65C4-E22E-6CA79ACE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A3679-D194-99F1-DBC4-2815FBDF8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EDDCE5-BECA-C4D2-0233-A5077E71C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22B2D-781E-3070-026B-6E6A5308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FE5894-1B74-9CD3-1B12-34DBA5AA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818499-7FD5-DF7E-607C-F613A932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8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AB228-7D04-5C38-B1A7-88EE778D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B5A46-C03D-F26D-455C-619C9F4D5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A08035-0570-146D-6562-AC4C5535F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F078B1-05E9-9805-5C9D-F113E8F2D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3DB22A-9AF2-28AE-7DC0-0E153420E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C9E2B-6F98-2977-4512-B6BE9995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BC4933-1CEF-1274-B222-58318830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56A973-ED82-8625-0326-D36F7023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8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624BC-123A-826A-5BCB-99F91E35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A6D6F8-CEE4-B7F8-8947-DC599858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8F1D6-D693-869F-56C5-184A55F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02CDBF-FFB4-CAC4-9A70-72275DF9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2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918408-451B-0DAC-3433-11950F8A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85777-534D-622F-8CDA-A9EFBF53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CF58BA-1BB3-14C9-7F48-3CEC60DB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7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BFB1B-F43D-9944-541E-87E5D7E1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851E5-2BEF-7E06-46AA-A73F3CA8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7D3D27-6F9E-25DE-ABCD-24AC79A6B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EAB28E-C603-E150-9E69-9F854278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7ABBA9-C8F1-D237-5991-7317FF86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2050E3-27C5-D99D-5AA5-7C469D5D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431C9-571B-6A84-D089-98469F6F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9F7F52-BC25-A82C-89BA-A3AF3D134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DFF103-79AC-CA05-2AAF-74AC2201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56290-E7F2-0ED4-F899-48394EAC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C0C68-3BDF-56C5-474B-BCD94ABF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1065C-9C28-C21B-83E2-70E5BD65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4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A01EC-2745-65F9-BA3F-890888FD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A8B69F-316A-9232-1DAD-1CEB87D0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472-75BD-1C7B-33B9-87CD15294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360E8B-1A27-4A9A-9273-D2CD846C8812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65B25-6A39-3B3A-2E8E-E428FEEF1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0495DE-FEFD-3DAA-ED2C-EFF62A887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ABC565-08B2-4842-94F6-88A9467A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03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627EE6-6C4D-23B5-673C-55C115CF9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/>
          <a:stretch/>
        </p:blipFill>
        <p:spPr>
          <a:xfrm>
            <a:off x="3480475" y="0"/>
            <a:ext cx="10595569" cy="6858001"/>
          </a:xfrm>
          <a:prstGeom prst="rect">
            <a:avLst/>
          </a:pr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круг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10FBD2-9256-5D91-B114-E590EFBE8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9" y="-75934"/>
            <a:ext cx="3050766" cy="3050766"/>
          </a:xfrm>
          <a:prstGeom prst="rect">
            <a:avLst/>
          </a:prstGeom>
        </p:spPr>
      </p:pic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F6F2F6DD-B11A-CC99-4641-A7AE6FA0C05D}"/>
              </a:ext>
            </a:extLst>
          </p:cNvPr>
          <p:cNvSpPr txBox="1">
            <a:spLocks/>
          </p:cNvSpPr>
          <p:nvPr/>
        </p:nvSpPr>
        <p:spPr>
          <a:xfrm>
            <a:off x="-709697" y="5548733"/>
            <a:ext cx="6368157" cy="1150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компания</a:t>
            </a: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 движении. Всегда с вами.</a:t>
            </a:r>
          </a:p>
        </p:txBody>
      </p:sp>
      <p:pic>
        <p:nvPicPr>
          <p:cNvPr id="9" name="Рисунок 8" descr="Изображение выглядит как Шрифт, Графика, логотип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714463-F0E8-8107-6BAA-FA6E3B7E3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5" y="3149088"/>
            <a:ext cx="4092678" cy="8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7A435-4241-3393-A7C0-F0D8DF1ED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9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9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колесо, Наземный транспорт, транспортное средст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B566C2-DCF2-4304-0A07-6C22761355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4" r="4" b="4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Заголовок 8">
            <a:extLst>
              <a:ext uri="{FF2B5EF4-FFF2-40B4-BE49-F238E27FC236}">
                <a16:creationId xmlns:a16="http://schemas.microsoft.com/office/drawing/2014/main" id="{7A53457A-FF6A-24C4-0AAB-6787F3024E1C}"/>
              </a:ext>
            </a:extLst>
          </p:cNvPr>
          <p:cNvSpPr txBox="1">
            <a:spLocks/>
          </p:cNvSpPr>
          <p:nvPr/>
        </p:nvSpPr>
        <p:spPr>
          <a:xfrm>
            <a:off x="596830" y="1263584"/>
            <a:ext cx="5646655" cy="92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</a:rPr>
              <a:t> О</a:t>
            </a:r>
            <a:r>
              <a:rPr lang="en-US" sz="2800" b="1" dirty="0">
                <a:solidFill>
                  <a:srgbClr val="FFFFFF"/>
                </a:solidFill>
              </a:rPr>
              <a:t> КОМПАНИИ</a:t>
            </a:r>
          </a:p>
          <a:p>
            <a:pPr algn="l"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13C36B9B-465D-9463-F21B-6C69C17C553A}"/>
              </a:ext>
            </a:extLst>
          </p:cNvPr>
          <p:cNvSpPr txBox="1">
            <a:spLocks/>
          </p:cNvSpPr>
          <p:nvPr/>
        </p:nvSpPr>
        <p:spPr>
          <a:xfrm>
            <a:off x="601101" y="2907589"/>
            <a:ext cx="4958396" cy="3171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Компания «4 ВЕТРА» осуществляет весь комплекс логистических услуг по всей РФ.</a:t>
            </a:r>
          </a:p>
          <a:p>
            <a:pPr algn="l">
              <a:spcBef>
                <a:spcPts val="1000"/>
              </a:spcBef>
            </a:pPr>
            <a:endParaRPr lang="ru-RU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Наша цель: сделать грузоперевозки максимально </a:t>
            </a:r>
            <a:r>
              <a:rPr lang="ru-RU" sz="2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комфортными</a:t>
            </a: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20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доступными</a:t>
            </a: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для всех.</a:t>
            </a:r>
          </a:p>
          <a:p>
            <a:pPr algn="l">
              <a:spcBef>
                <a:spcPts val="1000"/>
              </a:spcBef>
            </a:pPr>
            <a:endParaRPr lang="ru-RU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Исходя из этого, мы предоставляем транспорт различного типа и грузоподъемности.</a:t>
            </a: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A3329286-1835-5D59-3D63-4AF48EABBC67}"/>
              </a:ext>
            </a:extLst>
          </p:cNvPr>
          <p:cNvSpPr txBox="1">
            <a:spLocks/>
          </p:cNvSpPr>
          <p:nvPr/>
        </p:nvSpPr>
        <p:spPr>
          <a:xfrm>
            <a:off x="6015531" y="69189"/>
            <a:ext cx="6176469" cy="331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</a:rPr>
              <a:t> </a:t>
            </a:r>
            <a:r>
              <a:rPr lang="ru-RU" sz="16700" b="1" dirty="0">
                <a:solidFill>
                  <a:srgbClr val="800000"/>
                </a:solidFill>
              </a:rPr>
              <a:t>47</a:t>
            </a:r>
            <a:endParaRPr lang="en-US" sz="16700" b="1" dirty="0">
              <a:solidFill>
                <a:srgbClr val="800000"/>
              </a:solidFill>
            </a:endParaRPr>
          </a:p>
          <a:p>
            <a:pPr algn="l"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8" name="Заголовок 8">
            <a:extLst>
              <a:ext uri="{FF2B5EF4-FFF2-40B4-BE49-F238E27FC236}">
                <a16:creationId xmlns:a16="http://schemas.microsoft.com/office/drawing/2014/main" id="{33C3DD65-0137-7976-EA8C-7CA0BE116B6D}"/>
              </a:ext>
            </a:extLst>
          </p:cNvPr>
          <p:cNvSpPr txBox="1">
            <a:spLocks/>
          </p:cNvSpPr>
          <p:nvPr/>
        </p:nvSpPr>
        <p:spPr>
          <a:xfrm>
            <a:off x="6243484" y="2359804"/>
            <a:ext cx="5646655" cy="92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400" b="1" dirty="0">
                <a:solidFill>
                  <a:srgbClr val="FFFFFF"/>
                </a:solidFill>
              </a:rPr>
              <a:t>постоянных </a:t>
            </a:r>
          </a:p>
          <a:p>
            <a:pPr algn="l">
              <a:spcAft>
                <a:spcPts val="600"/>
              </a:spcAft>
            </a:pPr>
            <a:r>
              <a:rPr lang="ru-RU" sz="2400" b="1" dirty="0">
                <a:solidFill>
                  <a:srgbClr val="FFFFFF"/>
                </a:solidFill>
              </a:rPr>
              <a:t>клиентов</a:t>
            </a:r>
            <a:endParaRPr lang="en-US" sz="2400" b="1" dirty="0">
              <a:solidFill>
                <a:srgbClr val="FFFFFF"/>
              </a:solidFill>
            </a:endParaRPr>
          </a:p>
          <a:p>
            <a:pPr algn="l"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9" name="Заголовок 8">
            <a:extLst>
              <a:ext uri="{FF2B5EF4-FFF2-40B4-BE49-F238E27FC236}">
                <a16:creationId xmlns:a16="http://schemas.microsoft.com/office/drawing/2014/main" id="{7B07A52C-C316-62AD-1167-0B959DC9AC5C}"/>
              </a:ext>
            </a:extLst>
          </p:cNvPr>
          <p:cNvSpPr txBox="1">
            <a:spLocks/>
          </p:cNvSpPr>
          <p:nvPr/>
        </p:nvSpPr>
        <p:spPr>
          <a:xfrm>
            <a:off x="8498206" y="873980"/>
            <a:ext cx="6783865" cy="297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</a:rPr>
              <a:t> </a:t>
            </a:r>
            <a:r>
              <a:rPr lang="ru-RU" sz="13800" b="1" dirty="0">
                <a:solidFill>
                  <a:srgbClr val="800000"/>
                </a:solidFill>
              </a:rPr>
              <a:t>10</a:t>
            </a:r>
            <a:endParaRPr lang="en-US" sz="7800" b="1" dirty="0">
              <a:solidFill>
                <a:srgbClr val="800000"/>
              </a:solidFill>
            </a:endParaRPr>
          </a:p>
          <a:p>
            <a:pPr algn="l"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0" name="Заголовок 8">
            <a:extLst>
              <a:ext uri="{FF2B5EF4-FFF2-40B4-BE49-F238E27FC236}">
                <a16:creationId xmlns:a16="http://schemas.microsoft.com/office/drawing/2014/main" id="{19E30001-F902-5494-3A3F-BA8C0CB00E2B}"/>
              </a:ext>
            </a:extLst>
          </p:cNvPr>
          <p:cNvSpPr txBox="1">
            <a:spLocks/>
          </p:cNvSpPr>
          <p:nvPr/>
        </p:nvSpPr>
        <p:spPr>
          <a:xfrm>
            <a:off x="8722504" y="2850935"/>
            <a:ext cx="5646655" cy="927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800" b="1" dirty="0">
                <a:solidFill>
                  <a:srgbClr val="FFFFFF"/>
                </a:solidFill>
              </a:rPr>
              <a:t>минут расчет стоимости</a:t>
            </a:r>
          </a:p>
          <a:p>
            <a:pPr algn="l">
              <a:spcAft>
                <a:spcPts val="600"/>
              </a:spcAft>
            </a:pPr>
            <a:r>
              <a:rPr lang="ru-RU" sz="1800" b="1" dirty="0">
                <a:solidFill>
                  <a:srgbClr val="FFFFFF"/>
                </a:solidFill>
              </a:rPr>
              <a:t>рейса в среднем </a:t>
            </a:r>
            <a:endParaRPr lang="en-US" sz="1800" b="1" dirty="0">
              <a:solidFill>
                <a:srgbClr val="FFFFFF"/>
              </a:solidFill>
            </a:endParaRPr>
          </a:p>
          <a:p>
            <a:pPr algn="l"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0BA7F9CA-A60F-58A8-6E9D-27D4958880CC}"/>
              </a:ext>
            </a:extLst>
          </p:cNvPr>
          <p:cNvSpPr txBox="1">
            <a:spLocks/>
          </p:cNvSpPr>
          <p:nvPr/>
        </p:nvSpPr>
        <p:spPr>
          <a:xfrm>
            <a:off x="3946985" y="5263923"/>
            <a:ext cx="5646656" cy="2870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FFFFFF"/>
                </a:solidFill>
              </a:rPr>
              <a:t> </a:t>
            </a:r>
            <a:r>
              <a:rPr lang="ru-RU" sz="11000" b="1" dirty="0">
                <a:solidFill>
                  <a:srgbClr val="800000"/>
                </a:solidFill>
              </a:rPr>
              <a:t>3</a:t>
            </a:r>
            <a:r>
              <a:rPr lang="ru-RU" b="1" dirty="0">
                <a:solidFill>
                  <a:srgbClr val="800000"/>
                </a:solidFill>
              </a:rPr>
              <a:t>.</a:t>
            </a:r>
            <a:r>
              <a:rPr lang="ru-RU" sz="11000" b="1" dirty="0">
                <a:solidFill>
                  <a:srgbClr val="800000"/>
                </a:solidFill>
              </a:rPr>
              <a:t>950</a:t>
            </a:r>
            <a:endParaRPr lang="en-US" sz="11000" b="1" dirty="0">
              <a:solidFill>
                <a:srgbClr val="800000"/>
              </a:solidFill>
            </a:endParaRPr>
          </a:p>
          <a:p>
            <a:pPr algn="l"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B9BF9EA7-142F-BD0E-63D5-3753773AF965}"/>
              </a:ext>
            </a:extLst>
          </p:cNvPr>
          <p:cNvSpPr txBox="1">
            <a:spLocks/>
          </p:cNvSpPr>
          <p:nvPr/>
        </p:nvSpPr>
        <p:spPr>
          <a:xfrm>
            <a:off x="7405427" y="6181422"/>
            <a:ext cx="2012893" cy="1043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800" b="1" dirty="0">
                <a:solidFill>
                  <a:srgbClr val="FFFFFF"/>
                </a:solidFill>
              </a:rPr>
              <a:t>тонн перевезенного груза в месяц</a:t>
            </a:r>
            <a:endParaRPr lang="en-US" sz="1800" b="1" dirty="0">
              <a:solidFill>
                <a:srgbClr val="FFFFFF"/>
              </a:solidFill>
            </a:endParaRPr>
          </a:p>
          <a:p>
            <a:pPr algn="l"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9" name="Рисунок 8" descr="Изображение выглядит как Графика, круг, белый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5BFCCD-F8E8-CF27-E75D-56AFEE71A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02" y="6161716"/>
            <a:ext cx="722850" cy="6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7AECC-3649-0BE1-81CC-F72FDE6FD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>
            <a:extLst>
              <a:ext uri="{FF2B5EF4-FFF2-40B4-BE49-F238E27FC236}">
                <a16:creationId xmlns:a16="http://schemas.microsoft.com/office/drawing/2014/main" id="{C46B176E-CB34-D99E-6C4B-BBA66225C20F}"/>
              </a:ext>
            </a:extLst>
          </p:cNvPr>
          <p:cNvSpPr txBox="1">
            <a:spLocks/>
          </p:cNvSpPr>
          <p:nvPr/>
        </p:nvSpPr>
        <p:spPr>
          <a:xfrm>
            <a:off x="-43322" y="264161"/>
            <a:ext cx="7279924" cy="1665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 мы понимаем идеальную работу с клиентом:</a:t>
            </a:r>
          </a:p>
          <a:p>
            <a:pPr algn="l"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9" name="Straight Connector 82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6ED9155C-984F-6137-551C-10DA6764E740}"/>
              </a:ext>
            </a:extLst>
          </p:cNvPr>
          <p:cNvSpPr txBox="1">
            <a:spLocks/>
          </p:cNvSpPr>
          <p:nvPr/>
        </p:nvSpPr>
        <p:spPr>
          <a:xfrm>
            <a:off x="-1" y="1942346"/>
            <a:ext cx="3372465" cy="1486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9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ОПТИМИЗАЦИЯ                                                                РАСХОДОВ</a:t>
            </a:r>
            <a:endParaRPr lang="en-US" sz="29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Исходя из ваших потребностей, мы подберём оптимальный маршрут по срокам и стоимости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C8318C-27F2-4F48-FB9F-B51BF218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9" r="3" b="3"/>
          <a:stretch/>
        </p:blipFill>
        <p:spPr>
          <a:xfrm>
            <a:off x="20" y="3429000"/>
            <a:ext cx="4085959" cy="3429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097E76-CD04-A8DE-0992-936B78930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r="13933"/>
          <a:stretch/>
        </p:blipFill>
        <p:spPr>
          <a:xfrm>
            <a:off x="4085156" y="3429000"/>
            <a:ext cx="4041832" cy="342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6EA009-91B6-017E-1879-7CD0A4F0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16624" b="2"/>
          <a:stretch/>
        </p:blipFill>
        <p:spPr>
          <a:xfrm>
            <a:off x="8106021" y="3429000"/>
            <a:ext cx="4085979" cy="3429000"/>
          </a:xfrm>
          <a:prstGeom prst="rect">
            <a:avLst/>
          </a:prstGeom>
        </p:spPr>
      </p:pic>
      <p:sp>
        <p:nvSpPr>
          <p:cNvPr id="19" name="Заголовок 8">
            <a:extLst>
              <a:ext uri="{FF2B5EF4-FFF2-40B4-BE49-F238E27FC236}">
                <a16:creationId xmlns:a16="http://schemas.microsoft.com/office/drawing/2014/main" id="{CDBCD8C4-D5D8-1940-A2DE-624BA1528874}"/>
              </a:ext>
            </a:extLst>
          </p:cNvPr>
          <p:cNvSpPr txBox="1">
            <a:spLocks/>
          </p:cNvSpPr>
          <p:nvPr/>
        </p:nvSpPr>
        <p:spPr>
          <a:xfrm>
            <a:off x="4085156" y="1942346"/>
            <a:ext cx="3724279" cy="1315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ОПЕРАТИВНОЕ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ИНФОРМИРОВАНИЕ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Персональный менеджер готов 24/7 сообщить о местонахождении груза.</a:t>
            </a:r>
            <a:endParaRPr lang="en-US" sz="21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Заголовок 8">
            <a:extLst>
              <a:ext uri="{FF2B5EF4-FFF2-40B4-BE49-F238E27FC236}">
                <a16:creationId xmlns:a16="http://schemas.microsoft.com/office/drawing/2014/main" id="{4AACB4F3-4BF1-6C04-6428-A35B636E7EB2}"/>
              </a:ext>
            </a:extLst>
          </p:cNvPr>
          <p:cNvSpPr txBox="1">
            <a:spLocks/>
          </p:cNvSpPr>
          <p:nvPr/>
        </p:nvSpPr>
        <p:spPr>
          <a:xfrm>
            <a:off x="8126989" y="1942345"/>
            <a:ext cx="2993295" cy="1315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ЭКОНОМИЯ ВРЕМЕНИ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ru-RU" sz="21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Решение всех вопросов в пути следования вашего груза мы берем на себя!</a:t>
            </a:r>
            <a:endParaRPr lang="en-US" sz="21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3119-B6A9-91A9-C5E6-E5038DF49A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05" y="1922236"/>
            <a:ext cx="508436" cy="5084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47D280A-9D25-30CE-CCDC-0D7C3DEAB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960" y="1942345"/>
            <a:ext cx="534875" cy="5348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0386D9A-8577-6600-6ED9-D2D7307BB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24" y="1896991"/>
            <a:ext cx="529511" cy="53368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8E2AD1-80DD-634B-3234-2838DC68A1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524000"/>
            <a:ext cx="4836160" cy="72136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A5AA952-62B1-3553-481B-B045210540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849" y="1567923"/>
            <a:ext cx="4945856" cy="63351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851F73A-1C7E-2A46-D12A-11AE0CDF7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1536311"/>
            <a:ext cx="4836160" cy="72136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Графика, круг, белый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468297-6957-D533-B337-6098661EF2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02" y="6161716"/>
            <a:ext cx="722850" cy="6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2983F-1026-3DC6-C975-B420F5E81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E44EB-2D91-52A1-8AD0-E0619691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2827"/>
          <a:stretch/>
        </p:blipFill>
        <p:spPr>
          <a:xfrm>
            <a:off x="3208" y="-1"/>
            <a:ext cx="12191980" cy="6857999"/>
          </a:xfrm>
          <a:prstGeom prst="rect">
            <a:avLst/>
          </a:prstGeom>
        </p:spPr>
      </p:pic>
      <p:sp>
        <p:nvSpPr>
          <p:cNvPr id="2" name="Заголовок 8">
            <a:extLst>
              <a:ext uri="{FF2B5EF4-FFF2-40B4-BE49-F238E27FC236}">
                <a16:creationId xmlns:a16="http://schemas.microsoft.com/office/drawing/2014/main" id="{7EC171FF-3F26-B9F6-E4C6-5E72D2448CFF}"/>
              </a:ext>
            </a:extLst>
          </p:cNvPr>
          <p:cNvSpPr txBox="1">
            <a:spLocks/>
          </p:cNvSpPr>
          <p:nvPr/>
        </p:nvSpPr>
        <p:spPr>
          <a:xfrm>
            <a:off x="3188" y="-1275398"/>
            <a:ext cx="12188812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ЧТО МЫ МОЖЕМ ВАМ ПРЕДЛОЖИТЬ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061CCECF-160B-6B2F-2412-77AFDFEB9770}"/>
              </a:ext>
            </a:extLst>
          </p:cNvPr>
          <p:cNvSpPr txBox="1">
            <a:spLocks/>
          </p:cNvSpPr>
          <p:nvPr/>
        </p:nvSpPr>
        <p:spPr>
          <a:xfrm>
            <a:off x="1198181" y="2957665"/>
            <a:ext cx="9792471" cy="317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8">
            <a:extLst>
              <a:ext uri="{FF2B5EF4-FFF2-40B4-BE49-F238E27FC236}">
                <a16:creationId xmlns:a16="http://schemas.microsoft.com/office/drawing/2014/main" id="{A4E61338-30DC-30B3-C793-49EA65209550}"/>
              </a:ext>
            </a:extLst>
          </p:cNvPr>
          <p:cNvSpPr txBox="1">
            <a:spLocks/>
          </p:cNvSpPr>
          <p:nvPr/>
        </p:nvSpPr>
        <p:spPr>
          <a:xfrm>
            <a:off x="512609" y="1177113"/>
            <a:ext cx="5445739" cy="245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ТРАНСПОРТНЫЕ УСЛУГИ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- перевозки автомобильным транспортом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  - перевозки авиа/морским/жд транспортом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Перевозка грузов от 10 кг до 26 т., в том числе с температурным режимом. 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8">
            <a:extLst>
              <a:ext uri="{FF2B5EF4-FFF2-40B4-BE49-F238E27FC236}">
                <a16:creationId xmlns:a16="http://schemas.microsoft.com/office/drawing/2014/main" id="{ED3E2CDF-7F08-5080-8714-D0E18446FFC8}"/>
              </a:ext>
            </a:extLst>
          </p:cNvPr>
          <p:cNvSpPr txBox="1">
            <a:spLocks/>
          </p:cNvSpPr>
          <p:nvPr/>
        </p:nvSpPr>
        <p:spPr>
          <a:xfrm>
            <a:off x="6853507" y="1197667"/>
            <a:ext cx="5278591" cy="120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СКЛАДСКИЕ УСЛУГИ</a:t>
            </a:r>
          </a:p>
          <a:p>
            <a:pPr algn="l">
              <a:spcBef>
                <a:spcPts val="1000"/>
              </a:spcBef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Хранение и распределение груза на складах партнеров.</a:t>
            </a:r>
            <a:endParaRPr lang="en-US" sz="14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8">
            <a:extLst>
              <a:ext uri="{FF2B5EF4-FFF2-40B4-BE49-F238E27FC236}">
                <a16:creationId xmlns:a16="http://schemas.microsoft.com/office/drawing/2014/main" id="{32B8AB08-C8A2-AA71-E676-C5431D66E0CA}"/>
              </a:ext>
            </a:extLst>
          </p:cNvPr>
          <p:cNvSpPr txBox="1">
            <a:spLocks/>
          </p:cNvSpPr>
          <p:nvPr/>
        </p:nvSpPr>
        <p:spPr>
          <a:xfrm>
            <a:off x="506233" y="4277906"/>
            <a:ext cx="5445739" cy="2408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СПЕЦ ТРАНСПОРТ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Дополнительная</a:t>
            </a: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возможность ставить спец. транспорт под ваши потребности (тралы, контейнеровозы, шаланды и т.д.)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chemeClr val="tx2">
                  <a:lumMod val="90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chemeClr val="tx2">
                  <a:lumMod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8">
            <a:extLst>
              <a:ext uri="{FF2B5EF4-FFF2-40B4-BE49-F238E27FC236}">
                <a16:creationId xmlns:a16="http://schemas.microsoft.com/office/drawing/2014/main" id="{331D5C1D-FDC1-8447-1822-B5DF659A2153}"/>
              </a:ext>
            </a:extLst>
          </p:cNvPr>
          <p:cNvSpPr txBox="1">
            <a:spLocks/>
          </p:cNvSpPr>
          <p:nvPr/>
        </p:nvSpPr>
        <p:spPr>
          <a:xfrm>
            <a:off x="6853507" y="3039265"/>
            <a:ext cx="4737819" cy="1202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СОПРОВОДИТЕЛЬНЫЕ РАБОТЫ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9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Организация</a:t>
            </a:r>
            <a:r>
              <a:rPr lang="ru-RU" sz="19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9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погрузо-разгрузочных / такелажных работ, предоставление доп. оборудования (рохля, тележки, ремни и т.д.).</a:t>
            </a:r>
            <a:endParaRPr lang="en-US" sz="19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8">
            <a:extLst>
              <a:ext uri="{FF2B5EF4-FFF2-40B4-BE49-F238E27FC236}">
                <a16:creationId xmlns:a16="http://schemas.microsoft.com/office/drawing/2014/main" id="{36D3CD76-B64C-B4C0-DE23-507DCE95F17D}"/>
              </a:ext>
            </a:extLst>
          </p:cNvPr>
          <p:cNvSpPr txBox="1">
            <a:spLocks/>
          </p:cNvSpPr>
          <p:nvPr/>
        </p:nvSpPr>
        <p:spPr>
          <a:xfrm>
            <a:off x="512609" y="5738991"/>
            <a:ext cx="4737819" cy="726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СТРАХОВАНИЕ</a:t>
            </a:r>
            <a:r>
              <a:rPr lang="ru-RU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ГРУЗА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endParaRPr lang="en-US" sz="19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Заголовок 8">
            <a:extLst>
              <a:ext uri="{FF2B5EF4-FFF2-40B4-BE49-F238E27FC236}">
                <a16:creationId xmlns:a16="http://schemas.microsoft.com/office/drawing/2014/main" id="{7D389DF2-290D-08AD-2E23-5C86560B2183}"/>
              </a:ext>
            </a:extLst>
          </p:cNvPr>
          <p:cNvSpPr txBox="1">
            <a:spLocks/>
          </p:cNvSpPr>
          <p:nvPr/>
        </p:nvSpPr>
        <p:spPr>
          <a:xfrm>
            <a:off x="509421" y="3269278"/>
            <a:ext cx="5278591" cy="120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ПЕРЕВОЗКА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СБОРНЫХ ГРУЗОВ</a:t>
            </a:r>
          </a:p>
          <a:p>
            <a:pPr algn="l">
              <a:spcBef>
                <a:spcPts val="1000"/>
              </a:spcBef>
            </a:pPr>
            <a:endParaRPr lang="en-US" sz="14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Заголовок 8">
            <a:extLst>
              <a:ext uri="{FF2B5EF4-FFF2-40B4-BE49-F238E27FC236}">
                <a16:creationId xmlns:a16="http://schemas.microsoft.com/office/drawing/2014/main" id="{2AF518EA-79A1-AC43-B13A-3C8115E47CA0}"/>
              </a:ext>
            </a:extLst>
          </p:cNvPr>
          <p:cNvSpPr txBox="1">
            <a:spLocks/>
          </p:cNvSpPr>
          <p:nvPr/>
        </p:nvSpPr>
        <p:spPr>
          <a:xfrm>
            <a:off x="6853506" y="5137844"/>
            <a:ext cx="5278591" cy="12022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МУЛЬТИМОДАЛЬНЫЕ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 / </a:t>
            </a: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КОМБИНИРОВАННЫЕ</a:t>
            </a: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ПЕРЕВОЗКИ</a:t>
            </a:r>
          </a:p>
          <a:p>
            <a:pPr algn="l">
              <a:spcBef>
                <a:spcPts val="1000"/>
              </a:spcBef>
            </a:pP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Организация</a:t>
            </a: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перевозок с комбинированием типа/грузоподъемности транспорта. </a:t>
            </a:r>
            <a:endParaRPr lang="en-US" sz="16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" name="Рисунок 37" descr="Изображение выглядит как Графика, круг, белый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D8A0B5-B8F3-917E-E378-00DB690F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02" y="6161716"/>
            <a:ext cx="722850" cy="6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2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0495-A7C2-668E-7CC5-DCFFFB545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небо, транспортное средство, на открытом воздухе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C2B1D3-E6A4-991F-61B2-260C7934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620"/>
          <a:stretch/>
        </p:blipFill>
        <p:spPr>
          <a:xfrm>
            <a:off x="4633120" y="3474720"/>
            <a:ext cx="7555832" cy="3383280"/>
          </a:xfrm>
          <a:prstGeom prst="rect">
            <a:avLst/>
          </a:prstGeom>
        </p:spPr>
      </p:pic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8">
            <a:extLst>
              <a:ext uri="{FF2B5EF4-FFF2-40B4-BE49-F238E27FC236}">
                <a16:creationId xmlns:a16="http://schemas.microsoft.com/office/drawing/2014/main" id="{5AA7150C-C91E-8938-FC25-2DFCD2B8FFC9}"/>
              </a:ext>
            </a:extLst>
          </p:cNvPr>
          <p:cNvSpPr txBox="1">
            <a:spLocks/>
          </p:cNvSpPr>
          <p:nvPr/>
        </p:nvSpPr>
        <p:spPr>
          <a:xfrm>
            <a:off x="3407078" y="-43261"/>
            <a:ext cx="5003958" cy="1533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ПРЕИМУЩЕСТВА</a:t>
            </a:r>
          </a:p>
          <a:p>
            <a:pPr algn="l"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8">
            <a:extLst>
              <a:ext uri="{FF2B5EF4-FFF2-40B4-BE49-F238E27FC236}">
                <a16:creationId xmlns:a16="http://schemas.microsoft.com/office/drawing/2014/main" id="{C4DD0B78-A1D6-C935-1DF2-63C90AFAC53C}"/>
              </a:ext>
            </a:extLst>
          </p:cNvPr>
          <p:cNvSpPr txBox="1">
            <a:spLocks/>
          </p:cNvSpPr>
          <p:nvPr/>
        </p:nvSpPr>
        <p:spPr>
          <a:xfrm>
            <a:off x="425979" y="2214837"/>
            <a:ext cx="4096860" cy="1533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31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Доступная цена</a:t>
            </a:r>
          </a:p>
          <a:p>
            <a:pPr algn="l">
              <a:spcBef>
                <a:spcPts val="1000"/>
              </a:spcBef>
            </a:pPr>
            <a:r>
              <a:rPr lang="ru-RU" sz="19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Перевозка груза «от двери до двери» без скрытых условий и посредников, что позволяет предлагать цены до 2-х раз ниже, чем у крупнейших логистических компаний.</a:t>
            </a:r>
            <a:endParaRPr lang="en-US" sz="1900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зарисовка, дизайн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47B72C-99A6-E924-F4E4-A0B7D3C41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9" y="681005"/>
            <a:ext cx="1533832" cy="153383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83C4AC7-50B0-A2D1-1FD5-5C2E51504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3" y="3939657"/>
            <a:ext cx="881712" cy="881712"/>
          </a:xfrm>
          <a:prstGeom prst="rect">
            <a:avLst/>
          </a:prstGeom>
        </p:spPr>
      </p:pic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8D7FBB11-DEAC-1940-E5E5-FE9CD2EC9D4B}"/>
              </a:ext>
            </a:extLst>
          </p:cNvPr>
          <p:cNvSpPr txBox="1">
            <a:spLocks/>
          </p:cNvSpPr>
          <p:nvPr/>
        </p:nvSpPr>
        <p:spPr>
          <a:xfrm>
            <a:off x="425978" y="5016290"/>
            <a:ext cx="4007449" cy="1533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33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Ваш груз – наша забота</a:t>
            </a:r>
          </a:p>
          <a:p>
            <a:pPr algn="l">
              <a:spcBef>
                <a:spcPts val="1000"/>
              </a:spcBef>
            </a:pPr>
            <a:r>
              <a:rPr lang="ru-RU" sz="21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Несем полную материальную ответственность за сохранность Вашего груза. Только опытные водители. Доставка всегда в срок.</a:t>
            </a:r>
            <a:endParaRPr lang="en-US" sz="2100" kern="1200" dirty="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зарисовка, рисунок, Штриховая графика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5F142D4-4C46-A41A-B85E-1AC16F85F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87" y="1111410"/>
            <a:ext cx="741049" cy="844844"/>
          </a:xfrm>
          <a:prstGeom prst="rect">
            <a:avLst/>
          </a:prstGeom>
        </p:spPr>
      </p:pic>
      <p:sp>
        <p:nvSpPr>
          <p:cNvPr id="5" name="Заголовок 8">
            <a:extLst>
              <a:ext uri="{FF2B5EF4-FFF2-40B4-BE49-F238E27FC236}">
                <a16:creationId xmlns:a16="http://schemas.microsoft.com/office/drawing/2014/main" id="{1DEE4466-B142-3F06-1B8F-0E54C6BF8FCA}"/>
              </a:ext>
            </a:extLst>
          </p:cNvPr>
          <p:cNvSpPr txBox="1">
            <a:spLocks/>
          </p:cNvSpPr>
          <p:nvPr/>
        </p:nvSpPr>
        <p:spPr>
          <a:xfrm>
            <a:off x="5612896" y="2136179"/>
            <a:ext cx="5596280" cy="1533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Сервис 24/7</a:t>
            </a:r>
            <a:endParaRPr lang="ru-RU" sz="30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ru-RU" sz="18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На всех этапах перевозки с Вами работает персональный менеджер, готовый ответить на все интересующие вопросы.</a:t>
            </a:r>
          </a:p>
        </p:txBody>
      </p:sp>
      <p:pic>
        <p:nvPicPr>
          <p:cNvPr id="3" name="Рисунок 2" descr="Изображение выглядит как Графика, круг, белый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0CB7A-71B1-3EE5-5E68-CC9615151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02" y="6161716"/>
            <a:ext cx="722850" cy="6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84E23-52D5-54FC-C4BA-A56AE5008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4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8">
            <a:extLst>
              <a:ext uri="{FF2B5EF4-FFF2-40B4-BE49-F238E27FC236}">
                <a16:creationId xmlns:a16="http://schemas.microsoft.com/office/drawing/2014/main" id="{AACE82DF-4E33-B1EA-505E-D6C936D4A7CF}"/>
              </a:ext>
            </a:extLst>
          </p:cNvPr>
          <p:cNvSpPr txBox="1">
            <a:spLocks/>
          </p:cNvSpPr>
          <p:nvPr/>
        </p:nvSpPr>
        <p:spPr>
          <a:xfrm>
            <a:off x="4084320" y="78564"/>
            <a:ext cx="402336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ГЕОГРАФИЯ</a:t>
            </a:r>
          </a:p>
          <a:p>
            <a:pPr algn="l"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CF40CB74-EC80-ABD1-F875-FE2FDFBC24B6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РАБОТА ПО ВСЕЙ РФ</a:t>
            </a:r>
          </a:p>
          <a:p>
            <a:pPr algn="l">
              <a:spcBef>
                <a:spcPts val="1000"/>
              </a:spcBef>
            </a:pPr>
            <a:endParaRPr lang="ru-RU" sz="2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spcBef>
                <a:spcPts val="1000"/>
              </a:spcBef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Доставка грузов осуществляется по всем городам России от Санкт-Петербурга до Владивостока.</a:t>
            </a:r>
            <a:endParaRPr lang="en-US" sz="2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кар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2621CC-63A1-E227-1555-B9D294544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88" y="1397511"/>
            <a:ext cx="7363877" cy="414218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ка, круг, белый, черно-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6279065-D770-A1BC-BB49-548379375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02" y="6161716"/>
            <a:ext cx="722850" cy="6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DD0AA-C9E5-BD55-AC43-B8AFEFAFB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ебо, на открытом воздухе, транспортное средство, дорог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FA29E0-483A-4A3F-3C0C-FC8F1AE111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69" y="1"/>
            <a:ext cx="12191980" cy="6857999"/>
          </a:xfrm>
          <a:prstGeom prst="rect">
            <a:avLst/>
          </a:prstGeom>
        </p:spPr>
      </p:pic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E051A8D7-BD13-CA1E-DC0D-34319BB38119}"/>
              </a:ext>
            </a:extLst>
          </p:cNvPr>
          <p:cNvSpPr txBox="1">
            <a:spLocks/>
          </p:cNvSpPr>
          <p:nvPr/>
        </p:nvSpPr>
        <p:spPr>
          <a:xfrm>
            <a:off x="3170" y="227152"/>
            <a:ext cx="12191999" cy="2503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ДОВЕРЬТЕ ПЕРЕВОЗКУ САМОГО ЦЕННОГО </a:t>
            </a:r>
            <a:r>
              <a:rPr lang="ru-RU" sz="4800" b="1" dirty="0"/>
              <a:t>ПРОФЕССИОНАЛАМ</a:t>
            </a:r>
            <a:endParaRPr lang="en-US" sz="4800" b="1" dirty="0"/>
          </a:p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Заголовок 8">
            <a:extLst>
              <a:ext uri="{FF2B5EF4-FFF2-40B4-BE49-F238E27FC236}">
                <a16:creationId xmlns:a16="http://schemas.microsoft.com/office/drawing/2014/main" id="{8D66037D-A0C2-8881-D0E0-AB46B1BC19AA}"/>
              </a:ext>
            </a:extLst>
          </p:cNvPr>
          <p:cNvSpPr txBox="1">
            <a:spLocks/>
          </p:cNvSpPr>
          <p:nvPr/>
        </p:nvSpPr>
        <p:spPr>
          <a:xfrm>
            <a:off x="1522416" y="-180755"/>
            <a:ext cx="9144000" cy="1106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FF9B3A0D-A9B8-DF31-A3A3-8F08DED59B7D}"/>
              </a:ext>
            </a:extLst>
          </p:cNvPr>
          <p:cNvSpPr txBox="1">
            <a:spLocks/>
          </p:cNvSpPr>
          <p:nvPr/>
        </p:nvSpPr>
        <p:spPr>
          <a:xfrm>
            <a:off x="1198181" y="2957665"/>
            <a:ext cx="9792471" cy="317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8">
            <a:extLst>
              <a:ext uri="{FF2B5EF4-FFF2-40B4-BE49-F238E27FC236}">
                <a16:creationId xmlns:a16="http://schemas.microsoft.com/office/drawing/2014/main" id="{151F67BD-9B14-39D7-B6F4-838A0EA4E30A}"/>
              </a:ext>
            </a:extLst>
          </p:cNvPr>
          <p:cNvSpPr txBox="1">
            <a:spLocks/>
          </p:cNvSpPr>
          <p:nvPr/>
        </p:nvSpPr>
        <p:spPr>
          <a:xfrm>
            <a:off x="3251538" y="2437623"/>
            <a:ext cx="5682566" cy="2460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Свяжитесь с нами, и мы предложим выгодный вариант для сотрудничества.</a:t>
            </a:r>
          </a:p>
          <a:p>
            <a:pPr>
              <a:spcAft>
                <a:spcPts val="600"/>
              </a:spcAft>
            </a:pPr>
            <a:endParaRPr lang="ru-RU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8-977-104-56-08 </a:t>
            </a:r>
            <a:r>
              <a:rPr lang="ru-RU" sz="1600" b="1" dirty="0">
                <a:solidFill>
                  <a:schemeClr val="tx1">
                    <a:lumMod val="65000"/>
                  </a:schemeClr>
                </a:solidFill>
              </a:rPr>
              <a:t>Виктория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8-977-104-25-92 </a:t>
            </a:r>
            <a:r>
              <a:rPr lang="ru-RU" sz="1600" b="1" dirty="0">
                <a:solidFill>
                  <a:schemeClr val="tx1">
                    <a:lumMod val="65000"/>
                  </a:schemeClr>
                </a:solidFill>
              </a:rPr>
              <a:t>Антон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</a:rPr>
              <a:t>8-977-104-35-47 </a:t>
            </a:r>
            <a:r>
              <a:rPr lang="ru-RU" sz="1600" b="1" dirty="0">
                <a:solidFill>
                  <a:schemeClr val="tx1">
                    <a:lumMod val="65000"/>
                  </a:schemeClr>
                </a:solidFill>
              </a:rPr>
              <a:t>Андрей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850F937A-D5AA-C357-A8F4-12A19370A61C}"/>
              </a:ext>
            </a:extLst>
          </p:cNvPr>
          <p:cNvSpPr txBox="1">
            <a:spLocks/>
          </p:cNvSpPr>
          <p:nvPr/>
        </p:nvSpPr>
        <p:spPr>
          <a:xfrm>
            <a:off x="3322985" y="4043026"/>
            <a:ext cx="5542855" cy="39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E-mail</a:t>
            </a:r>
            <a:r>
              <a:rPr lang="ru-RU" sz="1600" dirty="0">
                <a:solidFill>
                  <a:srgbClr val="FFFFFF"/>
                </a:solidFill>
              </a:rPr>
              <a:t>:  </a:t>
            </a:r>
            <a:r>
              <a:rPr lang="en-US" sz="1600" dirty="0">
                <a:solidFill>
                  <a:srgbClr val="FFFFFF"/>
                </a:solidFill>
              </a:rPr>
              <a:t>transport@llc4winds.ru</a:t>
            </a:r>
          </a:p>
        </p:txBody>
      </p:sp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AC70C1B9-939D-E188-2B2C-7EA0CBEE4E97}"/>
              </a:ext>
            </a:extLst>
          </p:cNvPr>
          <p:cNvSpPr txBox="1">
            <a:spLocks/>
          </p:cNvSpPr>
          <p:nvPr/>
        </p:nvSpPr>
        <p:spPr>
          <a:xfrm>
            <a:off x="3322985" y="6031418"/>
            <a:ext cx="5542855" cy="749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FFFFFF"/>
                </a:solidFill>
              </a:rPr>
              <a:t>ИНН: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9717172553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КПП: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771701001</a:t>
            </a:r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Шрифт, текст, логотип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EAAC11-8DA4-5853-7A63-BDBF3754E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77" y="5383246"/>
            <a:ext cx="3345088" cy="10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0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359</Words>
  <Application>Microsoft Office PowerPoint</Application>
  <PresentationFormat>Широкоэкранный</PresentationFormat>
  <Paragraphs>69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Sergey Startsev</dc:creator>
  <cp:lastModifiedBy>Sergey Startsev</cp:lastModifiedBy>
  <cp:revision>1</cp:revision>
  <dcterms:created xsi:type="dcterms:W3CDTF">2025-04-24T09:03:55Z</dcterms:created>
  <dcterms:modified xsi:type="dcterms:W3CDTF">2025-05-14T07:05:49Z</dcterms:modified>
</cp:coreProperties>
</file>