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73" r:id="rId3"/>
    <p:sldId id="277" r:id="rId4"/>
    <p:sldId id="257" r:id="rId5"/>
    <p:sldId id="276" r:id="rId6"/>
    <p:sldId id="264" r:id="rId7"/>
  </p:sldIdLst>
  <p:sldSz cx="12192000" cy="6858000"/>
  <p:notesSz cx="6858000" cy="9144000"/>
  <p:embeddedFontLst>
    <p:embeddedFont>
      <p:font typeface="Akrobat" panose="00000600000000000000" pitchFamily="2" charset="-52"/>
      <p:regular r:id="rId8"/>
      <p:bold r:id="rId9"/>
    </p:embeddedFont>
    <p:embeddedFont>
      <p:font typeface="Akrobat Black" panose="00000A00000000000000" pitchFamily="2" charset="-52"/>
      <p:bold r:id="rId10"/>
    </p:embeddedFont>
    <p:embeddedFont>
      <p:font typeface="Akrobat Light" panose="00000500000000000000" pitchFamily="2" charset="-52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3CC"/>
    <a:srgbClr val="050090"/>
    <a:srgbClr val="D8D8D8"/>
    <a:srgbClr val="2582DF"/>
    <a:srgbClr val="DA540A"/>
    <a:srgbClr val="BB6229"/>
    <a:srgbClr val="83CBEA"/>
    <a:srgbClr val="FDFDFD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061" autoAdjust="0"/>
  </p:normalViewPr>
  <p:slideViewPr>
    <p:cSldViewPr snapToGrid="0" showGuides="1">
      <p:cViewPr>
        <p:scale>
          <a:sx n="33" d="100"/>
          <a:sy n="33" d="100"/>
        </p:scale>
        <p:origin x="1776" y="786"/>
      </p:cViewPr>
      <p:guideLst>
        <p:guide orient="horz" pos="2069"/>
        <p:guide pos="619"/>
        <p:guide pos="325"/>
        <p:guide pos="7355"/>
        <p:guide orient="horz" pos="278"/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2485B-08CB-7958-8457-8E5BE48C2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D8BDF-8740-6F86-525F-6417843B6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DAC1E-3ED2-85F0-D87C-73B2221F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C9D77-D539-C7EF-455F-C2704422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BFEE-6B69-3BFC-629B-4307EE23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720D-FC52-AB83-1875-1B2006AD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79DB41-512B-DB65-1A22-2BED50E43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2CF1C-87BC-4E3B-8E2C-6728E623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32F06-345B-A772-71C7-4C7A2FC8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60EC1-6A83-E6CE-7167-EA5930E4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387724-B927-8BFF-CA69-D6997DAF3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2FFD29-A1B7-3D0D-FCAF-61F4739A7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F90CE-98FD-7700-5DAB-038E9DA0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D726D-E386-3F58-EE6D-770AA7D3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4BA14-AA63-45ED-60A4-57969C3E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7BC27-B984-993A-DCCB-50849849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CD01A-4ED4-8F9B-7CCD-FC2DDE89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B4A-961A-44A5-182A-E1C7825B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41157-69ED-AB9B-B591-6854EF35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CEF1F-0F76-56ED-EA7A-2234299D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2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BA112-13E4-4FD4-D993-8C9A87D7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716B9-CEF7-56CD-3FBC-72430631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8D4E4-48D1-15B5-897E-B5233F98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5F161-C424-7C94-62BA-E60B98ED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E553F-8C36-17CF-F79F-93CE5D69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487B-E969-6EEB-1D3D-A4BD0D19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A54C8-3C1B-32B7-84A8-F7785608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2FED6-A9F9-A5F0-6669-03F54AD95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49546E-8F8A-716D-3281-5F25D1D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7F080-8377-49A1-53F8-69881DAA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1836E-CDED-2814-53BD-66348ED5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BA25D-C7F7-EF9A-49E3-E3669134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1A7CA5-F96E-0082-045A-F982A6CF1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0F1990-36CC-9C66-C830-7B1683E6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D63B09-A27D-89C6-C759-59973A870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8D7D2D-9F3E-F0C5-81BC-985994A71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5BB059-AB19-5349-B2B6-AFDA117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1BC8E3-0938-2FE8-4AF5-3080EB14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80FF53-250C-4032-D0DF-7A51C110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CAC1B-82DC-038B-61D8-897CCD97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55F043-20DC-54E9-5D6A-92A354E9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10FA0A-C843-D215-1E78-69A76FEB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CFCDDC-43FD-1B73-20FE-66828F9A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1859B5-6B24-6764-58AD-C4AB90A2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494EB4-C918-42E9-447A-C42BC50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72606B-3BB1-9CBC-C550-322CBF3C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C3BA8-0B2C-B31C-B6F2-74971088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CCFD2-24B3-2612-CFFF-65726637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2F5BF-CA12-19D3-09E6-0CAD6CBFE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44218-FB7C-A209-78EA-EF11741A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FB7AAF-BB81-2384-7A5C-75FFB7F1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96A172-A22A-2B1A-87FF-9B36B1A7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5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6A158-078D-AF75-B14E-4FA4E1FD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10249-6CF5-D32C-8E4B-87384DDD4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B8C38-8C1A-2F7F-374B-076CC1422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EF58E-BAE5-B306-E24F-6220E58B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B370-131C-ED2F-4069-087D851F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E5882-218B-E4C9-0903-5769D718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9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7FEFA-789E-373D-FFB7-28CDFA7F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2D144-083E-E2AC-DF5B-7821EAA49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4A76B-AEC2-67D8-74B0-4751A4F5A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B0270-F3C5-4B0F-B4DD-AAC1843DE0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E7C38-E5FF-2210-7307-483FEFB0C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73A2-0A1D-5906-1470-FF61D0438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8BAF3-8908-46B9-891E-1C972E39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mtt-log.com" TargetMode="External"/><Relationship Id="rId3" Type="http://schemas.openxmlformats.org/officeDocument/2006/relationships/image" Target="../media/image14.png"/><Relationship Id="rId7" Type="http://schemas.openxmlformats.org/officeDocument/2006/relationships/hyperlink" Target="tel:8495968454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666937-F838-C951-61B3-416B7F7E988B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AE48CF-6872-8195-66B5-3BA705F10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6873" r="6568"/>
          <a:stretch/>
        </p:blipFill>
        <p:spPr>
          <a:xfrm>
            <a:off x="3087974" y="1184223"/>
            <a:ext cx="10160773" cy="5720809"/>
          </a:xfrm>
          <a:custGeom>
            <a:avLst/>
            <a:gdLst>
              <a:gd name="connsiteX0" fmla="*/ 2834052 w 9474430"/>
              <a:gd name="connsiteY0" fmla="*/ 0 h 5342933"/>
              <a:gd name="connsiteX1" fmla="*/ 9474430 w 9474430"/>
              <a:gd name="connsiteY1" fmla="*/ 0 h 5342933"/>
              <a:gd name="connsiteX2" fmla="*/ 9474430 w 9474430"/>
              <a:gd name="connsiteY2" fmla="*/ 5342933 h 5342933"/>
              <a:gd name="connsiteX3" fmla="*/ 0 w 9474430"/>
              <a:gd name="connsiteY3" fmla="*/ 5342933 h 534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430" h="5342933">
                <a:moveTo>
                  <a:pt x="2834052" y="0"/>
                </a:moveTo>
                <a:lnTo>
                  <a:pt x="9474430" y="0"/>
                </a:lnTo>
                <a:lnTo>
                  <a:pt x="9474430" y="5342933"/>
                </a:lnTo>
                <a:lnTo>
                  <a:pt x="0" y="5342933"/>
                </a:lnTo>
                <a:close/>
              </a:path>
            </a:pathLst>
          </a:custGeom>
        </p:spPr>
      </p:pic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F585D66-2A7F-4A28-5A35-0269C52235CF}"/>
              </a:ext>
            </a:extLst>
          </p:cNvPr>
          <p:cNvSpPr/>
          <p:nvPr/>
        </p:nvSpPr>
        <p:spPr>
          <a:xfrm flipH="1">
            <a:off x="-4076703" y="584616"/>
            <a:ext cx="12973051" cy="4400669"/>
          </a:xfrm>
          <a:prstGeom prst="parallelogram">
            <a:avLst>
              <a:gd name="adj" fmla="val 69444"/>
            </a:avLst>
          </a:prstGeom>
          <a:solidFill>
            <a:srgbClr val="2563CC">
              <a:alpha val="82000"/>
            </a:srgbClr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A7F88-D551-2B74-CC41-BBE3C815C739}"/>
              </a:ext>
            </a:extLst>
          </p:cNvPr>
          <p:cNvSpPr txBox="1"/>
          <p:nvPr/>
        </p:nvSpPr>
        <p:spPr>
          <a:xfrm>
            <a:off x="725994" y="1630788"/>
            <a:ext cx="56061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krobat Black" panose="00000A00000000000000" pitchFamily="2" charset="-52"/>
              </a:rPr>
              <a:t>Транспортно- экспедиционная компания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02089AD-2B7E-9BC5-49A6-C4B852D8F816}"/>
              </a:ext>
            </a:extLst>
          </p:cNvPr>
          <p:cNvGrpSpPr/>
          <p:nvPr/>
        </p:nvGrpSpPr>
        <p:grpSpPr>
          <a:xfrm>
            <a:off x="6560410" y="1945497"/>
            <a:ext cx="1678906" cy="1678906"/>
            <a:chOff x="6558611" y="2091506"/>
            <a:chExt cx="1678906" cy="1678906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EE597FD-21AD-160B-819B-F27965956229}"/>
                </a:ext>
              </a:extLst>
            </p:cNvPr>
            <p:cNvSpPr/>
            <p:nvPr/>
          </p:nvSpPr>
          <p:spPr>
            <a:xfrm>
              <a:off x="6558611" y="2091506"/>
              <a:ext cx="1678906" cy="1678906"/>
            </a:xfrm>
            <a:prstGeom prst="ellipse">
              <a:avLst/>
            </a:prstGeom>
            <a:solidFill>
              <a:schemeClr val="bg1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9448E10-0D23-959E-06CF-3E10B940D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" b="400"/>
            <a:stretch/>
          </p:blipFill>
          <p:spPr>
            <a:xfrm>
              <a:off x="6808097" y="2293021"/>
              <a:ext cx="1201109" cy="119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54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8D46A0-0045-04DC-983F-3AF79FFF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9" t="18336" b="21947"/>
          <a:stretch/>
        </p:blipFill>
        <p:spPr>
          <a:xfrm>
            <a:off x="0" y="1611086"/>
            <a:ext cx="12192000" cy="5246914"/>
          </a:xfrm>
          <a:custGeom>
            <a:avLst/>
            <a:gdLst>
              <a:gd name="connsiteX0" fmla="*/ 0 w 12192000"/>
              <a:gd name="connsiteY0" fmla="*/ 0 h 2494933"/>
              <a:gd name="connsiteX1" fmla="*/ 12192000 w 12192000"/>
              <a:gd name="connsiteY1" fmla="*/ 0 h 2494933"/>
              <a:gd name="connsiteX2" fmla="*/ 12192000 w 12192000"/>
              <a:gd name="connsiteY2" fmla="*/ 2494933 h 2494933"/>
              <a:gd name="connsiteX3" fmla="*/ 0 w 12192000"/>
              <a:gd name="connsiteY3" fmla="*/ 2494933 h 24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94933">
                <a:moveTo>
                  <a:pt x="0" y="0"/>
                </a:moveTo>
                <a:lnTo>
                  <a:pt x="12192000" y="0"/>
                </a:lnTo>
                <a:lnTo>
                  <a:pt x="12192000" y="2494933"/>
                </a:lnTo>
                <a:lnTo>
                  <a:pt x="0" y="2494933"/>
                </a:lnTo>
                <a:close/>
              </a:path>
            </a:pathLst>
          </a:cu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E9F0A2-14C7-C94F-4713-DD137957DA9A}"/>
              </a:ext>
            </a:extLst>
          </p:cNvPr>
          <p:cNvSpPr/>
          <p:nvPr/>
        </p:nvSpPr>
        <p:spPr>
          <a:xfrm>
            <a:off x="-45254" y="1609985"/>
            <a:ext cx="12237254" cy="363803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49E2A2-13B2-6881-2CE7-3A4A1C9F631F}"/>
              </a:ext>
            </a:extLst>
          </p:cNvPr>
          <p:cNvSpPr/>
          <p:nvPr/>
        </p:nvSpPr>
        <p:spPr>
          <a:xfrm>
            <a:off x="-45254" y="5251677"/>
            <a:ext cx="12237254" cy="1606323"/>
          </a:xfrm>
          <a:prstGeom prst="rect">
            <a:avLst/>
          </a:prstGeom>
          <a:solidFill>
            <a:srgbClr val="2563C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317E7-4AE5-E9B6-9F04-9360F5A44580}"/>
              </a:ext>
            </a:extLst>
          </p:cNvPr>
          <p:cNvSpPr txBox="1"/>
          <p:nvPr/>
        </p:nvSpPr>
        <p:spPr>
          <a:xfrm>
            <a:off x="4113724" y="297266"/>
            <a:ext cx="396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2563CC"/>
                </a:solidFill>
                <a:latin typeface="Akrobat Black" panose="00000A00000000000000" pitchFamily="2" charset="-52"/>
              </a:rPr>
              <a:t>О компании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8DB091-D660-5DC6-90B5-9541E7192F18}"/>
              </a:ext>
            </a:extLst>
          </p:cNvPr>
          <p:cNvGrpSpPr/>
          <p:nvPr/>
        </p:nvGrpSpPr>
        <p:grpSpPr>
          <a:xfrm>
            <a:off x="2505357" y="2028209"/>
            <a:ext cx="2755115" cy="1204893"/>
            <a:chOff x="404247" y="1778721"/>
            <a:chExt cx="2755115" cy="12048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53AED2-FD82-9543-4321-B841D955F217}"/>
                </a:ext>
              </a:extLst>
            </p:cNvPr>
            <p:cNvSpPr txBox="1"/>
            <p:nvPr/>
          </p:nvSpPr>
          <p:spPr>
            <a:xfrm>
              <a:off x="404247" y="2521949"/>
              <a:ext cx="27551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krobat" panose="00000600000000000000" pitchFamily="2" charset="-52"/>
                </a:rPr>
                <a:t>основания компании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93FA45-2912-B4D1-0D4C-3C0EE8FFDB49}"/>
                </a:ext>
              </a:extLst>
            </p:cNvPr>
            <p:cNvSpPr txBox="1"/>
            <p:nvPr/>
          </p:nvSpPr>
          <p:spPr>
            <a:xfrm>
              <a:off x="404247" y="1778721"/>
              <a:ext cx="1834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2018 </a:t>
              </a:r>
              <a:r>
                <a: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год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622F21-A9DB-9777-A9EC-FF9C6837733D}"/>
              </a:ext>
            </a:extLst>
          </p:cNvPr>
          <p:cNvGrpSpPr/>
          <p:nvPr/>
        </p:nvGrpSpPr>
        <p:grpSpPr>
          <a:xfrm>
            <a:off x="7239832" y="2028209"/>
            <a:ext cx="1786412" cy="1204893"/>
            <a:chOff x="404247" y="3197279"/>
            <a:chExt cx="1786412" cy="12048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796022-3BA0-2CA5-C7D5-2B8160A44156}"/>
                </a:ext>
              </a:extLst>
            </p:cNvPr>
            <p:cNvSpPr txBox="1"/>
            <p:nvPr/>
          </p:nvSpPr>
          <p:spPr>
            <a:xfrm>
              <a:off x="404247" y="3940507"/>
              <a:ext cx="17864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krobat" panose="00000600000000000000" pitchFamily="2" charset="-52"/>
                </a:rPr>
                <a:t>заказов в год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81390F-E01F-CCE0-D8F9-1DB334084838}"/>
                </a:ext>
              </a:extLst>
            </p:cNvPr>
            <p:cNvSpPr txBox="1"/>
            <p:nvPr/>
          </p:nvSpPr>
          <p:spPr>
            <a:xfrm>
              <a:off x="404248" y="3197279"/>
              <a:ext cx="1519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&gt;</a:t>
              </a:r>
              <a:r>
                <a:rPr lang="ru-RU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7 </a:t>
              </a:r>
              <a:r>
                <a: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тыс.</a:t>
              </a:r>
              <a:r>
                <a:rPr lang="ru-RU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 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8CAC7B-CA50-4DCE-B4C9-FAF4FE710CA8}"/>
              </a:ext>
            </a:extLst>
          </p:cNvPr>
          <p:cNvGrpSpPr/>
          <p:nvPr/>
        </p:nvGrpSpPr>
        <p:grpSpPr>
          <a:xfrm>
            <a:off x="2505357" y="3520627"/>
            <a:ext cx="2755115" cy="1204893"/>
            <a:chOff x="404247" y="4797693"/>
            <a:chExt cx="2755115" cy="12048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36921D-8E49-1AB0-4FFC-58461D7F006F}"/>
                </a:ext>
              </a:extLst>
            </p:cNvPr>
            <p:cNvSpPr txBox="1"/>
            <p:nvPr/>
          </p:nvSpPr>
          <p:spPr>
            <a:xfrm>
              <a:off x="404247" y="5540921"/>
              <a:ext cx="19615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krobat" panose="00000600000000000000" pitchFamily="2" charset="-52"/>
                </a:rPr>
                <a:t>оборот в год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645602-378A-14DA-89B3-404387584EA3}"/>
                </a:ext>
              </a:extLst>
            </p:cNvPr>
            <p:cNvSpPr txBox="1"/>
            <p:nvPr/>
          </p:nvSpPr>
          <p:spPr>
            <a:xfrm>
              <a:off x="404247" y="4797693"/>
              <a:ext cx="27551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&gt;</a:t>
              </a:r>
              <a:r>
                <a:rPr lang="ru-RU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1,4 </a:t>
              </a:r>
              <a:r>
                <a: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млрд руб.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69BADD-7180-1AF1-E881-2568579F4DB0}"/>
              </a:ext>
            </a:extLst>
          </p:cNvPr>
          <p:cNvGrpSpPr/>
          <p:nvPr/>
        </p:nvGrpSpPr>
        <p:grpSpPr>
          <a:xfrm>
            <a:off x="7312086" y="3520627"/>
            <a:ext cx="2374557" cy="1204893"/>
            <a:chOff x="404247" y="4797693"/>
            <a:chExt cx="2374557" cy="12048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8DDDEE-95BD-F28C-9BCC-AA3B4432E0FA}"/>
                </a:ext>
              </a:extLst>
            </p:cNvPr>
            <p:cNvSpPr txBox="1"/>
            <p:nvPr/>
          </p:nvSpPr>
          <p:spPr>
            <a:xfrm>
              <a:off x="404247" y="5540921"/>
              <a:ext cx="23745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krobat" panose="00000600000000000000" pitchFamily="2" charset="-52"/>
                </a:rPr>
                <a:t>уставный капитал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BB13B9-E81D-2DD6-D520-55CE94EF19A2}"/>
                </a:ext>
              </a:extLst>
            </p:cNvPr>
            <p:cNvSpPr txBox="1"/>
            <p:nvPr/>
          </p:nvSpPr>
          <p:spPr>
            <a:xfrm>
              <a:off x="404248" y="4797693"/>
              <a:ext cx="1961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1 </a:t>
              </a:r>
              <a:r>
                <a: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rPr>
                <a:t>млн руб.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ADF2ED-FDE9-7BBA-8682-070444F62000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6951D3-2DD8-F128-2D4B-5545F6E4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" r="-6381" b="3772"/>
          <a:stretch/>
        </p:blipFill>
        <p:spPr>
          <a:xfrm>
            <a:off x="10960890" y="421278"/>
            <a:ext cx="767556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3317E7-4AE5-E9B6-9F04-9360F5A44580}"/>
              </a:ext>
            </a:extLst>
          </p:cNvPr>
          <p:cNvSpPr txBox="1"/>
          <p:nvPr/>
        </p:nvSpPr>
        <p:spPr>
          <a:xfrm>
            <a:off x="859414" y="285183"/>
            <a:ext cx="76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solidFill>
                  <a:srgbClr val="2563CC"/>
                </a:solidFill>
              </a:rPr>
              <a:t>Быстрая и надежная доставка-</a:t>
            </a:r>
            <a:br>
              <a:rPr lang="ru-RU" dirty="0">
                <a:solidFill>
                  <a:srgbClr val="2563CC"/>
                </a:solidFill>
              </a:rPr>
            </a:br>
            <a:r>
              <a:rPr lang="ru-RU" dirty="0">
                <a:solidFill>
                  <a:srgbClr val="2563CC"/>
                </a:solidFill>
              </a:rPr>
              <a:t>наше преимущество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B519253-160D-73D0-9294-D2529E5BCACB}"/>
              </a:ext>
            </a:extLst>
          </p:cNvPr>
          <p:cNvGrpSpPr/>
          <p:nvPr/>
        </p:nvGrpSpPr>
        <p:grpSpPr>
          <a:xfrm>
            <a:off x="987490" y="4346989"/>
            <a:ext cx="3015703" cy="1558557"/>
            <a:chOff x="987490" y="3298071"/>
            <a:chExt cx="3015703" cy="155855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0E454EA-E6EA-43FD-22B2-1D1135B308AE}"/>
                </a:ext>
              </a:extLst>
            </p:cNvPr>
            <p:cNvSpPr/>
            <p:nvPr/>
          </p:nvSpPr>
          <p:spPr>
            <a:xfrm>
              <a:off x="987490" y="3298071"/>
              <a:ext cx="3015703" cy="1121906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45E9FA6E-112A-FD89-B7DB-CF658D14863E}"/>
                </a:ext>
              </a:extLst>
            </p:cNvPr>
            <p:cNvGrpSpPr/>
            <p:nvPr/>
          </p:nvGrpSpPr>
          <p:grpSpPr>
            <a:xfrm>
              <a:off x="1003006" y="3429000"/>
              <a:ext cx="2984672" cy="1427628"/>
              <a:chOff x="404247" y="1778721"/>
              <a:chExt cx="2984672" cy="142762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F725A-80A7-98E9-91D6-8DEA605CB2E3}"/>
                  </a:ext>
                </a:extLst>
              </p:cNvPr>
              <p:cNvSpPr txBox="1"/>
              <p:nvPr/>
            </p:nvSpPr>
            <p:spPr>
              <a:xfrm>
                <a:off x="404247" y="2744684"/>
                <a:ext cx="22319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krobat" panose="00000600000000000000" pitchFamily="2" charset="-52"/>
                  </a:rPr>
                  <a:t>в собственности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F9580-EAE9-2578-B981-6FF97550FA17}"/>
                  </a:ext>
                </a:extLst>
              </p:cNvPr>
              <p:cNvSpPr txBox="1"/>
              <p:nvPr/>
            </p:nvSpPr>
            <p:spPr>
              <a:xfrm>
                <a:off x="404247" y="1778721"/>
                <a:ext cx="7038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61</a:t>
                </a:r>
                <a:endParaRPr lang="ru-RU" sz="24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16BDB0-A098-0C35-633C-AF9E202B4E8B}"/>
                  </a:ext>
                </a:extLst>
              </p:cNvPr>
              <p:cNvSpPr txBox="1"/>
              <p:nvPr/>
            </p:nvSpPr>
            <p:spPr>
              <a:xfrm>
                <a:off x="970417" y="1778721"/>
                <a:ext cx="2418502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транспортное </a:t>
                </a:r>
                <a:b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</a:b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средство  </a:t>
                </a:r>
              </a:p>
            </p:txBody>
          </p: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BEFBE73-0644-3413-5349-E279DC4CEA08}"/>
              </a:ext>
            </a:extLst>
          </p:cNvPr>
          <p:cNvGrpSpPr/>
          <p:nvPr/>
        </p:nvGrpSpPr>
        <p:grpSpPr>
          <a:xfrm>
            <a:off x="8489336" y="4346989"/>
            <a:ext cx="3020869" cy="1927889"/>
            <a:chOff x="8489336" y="3298071"/>
            <a:chExt cx="3020869" cy="192788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EBE28A1-5D70-1561-3A68-5DF3E99F411F}"/>
                </a:ext>
              </a:extLst>
            </p:cNvPr>
            <p:cNvSpPr/>
            <p:nvPr/>
          </p:nvSpPr>
          <p:spPr>
            <a:xfrm>
              <a:off x="8489336" y="3298071"/>
              <a:ext cx="3020869" cy="1121904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CD987B8-6335-75E7-CEAE-E5E06335F77C}"/>
                </a:ext>
              </a:extLst>
            </p:cNvPr>
            <p:cNvGrpSpPr/>
            <p:nvPr/>
          </p:nvGrpSpPr>
          <p:grpSpPr>
            <a:xfrm>
              <a:off x="8525765" y="3506867"/>
              <a:ext cx="2928088" cy="1719093"/>
              <a:chOff x="404247" y="1778721"/>
              <a:chExt cx="2928088" cy="171909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425874-FE6F-6E87-984A-E68E6CA15859}"/>
                  </a:ext>
                </a:extLst>
              </p:cNvPr>
              <p:cNvSpPr txBox="1"/>
              <p:nvPr/>
            </p:nvSpPr>
            <p:spPr>
              <a:xfrm>
                <a:off x="404247" y="2666817"/>
                <a:ext cx="24097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krobat" panose="00000600000000000000" pitchFamily="2" charset="-52"/>
                  </a:rPr>
                  <a:t>фуры, тенты, рефрижераторы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3F81FB-C248-77AA-8762-CABA5BDFDC7E}"/>
                  </a:ext>
                </a:extLst>
              </p:cNvPr>
              <p:cNvSpPr txBox="1"/>
              <p:nvPr/>
            </p:nvSpPr>
            <p:spPr>
              <a:xfrm>
                <a:off x="404247" y="1778721"/>
                <a:ext cx="17146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20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тонн</a:t>
                </a:r>
                <a:endPara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3532C9-7D25-0101-BA06-3B2404022942}"/>
                  </a:ext>
                </a:extLst>
              </p:cNvPr>
              <p:cNvSpPr txBox="1"/>
              <p:nvPr/>
            </p:nvSpPr>
            <p:spPr>
              <a:xfrm>
                <a:off x="1927587" y="1778721"/>
                <a:ext cx="1404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90</a:t>
                </a:r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м</a:t>
                </a:r>
                <a:r>
                  <a:rPr lang="ru-RU" sz="2800" baseline="300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3</a:t>
                </a:r>
                <a:endParaRPr lang="ru-RU" sz="3200" baseline="300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01A0D4A-CD9A-8BB7-0A12-A486D4E4B0B1}"/>
              </a:ext>
            </a:extLst>
          </p:cNvPr>
          <p:cNvGrpSpPr/>
          <p:nvPr/>
        </p:nvGrpSpPr>
        <p:grpSpPr>
          <a:xfrm>
            <a:off x="4731203" y="2202825"/>
            <a:ext cx="3025296" cy="1508363"/>
            <a:chOff x="4517141" y="1362074"/>
            <a:chExt cx="3025296" cy="150836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9FE7DEA-F221-21F1-2BCA-3D5969485F8C}"/>
                </a:ext>
              </a:extLst>
            </p:cNvPr>
            <p:cNvSpPr/>
            <p:nvPr/>
          </p:nvSpPr>
          <p:spPr>
            <a:xfrm>
              <a:off x="4521570" y="1362074"/>
              <a:ext cx="3020867" cy="1121905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D7E3BC7-9799-2BE2-2AD8-113F9DAC5E40}"/>
                </a:ext>
              </a:extLst>
            </p:cNvPr>
            <p:cNvGrpSpPr/>
            <p:nvPr/>
          </p:nvGrpSpPr>
          <p:grpSpPr>
            <a:xfrm>
              <a:off x="4517141" y="1596417"/>
              <a:ext cx="2988868" cy="1274020"/>
              <a:chOff x="399815" y="1894259"/>
              <a:chExt cx="2988868" cy="12740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208791-24B9-72B2-D075-5D935C655706}"/>
                  </a:ext>
                </a:extLst>
              </p:cNvPr>
              <p:cNvSpPr txBox="1"/>
              <p:nvPr/>
            </p:nvSpPr>
            <p:spPr>
              <a:xfrm>
                <a:off x="402029" y="2706614"/>
                <a:ext cx="29866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krobat" panose="00000600000000000000" pitchFamily="2" charset="-52"/>
                  </a:rPr>
                  <a:t>автопарк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5C8F68-C3F2-8263-4D72-E54AFFFF6B96}"/>
                  </a:ext>
                </a:extLst>
              </p:cNvPr>
              <p:cNvSpPr txBox="1"/>
              <p:nvPr/>
            </p:nvSpPr>
            <p:spPr>
              <a:xfrm>
                <a:off x="399815" y="1894259"/>
                <a:ext cx="24342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&gt;20</a:t>
                </a:r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20</a:t>
                </a:r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год</a:t>
                </a:r>
                <a:endPara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2883AEE-6A85-1451-D3B6-6846347FF125}"/>
              </a:ext>
            </a:extLst>
          </p:cNvPr>
          <p:cNvGrpSpPr/>
          <p:nvPr/>
        </p:nvGrpSpPr>
        <p:grpSpPr>
          <a:xfrm>
            <a:off x="982663" y="2202826"/>
            <a:ext cx="3015702" cy="1549260"/>
            <a:chOff x="982663" y="1362075"/>
            <a:chExt cx="3015702" cy="154926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3DE8F48-7652-3285-DA4A-698C38FD1AA1}"/>
                </a:ext>
              </a:extLst>
            </p:cNvPr>
            <p:cNvSpPr/>
            <p:nvPr/>
          </p:nvSpPr>
          <p:spPr>
            <a:xfrm>
              <a:off x="982663" y="1362075"/>
              <a:ext cx="3015702" cy="1121906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57AFD4DF-048B-4FF8-40BC-E92860C67095}"/>
                </a:ext>
              </a:extLst>
            </p:cNvPr>
            <p:cNvGrpSpPr/>
            <p:nvPr/>
          </p:nvGrpSpPr>
          <p:grpSpPr>
            <a:xfrm>
              <a:off x="1039143" y="1586539"/>
              <a:ext cx="1926124" cy="1324796"/>
              <a:chOff x="300347" y="1778721"/>
              <a:chExt cx="1926124" cy="132479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D16010-5C9F-58AC-50C8-B14855C10779}"/>
                  </a:ext>
                </a:extLst>
              </p:cNvPr>
              <p:cNvSpPr txBox="1"/>
              <p:nvPr/>
            </p:nvSpPr>
            <p:spPr>
              <a:xfrm>
                <a:off x="300347" y="2641852"/>
                <a:ext cx="19261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krobat" panose="00000600000000000000" pitchFamily="2" charset="-52"/>
                  </a:rPr>
                  <a:t>перевозчиков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0DA90F-D6E1-636B-0D15-967E23F9464F}"/>
                  </a:ext>
                </a:extLst>
              </p:cNvPr>
              <p:cNvSpPr txBox="1"/>
              <p:nvPr/>
            </p:nvSpPr>
            <p:spPr>
              <a:xfrm>
                <a:off x="404247" y="1778721"/>
                <a:ext cx="18222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&gt;</a:t>
                </a:r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4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тыс.</a:t>
                </a:r>
                <a:endPara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E53359B-1E35-CCCF-89D0-FC0304A35FFC}"/>
              </a:ext>
            </a:extLst>
          </p:cNvPr>
          <p:cNvGrpSpPr/>
          <p:nvPr/>
        </p:nvGrpSpPr>
        <p:grpSpPr>
          <a:xfrm>
            <a:off x="4731203" y="4346989"/>
            <a:ext cx="3414493" cy="1895540"/>
            <a:chOff x="4521570" y="3298071"/>
            <a:chExt cx="3414493" cy="189554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9D407EE-1AF9-E3D2-9905-D21C44B11947}"/>
                </a:ext>
              </a:extLst>
            </p:cNvPr>
            <p:cNvSpPr/>
            <p:nvPr/>
          </p:nvSpPr>
          <p:spPr>
            <a:xfrm>
              <a:off x="4521570" y="3298071"/>
              <a:ext cx="3015703" cy="1121904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D0D99A7-01EC-AC7C-96E5-BD9647D667F9}"/>
                </a:ext>
              </a:extLst>
            </p:cNvPr>
            <p:cNvGrpSpPr/>
            <p:nvPr/>
          </p:nvGrpSpPr>
          <p:grpSpPr>
            <a:xfrm>
              <a:off x="4521572" y="3530677"/>
              <a:ext cx="3414491" cy="1662934"/>
              <a:chOff x="404247" y="1778721"/>
              <a:chExt cx="3414491" cy="166293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3A0FD-341B-4402-4C36-2EA3BBF82889}"/>
                  </a:ext>
                </a:extLst>
              </p:cNvPr>
              <p:cNvSpPr txBox="1"/>
              <p:nvPr/>
            </p:nvSpPr>
            <p:spPr>
              <a:xfrm>
                <a:off x="404247" y="2675355"/>
                <a:ext cx="3414491" cy="76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400" dirty="0">
                    <a:latin typeface="Akrobat" panose="00000600000000000000" pitchFamily="2" charset="-52"/>
                  </a:rPr>
                  <a:t>штат квалифицированных специалистов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8BBB04-2706-1BD1-2D0F-0AFEC848F2BA}"/>
                  </a:ext>
                </a:extLst>
              </p:cNvPr>
              <p:cNvSpPr txBox="1"/>
              <p:nvPr/>
            </p:nvSpPr>
            <p:spPr>
              <a:xfrm>
                <a:off x="404247" y="1778721"/>
                <a:ext cx="22319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&gt;</a:t>
                </a:r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130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чел.</a:t>
                </a:r>
                <a:endPara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B9A46D4-6481-13A7-8291-C8753B521924}"/>
              </a:ext>
            </a:extLst>
          </p:cNvPr>
          <p:cNvGrpSpPr/>
          <p:nvPr/>
        </p:nvGrpSpPr>
        <p:grpSpPr>
          <a:xfrm>
            <a:off x="8489337" y="2202826"/>
            <a:ext cx="3023082" cy="1879283"/>
            <a:chOff x="8489337" y="1362075"/>
            <a:chExt cx="3023082" cy="1879283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61B4D0F-DE99-9D88-CD78-F945B1FFA410}"/>
                </a:ext>
              </a:extLst>
            </p:cNvPr>
            <p:cNvSpPr/>
            <p:nvPr/>
          </p:nvSpPr>
          <p:spPr>
            <a:xfrm>
              <a:off x="8489337" y="1362075"/>
              <a:ext cx="3020868" cy="1121904"/>
            </a:xfrm>
            <a:prstGeom prst="rect">
              <a:avLst/>
            </a:prstGeom>
            <a:solidFill>
              <a:srgbClr val="256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98B1BD8A-E8E5-546F-3E2E-67503DAFFDD5}"/>
                </a:ext>
              </a:extLst>
            </p:cNvPr>
            <p:cNvGrpSpPr/>
            <p:nvPr/>
          </p:nvGrpSpPr>
          <p:grpSpPr>
            <a:xfrm>
              <a:off x="8525765" y="1596269"/>
              <a:ext cx="2986654" cy="1645089"/>
              <a:chOff x="404246" y="1894111"/>
              <a:chExt cx="2986654" cy="164508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ADBE7C-816E-BBCF-F64B-2B7077566345}"/>
                  </a:ext>
                </a:extLst>
              </p:cNvPr>
              <p:cNvSpPr txBox="1"/>
              <p:nvPr/>
            </p:nvSpPr>
            <p:spPr>
              <a:xfrm>
                <a:off x="404246" y="2708203"/>
                <a:ext cx="2986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krobat" panose="00000600000000000000" pitchFamily="2" charset="-52"/>
                  </a:rPr>
                  <a:t>застрахована ответственность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7F4D9C-DC31-933F-625E-1EE2F25F54CD}"/>
                  </a:ext>
                </a:extLst>
              </p:cNvPr>
              <p:cNvSpPr txBox="1"/>
              <p:nvPr/>
            </p:nvSpPr>
            <p:spPr>
              <a:xfrm>
                <a:off x="404246" y="1894111"/>
                <a:ext cx="24342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20</a:t>
                </a:r>
                <a:r>
                  <a:rPr lang="en-US" sz="44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  <a:latin typeface="Akrobat Black" panose="00000A00000000000000" pitchFamily="2" charset="-52"/>
                  </a:rPr>
                  <a:t>млн. руб.</a:t>
                </a:r>
                <a:endParaRPr lang="ru-RU" sz="3200" dirty="0">
                  <a:solidFill>
                    <a:schemeClr val="bg1"/>
                  </a:solidFill>
                  <a:latin typeface="Akrobat Black" panose="00000A00000000000000" pitchFamily="2" charset="-52"/>
                </a:endParaRPr>
              </a:p>
            </p:txBody>
          </p:sp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3624A9-79EF-8BBA-3CD2-0FFFEE218DD6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C47EBFA-74EA-04CD-1FB4-82672B96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" r="-6381" b="3772"/>
          <a:stretch/>
        </p:blipFill>
        <p:spPr>
          <a:xfrm>
            <a:off x="10960890" y="421278"/>
            <a:ext cx="767556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618EA-A21E-550C-5AEE-E836ADCB7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r="47259"/>
          <a:stretch/>
        </p:blipFill>
        <p:spPr>
          <a:xfrm>
            <a:off x="7353298" y="0"/>
            <a:ext cx="48387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785EE-B8C8-FD91-1F7B-86D5D2B612DD}"/>
              </a:ext>
            </a:extLst>
          </p:cNvPr>
          <p:cNvSpPr txBox="1"/>
          <p:nvPr/>
        </p:nvSpPr>
        <p:spPr>
          <a:xfrm>
            <a:off x="867795" y="292325"/>
            <a:ext cx="6720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solidFill>
                  <a:srgbClr val="2563CC"/>
                </a:solidFill>
              </a:rPr>
              <a:t>Опыт работы </a:t>
            </a:r>
            <a:br>
              <a:rPr lang="ru-RU" dirty="0">
                <a:solidFill>
                  <a:srgbClr val="2563CC"/>
                </a:solidFill>
              </a:rPr>
            </a:br>
            <a:r>
              <a:rPr lang="ru-RU" dirty="0">
                <a:solidFill>
                  <a:srgbClr val="2563CC"/>
                </a:solidFill>
              </a:rPr>
              <a:t>с различными грузами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A664F3-3482-7CC3-B66D-3DBA01A9BAC3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E85E96-2ADF-26BB-B782-311F425E8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" r="-6381" b="3772"/>
          <a:stretch/>
        </p:blipFill>
        <p:spPr>
          <a:xfrm>
            <a:off x="10960890" y="421278"/>
            <a:ext cx="767556" cy="77288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EA2F6F8-F4DD-570B-A9F0-4FC6F0CEB697}"/>
              </a:ext>
            </a:extLst>
          </p:cNvPr>
          <p:cNvGrpSpPr/>
          <p:nvPr/>
        </p:nvGrpSpPr>
        <p:grpSpPr>
          <a:xfrm>
            <a:off x="871574" y="4207212"/>
            <a:ext cx="2038621" cy="1735568"/>
            <a:chOff x="4451884" y="1703461"/>
            <a:chExt cx="2038621" cy="173556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DDD41F7-6E32-D5BA-443B-5F7985521FC1}"/>
                </a:ext>
              </a:extLst>
            </p:cNvPr>
            <p:cNvSpPr txBox="1"/>
            <p:nvPr/>
          </p:nvSpPr>
          <p:spPr>
            <a:xfrm>
              <a:off x="4451884" y="2608032"/>
              <a:ext cx="203862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2400">
                  <a:latin typeface="Akrobat" panose="00000600000000000000" pitchFamily="2" charset="-52"/>
                </a:defRPr>
              </a:lvl1pPr>
            </a:lstStyle>
            <a:p>
              <a:r>
                <a:rPr lang="en-US" dirty="0"/>
                <a:t>FTL </a:t>
              </a:r>
              <a:r>
                <a:rPr lang="ru-RU" dirty="0"/>
                <a:t>перевозки </a:t>
              </a:r>
              <a:br>
                <a:rPr lang="ru-RU" dirty="0"/>
              </a:br>
              <a:r>
                <a:rPr lang="ru-RU" dirty="0"/>
                <a:t>грузов из Китая</a:t>
              </a:r>
            </a:p>
          </p:txBody>
        </p:sp>
        <p:pic>
          <p:nvPicPr>
            <p:cNvPr id="56" name="Рисунок 55" descr="Запасы со сплошной заливкой">
              <a:extLst>
                <a:ext uri="{FF2B5EF4-FFF2-40B4-BE49-F238E27FC236}">
                  <a16:creationId xmlns:a16="http://schemas.microsoft.com/office/drawing/2014/main" id="{42E7DBEB-7BEE-6243-C6A0-087B3476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61121" y="1703461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DEEA09D-F7B5-B558-21D6-E3AFB1322F61}"/>
              </a:ext>
            </a:extLst>
          </p:cNvPr>
          <p:cNvGrpSpPr/>
          <p:nvPr/>
        </p:nvGrpSpPr>
        <p:grpSpPr>
          <a:xfrm>
            <a:off x="843350" y="2162474"/>
            <a:ext cx="1943430" cy="1381217"/>
            <a:chOff x="4183132" y="1703461"/>
            <a:chExt cx="1943430" cy="138121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AA21B9-49E5-869E-EC81-05309EE1C87E}"/>
                </a:ext>
              </a:extLst>
            </p:cNvPr>
            <p:cNvSpPr txBox="1"/>
            <p:nvPr/>
          </p:nvSpPr>
          <p:spPr>
            <a:xfrm>
              <a:off x="4209958" y="2623013"/>
              <a:ext cx="19166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2400">
                  <a:latin typeface="Akrobat" panose="00000600000000000000" pitchFamily="2" charset="-52"/>
                </a:defRPr>
              </a:lvl1pPr>
            </a:lstStyle>
            <a:p>
              <a:r>
                <a:rPr lang="ru-RU" dirty="0"/>
                <a:t>Перевозки </a:t>
              </a:r>
              <a:r>
                <a:rPr lang="en-US" dirty="0"/>
                <a:t>FTL</a:t>
              </a:r>
              <a:endParaRPr lang="ru-RU" dirty="0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DBBC59B-9F80-BFE0-9646-0C011F65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183132" y="1703461"/>
              <a:ext cx="914400" cy="9144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7E2A341-6978-0797-294B-C77ED67F32BB}"/>
              </a:ext>
            </a:extLst>
          </p:cNvPr>
          <p:cNvGrpSpPr/>
          <p:nvPr/>
        </p:nvGrpSpPr>
        <p:grpSpPr>
          <a:xfrm>
            <a:off x="3733286" y="2162474"/>
            <a:ext cx="2720861" cy="1753617"/>
            <a:chOff x="788420" y="3816420"/>
            <a:chExt cx="2720861" cy="175361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F26388-421A-D985-21A2-DB85A7F8A5FA}"/>
                </a:ext>
              </a:extLst>
            </p:cNvPr>
            <p:cNvSpPr txBox="1"/>
            <p:nvPr/>
          </p:nvSpPr>
          <p:spPr>
            <a:xfrm>
              <a:off x="788420" y="4739040"/>
              <a:ext cx="27208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2400">
                  <a:latin typeface="Akrobat" panose="00000600000000000000" pitchFamily="2" charset="-52"/>
                </a:defRPr>
              </a:lvl1pPr>
            </a:lstStyle>
            <a:p>
              <a:r>
                <a:rPr lang="ru-RU" dirty="0"/>
                <a:t>Ускоренная доставка </a:t>
              </a:r>
              <a:br>
                <a:rPr lang="ru-RU" dirty="0"/>
              </a:br>
              <a:r>
                <a:rPr lang="ru-RU" dirty="0"/>
                <a:t>двумя водителями</a:t>
              </a: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4CECF17-7180-C3CF-F5FA-725F5DB75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49126" y="3816420"/>
              <a:ext cx="1055745" cy="1055745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79ABF5A-97BD-DB75-164E-A0CC389A3113}"/>
              </a:ext>
            </a:extLst>
          </p:cNvPr>
          <p:cNvGrpSpPr/>
          <p:nvPr/>
        </p:nvGrpSpPr>
        <p:grpSpPr>
          <a:xfrm>
            <a:off x="3655880" y="4207212"/>
            <a:ext cx="2983440" cy="1748168"/>
            <a:chOff x="3803009" y="1703461"/>
            <a:chExt cx="2983440" cy="174816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ED272FA-F3AB-4265-772D-AB4371575383}"/>
                </a:ext>
              </a:extLst>
            </p:cNvPr>
            <p:cNvSpPr txBox="1"/>
            <p:nvPr/>
          </p:nvSpPr>
          <p:spPr>
            <a:xfrm>
              <a:off x="3864202" y="2620632"/>
              <a:ext cx="29222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2400">
                  <a:latin typeface="Akrobat" panose="00000600000000000000" pitchFamily="2" charset="-52"/>
                </a:defRPr>
              </a:lvl1pPr>
            </a:lstStyle>
            <a:p>
              <a:r>
                <a:rPr lang="ru-RU" dirty="0"/>
                <a:t>Система отслеживания груза </a:t>
              </a:r>
              <a:r>
                <a:rPr lang="ru-RU" dirty="0" err="1"/>
                <a:t>Виалон</a:t>
              </a:r>
              <a:endParaRPr lang="ru-RU" dirty="0"/>
            </a:p>
          </p:txBody>
        </p:sp>
        <p:pic>
          <p:nvPicPr>
            <p:cNvPr id="65" name="Рисунок 64" descr="Вышка сотовой связи со сплошной заливкой">
              <a:extLst>
                <a:ext uri="{FF2B5EF4-FFF2-40B4-BE49-F238E27FC236}">
                  <a16:creationId xmlns:a16="http://schemas.microsoft.com/office/drawing/2014/main" id="{0F068EEF-B2F2-64B0-6BD9-C7D18F74C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03009" y="17034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6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Группа 1067">
            <a:extLst>
              <a:ext uri="{FF2B5EF4-FFF2-40B4-BE49-F238E27FC236}">
                <a16:creationId xmlns:a16="http://schemas.microsoft.com/office/drawing/2014/main" id="{B2D5CB54-6ECE-33C4-2FF9-43A4DC9B711C}"/>
              </a:ext>
            </a:extLst>
          </p:cNvPr>
          <p:cNvGrpSpPr/>
          <p:nvPr/>
        </p:nvGrpSpPr>
        <p:grpSpPr>
          <a:xfrm>
            <a:off x="868190" y="1054622"/>
            <a:ext cx="10851194" cy="6082936"/>
            <a:chOff x="515937" y="672282"/>
            <a:chExt cx="11267309" cy="6316201"/>
          </a:xfrm>
        </p:grpSpPr>
        <p:sp>
          <p:nvSpPr>
            <p:cNvPr id="1066" name="Freeform 10">
              <a:extLst>
                <a:ext uri="{FF2B5EF4-FFF2-40B4-BE49-F238E27FC236}">
                  <a16:creationId xmlns:a16="http://schemas.microsoft.com/office/drawing/2014/main" id="{92F431B7-3961-D132-98B2-C8B7EA7AA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451" y="4051454"/>
              <a:ext cx="4068374" cy="2937029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rgbClr val="D8D8D8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krobat" panose="00000600000000000000" pitchFamily="2" charset="-52"/>
              </a:endParaRPr>
            </a:p>
          </p:txBody>
        </p:sp>
        <p:grpSp>
          <p:nvGrpSpPr>
            <p:cNvPr id="1065" name="Группа 1064">
              <a:extLst>
                <a:ext uri="{FF2B5EF4-FFF2-40B4-BE49-F238E27FC236}">
                  <a16:creationId xmlns:a16="http://schemas.microsoft.com/office/drawing/2014/main" id="{92F6533B-9938-CBAA-3165-A38F499DAEA3}"/>
                </a:ext>
              </a:extLst>
            </p:cNvPr>
            <p:cNvGrpSpPr/>
            <p:nvPr/>
          </p:nvGrpSpPr>
          <p:grpSpPr>
            <a:xfrm>
              <a:off x="515937" y="672282"/>
              <a:ext cx="11267309" cy="5193279"/>
              <a:chOff x="515937" y="1369679"/>
              <a:chExt cx="11267309" cy="5193279"/>
            </a:xfrm>
          </p:grpSpPr>
          <p:grpSp>
            <p:nvGrpSpPr>
              <p:cNvPr id="358" name="Группа 357">
                <a:extLst>
                  <a:ext uri="{FF2B5EF4-FFF2-40B4-BE49-F238E27FC236}">
                    <a16:creationId xmlns:a16="http://schemas.microsoft.com/office/drawing/2014/main" id="{742DE863-2D72-F910-93B0-420E84A716F7}"/>
                  </a:ext>
                </a:extLst>
              </p:cNvPr>
              <p:cNvGrpSpPr/>
              <p:nvPr/>
            </p:nvGrpSpPr>
            <p:grpSpPr>
              <a:xfrm>
                <a:off x="515937" y="1369679"/>
                <a:ext cx="11267309" cy="4641909"/>
                <a:chOff x="6320615" y="1498059"/>
                <a:chExt cx="4419901" cy="1820912"/>
              </a:xfrm>
            </p:grpSpPr>
            <p:sp>
              <p:nvSpPr>
                <p:cNvPr id="351" name="Freeform 198">
                  <a:extLst>
                    <a:ext uri="{FF2B5EF4-FFF2-40B4-BE49-F238E27FC236}">
                      <a16:creationId xmlns:a16="http://schemas.microsoft.com/office/drawing/2014/main" id="{7DBD120A-0E37-F56B-94A1-A74901CBB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3050" y="2737151"/>
                  <a:ext cx="1068087" cy="581820"/>
                </a:xfrm>
                <a:custGeom>
                  <a:avLst/>
                  <a:gdLst/>
                  <a:ahLst/>
                  <a:cxnLst>
                    <a:cxn ang="0">
                      <a:pos x="197" y="160"/>
                    </a:cxn>
                    <a:cxn ang="0">
                      <a:pos x="194" y="162"/>
                    </a:cxn>
                    <a:cxn ang="0">
                      <a:pos x="185" y="168"/>
                    </a:cxn>
                    <a:cxn ang="0">
                      <a:pos x="179" y="176"/>
                    </a:cxn>
                    <a:cxn ang="0">
                      <a:pos x="174" y="176"/>
                    </a:cxn>
                    <a:cxn ang="0">
                      <a:pos x="174" y="173"/>
                    </a:cxn>
                    <a:cxn ang="0">
                      <a:pos x="163" y="168"/>
                    </a:cxn>
                    <a:cxn ang="0">
                      <a:pos x="159" y="162"/>
                    </a:cxn>
                    <a:cxn ang="0">
                      <a:pos x="159" y="153"/>
                    </a:cxn>
                    <a:cxn ang="0">
                      <a:pos x="148" y="143"/>
                    </a:cxn>
                    <a:cxn ang="0">
                      <a:pos x="124" y="143"/>
                    </a:cxn>
                    <a:cxn ang="0">
                      <a:pos x="121" y="135"/>
                    </a:cxn>
                    <a:cxn ang="0">
                      <a:pos x="122" y="124"/>
                    </a:cxn>
                    <a:cxn ang="0">
                      <a:pos x="122" y="114"/>
                    </a:cxn>
                    <a:cxn ang="0">
                      <a:pos x="121" y="109"/>
                    </a:cxn>
                    <a:cxn ang="0">
                      <a:pos x="112" y="109"/>
                    </a:cxn>
                    <a:cxn ang="0">
                      <a:pos x="107" y="114"/>
                    </a:cxn>
                    <a:cxn ang="0">
                      <a:pos x="99" y="121"/>
                    </a:cxn>
                    <a:cxn ang="0">
                      <a:pos x="80" y="132"/>
                    </a:cxn>
                    <a:cxn ang="0">
                      <a:pos x="75" y="170"/>
                    </a:cxn>
                    <a:cxn ang="0">
                      <a:pos x="63" y="159"/>
                    </a:cxn>
                    <a:cxn ang="0">
                      <a:pos x="51" y="165"/>
                    </a:cxn>
                    <a:cxn ang="0">
                      <a:pos x="46" y="151"/>
                    </a:cxn>
                    <a:cxn ang="0">
                      <a:pos x="37" y="137"/>
                    </a:cxn>
                    <a:cxn ang="0">
                      <a:pos x="43" y="134"/>
                    </a:cxn>
                    <a:cxn ang="0">
                      <a:pos x="43" y="124"/>
                    </a:cxn>
                    <a:cxn ang="0">
                      <a:pos x="55" y="123"/>
                    </a:cxn>
                    <a:cxn ang="0">
                      <a:pos x="57" y="107"/>
                    </a:cxn>
                    <a:cxn ang="0">
                      <a:pos x="45" y="106"/>
                    </a:cxn>
                    <a:cxn ang="0">
                      <a:pos x="25" y="112"/>
                    </a:cxn>
                    <a:cxn ang="0">
                      <a:pos x="23" y="112"/>
                    </a:cxn>
                    <a:cxn ang="0">
                      <a:pos x="11" y="96"/>
                    </a:cxn>
                    <a:cxn ang="0">
                      <a:pos x="7" y="76"/>
                    </a:cxn>
                    <a:cxn ang="0">
                      <a:pos x="22" y="65"/>
                    </a:cxn>
                    <a:cxn ang="0">
                      <a:pos x="46" y="50"/>
                    </a:cxn>
                    <a:cxn ang="0">
                      <a:pos x="80" y="62"/>
                    </a:cxn>
                    <a:cxn ang="0">
                      <a:pos x="103" y="61"/>
                    </a:cxn>
                    <a:cxn ang="0">
                      <a:pos x="119" y="51"/>
                    </a:cxn>
                    <a:cxn ang="0">
                      <a:pos x="125" y="31"/>
                    </a:cxn>
                    <a:cxn ang="0">
                      <a:pos x="171" y="9"/>
                    </a:cxn>
                    <a:cxn ang="0">
                      <a:pos x="199" y="11"/>
                    </a:cxn>
                    <a:cxn ang="0">
                      <a:pos x="218" y="23"/>
                    </a:cxn>
                    <a:cxn ang="0">
                      <a:pos x="243" y="20"/>
                    </a:cxn>
                    <a:cxn ang="0">
                      <a:pos x="279" y="56"/>
                    </a:cxn>
                    <a:cxn ang="0">
                      <a:pos x="321" y="73"/>
                    </a:cxn>
                    <a:cxn ang="0">
                      <a:pos x="321" y="87"/>
                    </a:cxn>
                    <a:cxn ang="0">
                      <a:pos x="310" y="106"/>
                    </a:cxn>
                    <a:cxn ang="0">
                      <a:pos x="293" y="104"/>
                    </a:cxn>
                    <a:cxn ang="0">
                      <a:pos x="292" y="124"/>
                    </a:cxn>
                    <a:cxn ang="0">
                      <a:pos x="272" y="128"/>
                    </a:cxn>
                    <a:cxn ang="0">
                      <a:pos x="275" y="149"/>
                    </a:cxn>
                    <a:cxn ang="0">
                      <a:pos x="272" y="160"/>
                    </a:cxn>
                    <a:cxn ang="0">
                      <a:pos x="247" y="153"/>
                    </a:cxn>
                    <a:cxn ang="0">
                      <a:pos x="221" y="149"/>
                    </a:cxn>
                    <a:cxn ang="0">
                      <a:pos x="203" y="153"/>
                    </a:cxn>
                  </a:cxnLst>
                  <a:rect l="0" t="0" r="r" b="b"/>
                  <a:pathLst>
                    <a:path w="328" h="179">
                      <a:moveTo>
                        <a:pt x="199" y="159"/>
                      </a:moveTo>
                      <a:cubicBezTo>
                        <a:pt x="197" y="160"/>
                        <a:pt x="197" y="160"/>
                        <a:pt x="197" y="160"/>
                      </a:cubicBezTo>
                      <a:cubicBezTo>
                        <a:pt x="196" y="160"/>
                        <a:pt x="197" y="162"/>
                        <a:pt x="196" y="162"/>
                      </a:cubicBezTo>
                      <a:cubicBezTo>
                        <a:pt x="194" y="162"/>
                        <a:pt x="196" y="160"/>
                        <a:pt x="194" y="162"/>
                      </a:cubicBezTo>
                      <a:cubicBezTo>
                        <a:pt x="191" y="163"/>
                        <a:pt x="189" y="165"/>
                        <a:pt x="188" y="166"/>
                      </a:cubicBezTo>
                      <a:cubicBezTo>
                        <a:pt x="186" y="168"/>
                        <a:pt x="186" y="168"/>
                        <a:pt x="185" y="168"/>
                      </a:cubicBezTo>
                      <a:cubicBezTo>
                        <a:pt x="182" y="170"/>
                        <a:pt x="183" y="171"/>
                        <a:pt x="182" y="171"/>
                      </a:cubicBezTo>
                      <a:cubicBezTo>
                        <a:pt x="180" y="173"/>
                        <a:pt x="179" y="174"/>
                        <a:pt x="179" y="176"/>
                      </a:cubicBezTo>
                      <a:cubicBezTo>
                        <a:pt x="180" y="177"/>
                        <a:pt x="179" y="179"/>
                        <a:pt x="177" y="177"/>
                      </a:cubicBezTo>
                      <a:cubicBezTo>
                        <a:pt x="174" y="176"/>
                        <a:pt x="174" y="176"/>
                        <a:pt x="174" y="176"/>
                      </a:cubicBezTo>
                      <a:cubicBezTo>
                        <a:pt x="176" y="173"/>
                        <a:pt x="176" y="173"/>
                        <a:pt x="176" y="173"/>
                      </a:cubicBezTo>
                      <a:cubicBezTo>
                        <a:pt x="176" y="173"/>
                        <a:pt x="176" y="174"/>
                        <a:pt x="174" y="173"/>
                      </a:cubicBezTo>
                      <a:cubicBezTo>
                        <a:pt x="174" y="171"/>
                        <a:pt x="174" y="171"/>
                        <a:pt x="168" y="171"/>
                      </a:cubicBezTo>
                      <a:cubicBezTo>
                        <a:pt x="163" y="173"/>
                        <a:pt x="163" y="171"/>
                        <a:pt x="163" y="168"/>
                      </a:cubicBezTo>
                      <a:cubicBezTo>
                        <a:pt x="163" y="165"/>
                        <a:pt x="163" y="162"/>
                        <a:pt x="162" y="162"/>
                      </a:cubicBezTo>
                      <a:cubicBezTo>
                        <a:pt x="159" y="162"/>
                        <a:pt x="159" y="162"/>
                        <a:pt x="159" y="162"/>
                      </a:cubicBezTo>
                      <a:cubicBezTo>
                        <a:pt x="159" y="162"/>
                        <a:pt x="159" y="160"/>
                        <a:pt x="159" y="157"/>
                      </a:cubicBezTo>
                      <a:cubicBezTo>
                        <a:pt x="160" y="153"/>
                        <a:pt x="160" y="149"/>
                        <a:pt x="159" y="153"/>
                      </a:cubicBezTo>
                      <a:cubicBezTo>
                        <a:pt x="156" y="154"/>
                        <a:pt x="157" y="148"/>
                        <a:pt x="154" y="146"/>
                      </a:cubicBezTo>
                      <a:cubicBezTo>
                        <a:pt x="151" y="145"/>
                        <a:pt x="151" y="142"/>
                        <a:pt x="148" y="143"/>
                      </a:cubicBezTo>
                      <a:cubicBezTo>
                        <a:pt x="144" y="146"/>
                        <a:pt x="141" y="143"/>
                        <a:pt x="133" y="145"/>
                      </a:cubicBezTo>
                      <a:cubicBezTo>
                        <a:pt x="127" y="146"/>
                        <a:pt x="127" y="146"/>
                        <a:pt x="124" y="143"/>
                      </a:cubicBezTo>
                      <a:cubicBezTo>
                        <a:pt x="122" y="140"/>
                        <a:pt x="121" y="139"/>
                        <a:pt x="121" y="137"/>
                      </a:cubicBezTo>
                      <a:cubicBezTo>
                        <a:pt x="119" y="137"/>
                        <a:pt x="121" y="135"/>
                        <a:pt x="121" y="135"/>
                      </a:cubicBezTo>
                      <a:cubicBezTo>
                        <a:pt x="119" y="131"/>
                        <a:pt x="121" y="135"/>
                        <a:pt x="127" y="128"/>
                      </a:cubicBezTo>
                      <a:cubicBezTo>
                        <a:pt x="125" y="123"/>
                        <a:pt x="122" y="129"/>
                        <a:pt x="122" y="124"/>
                      </a:cubicBezTo>
                      <a:cubicBezTo>
                        <a:pt x="122" y="120"/>
                        <a:pt x="121" y="121"/>
                        <a:pt x="119" y="117"/>
                      </a:cubicBezTo>
                      <a:cubicBezTo>
                        <a:pt x="118" y="112"/>
                        <a:pt x="122" y="117"/>
                        <a:pt x="122" y="114"/>
                      </a:cubicBezTo>
                      <a:cubicBezTo>
                        <a:pt x="122" y="110"/>
                        <a:pt x="124" y="114"/>
                        <a:pt x="124" y="107"/>
                      </a:cubicBezTo>
                      <a:cubicBezTo>
                        <a:pt x="124" y="106"/>
                        <a:pt x="121" y="107"/>
                        <a:pt x="121" y="109"/>
                      </a:cubicBezTo>
                      <a:cubicBezTo>
                        <a:pt x="119" y="112"/>
                        <a:pt x="116" y="112"/>
                        <a:pt x="118" y="109"/>
                      </a:cubicBezTo>
                      <a:cubicBezTo>
                        <a:pt x="119" y="106"/>
                        <a:pt x="116" y="107"/>
                        <a:pt x="112" y="109"/>
                      </a:cubicBezTo>
                      <a:cubicBezTo>
                        <a:pt x="107" y="112"/>
                        <a:pt x="113" y="110"/>
                        <a:pt x="112" y="114"/>
                      </a:cubicBezTo>
                      <a:cubicBezTo>
                        <a:pt x="110" y="117"/>
                        <a:pt x="109" y="112"/>
                        <a:pt x="107" y="114"/>
                      </a:cubicBezTo>
                      <a:cubicBezTo>
                        <a:pt x="106" y="114"/>
                        <a:pt x="109" y="115"/>
                        <a:pt x="107" y="117"/>
                      </a:cubicBezTo>
                      <a:cubicBezTo>
                        <a:pt x="104" y="118"/>
                        <a:pt x="103" y="114"/>
                        <a:pt x="99" y="121"/>
                      </a:cubicBezTo>
                      <a:cubicBezTo>
                        <a:pt x="98" y="121"/>
                        <a:pt x="84" y="126"/>
                        <a:pt x="81" y="128"/>
                      </a:cubicBezTo>
                      <a:cubicBezTo>
                        <a:pt x="78" y="128"/>
                        <a:pt x="80" y="128"/>
                        <a:pt x="80" y="132"/>
                      </a:cubicBezTo>
                      <a:cubicBezTo>
                        <a:pt x="80" y="135"/>
                        <a:pt x="80" y="170"/>
                        <a:pt x="80" y="170"/>
                      </a:cubicBezTo>
                      <a:cubicBezTo>
                        <a:pt x="77" y="170"/>
                        <a:pt x="75" y="171"/>
                        <a:pt x="75" y="170"/>
                      </a:cubicBezTo>
                      <a:cubicBezTo>
                        <a:pt x="71" y="163"/>
                        <a:pt x="72" y="163"/>
                        <a:pt x="69" y="162"/>
                      </a:cubicBezTo>
                      <a:cubicBezTo>
                        <a:pt x="67" y="160"/>
                        <a:pt x="66" y="157"/>
                        <a:pt x="63" y="159"/>
                      </a:cubicBezTo>
                      <a:cubicBezTo>
                        <a:pt x="60" y="159"/>
                        <a:pt x="57" y="160"/>
                        <a:pt x="55" y="162"/>
                      </a:cubicBezTo>
                      <a:cubicBezTo>
                        <a:pt x="52" y="163"/>
                        <a:pt x="51" y="165"/>
                        <a:pt x="51" y="165"/>
                      </a:cubicBezTo>
                      <a:cubicBezTo>
                        <a:pt x="49" y="157"/>
                        <a:pt x="57" y="157"/>
                        <a:pt x="52" y="154"/>
                      </a:cubicBezTo>
                      <a:cubicBezTo>
                        <a:pt x="49" y="149"/>
                        <a:pt x="48" y="154"/>
                        <a:pt x="46" y="151"/>
                      </a:cubicBezTo>
                      <a:cubicBezTo>
                        <a:pt x="45" y="148"/>
                        <a:pt x="42" y="151"/>
                        <a:pt x="42" y="148"/>
                      </a:cubicBezTo>
                      <a:cubicBezTo>
                        <a:pt x="42" y="148"/>
                        <a:pt x="40" y="137"/>
                        <a:pt x="37" y="137"/>
                      </a:cubicBezTo>
                      <a:cubicBezTo>
                        <a:pt x="32" y="137"/>
                        <a:pt x="31" y="134"/>
                        <a:pt x="35" y="132"/>
                      </a:cubicBezTo>
                      <a:cubicBezTo>
                        <a:pt x="42" y="132"/>
                        <a:pt x="37" y="135"/>
                        <a:pt x="43" y="134"/>
                      </a:cubicBezTo>
                      <a:cubicBezTo>
                        <a:pt x="48" y="134"/>
                        <a:pt x="35" y="129"/>
                        <a:pt x="40" y="128"/>
                      </a:cubicBezTo>
                      <a:cubicBezTo>
                        <a:pt x="45" y="126"/>
                        <a:pt x="40" y="126"/>
                        <a:pt x="43" y="124"/>
                      </a:cubicBezTo>
                      <a:cubicBezTo>
                        <a:pt x="46" y="121"/>
                        <a:pt x="45" y="124"/>
                        <a:pt x="49" y="124"/>
                      </a:cubicBezTo>
                      <a:cubicBezTo>
                        <a:pt x="52" y="123"/>
                        <a:pt x="60" y="126"/>
                        <a:pt x="55" y="123"/>
                      </a:cubicBezTo>
                      <a:cubicBezTo>
                        <a:pt x="52" y="120"/>
                        <a:pt x="58" y="115"/>
                        <a:pt x="57" y="112"/>
                      </a:cubicBezTo>
                      <a:cubicBezTo>
                        <a:pt x="55" y="110"/>
                        <a:pt x="57" y="109"/>
                        <a:pt x="57" y="107"/>
                      </a:cubicBezTo>
                      <a:cubicBezTo>
                        <a:pt x="55" y="106"/>
                        <a:pt x="52" y="104"/>
                        <a:pt x="51" y="106"/>
                      </a:cubicBezTo>
                      <a:cubicBezTo>
                        <a:pt x="49" y="109"/>
                        <a:pt x="49" y="107"/>
                        <a:pt x="45" y="106"/>
                      </a:cubicBezTo>
                      <a:cubicBezTo>
                        <a:pt x="42" y="103"/>
                        <a:pt x="39" y="104"/>
                        <a:pt x="32" y="109"/>
                      </a:cubicBezTo>
                      <a:cubicBezTo>
                        <a:pt x="28" y="114"/>
                        <a:pt x="28" y="109"/>
                        <a:pt x="25" y="112"/>
                      </a:cubicBezTo>
                      <a:cubicBezTo>
                        <a:pt x="23" y="117"/>
                        <a:pt x="22" y="115"/>
                        <a:pt x="22" y="117"/>
                      </a:cubicBezTo>
                      <a:cubicBezTo>
                        <a:pt x="22" y="115"/>
                        <a:pt x="22" y="117"/>
                        <a:pt x="23" y="112"/>
                      </a:cubicBezTo>
                      <a:cubicBezTo>
                        <a:pt x="16" y="107"/>
                        <a:pt x="28" y="110"/>
                        <a:pt x="20" y="103"/>
                      </a:cubicBezTo>
                      <a:cubicBezTo>
                        <a:pt x="14" y="95"/>
                        <a:pt x="14" y="95"/>
                        <a:pt x="11" y="96"/>
                      </a:cubicBezTo>
                      <a:cubicBezTo>
                        <a:pt x="8" y="96"/>
                        <a:pt x="11" y="92"/>
                        <a:pt x="7" y="89"/>
                      </a:cubicBezTo>
                      <a:cubicBezTo>
                        <a:pt x="0" y="87"/>
                        <a:pt x="10" y="81"/>
                        <a:pt x="7" y="76"/>
                      </a:cubicBezTo>
                      <a:cubicBezTo>
                        <a:pt x="3" y="73"/>
                        <a:pt x="11" y="62"/>
                        <a:pt x="14" y="65"/>
                      </a:cubicBezTo>
                      <a:cubicBezTo>
                        <a:pt x="20" y="75"/>
                        <a:pt x="22" y="72"/>
                        <a:pt x="22" y="65"/>
                      </a:cubicBezTo>
                      <a:cubicBezTo>
                        <a:pt x="22" y="59"/>
                        <a:pt x="32" y="56"/>
                        <a:pt x="37" y="51"/>
                      </a:cubicBezTo>
                      <a:cubicBezTo>
                        <a:pt x="40" y="45"/>
                        <a:pt x="42" y="54"/>
                        <a:pt x="46" y="50"/>
                      </a:cubicBezTo>
                      <a:cubicBezTo>
                        <a:pt x="52" y="47"/>
                        <a:pt x="51" y="51"/>
                        <a:pt x="58" y="53"/>
                      </a:cubicBezTo>
                      <a:cubicBezTo>
                        <a:pt x="66" y="53"/>
                        <a:pt x="74" y="67"/>
                        <a:pt x="80" y="62"/>
                      </a:cubicBezTo>
                      <a:cubicBezTo>
                        <a:pt x="83" y="57"/>
                        <a:pt x="84" y="54"/>
                        <a:pt x="89" y="57"/>
                      </a:cubicBezTo>
                      <a:cubicBezTo>
                        <a:pt x="93" y="61"/>
                        <a:pt x="93" y="53"/>
                        <a:pt x="103" y="61"/>
                      </a:cubicBezTo>
                      <a:cubicBezTo>
                        <a:pt x="112" y="67"/>
                        <a:pt x="107" y="56"/>
                        <a:pt x="113" y="61"/>
                      </a:cubicBezTo>
                      <a:cubicBezTo>
                        <a:pt x="121" y="65"/>
                        <a:pt x="128" y="54"/>
                        <a:pt x="119" y="51"/>
                      </a:cubicBezTo>
                      <a:cubicBezTo>
                        <a:pt x="103" y="44"/>
                        <a:pt x="124" y="45"/>
                        <a:pt x="118" y="39"/>
                      </a:cubicBezTo>
                      <a:cubicBezTo>
                        <a:pt x="112" y="34"/>
                        <a:pt x="133" y="34"/>
                        <a:pt x="125" y="31"/>
                      </a:cubicBezTo>
                      <a:cubicBezTo>
                        <a:pt x="118" y="28"/>
                        <a:pt x="115" y="20"/>
                        <a:pt x="124" y="20"/>
                      </a:cubicBezTo>
                      <a:cubicBezTo>
                        <a:pt x="133" y="20"/>
                        <a:pt x="163" y="14"/>
                        <a:pt x="171" y="9"/>
                      </a:cubicBezTo>
                      <a:cubicBezTo>
                        <a:pt x="180" y="6"/>
                        <a:pt x="182" y="0"/>
                        <a:pt x="188" y="5"/>
                      </a:cubicBezTo>
                      <a:cubicBezTo>
                        <a:pt x="193" y="8"/>
                        <a:pt x="196" y="0"/>
                        <a:pt x="199" y="11"/>
                      </a:cubicBezTo>
                      <a:cubicBezTo>
                        <a:pt x="202" y="23"/>
                        <a:pt x="206" y="15"/>
                        <a:pt x="212" y="19"/>
                      </a:cubicBezTo>
                      <a:cubicBezTo>
                        <a:pt x="218" y="22"/>
                        <a:pt x="223" y="19"/>
                        <a:pt x="218" y="23"/>
                      </a:cubicBezTo>
                      <a:cubicBezTo>
                        <a:pt x="214" y="28"/>
                        <a:pt x="223" y="28"/>
                        <a:pt x="235" y="20"/>
                      </a:cubicBezTo>
                      <a:cubicBezTo>
                        <a:pt x="247" y="11"/>
                        <a:pt x="246" y="17"/>
                        <a:pt x="243" y="20"/>
                      </a:cubicBezTo>
                      <a:cubicBezTo>
                        <a:pt x="240" y="23"/>
                        <a:pt x="252" y="25"/>
                        <a:pt x="263" y="45"/>
                      </a:cubicBezTo>
                      <a:cubicBezTo>
                        <a:pt x="276" y="75"/>
                        <a:pt x="270" y="48"/>
                        <a:pt x="279" y="56"/>
                      </a:cubicBezTo>
                      <a:cubicBezTo>
                        <a:pt x="290" y="65"/>
                        <a:pt x="295" y="53"/>
                        <a:pt x="304" y="62"/>
                      </a:cubicBezTo>
                      <a:cubicBezTo>
                        <a:pt x="311" y="73"/>
                        <a:pt x="314" y="79"/>
                        <a:pt x="321" y="73"/>
                      </a:cubicBezTo>
                      <a:cubicBezTo>
                        <a:pt x="328" y="68"/>
                        <a:pt x="321" y="75"/>
                        <a:pt x="328" y="81"/>
                      </a:cubicBezTo>
                      <a:cubicBezTo>
                        <a:pt x="319" y="79"/>
                        <a:pt x="328" y="86"/>
                        <a:pt x="321" y="87"/>
                      </a:cubicBezTo>
                      <a:cubicBezTo>
                        <a:pt x="311" y="90"/>
                        <a:pt x="313" y="96"/>
                        <a:pt x="314" y="100"/>
                      </a:cubicBezTo>
                      <a:cubicBezTo>
                        <a:pt x="316" y="103"/>
                        <a:pt x="314" y="104"/>
                        <a:pt x="310" y="106"/>
                      </a:cubicBezTo>
                      <a:cubicBezTo>
                        <a:pt x="307" y="107"/>
                        <a:pt x="308" y="104"/>
                        <a:pt x="304" y="106"/>
                      </a:cubicBezTo>
                      <a:cubicBezTo>
                        <a:pt x="299" y="106"/>
                        <a:pt x="295" y="100"/>
                        <a:pt x="293" y="104"/>
                      </a:cubicBezTo>
                      <a:cubicBezTo>
                        <a:pt x="293" y="107"/>
                        <a:pt x="292" y="117"/>
                        <a:pt x="289" y="120"/>
                      </a:cubicBezTo>
                      <a:cubicBezTo>
                        <a:pt x="287" y="123"/>
                        <a:pt x="292" y="121"/>
                        <a:pt x="292" y="124"/>
                      </a:cubicBezTo>
                      <a:cubicBezTo>
                        <a:pt x="290" y="128"/>
                        <a:pt x="287" y="126"/>
                        <a:pt x="284" y="124"/>
                      </a:cubicBezTo>
                      <a:cubicBezTo>
                        <a:pt x="282" y="124"/>
                        <a:pt x="276" y="126"/>
                        <a:pt x="272" y="128"/>
                      </a:cubicBezTo>
                      <a:cubicBezTo>
                        <a:pt x="264" y="129"/>
                        <a:pt x="275" y="129"/>
                        <a:pt x="273" y="132"/>
                      </a:cubicBezTo>
                      <a:cubicBezTo>
                        <a:pt x="272" y="135"/>
                        <a:pt x="279" y="148"/>
                        <a:pt x="275" y="149"/>
                      </a:cubicBezTo>
                      <a:cubicBezTo>
                        <a:pt x="272" y="151"/>
                        <a:pt x="276" y="153"/>
                        <a:pt x="273" y="153"/>
                      </a:cubicBezTo>
                      <a:cubicBezTo>
                        <a:pt x="270" y="154"/>
                        <a:pt x="273" y="159"/>
                        <a:pt x="272" y="160"/>
                      </a:cubicBezTo>
                      <a:cubicBezTo>
                        <a:pt x="269" y="156"/>
                        <a:pt x="266" y="159"/>
                        <a:pt x="264" y="156"/>
                      </a:cubicBezTo>
                      <a:cubicBezTo>
                        <a:pt x="264" y="153"/>
                        <a:pt x="258" y="153"/>
                        <a:pt x="247" y="153"/>
                      </a:cubicBezTo>
                      <a:cubicBezTo>
                        <a:pt x="235" y="151"/>
                        <a:pt x="235" y="154"/>
                        <a:pt x="232" y="153"/>
                      </a:cubicBezTo>
                      <a:cubicBezTo>
                        <a:pt x="231" y="151"/>
                        <a:pt x="226" y="148"/>
                        <a:pt x="221" y="149"/>
                      </a:cubicBezTo>
                      <a:cubicBezTo>
                        <a:pt x="215" y="151"/>
                        <a:pt x="220" y="159"/>
                        <a:pt x="217" y="157"/>
                      </a:cubicBezTo>
                      <a:cubicBezTo>
                        <a:pt x="214" y="156"/>
                        <a:pt x="208" y="153"/>
                        <a:pt x="203" y="153"/>
                      </a:cubicBezTo>
                      <a:cubicBezTo>
                        <a:pt x="199" y="154"/>
                        <a:pt x="199" y="157"/>
                        <a:pt x="199" y="159"/>
                      </a:cubicBezTo>
                    </a:path>
                  </a:pathLst>
                </a:custGeom>
                <a:solidFill>
                  <a:srgbClr val="D8D8D8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latin typeface="Akrobat" panose="00000600000000000000" pitchFamily="2" charset="-52"/>
                  </a:endParaRPr>
                </a:p>
              </p:txBody>
            </p:sp>
            <p:sp>
              <p:nvSpPr>
                <p:cNvPr id="93" name="Freeform 237">
                  <a:extLst>
                    <a:ext uri="{FF2B5EF4-FFF2-40B4-BE49-F238E27FC236}">
                      <a16:creationId xmlns:a16="http://schemas.microsoft.com/office/drawing/2014/main" id="{75651A31-7629-0FBB-8901-603D919079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20615" y="1498059"/>
                  <a:ext cx="4419901" cy="1799115"/>
                </a:xfrm>
                <a:custGeom>
                  <a:avLst/>
                  <a:gdLst/>
                  <a:ahLst/>
                  <a:cxnLst>
                    <a:cxn ang="0">
                      <a:pos x="404" y="136"/>
                    </a:cxn>
                    <a:cxn ang="0">
                      <a:pos x="273" y="177"/>
                    </a:cxn>
                    <a:cxn ang="0">
                      <a:pos x="361" y="90"/>
                    </a:cxn>
                    <a:cxn ang="0">
                      <a:pos x="278" y="138"/>
                    </a:cxn>
                    <a:cxn ang="0">
                      <a:pos x="227" y="31"/>
                    </a:cxn>
                    <a:cxn ang="0">
                      <a:pos x="217" y="29"/>
                    </a:cxn>
                    <a:cxn ang="0">
                      <a:pos x="343" y="18"/>
                    </a:cxn>
                    <a:cxn ang="0">
                      <a:pos x="328" y="25"/>
                    </a:cxn>
                    <a:cxn ang="0">
                      <a:pos x="297" y="32"/>
                    </a:cxn>
                    <a:cxn ang="0">
                      <a:pos x="314" y="31"/>
                    </a:cxn>
                    <a:cxn ang="0">
                      <a:pos x="285" y="12"/>
                    </a:cxn>
                    <a:cxn ang="0">
                      <a:pos x="291" y="14"/>
                    </a:cxn>
                    <a:cxn ang="0">
                      <a:pos x="288" y="20"/>
                    </a:cxn>
                    <a:cxn ang="0">
                      <a:pos x="276" y="23"/>
                    </a:cxn>
                    <a:cxn ang="0">
                      <a:pos x="1351" y="247"/>
                    </a:cxn>
                    <a:cxn ang="0">
                      <a:pos x="1184" y="200"/>
                    </a:cxn>
                    <a:cxn ang="0">
                      <a:pos x="902" y="164"/>
                    </a:cxn>
                    <a:cxn ang="0">
                      <a:pos x="734" y="116"/>
                    </a:cxn>
                    <a:cxn ang="0">
                      <a:pos x="570" y="104"/>
                    </a:cxn>
                    <a:cxn ang="0">
                      <a:pos x="474" y="154"/>
                    </a:cxn>
                    <a:cxn ang="0">
                      <a:pos x="457" y="217"/>
                    </a:cxn>
                    <a:cxn ang="0">
                      <a:pos x="381" y="169"/>
                    </a:cxn>
                    <a:cxn ang="0">
                      <a:pos x="214" y="233"/>
                    </a:cxn>
                    <a:cxn ang="0">
                      <a:pos x="144" y="275"/>
                    </a:cxn>
                    <a:cxn ang="0">
                      <a:pos x="90" y="191"/>
                    </a:cxn>
                    <a:cxn ang="0">
                      <a:pos x="84" y="250"/>
                    </a:cxn>
                    <a:cxn ang="0">
                      <a:pos x="80" y="306"/>
                    </a:cxn>
                    <a:cxn ang="0">
                      <a:pos x="67" y="332"/>
                    </a:cxn>
                    <a:cxn ang="0">
                      <a:pos x="87" y="380"/>
                    </a:cxn>
                    <a:cxn ang="0">
                      <a:pos x="109" y="422"/>
                    </a:cxn>
                    <a:cxn ang="0">
                      <a:pos x="163" y="455"/>
                    </a:cxn>
                    <a:cxn ang="0">
                      <a:pos x="148" y="492"/>
                    </a:cxn>
                    <a:cxn ang="0">
                      <a:pos x="172" y="528"/>
                    </a:cxn>
                    <a:cxn ang="0">
                      <a:pos x="220" y="548"/>
                    </a:cxn>
                    <a:cxn ang="0">
                      <a:pos x="217" y="469"/>
                    </a:cxn>
                    <a:cxn ang="0">
                      <a:pos x="329" y="432"/>
                    </a:cxn>
                    <a:cxn ang="0">
                      <a:pos x="472" y="425"/>
                    </a:cxn>
                    <a:cxn ang="0">
                      <a:pos x="623" y="433"/>
                    </a:cxn>
                    <a:cxn ang="0">
                      <a:pos x="798" y="419"/>
                    </a:cxn>
                    <a:cxn ang="0">
                      <a:pos x="899" y="508"/>
                    </a:cxn>
                    <a:cxn ang="0">
                      <a:pos x="900" y="534"/>
                    </a:cxn>
                    <a:cxn ang="0">
                      <a:pos x="957" y="401"/>
                    </a:cxn>
                    <a:cxn ang="0">
                      <a:pos x="1013" y="334"/>
                    </a:cxn>
                    <a:cxn ang="0">
                      <a:pos x="1121" y="329"/>
                    </a:cxn>
                    <a:cxn ang="0">
                      <a:pos x="1146" y="326"/>
                    </a:cxn>
                    <a:cxn ang="0">
                      <a:pos x="1273" y="256"/>
                    </a:cxn>
                    <a:cxn ang="0">
                      <a:pos x="978" y="489"/>
                    </a:cxn>
                    <a:cxn ang="0">
                      <a:pos x="984" y="441"/>
                    </a:cxn>
                    <a:cxn ang="0">
                      <a:pos x="975" y="407"/>
                    </a:cxn>
                    <a:cxn ang="0">
                      <a:pos x="1025" y="503"/>
                    </a:cxn>
                    <a:cxn ang="0">
                      <a:pos x="1066" y="464"/>
                    </a:cxn>
                    <a:cxn ang="0">
                      <a:pos x="1080" y="446"/>
                    </a:cxn>
                    <a:cxn ang="0">
                      <a:pos x="25" y="390"/>
                    </a:cxn>
                    <a:cxn ang="0">
                      <a:pos x="937" y="393"/>
                    </a:cxn>
                    <a:cxn ang="0">
                      <a:pos x="1274" y="175"/>
                    </a:cxn>
                    <a:cxn ang="0">
                      <a:pos x="1018" y="107"/>
                    </a:cxn>
                    <a:cxn ang="0">
                      <a:pos x="946" y="118"/>
                    </a:cxn>
                    <a:cxn ang="0">
                      <a:pos x="870" y="149"/>
                    </a:cxn>
                    <a:cxn ang="0">
                      <a:pos x="739" y="121"/>
                    </a:cxn>
                    <a:cxn ang="0">
                      <a:pos x="638" y="35"/>
                    </a:cxn>
                    <a:cxn ang="0">
                      <a:pos x="600" y="29"/>
                    </a:cxn>
                    <a:cxn ang="0">
                      <a:pos x="571" y="14"/>
                    </a:cxn>
                  </a:cxnLst>
                  <a:rect l="0" t="0" r="r" b="b"/>
                  <a:pathLst>
                    <a:path w="1359" h="553">
                      <a:moveTo>
                        <a:pt x="314" y="189"/>
                      </a:moveTo>
                      <a:cubicBezTo>
                        <a:pt x="314" y="189"/>
                        <a:pt x="319" y="189"/>
                        <a:pt x="317" y="192"/>
                      </a:cubicBezTo>
                      <a:cubicBezTo>
                        <a:pt x="317" y="194"/>
                        <a:pt x="325" y="192"/>
                        <a:pt x="325" y="191"/>
                      </a:cubicBezTo>
                      <a:cubicBezTo>
                        <a:pt x="326" y="189"/>
                        <a:pt x="320" y="188"/>
                        <a:pt x="316" y="183"/>
                      </a:cubicBezTo>
                      <a:cubicBezTo>
                        <a:pt x="313" y="180"/>
                        <a:pt x="313" y="182"/>
                        <a:pt x="311" y="183"/>
                      </a:cubicBezTo>
                      <a:cubicBezTo>
                        <a:pt x="308" y="183"/>
                        <a:pt x="313" y="186"/>
                        <a:pt x="309" y="185"/>
                      </a:cubicBezTo>
                      <a:cubicBezTo>
                        <a:pt x="308" y="185"/>
                        <a:pt x="308" y="186"/>
                        <a:pt x="311" y="189"/>
                      </a:cubicBezTo>
                      <a:cubicBezTo>
                        <a:pt x="313" y="191"/>
                        <a:pt x="314" y="191"/>
                        <a:pt x="314" y="189"/>
                      </a:cubicBezTo>
                      <a:close/>
                      <a:moveTo>
                        <a:pt x="404" y="136"/>
                      </a:moveTo>
                      <a:cubicBezTo>
                        <a:pt x="398" y="138"/>
                        <a:pt x="396" y="144"/>
                        <a:pt x="409" y="143"/>
                      </a:cubicBezTo>
                      <a:cubicBezTo>
                        <a:pt x="419" y="141"/>
                        <a:pt x="410" y="133"/>
                        <a:pt x="404" y="136"/>
                      </a:cubicBezTo>
                      <a:close/>
                      <a:moveTo>
                        <a:pt x="290" y="168"/>
                      </a:moveTo>
                      <a:cubicBezTo>
                        <a:pt x="287" y="163"/>
                        <a:pt x="282" y="164"/>
                        <a:pt x="285" y="154"/>
                      </a:cubicBezTo>
                      <a:cubicBezTo>
                        <a:pt x="287" y="144"/>
                        <a:pt x="297" y="144"/>
                        <a:pt x="290" y="139"/>
                      </a:cubicBezTo>
                      <a:cubicBezTo>
                        <a:pt x="282" y="136"/>
                        <a:pt x="288" y="138"/>
                        <a:pt x="274" y="139"/>
                      </a:cubicBezTo>
                      <a:cubicBezTo>
                        <a:pt x="261" y="141"/>
                        <a:pt x="271" y="143"/>
                        <a:pt x="264" y="146"/>
                      </a:cubicBezTo>
                      <a:cubicBezTo>
                        <a:pt x="258" y="149"/>
                        <a:pt x="265" y="147"/>
                        <a:pt x="262" y="154"/>
                      </a:cubicBezTo>
                      <a:cubicBezTo>
                        <a:pt x="259" y="160"/>
                        <a:pt x="256" y="152"/>
                        <a:pt x="255" y="158"/>
                      </a:cubicBezTo>
                      <a:cubicBezTo>
                        <a:pt x="252" y="164"/>
                        <a:pt x="252" y="166"/>
                        <a:pt x="259" y="166"/>
                      </a:cubicBezTo>
                      <a:cubicBezTo>
                        <a:pt x="268" y="166"/>
                        <a:pt x="255" y="168"/>
                        <a:pt x="264" y="172"/>
                      </a:cubicBezTo>
                      <a:cubicBezTo>
                        <a:pt x="271" y="177"/>
                        <a:pt x="265" y="163"/>
                        <a:pt x="270" y="169"/>
                      </a:cubicBezTo>
                      <a:cubicBezTo>
                        <a:pt x="274" y="175"/>
                        <a:pt x="262" y="175"/>
                        <a:pt x="273" y="177"/>
                      </a:cubicBezTo>
                      <a:cubicBezTo>
                        <a:pt x="282" y="178"/>
                        <a:pt x="276" y="180"/>
                        <a:pt x="285" y="180"/>
                      </a:cubicBezTo>
                      <a:cubicBezTo>
                        <a:pt x="293" y="180"/>
                        <a:pt x="294" y="183"/>
                        <a:pt x="302" y="178"/>
                      </a:cubicBezTo>
                      <a:cubicBezTo>
                        <a:pt x="305" y="177"/>
                        <a:pt x="291" y="174"/>
                        <a:pt x="290" y="168"/>
                      </a:cubicBezTo>
                      <a:close/>
                      <a:moveTo>
                        <a:pt x="299" y="136"/>
                      </a:moveTo>
                      <a:cubicBezTo>
                        <a:pt x="299" y="133"/>
                        <a:pt x="303" y="136"/>
                        <a:pt x="305" y="130"/>
                      </a:cubicBezTo>
                      <a:cubicBezTo>
                        <a:pt x="306" y="126"/>
                        <a:pt x="311" y="127"/>
                        <a:pt x="311" y="124"/>
                      </a:cubicBezTo>
                      <a:cubicBezTo>
                        <a:pt x="311" y="121"/>
                        <a:pt x="311" y="121"/>
                        <a:pt x="322" y="118"/>
                      </a:cubicBezTo>
                      <a:cubicBezTo>
                        <a:pt x="331" y="115"/>
                        <a:pt x="320" y="115"/>
                        <a:pt x="335" y="107"/>
                      </a:cubicBezTo>
                      <a:cubicBezTo>
                        <a:pt x="351" y="101"/>
                        <a:pt x="376" y="98"/>
                        <a:pt x="389" y="91"/>
                      </a:cubicBezTo>
                      <a:cubicBezTo>
                        <a:pt x="401" y="85"/>
                        <a:pt x="387" y="79"/>
                        <a:pt x="375" y="84"/>
                      </a:cubicBezTo>
                      <a:cubicBezTo>
                        <a:pt x="363" y="87"/>
                        <a:pt x="370" y="87"/>
                        <a:pt x="361" y="90"/>
                      </a:cubicBezTo>
                      <a:cubicBezTo>
                        <a:pt x="352" y="93"/>
                        <a:pt x="358" y="88"/>
                        <a:pt x="348" y="93"/>
                      </a:cubicBezTo>
                      <a:cubicBezTo>
                        <a:pt x="337" y="98"/>
                        <a:pt x="343" y="91"/>
                        <a:pt x="332" y="93"/>
                      </a:cubicBezTo>
                      <a:cubicBezTo>
                        <a:pt x="323" y="93"/>
                        <a:pt x="332" y="96"/>
                        <a:pt x="326" y="96"/>
                      </a:cubicBezTo>
                      <a:cubicBezTo>
                        <a:pt x="320" y="96"/>
                        <a:pt x="306" y="101"/>
                        <a:pt x="303" y="107"/>
                      </a:cubicBezTo>
                      <a:cubicBezTo>
                        <a:pt x="299" y="112"/>
                        <a:pt x="300" y="105"/>
                        <a:pt x="296" y="109"/>
                      </a:cubicBezTo>
                      <a:cubicBezTo>
                        <a:pt x="291" y="113"/>
                        <a:pt x="293" y="107"/>
                        <a:pt x="290" y="110"/>
                      </a:cubicBezTo>
                      <a:cubicBezTo>
                        <a:pt x="285" y="113"/>
                        <a:pt x="293" y="113"/>
                        <a:pt x="290" y="115"/>
                      </a:cubicBezTo>
                      <a:cubicBezTo>
                        <a:pt x="285" y="116"/>
                        <a:pt x="294" y="118"/>
                        <a:pt x="288" y="118"/>
                      </a:cubicBezTo>
                      <a:cubicBezTo>
                        <a:pt x="282" y="119"/>
                        <a:pt x="285" y="126"/>
                        <a:pt x="278" y="129"/>
                      </a:cubicBezTo>
                      <a:cubicBezTo>
                        <a:pt x="270" y="132"/>
                        <a:pt x="268" y="135"/>
                        <a:pt x="274" y="135"/>
                      </a:cubicBezTo>
                      <a:cubicBezTo>
                        <a:pt x="281" y="133"/>
                        <a:pt x="270" y="139"/>
                        <a:pt x="278" y="138"/>
                      </a:cubicBezTo>
                      <a:cubicBezTo>
                        <a:pt x="285" y="135"/>
                        <a:pt x="285" y="135"/>
                        <a:pt x="291" y="139"/>
                      </a:cubicBezTo>
                      <a:cubicBezTo>
                        <a:pt x="293" y="141"/>
                        <a:pt x="299" y="141"/>
                        <a:pt x="299" y="136"/>
                      </a:cubicBezTo>
                      <a:close/>
                      <a:moveTo>
                        <a:pt x="207" y="23"/>
                      </a:moveTo>
                      <a:cubicBezTo>
                        <a:pt x="211" y="23"/>
                        <a:pt x="211" y="26"/>
                        <a:pt x="215" y="25"/>
                      </a:cubicBezTo>
                      <a:cubicBezTo>
                        <a:pt x="221" y="21"/>
                        <a:pt x="221" y="20"/>
                        <a:pt x="227" y="21"/>
                      </a:cubicBezTo>
                      <a:cubicBezTo>
                        <a:pt x="232" y="23"/>
                        <a:pt x="235" y="21"/>
                        <a:pt x="226" y="18"/>
                      </a:cubicBezTo>
                      <a:cubicBezTo>
                        <a:pt x="215" y="17"/>
                        <a:pt x="223" y="20"/>
                        <a:pt x="215" y="20"/>
                      </a:cubicBezTo>
                      <a:cubicBezTo>
                        <a:pt x="206" y="21"/>
                        <a:pt x="198" y="23"/>
                        <a:pt x="204" y="25"/>
                      </a:cubicBezTo>
                      <a:cubicBezTo>
                        <a:pt x="207" y="25"/>
                        <a:pt x="206" y="25"/>
                        <a:pt x="207" y="23"/>
                      </a:cubicBezTo>
                      <a:close/>
                      <a:moveTo>
                        <a:pt x="223" y="29"/>
                      </a:moveTo>
                      <a:cubicBezTo>
                        <a:pt x="227" y="28"/>
                        <a:pt x="221" y="32"/>
                        <a:pt x="227" y="31"/>
                      </a:cubicBezTo>
                      <a:cubicBezTo>
                        <a:pt x="233" y="29"/>
                        <a:pt x="232" y="32"/>
                        <a:pt x="235" y="29"/>
                      </a:cubicBezTo>
                      <a:cubicBezTo>
                        <a:pt x="236" y="28"/>
                        <a:pt x="230" y="29"/>
                        <a:pt x="232" y="28"/>
                      </a:cubicBezTo>
                      <a:cubicBezTo>
                        <a:pt x="235" y="26"/>
                        <a:pt x="238" y="28"/>
                        <a:pt x="239" y="25"/>
                      </a:cubicBezTo>
                      <a:cubicBezTo>
                        <a:pt x="242" y="23"/>
                        <a:pt x="244" y="25"/>
                        <a:pt x="252" y="23"/>
                      </a:cubicBezTo>
                      <a:cubicBezTo>
                        <a:pt x="259" y="21"/>
                        <a:pt x="255" y="18"/>
                        <a:pt x="249" y="20"/>
                      </a:cubicBezTo>
                      <a:cubicBezTo>
                        <a:pt x="242" y="21"/>
                        <a:pt x="252" y="18"/>
                        <a:pt x="246" y="18"/>
                      </a:cubicBezTo>
                      <a:cubicBezTo>
                        <a:pt x="239" y="17"/>
                        <a:pt x="233" y="20"/>
                        <a:pt x="235" y="20"/>
                      </a:cubicBezTo>
                      <a:cubicBezTo>
                        <a:pt x="238" y="21"/>
                        <a:pt x="239" y="25"/>
                        <a:pt x="230" y="25"/>
                      </a:cubicBezTo>
                      <a:cubicBezTo>
                        <a:pt x="223" y="25"/>
                        <a:pt x="220" y="25"/>
                        <a:pt x="223" y="26"/>
                      </a:cubicBezTo>
                      <a:cubicBezTo>
                        <a:pt x="227" y="28"/>
                        <a:pt x="223" y="28"/>
                        <a:pt x="220" y="28"/>
                      </a:cubicBezTo>
                      <a:cubicBezTo>
                        <a:pt x="217" y="26"/>
                        <a:pt x="212" y="26"/>
                        <a:pt x="217" y="29"/>
                      </a:cubicBezTo>
                      <a:cubicBezTo>
                        <a:pt x="220" y="31"/>
                        <a:pt x="220" y="29"/>
                        <a:pt x="223" y="29"/>
                      </a:cubicBezTo>
                      <a:close/>
                      <a:moveTo>
                        <a:pt x="271" y="28"/>
                      </a:moveTo>
                      <a:cubicBezTo>
                        <a:pt x="268" y="25"/>
                        <a:pt x="267" y="25"/>
                        <a:pt x="261" y="28"/>
                      </a:cubicBezTo>
                      <a:cubicBezTo>
                        <a:pt x="256" y="29"/>
                        <a:pt x="276" y="32"/>
                        <a:pt x="271" y="28"/>
                      </a:cubicBezTo>
                      <a:close/>
                      <a:moveTo>
                        <a:pt x="246" y="14"/>
                      </a:moveTo>
                      <a:cubicBezTo>
                        <a:pt x="249" y="11"/>
                        <a:pt x="253" y="12"/>
                        <a:pt x="249" y="14"/>
                      </a:cubicBezTo>
                      <a:cubicBezTo>
                        <a:pt x="246" y="15"/>
                        <a:pt x="241" y="17"/>
                        <a:pt x="246" y="14"/>
                      </a:cubicBezTo>
                      <a:close/>
                      <a:moveTo>
                        <a:pt x="352" y="20"/>
                      </a:moveTo>
                      <a:cubicBezTo>
                        <a:pt x="360" y="18"/>
                        <a:pt x="364" y="20"/>
                        <a:pt x="364" y="15"/>
                      </a:cubicBezTo>
                      <a:cubicBezTo>
                        <a:pt x="364" y="12"/>
                        <a:pt x="357" y="11"/>
                        <a:pt x="354" y="14"/>
                      </a:cubicBezTo>
                      <a:cubicBezTo>
                        <a:pt x="352" y="17"/>
                        <a:pt x="349" y="14"/>
                        <a:pt x="343" y="18"/>
                      </a:cubicBezTo>
                      <a:cubicBezTo>
                        <a:pt x="338" y="20"/>
                        <a:pt x="344" y="21"/>
                        <a:pt x="352" y="20"/>
                      </a:cubicBezTo>
                      <a:close/>
                      <a:moveTo>
                        <a:pt x="338" y="4"/>
                      </a:moveTo>
                      <a:cubicBezTo>
                        <a:pt x="343" y="3"/>
                        <a:pt x="354" y="3"/>
                        <a:pt x="352" y="4"/>
                      </a:cubicBezTo>
                      <a:cubicBezTo>
                        <a:pt x="349" y="7"/>
                        <a:pt x="337" y="4"/>
                        <a:pt x="338" y="4"/>
                      </a:cubicBezTo>
                      <a:close/>
                      <a:moveTo>
                        <a:pt x="305" y="3"/>
                      </a:moveTo>
                      <a:cubicBezTo>
                        <a:pt x="306" y="0"/>
                        <a:pt x="317" y="0"/>
                        <a:pt x="317" y="3"/>
                      </a:cubicBezTo>
                      <a:cubicBezTo>
                        <a:pt x="316" y="4"/>
                        <a:pt x="303" y="6"/>
                        <a:pt x="305" y="3"/>
                      </a:cubicBezTo>
                      <a:close/>
                      <a:moveTo>
                        <a:pt x="329" y="17"/>
                      </a:moveTo>
                      <a:cubicBezTo>
                        <a:pt x="334" y="17"/>
                        <a:pt x="341" y="11"/>
                        <a:pt x="328" y="14"/>
                      </a:cubicBezTo>
                      <a:cubicBezTo>
                        <a:pt x="317" y="17"/>
                        <a:pt x="325" y="18"/>
                        <a:pt x="329" y="17"/>
                      </a:cubicBezTo>
                      <a:close/>
                      <a:moveTo>
                        <a:pt x="328" y="25"/>
                      </a:moveTo>
                      <a:cubicBezTo>
                        <a:pt x="334" y="26"/>
                        <a:pt x="332" y="23"/>
                        <a:pt x="337" y="23"/>
                      </a:cubicBezTo>
                      <a:cubicBezTo>
                        <a:pt x="341" y="23"/>
                        <a:pt x="340" y="14"/>
                        <a:pt x="331" y="18"/>
                      </a:cubicBezTo>
                      <a:cubicBezTo>
                        <a:pt x="322" y="21"/>
                        <a:pt x="319" y="14"/>
                        <a:pt x="316" y="21"/>
                      </a:cubicBezTo>
                      <a:cubicBezTo>
                        <a:pt x="313" y="29"/>
                        <a:pt x="322" y="23"/>
                        <a:pt x="328" y="25"/>
                      </a:cubicBezTo>
                      <a:close/>
                      <a:moveTo>
                        <a:pt x="241" y="29"/>
                      </a:moveTo>
                      <a:cubicBezTo>
                        <a:pt x="246" y="28"/>
                        <a:pt x="246" y="29"/>
                        <a:pt x="242" y="31"/>
                      </a:cubicBezTo>
                      <a:cubicBezTo>
                        <a:pt x="239" y="34"/>
                        <a:pt x="236" y="29"/>
                        <a:pt x="241" y="29"/>
                      </a:cubicBezTo>
                      <a:close/>
                      <a:moveTo>
                        <a:pt x="246" y="32"/>
                      </a:moveTo>
                      <a:cubicBezTo>
                        <a:pt x="250" y="29"/>
                        <a:pt x="258" y="34"/>
                        <a:pt x="252" y="34"/>
                      </a:cubicBezTo>
                      <a:cubicBezTo>
                        <a:pt x="246" y="34"/>
                        <a:pt x="239" y="34"/>
                        <a:pt x="246" y="32"/>
                      </a:cubicBezTo>
                      <a:close/>
                      <a:moveTo>
                        <a:pt x="297" y="32"/>
                      </a:moveTo>
                      <a:cubicBezTo>
                        <a:pt x="302" y="32"/>
                        <a:pt x="299" y="26"/>
                        <a:pt x="296" y="28"/>
                      </a:cubicBezTo>
                      <a:cubicBezTo>
                        <a:pt x="293" y="28"/>
                        <a:pt x="288" y="26"/>
                        <a:pt x="288" y="29"/>
                      </a:cubicBezTo>
                      <a:cubicBezTo>
                        <a:pt x="287" y="34"/>
                        <a:pt x="291" y="31"/>
                        <a:pt x="297" y="32"/>
                      </a:cubicBezTo>
                      <a:close/>
                      <a:moveTo>
                        <a:pt x="305" y="31"/>
                      </a:moveTo>
                      <a:cubicBezTo>
                        <a:pt x="309" y="32"/>
                        <a:pt x="303" y="28"/>
                        <a:pt x="311" y="28"/>
                      </a:cubicBezTo>
                      <a:cubicBezTo>
                        <a:pt x="317" y="28"/>
                        <a:pt x="317" y="26"/>
                        <a:pt x="309" y="25"/>
                      </a:cubicBezTo>
                      <a:cubicBezTo>
                        <a:pt x="303" y="25"/>
                        <a:pt x="296" y="25"/>
                        <a:pt x="299" y="28"/>
                      </a:cubicBezTo>
                      <a:cubicBezTo>
                        <a:pt x="300" y="29"/>
                        <a:pt x="300" y="29"/>
                        <a:pt x="305" y="31"/>
                      </a:cubicBezTo>
                      <a:close/>
                      <a:moveTo>
                        <a:pt x="313" y="31"/>
                      </a:moveTo>
                      <a:cubicBezTo>
                        <a:pt x="308" y="34"/>
                        <a:pt x="314" y="34"/>
                        <a:pt x="319" y="34"/>
                      </a:cubicBezTo>
                      <a:cubicBezTo>
                        <a:pt x="325" y="32"/>
                        <a:pt x="319" y="31"/>
                        <a:pt x="314" y="31"/>
                      </a:cubicBezTo>
                      <a:cubicBezTo>
                        <a:pt x="313" y="31"/>
                        <a:pt x="313" y="31"/>
                        <a:pt x="313" y="31"/>
                      </a:cubicBezTo>
                      <a:close/>
                      <a:moveTo>
                        <a:pt x="299" y="9"/>
                      </a:moveTo>
                      <a:cubicBezTo>
                        <a:pt x="302" y="9"/>
                        <a:pt x="303" y="9"/>
                        <a:pt x="308" y="9"/>
                      </a:cubicBezTo>
                      <a:cubicBezTo>
                        <a:pt x="313" y="9"/>
                        <a:pt x="309" y="9"/>
                        <a:pt x="305" y="7"/>
                      </a:cubicBezTo>
                      <a:cubicBezTo>
                        <a:pt x="300" y="6"/>
                        <a:pt x="302" y="6"/>
                        <a:pt x="297" y="7"/>
                      </a:cubicBezTo>
                      <a:cubicBezTo>
                        <a:pt x="294" y="9"/>
                        <a:pt x="294" y="9"/>
                        <a:pt x="299" y="9"/>
                      </a:cubicBezTo>
                      <a:close/>
                      <a:moveTo>
                        <a:pt x="293" y="12"/>
                      </a:moveTo>
                      <a:cubicBezTo>
                        <a:pt x="294" y="14"/>
                        <a:pt x="296" y="12"/>
                        <a:pt x="303" y="11"/>
                      </a:cubicBezTo>
                      <a:cubicBezTo>
                        <a:pt x="306" y="11"/>
                        <a:pt x="299" y="9"/>
                        <a:pt x="294" y="9"/>
                      </a:cubicBezTo>
                      <a:cubicBezTo>
                        <a:pt x="288" y="9"/>
                        <a:pt x="296" y="12"/>
                        <a:pt x="291" y="11"/>
                      </a:cubicBezTo>
                      <a:cubicBezTo>
                        <a:pt x="288" y="11"/>
                        <a:pt x="284" y="11"/>
                        <a:pt x="285" y="12"/>
                      </a:cubicBezTo>
                      <a:cubicBezTo>
                        <a:pt x="288" y="14"/>
                        <a:pt x="288" y="11"/>
                        <a:pt x="293" y="12"/>
                      </a:cubicBezTo>
                      <a:close/>
                      <a:moveTo>
                        <a:pt x="305" y="14"/>
                      </a:moveTo>
                      <a:cubicBezTo>
                        <a:pt x="306" y="14"/>
                        <a:pt x="313" y="15"/>
                        <a:pt x="311" y="17"/>
                      </a:cubicBezTo>
                      <a:cubicBezTo>
                        <a:pt x="308" y="17"/>
                        <a:pt x="303" y="15"/>
                        <a:pt x="305" y="14"/>
                      </a:cubicBezTo>
                      <a:close/>
                      <a:moveTo>
                        <a:pt x="313" y="20"/>
                      </a:moveTo>
                      <a:cubicBezTo>
                        <a:pt x="314" y="20"/>
                        <a:pt x="316" y="17"/>
                        <a:pt x="308" y="18"/>
                      </a:cubicBezTo>
                      <a:cubicBezTo>
                        <a:pt x="300" y="20"/>
                        <a:pt x="309" y="20"/>
                        <a:pt x="313" y="20"/>
                      </a:cubicBezTo>
                      <a:close/>
                      <a:moveTo>
                        <a:pt x="296" y="17"/>
                      </a:moveTo>
                      <a:cubicBezTo>
                        <a:pt x="299" y="17"/>
                        <a:pt x="299" y="18"/>
                        <a:pt x="305" y="18"/>
                      </a:cubicBezTo>
                      <a:cubicBezTo>
                        <a:pt x="311" y="17"/>
                        <a:pt x="306" y="17"/>
                        <a:pt x="303" y="15"/>
                      </a:cubicBezTo>
                      <a:cubicBezTo>
                        <a:pt x="299" y="15"/>
                        <a:pt x="293" y="14"/>
                        <a:pt x="291" y="14"/>
                      </a:cubicBezTo>
                      <a:cubicBezTo>
                        <a:pt x="290" y="15"/>
                        <a:pt x="294" y="15"/>
                        <a:pt x="296" y="17"/>
                      </a:cubicBezTo>
                      <a:close/>
                      <a:moveTo>
                        <a:pt x="284" y="17"/>
                      </a:moveTo>
                      <a:cubicBezTo>
                        <a:pt x="287" y="17"/>
                        <a:pt x="282" y="17"/>
                        <a:pt x="290" y="18"/>
                      </a:cubicBezTo>
                      <a:cubicBezTo>
                        <a:pt x="299" y="20"/>
                        <a:pt x="297" y="21"/>
                        <a:pt x="302" y="20"/>
                      </a:cubicBezTo>
                      <a:cubicBezTo>
                        <a:pt x="305" y="18"/>
                        <a:pt x="302" y="20"/>
                        <a:pt x="299" y="18"/>
                      </a:cubicBezTo>
                      <a:cubicBezTo>
                        <a:pt x="294" y="17"/>
                        <a:pt x="291" y="15"/>
                        <a:pt x="287" y="15"/>
                      </a:cubicBezTo>
                      <a:cubicBezTo>
                        <a:pt x="284" y="17"/>
                        <a:pt x="281" y="12"/>
                        <a:pt x="278" y="15"/>
                      </a:cubicBezTo>
                      <a:cubicBezTo>
                        <a:pt x="276" y="17"/>
                        <a:pt x="281" y="15"/>
                        <a:pt x="284" y="17"/>
                      </a:cubicBezTo>
                      <a:close/>
                      <a:moveTo>
                        <a:pt x="278" y="20"/>
                      </a:moveTo>
                      <a:cubicBezTo>
                        <a:pt x="281" y="20"/>
                        <a:pt x="279" y="21"/>
                        <a:pt x="282" y="20"/>
                      </a:cubicBezTo>
                      <a:cubicBezTo>
                        <a:pt x="285" y="20"/>
                        <a:pt x="290" y="20"/>
                        <a:pt x="288" y="20"/>
                      </a:cubicBezTo>
                      <a:cubicBezTo>
                        <a:pt x="287" y="20"/>
                        <a:pt x="282" y="17"/>
                        <a:pt x="281" y="18"/>
                      </a:cubicBezTo>
                      <a:cubicBezTo>
                        <a:pt x="279" y="20"/>
                        <a:pt x="276" y="17"/>
                        <a:pt x="273" y="18"/>
                      </a:cubicBezTo>
                      <a:cubicBezTo>
                        <a:pt x="273" y="20"/>
                        <a:pt x="274" y="20"/>
                        <a:pt x="278" y="20"/>
                      </a:cubicBezTo>
                      <a:close/>
                      <a:moveTo>
                        <a:pt x="296" y="21"/>
                      </a:moveTo>
                      <a:cubicBezTo>
                        <a:pt x="299" y="21"/>
                        <a:pt x="294" y="20"/>
                        <a:pt x="291" y="20"/>
                      </a:cubicBezTo>
                      <a:cubicBezTo>
                        <a:pt x="287" y="20"/>
                        <a:pt x="285" y="21"/>
                        <a:pt x="287" y="21"/>
                      </a:cubicBezTo>
                      <a:cubicBezTo>
                        <a:pt x="288" y="23"/>
                        <a:pt x="293" y="21"/>
                        <a:pt x="296" y="21"/>
                      </a:cubicBezTo>
                      <a:close/>
                      <a:moveTo>
                        <a:pt x="302" y="23"/>
                      </a:moveTo>
                      <a:cubicBezTo>
                        <a:pt x="297" y="23"/>
                        <a:pt x="302" y="21"/>
                        <a:pt x="305" y="21"/>
                      </a:cubicBezTo>
                      <a:cubicBezTo>
                        <a:pt x="306" y="21"/>
                        <a:pt x="306" y="25"/>
                        <a:pt x="302" y="23"/>
                      </a:cubicBezTo>
                      <a:close/>
                      <a:moveTo>
                        <a:pt x="276" y="23"/>
                      </a:moveTo>
                      <a:cubicBezTo>
                        <a:pt x="274" y="21"/>
                        <a:pt x="271" y="23"/>
                        <a:pt x="273" y="23"/>
                      </a:cubicBezTo>
                      <a:cubicBezTo>
                        <a:pt x="274" y="25"/>
                        <a:pt x="270" y="26"/>
                        <a:pt x="276" y="25"/>
                      </a:cubicBezTo>
                      <a:cubicBezTo>
                        <a:pt x="279" y="25"/>
                        <a:pt x="278" y="25"/>
                        <a:pt x="276" y="23"/>
                      </a:cubicBezTo>
                      <a:close/>
                      <a:moveTo>
                        <a:pt x="1273" y="256"/>
                      </a:moveTo>
                      <a:cubicBezTo>
                        <a:pt x="1273" y="256"/>
                        <a:pt x="1273" y="256"/>
                        <a:pt x="1273" y="256"/>
                      </a:cubicBezTo>
                      <a:cubicBezTo>
                        <a:pt x="1278" y="252"/>
                        <a:pt x="1278" y="252"/>
                        <a:pt x="1275" y="247"/>
                      </a:cubicBezTo>
                      <a:cubicBezTo>
                        <a:pt x="1270" y="242"/>
                        <a:pt x="1280" y="241"/>
                        <a:pt x="1283" y="250"/>
                      </a:cubicBezTo>
                      <a:cubicBezTo>
                        <a:pt x="1287" y="259"/>
                        <a:pt x="1301" y="244"/>
                        <a:pt x="1305" y="256"/>
                      </a:cubicBezTo>
                      <a:cubicBezTo>
                        <a:pt x="1311" y="269"/>
                        <a:pt x="1316" y="261"/>
                        <a:pt x="1321" y="267"/>
                      </a:cubicBezTo>
                      <a:cubicBezTo>
                        <a:pt x="1324" y="273"/>
                        <a:pt x="1334" y="267"/>
                        <a:pt x="1334" y="258"/>
                      </a:cubicBezTo>
                      <a:cubicBezTo>
                        <a:pt x="1334" y="247"/>
                        <a:pt x="1343" y="255"/>
                        <a:pt x="1351" y="247"/>
                      </a:cubicBezTo>
                      <a:cubicBezTo>
                        <a:pt x="1359" y="237"/>
                        <a:pt x="1348" y="245"/>
                        <a:pt x="1342" y="236"/>
                      </a:cubicBezTo>
                      <a:cubicBezTo>
                        <a:pt x="1337" y="230"/>
                        <a:pt x="1330" y="230"/>
                        <a:pt x="1321" y="230"/>
                      </a:cubicBezTo>
                      <a:cubicBezTo>
                        <a:pt x="1310" y="230"/>
                        <a:pt x="1330" y="247"/>
                        <a:pt x="1318" y="239"/>
                      </a:cubicBezTo>
                      <a:cubicBezTo>
                        <a:pt x="1305" y="233"/>
                        <a:pt x="1324" y="228"/>
                        <a:pt x="1304" y="219"/>
                      </a:cubicBezTo>
                      <a:cubicBezTo>
                        <a:pt x="1293" y="213"/>
                        <a:pt x="1283" y="208"/>
                        <a:pt x="1273" y="203"/>
                      </a:cubicBezTo>
                      <a:cubicBezTo>
                        <a:pt x="1273" y="203"/>
                        <a:pt x="1273" y="203"/>
                        <a:pt x="1273" y="203"/>
                      </a:cubicBezTo>
                      <a:cubicBezTo>
                        <a:pt x="1266" y="199"/>
                        <a:pt x="1258" y="196"/>
                        <a:pt x="1249" y="194"/>
                      </a:cubicBezTo>
                      <a:cubicBezTo>
                        <a:pt x="1232" y="189"/>
                        <a:pt x="1244" y="191"/>
                        <a:pt x="1222" y="189"/>
                      </a:cubicBezTo>
                      <a:cubicBezTo>
                        <a:pt x="1197" y="188"/>
                        <a:pt x="1203" y="178"/>
                        <a:pt x="1197" y="189"/>
                      </a:cubicBezTo>
                      <a:cubicBezTo>
                        <a:pt x="1190" y="200"/>
                        <a:pt x="1209" y="194"/>
                        <a:pt x="1199" y="203"/>
                      </a:cubicBezTo>
                      <a:cubicBezTo>
                        <a:pt x="1188" y="213"/>
                        <a:pt x="1193" y="200"/>
                        <a:pt x="1184" y="200"/>
                      </a:cubicBezTo>
                      <a:cubicBezTo>
                        <a:pt x="1174" y="200"/>
                        <a:pt x="1187" y="189"/>
                        <a:pt x="1171" y="194"/>
                      </a:cubicBezTo>
                      <a:cubicBezTo>
                        <a:pt x="1156" y="200"/>
                        <a:pt x="1153" y="188"/>
                        <a:pt x="1133" y="192"/>
                      </a:cubicBezTo>
                      <a:cubicBezTo>
                        <a:pt x="1114" y="197"/>
                        <a:pt x="1112" y="191"/>
                        <a:pt x="1115" y="186"/>
                      </a:cubicBezTo>
                      <a:cubicBezTo>
                        <a:pt x="1118" y="180"/>
                        <a:pt x="1103" y="168"/>
                        <a:pt x="1071" y="174"/>
                      </a:cubicBezTo>
                      <a:cubicBezTo>
                        <a:pt x="1040" y="180"/>
                        <a:pt x="1042" y="161"/>
                        <a:pt x="1031" y="157"/>
                      </a:cubicBezTo>
                      <a:cubicBezTo>
                        <a:pt x="1021" y="152"/>
                        <a:pt x="1021" y="157"/>
                        <a:pt x="1002" y="152"/>
                      </a:cubicBezTo>
                      <a:cubicBezTo>
                        <a:pt x="984" y="147"/>
                        <a:pt x="981" y="150"/>
                        <a:pt x="967" y="147"/>
                      </a:cubicBezTo>
                      <a:cubicBezTo>
                        <a:pt x="954" y="143"/>
                        <a:pt x="969" y="152"/>
                        <a:pt x="954" y="152"/>
                      </a:cubicBezTo>
                      <a:cubicBezTo>
                        <a:pt x="938" y="152"/>
                        <a:pt x="966" y="171"/>
                        <a:pt x="951" y="166"/>
                      </a:cubicBezTo>
                      <a:cubicBezTo>
                        <a:pt x="934" y="161"/>
                        <a:pt x="940" y="169"/>
                        <a:pt x="928" y="164"/>
                      </a:cubicBezTo>
                      <a:cubicBezTo>
                        <a:pt x="914" y="161"/>
                        <a:pt x="914" y="174"/>
                        <a:pt x="902" y="164"/>
                      </a:cubicBezTo>
                      <a:cubicBezTo>
                        <a:pt x="890" y="155"/>
                        <a:pt x="893" y="186"/>
                        <a:pt x="879" y="174"/>
                      </a:cubicBezTo>
                      <a:cubicBezTo>
                        <a:pt x="865" y="161"/>
                        <a:pt x="864" y="157"/>
                        <a:pt x="856" y="154"/>
                      </a:cubicBezTo>
                      <a:cubicBezTo>
                        <a:pt x="847" y="150"/>
                        <a:pt x="861" y="166"/>
                        <a:pt x="852" y="158"/>
                      </a:cubicBezTo>
                      <a:cubicBezTo>
                        <a:pt x="844" y="152"/>
                        <a:pt x="827" y="146"/>
                        <a:pt x="803" y="144"/>
                      </a:cubicBezTo>
                      <a:cubicBezTo>
                        <a:pt x="766" y="141"/>
                        <a:pt x="797" y="136"/>
                        <a:pt x="785" y="135"/>
                      </a:cubicBezTo>
                      <a:cubicBezTo>
                        <a:pt x="772" y="133"/>
                        <a:pt x="762" y="133"/>
                        <a:pt x="751" y="135"/>
                      </a:cubicBezTo>
                      <a:cubicBezTo>
                        <a:pt x="740" y="136"/>
                        <a:pt x="747" y="126"/>
                        <a:pt x="739" y="130"/>
                      </a:cubicBezTo>
                      <a:cubicBezTo>
                        <a:pt x="731" y="135"/>
                        <a:pt x="733" y="127"/>
                        <a:pt x="722" y="129"/>
                      </a:cubicBezTo>
                      <a:cubicBezTo>
                        <a:pt x="712" y="132"/>
                        <a:pt x="724" y="136"/>
                        <a:pt x="704" y="139"/>
                      </a:cubicBezTo>
                      <a:cubicBezTo>
                        <a:pt x="686" y="143"/>
                        <a:pt x="686" y="139"/>
                        <a:pt x="704" y="132"/>
                      </a:cubicBezTo>
                      <a:cubicBezTo>
                        <a:pt x="722" y="124"/>
                        <a:pt x="718" y="121"/>
                        <a:pt x="734" y="116"/>
                      </a:cubicBezTo>
                      <a:cubicBezTo>
                        <a:pt x="750" y="112"/>
                        <a:pt x="750" y="102"/>
                        <a:pt x="747" y="96"/>
                      </a:cubicBezTo>
                      <a:cubicBezTo>
                        <a:pt x="743" y="91"/>
                        <a:pt x="739" y="94"/>
                        <a:pt x="731" y="88"/>
                      </a:cubicBezTo>
                      <a:cubicBezTo>
                        <a:pt x="725" y="82"/>
                        <a:pt x="719" y="88"/>
                        <a:pt x="710" y="85"/>
                      </a:cubicBezTo>
                      <a:cubicBezTo>
                        <a:pt x="701" y="84"/>
                        <a:pt x="705" y="88"/>
                        <a:pt x="695" y="90"/>
                      </a:cubicBezTo>
                      <a:cubicBezTo>
                        <a:pt x="678" y="91"/>
                        <a:pt x="708" y="82"/>
                        <a:pt x="689" y="82"/>
                      </a:cubicBezTo>
                      <a:cubicBezTo>
                        <a:pt x="670" y="81"/>
                        <a:pt x="676" y="79"/>
                        <a:pt x="686" y="76"/>
                      </a:cubicBezTo>
                      <a:cubicBezTo>
                        <a:pt x="693" y="74"/>
                        <a:pt x="676" y="66"/>
                        <a:pt x="661" y="73"/>
                      </a:cubicBezTo>
                      <a:cubicBezTo>
                        <a:pt x="637" y="84"/>
                        <a:pt x="651" y="88"/>
                        <a:pt x="640" y="88"/>
                      </a:cubicBezTo>
                      <a:cubicBezTo>
                        <a:pt x="617" y="90"/>
                        <a:pt x="643" y="90"/>
                        <a:pt x="622" y="94"/>
                      </a:cubicBezTo>
                      <a:cubicBezTo>
                        <a:pt x="600" y="99"/>
                        <a:pt x="625" y="90"/>
                        <a:pt x="596" y="94"/>
                      </a:cubicBezTo>
                      <a:cubicBezTo>
                        <a:pt x="568" y="98"/>
                        <a:pt x="599" y="101"/>
                        <a:pt x="570" y="104"/>
                      </a:cubicBezTo>
                      <a:cubicBezTo>
                        <a:pt x="539" y="105"/>
                        <a:pt x="553" y="110"/>
                        <a:pt x="538" y="110"/>
                      </a:cubicBezTo>
                      <a:cubicBezTo>
                        <a:pt x="524" y="112"/>
                        <a:pt x="523" y="124"/>
                        <a:pt x="532" y="126"/>
                      </a:cubicBezTo>
                      <a:cubicBezTo>
                        <a:pt x="539" y="126"/>
                        <a:pt x="535" y="129"/>
                        <a:pt x="524" y="132"/>
                      </a:cubicBezTo>
                      <a:cubicBezTo>
                        <a:pt x="508" y="135"/>
                        <a:pt x="488" y="130"/>
                        <a:pt x="483" y="138"/>
                      </a:cubicBezTo>
                      <a:cubicBezTo>
                        <a:pt x="477" y="144"/>
                        <a:pt x="491" y="138"/>
                        <a:pt x="486" y="147"/>
                      </a:cubicBezTo>
                      <a:cubicBezTo>
                        <a:pt x="480" y="155"/>
                        <a:pt x="497" y="150"/>
                        <a:pt x="497" y="157"/>
                      </a:cubicBezTo>
                      <a:cubicBezTo>
                        <a:pt x="498" y="164"/>
                        <a:pt x="512" y="157"/>
                        <a:pt x="508" y="166"/>
                      </a:cubicBezTo>
                      <a:cubicBezTo>
                        <a:pt x="501" y="177"/>
                        <a:pt x="517" y="175"/>
                        <a:pt x="508" y="183"/>
                      </a:cubicBezTo>
                      <a:cubicBezTo>
                        <a:pt x="497" y="192"/>
                        <a:pt x="512" y="171"/>
                        <a:pt x="501" y="174"/>
                      </a:cubicBezTo>
                      <a:cubicBezTo>
                        <a:pt x="491" y="178"/>
                        <a:pt x="512" y="163"/>
                        <a:pt x="498" y="163"/>
                      </a:cubicBezTo>
                      <a:cubicBezTo>
                        <a:pt x="486" y="163"/>
                        <a:pt x="491" y="155"/>
                        <a:pt x="474" y="154"/>
                      </a:cubicBezTo>
                      <a:cubicBezTo>
                        <a:pt x="456" y="150"/>
                        <a:pt x="462" y="161"/>
                        <a:pt x="457" y="160"/>
                      </a:cubicBezTo>
                      <a:cubicBezTo>
                        <a:pt x="450" y="157"/>
                        <a:pt x="442" y="163"/>
                        <a:pt x="454" y="166"/>
                      </a:cubicBezTo>
                      <a:cubicBezTo>
                        <a:pt x="466" y="171"/>
                        <a:pt x="459" y="172"/>
                        <a:pt x="448" y="171"/>
                      </a:cubicBezTo>
                      <a:cubicBezTo>
                        <a:pt x="436" y="169"/>
                        <a:pt x="448" y="157"/>
                        <a:pt x="445" y="150"/>
                      </a:cubicBezTo>
                      <a:cubicBezTo>
                        <a:pt x="441" y="144"/>
                        <a:pt x="437" y="143"/>
                        <a:pt x="439" y="152"/>
                      </a:cubicBezTo>
                      <a:cubicBezTo>
                        <a:pt x="444" y="164"/>
                        <a:pt x="419" y="158"/>
                        <a:pt x="428" y="169"/>
                      </a:cubicBezTo>
                      <a:cubicBezTo>
                        <a:pt x="434" y="178"/>
                        <a:pt x="437" y="178"/>
                        <a:pt x="431" y="186"/>
                      </a:cubicBezTo>
                      <a:cubicBezTo>
                        <a:pt x="424" y="194"/>
                        <a:pt x="431" y="194"/>
                        <a:pt x="431" y="200"/>
                      </a:cubicBezTo>
                      <a:cubicBezTo>
                        <a:pt x="430" y="206"/>
                        <a:pt x="445" y="196"/>
                        <a:pt x="456" y="202"/>
                      </a:cubicBezTo>
                      <a:cubicBezTo>
                        <a:pt x="468" y="209"/>
                        <a:pt x="463" y="211"/>
                        <a:pt x="462" y="214"/>
                      </a:cubicBezTo>
                      <a:cubicBezTo>
                        <a:pt x="460" y="217"/>
                        <a:pt x="456" y="225"/>
                        <a:pt x="457" y="217"/>
                      </a:cubicBezTo>
                      <a:cubicBezTo>
                        <a:pt x="460" y="209"/>
                        <a:pt x="457" y="200"/>
                        <a:pt x="442" y="205"/>
                      </a:cubicBezTo>
                      <a:cubicBezTo>
                        <a:pt x="428" y="209"/>
                        <a:pt x="444" y="219"/>
                        <a:pt x="436" y="222"/>
                      </a:cubicBezTo>
                      <a:cubicBezTo>
                        <a:pt x="428" y="227"/>
                        <a:pt x="434" y="231"/>
                        <a:pt x="425" y="234"/>
                      </a:cubicBezTo>
                      <a:cubicBezTo>
                        <a:pt x="416" y="239"/>
                        <a:pt x="425" y="244"/>
                        <a:pt x="407" y="241"/>
                      </a:cubicBezTo>
                      <a:cubicBezTo>
                        <a:pt x="387" y="237"/>
                        <a:pt x="413" y="241"/>
                        <a:pt x="418" y="230"/>
                      </a:cubicBezTo>
                      <a:cubicBezTo>
                        <a:pt x="424" y="219"/>
                        <a:pt x="427" y="225"/>
                        <a:pt x="427" y="216"/>
                      </a:cubicBezTo>
                      <a:cubicBezTo>
                        <a:pt x="428" y="206"/>
                        <a:pt x="419" y="206"/>
                        <a:pt x="421" y="196"/>
                      </a:cubicBezTo>
                      <a:cubicBezTo>
                        <a:pt x="422" y="183"/>
                        <a:pt x="425" y="177"/>
                        <a:pt x="418" y="169"/>
                      </a:cubicBezTo>
                      <a:cubicBezTo>
                        <a:pt x="409" y="163"/>
                        <a:pt x="424" y="164"/>
                        <a:pt x="424" y="154"/>
                      </a:cubicBezTo>
                      <a:cubicBezTo>
                        <a:pt x="424" y="141"/>
                        <a:pt x="406" y="147"/>
                        <a:pt x="398" y="146"/>
                      </a:cubicBezTo>
                      <a:cubicBezTo>
                        <a:pt x="389" y="143"/>
                        <a:pt x="392" y="164"/>
                        <a:pt x="381" y="169"/>
                      </a:cubicBezTo>
                      <a:cubicBezTo>
                        <a:pt x="364" y="175"/>
                        <a:pt x="384" y="175"/>
                        <a:pt x="376" y="186"/>
                      </a:cubicBezTo>
                      <a:cubicBezTo>
                        <a:pt x="369" y="199"/>
                        <a:pt x="398" y="199"/>
                        <a:pt x="392" y="209"/>
                      </a:cubicBezTo>
                      <a:cubicBezTo>
                        <a:pt x="384" y="219"/>
                        <a:pt x="389" y="209"/>
                        <a:pt x="361" y="199"/>
                      </a:cubicBezTo>
                      <a:cubicBezTo>
                        <a:pt x="332" y="186"/>
                        <a:pt x="319" y="192"/>
                        <a:pt x="326" y="200"/>
                      </a:cubicBezTo>
                      <a:cubicBezTo>
                        <a:pt x="331" y="205"/>
                        <a:pt x="316" y="216"/>
                        <a:pt x="316" y="208"/>
                      </a:cubicBezTo>
                      <a:cubicBezTo>
                        <a:pt x="316" y="199"/>
                        <a:pt x="311" y="202"/>
                        <a:pt x="302" y="208"/>
                      </a:cubicBezTo>
                      <a:cubicBezTo>
                        <a:pt x="293" y="214"/>
                        <a:pt x="294" y="202"/>
                        <a:pt x="282" y="211"/>
                      </a:cubicBezTo>
                      <a:cubicBezTo>
                        <a:pt x="270" y="219"/>
                        <a:pt x="270" y="208"/>
                        <a:pt x="276" y="203"/>
                      </a:cubicBezTo>
                      <a:cubicBezTo>
                        <a:pt x="281" y="200"/>
                        <a:pt x="270" y="202"/>
                        <a:pt x="250" y="213"/>
                      </a:cubicBezTo>
                      <a:cubicBezTo>
                        <a:pt x="230" y="222"/>
                        <a:pt x="227" y="214"/>
                        <a:pt x="224" y="227"/>
                      </a:cubicBezTo>
                      <a:cubicBezTo>
                        <a:pt x="221" y="239"/>
                        <a:pt x="220" y="230"/>
                        <a:pt x="214" y="233"/>
                      </a:cubicBezTo>
                      <a:cubicBezTo>
                        <a:pt x="206" y="237"/>
                        <a:pt x="211" y="231"/>
                        <a:pt x="204" y="228"/>
                      </a:cubicBezTo>
                      <a:cubicBezTo>
                        <a:pt x="197" y="225"/>
                        <a:pt x="206" y="220"/>
                        <a:pt x="212" y="220"/>
                      </a:cubicBezTo>
                      <a:cubicBezTo>
                        <a:pt x="218" y="220"/>
                        <a:pt x="212" y="208"/>
                        <a:pt x="203" y="209"/>
                      </a:cubicBezTo>
                      <a:cubicBezTo>
                        <a:pt x="194" y="209"/>
                        <a:pt x="185" y="203"/>
                        <a:pt x="192" y="211"/>
                      </a:cubicBezTo>
                      <a:cubicBezTo>
                        <a:pt x="200" y="217"/>
                        <a:pt x="186" y="224"/>
                        <a:pt x="195" y="230"/>
                      </a:cubicBezTo>
                      <a:cubicBezTo>
                        <a:pt x="203" y="234"/>
                        <a:pt x="194" y="236"/>
                        <a:pt x="195" y="245"/>
                      </a:cubicBezTo>
                      <a:cubicBezTo>
                        <a:pt x="197" y="253"/>
                        <a:pt x="189" y="231"/>
                        <a:pt x="176" y="241"/>
                      </a:cubicBezTo>
                      <a:cubicBezTo>
                        <a:pt x="162" y="250"/>
                        <a:pt x="156" y="248"/>
                        <a:pt x="163" y="258"/>
                      </a:cubicBezTo>
                      <a:cubicBezTo>
                        <a:pt x="172" y="267"/>
                        <a:pt x="162" y="269"/>
                        <a:pt x="148" y="261"/>
                      </a:cubicBezTo>
                      <a:cubicBezTo>
                        <a:pt x="133" y="255"/>
                        <a:pt x="130" y="259"/>
                        <a:pt x="136" y="264"/>
                      </a:cubicBezTo>
                      <a:cubicBezTo>
                        <a:pt x="142" y="270"/>
                        <a:pt x="153" y="269"/>
                        <a:pt x="144" y="275"/>
                      </a:cubicBezTo>
                      <a:cubicBezTo>
                        <a:pt x="136" y="279"/>
                        <a:pt x="137" y="269"/>
                        <a:pt x="128" y="267"/>
                      </a:cubicBezTo>
                      <a:cubicBezTo>
                        <a:pt x="118" y="265"/>
                        <a:pt x="125" y="261"/>
                        <a:pt x="121" y="256"/>
                      </a:cubicBezTo>
                      <a:cubicBezTo>
                        <a:pt x="115" y="252"/>
                        <a:pt x="127" y="250"/>
                        <a:pt x="119" y="244"/>
                      </a:cubicBezTo>
                      <a:cubicBezTo>
                        <a:pt x="112" y="237"/>
                        <a:pt x="104" y="236"/>
                        <a:pt x="102" y="230"/>
                      </a:cubicBezTo>
                      <a:cubicBezTo>
                        <a:pt x="101" y="224"/>
                        <a:pt x="102" y="234"/>
                        <a:pt x="118" y="237"/>
                      </a:cubicBezTo>
                      <a:cubicBezTo>
                        <a:pt x="133" y="239"/>
                        <a:pt x="148" y="250"/>
                        <a:pt x="162" y="242"/>
                      </a:cubicBezTo>
                      <a:cubicBezTo>
                        <a:pt x="176" y="234"/>
                        <a:pt x="180" y="228"/>
                        <a:pt x="165" y="219"/>
                      </a:cubicBezTo>
                      <a:cubicBezTo>
                        <a:pt x="151" y="209"/>
                        <a:pt x="153" y="214"/>
                        <a:pt x="137" y="203"/>
                      </a:cubicBezTo>
                      <a:cubicBezTo>
                        <a:pt x="122" y="194"/>
                        <a:pt x="127" y="202"/>
                        <a:pt x="113" y="199"/>
                      </a:cubicBezTo>
                      <a:cubicBezTo>
                        <a:pt x="101" y="194"/>
                        <a:pt x="113" y="194"/>
                        <a:pt x="104" y="191"/>
                      </a:cubicBezTo>
                      <a:cubicBezTo>
                        <a:pt x="95" y="186"/>
                        <a:pt x="102" y="196"/>
                        <a:pt x="90" y="191"/>
                      </a:cubicBezTo>
                      <a:cubicBezTo>
                        <a:pt x="90" y="192"/>
                        <a:pt x="90" y="192"/>
                        <a:pt x="90" y="192"/>
                      </a:cubicBezTo>
                      <a:cubicBezTo>
                        <a:pt x="92" y="196"/>
                        <a:pt x="89" y="196"/>
                        <a:pt x="87" y="194"/>
                      </a:cubicBezTo>
                      <a:cubicBezTo>
                        <a:pt x="84" y="194"/>
                        <a:pt x="86" y="194"/>
                        <a:pt x="84" y="196"/>
                      </a:cubicBezTo>
                      <a:cubicBezTo>
                        <a:pt x="83" y="197"/>
                        <a:pt x="78" y="197"/>
                        <a:pt x="78" y="199"/>
                      </a:cubicBezTo>
                      <a:cubicBezTo>
                        <a:pt x="77" y="202"/>
                        <a:pt x="77" y="203"/>
                        <a:pt x="75" y="202"/>
                      </a:cubicBezTo>
                      <a:cubicBezTo>
                        <a:pt x="67" y="206"/>
                        <a:pt x="74" y="203"/>
                        <a:pt x="74" y="205"/>
                      </a:cubicBezTo>
                      <a:cubicBezTo>
                        <a:pt x="75" y="208"/>
                        <a:pt x="70" y="206"/>
                        <a:pt x="72" y="211"/>
                      </a:cubicBezTo>
                      <a:cubicBezTo>
                        <a:pt x="74" y="219"/>
                        <a:pt x="77" y="213"/>
                        <a:pt x="80" y="217"/>
                      </a:cubicBezTo>
                      <a:cubicBezTo>
                        <a:pt x="83" y="222"/>
                        <a:pt x="86" y="220"/>
                        <a:pt x="83" y="224"/>
                      </a:cubicBezTo>
                      <a:cubicBezTo>
                        <a:pt x="80" y="227"/>
                        <a:pt x="74" y="231"/>
                        <a:pt x="77" y="234"/>
                      </a:cubicBezTo>
                      <a:cubicBezTo>
                        <a:pt x="80" y="236"/>
                        <a:pt x="86" y="250"/>
                        <a:pt x="84" y="250"/>
                      </a:cubicBezTo>
                      <a:cubicBezTo>
                        <a:pt x="81" y="250"/>
                        <a:pt x="81" y="250"/>
                        <a:pt x="81" y="252"/>
                      </a:cubicBezTo>
                      <a:cubicBezTo>
                        <a:pt x="83" y="252"/>
                        <a:pt x="81" y="252"/>
                        <a:pt x="81" y="253"/>
                      </a:cubicBezTo>
                      <a:cubicBezTo>
                        <a:pt x="81" y="256"/>
                        <a:pt x="80" y="255"/>
                        <a:pt x="81" y="256"/>
                      </a:cubicBezTo>
                      <a:cubicBezTo>
                        <a:pt x="84" y="258"/>
                        <a:pt x="80" y="258"/>
                        <a:pt x="80" y="259"/>
                      </a:cubicBezTo>
                      <a:cubicBezTo>
                        <a:pt x="81" y="262"/>
                        <a:pt x="87" y="262"/>
                        <a:pt x="84" y="264"/>
                      </a:cubicBezTo>
                      <a:cubicBezTo>
                        <a:pt x="83" y="265"/>
                        <a:pt x="84" y="265"/>
                        <a:pt x="84" y="267"/>
                      </a:cubicBezTo>
                      <a:cubicBezTo>
                        <a:pt x="83" y="269"/>
                        <a:pt x="89" y="269"/>
                        <a:pt x="89" y="272"/>
                      </a:cubicBezTo>
                      <a:cubicBezTo>
                        <a:pt x="87" y="275"/>
                        <a:pt x="81" y="275"/>
                        <a:pt x="84" y="278"/>
                      </a:cubicBezTo>
                      <a:cubicBezTo>
                        <a:pt x="87" y="279"/>
                        <a:pt x="92" y="281"/>
                        <a:pt x="93" y="284"/>
                      </a:cubicBezTo>
                      <a:cubicBezTo>
                        <a:pt x="95" y="287"/>
                        <a:pt x="96" y="286"/>
                        <a:pt x="95" y="289"/>
                      </a:cubicBezTo>
                      <a:cubicBezTo>
                        <a:pt x="93" y="292"/>
                        <a:pt x="89" y="298"/>
                        <a:pt x="80" y="306"/>
                      </a:cubicBezTo>
                      <a:cubicBezTo>
                        <a:pt x="72" y="314"/>
                        <a:pt x="69" y="315"/>
                        <a:pt x="66" y="318"/>
                      </a:cubicBezTo>
                      <a:cubicBezTo>
                        <a:pt x="69" y="320"/>
                        <a:pt x="72" y="315"/>
                        <a:pt x="74" y="317"/>
                      </a:cubicBezTo>
                      <a:cubicBezTo>
                        <a:pt x="74" y="317"/>
                        <a:pt x="72" y="317"/>
                        <a:pt x="72" y="318"/>
                      </a:cubicBezTo>
                      <a:cubicBezTo>
                        <a:pt x="74" y="321"/>
                        <a:pt x="69" y="317"/>
                        <a:pt x="72" y="320"/>
                      </a:cubicBezTo>
                      <a:cubicBezTo>
                        <a:pt x="74" y="323"/>
                        <a:pt x="74" y="320"/>
                        <a:pt x="75" y="323"/>
                      </a:cubicBezTo>
                      <a:cubicBezTo>
                        <a:pt x="77" y="325"/>
                        <a:pt x="81" y="321"/>
                        <a:pt x="83" y="325"/>
                      </a:cubicBezTo>
                      <a:cubicBezTo>
                        <a:pt x="83" y="326"/>
                        <a:pt x="86" y="325"/>
                        <a:pt x="86" y="326"/>
                      </a:cubicBezTo>
                      <a:cubicBezTo>
                        <a:pt x="84" y="328"/>
                        <a:pt x="84" y="328"/>
                        <a:pt x="80" y="326"/>
                      </a:cubicBezTo>
                      <a:cubicBezTo>
                        <a:pt x="74" y="325"/>
                        <a:pt x="77" y="331"/>
                        <a:pt x="74" y="328"/>
                      </a:cubicBezTo>
                      <a:cubicBezTo>
                        <a:pt x="69" y="326"/>
                        <a:pt x="72" y="332"/>
                        <a:pt x="69" y="329"/>
                      </a:cubicBezTo>
                      <a:cubicBezTo>
                        <a:pt x="66" y="328"/>
                        <a:pt x="69" y="331"/>
                        <a:pt x="67" y="332"/>
                      </a:cubicBezTo>
                      <a:cubicBezTo>
                        <a:pt x="70" y="335"/>
                        <a:pt x="66" y="334"/>
                        <a:pt x="66" y="337"/>
                      </a:cubicBezTo>
                      <a:cubicBezTo>
                        <a:pt x="66" y="342"/>
                        <a:pt x="61" y="338"/>
                        <a:pt x="63" y="345"/>
                      </a:cubicBezTo>
                      <a:cubicBezTo>
                        <a:pt x="66" y="349"/>
                        <a:pt x="61" y="346"/>
                        <a:pt x="64" y="351"/>
                      </a:cubicBezTo>
                      <a:cubicBezTo>
                        <a:pt x="67" y="356"/>
                        <a:pt x="64" y="352"/>
                        <a:pt x="63" y="357"/>
                      </a:cubicBezTo>
                      <a:cubicBezTo>
                        <a:pt x="64" y="360"/>
                        <a:pt x="67" y="360"/>
                        <a:pt x="66" y="362"/>
                      </a:cubicBezTo>
                      <a:cubicBezTo>
                        <a:pt x="66" y="363"/>
                        <a:pt x="64" y="366"/>
                        <a:pt x="66" y="366"/>
                      </a:cubicBezTo>
                      <a:cubicBezTo>
                        <a:pt x="67" y="366"/>
                        <a:pt x="66" y="366"/>
                        <a:pt x="67" y="370"/>
                      </a:cubicBezTo>
                      <a:cubicBezTo>
                        <a:pt x="70" y="373"/>
                        <a:pt x="69" y="376"/>
                        <a:pt x="69" y="376"/>
                      </a:cubicBezTo>
                      <a:cubicBezTo>
                        <a:pt x="74" y="374"/>
                        <a:pt x="70" y="377"/>
                        <a:pt x="75" y="377"/>
                      </a:cubicBezTo>
                      <a:cubicBezTo>
                        <a:pt x="81" y="376"/>
                        <a:pt x="77" y="382"/>
                        <a:pt x="81" y="380"/>
                      </a:cubicBezTo>
                      <a:cubicBezTo>
                        <a:pt x="84" y="377"/>
                        <a:pt x="87" y="379"/>
                        <a:pt x="87" y="380"/>
                      </a:cubicBezTo>
                      <a:cubicBezTo>
                        <a:pt x="89" y="382"/>
                        <a:pt x="92" y="380"/>
                        <a:pt x="90" y="384"/>
                      </a:cubicBezTo>
                      <a:cubicBezTo>
                        <a:pt x="89" y="388"/>
                        <a:pt x="93" y="388"/>
                        <a:pt x="90" y="390"/>
                      </a:cubicBezTo>
                      <a:cubicBezTo>
                        <a:pt x="87" y="393"/>
                        <a:pt x="92" y="391"/>
                        <a:pt x="92" y="396"/>
                      </a:cubicBezTo>
                      <a:cubicBezTo>
                        <a:pt x="93" y="402"/>
                        <a:pt x="99" y="401"/>
                        <a:pt x="98" y="402"/>
                      </a:cubicBezTo>
                      <a:cubicBezTo>
                        <a:pt x="95" y="407"/>
                        <a:pt x="102" y="402"/>
                        <a:pt x="102" y="407"/>
                      </a:cubicBezTo>
                      <a:cubicBezTo>
                        <a:pt x="102" y="408"/>
                        <a:pt x="107" y="408"/>
                        <a:pt x="104" y="410"/>
                      </a:cubicBezTo>
                      <a:cubicBezTo>
                        <a:pt x="101" y="412"/>
                        <a:pt x="101" y="415"/>
                        <a:pt x="96" y="412"/>
                      </a:cubicBezTo>
                      <a:cubicBezTo>
                        <a:pt x="95" y="410"/>
                        <a:pt x="93" y="413"/>
                        <a:pt x="95" y="415"/>
                      </a:cubicBezTo>
                      <a:cubicBezTo>
                        <a:pt x="98" y="419"/>
                        <a:pt x="93" y="419"/>
                        <a:pt x="96" y="424"/>
                      </a:cubicBezTo>
                      <a:cubicBezTo>
                        <a:pt x="98" y="425"/>
                        <a:pt x="101" y="427"/>
                        <a:pt x="102" y="424"/>
                      </a:cubicBezTo>
                      <a:cubicBezTo>
                        <a:pt x="102" y="421"/>
                        <a:pt x="105" y="424"/>
                        <a:pt x="109" y="422"/>
                      </a:cubicBezTo>
                      <a:cubicBezTo>
                        <a:pt x="112" y="419"/>
                        <a:pt x="110" y="424"/>
                        <a:pt x="113" y="422"/>
                      </a:cubicBezTo>
                      <a:cubicBezTo>
                        <a:pt x="116" y="419"/>
                        <a:pt x="113" y="425"/>
                        <a:pt x="118" y="427"/>
                      </a:cubicBezTo>
                      <a:cubicBezTo>
                        <a:pt x="121" y="429"/>
                        <a:pt x="115" y="430"/>
                        <a:pt x="116" y="432"/>
                      </a:cubicBezTo>
                      <a:cubicBezTo>
                        <a:pt x="119" y="435"/>
                        <a:pt x="116" y="435"/>
                        <a:pt x="119" y="435"/>
                      </a:cubicBezTo>
                      <a:cubicBezTo>
                        <a:pt x="122" y="436"/>
                        <a:pt x="122" y="433"/>
                        <a:pt x="125" y="438"/>
                      </a:cubicBezTo>
                      <a:cubicBezTo>
                        <a:pt x="128" y="441"/>
                        <a:pt x="125" y="447"/>
                        <a:pt x="128" y="446"/>
                      </a:cubicBezTo>
                      <a:cubicBezTo>
                        <a:pt x="133" y="444"/>
                        <a:pt x="133" y="449"/>
                        <a:pt x="139" y="446"/>
                      </a:cubicBezTo>
                      <a:cubicBezTo>
                        <a:pt x="144" y="443"/>
                        <a:pt x="142" y="447"/>
                        <a:pt x="145" y="449"/>
                      </a:cubicBezTo>
                      <a:cubicBezTo>
                        <a:pt x="148" y="452"/>
                        <a:pt x="150" y="447"/>
                        <a:pt x="153" y="452"/>
                      </a:cubicBezTo>
                      <a:cubicBezTo>
                        <a:pt x="154" y="453"/>
                        <a:pt x="157" y="450"/>
                        <a:pt x="159" y="453"/>
                      </a:cubicBezTo>
                      <a:cubicBezTo>
                        <a:pt x="160" y="457"/>
                        <a:pt x="163" y="453"/>
                        <a:pt x="163" y="455"/>
                      </a:cubicBezTo>
                      <a:cubicBezTo>
                        <a:pt x="163" y="458"/>
                        <a:pt x="165" y="458"/>
                        <a:pt x="163" y="460"/>
                      </a:cubicBezTo>
                      <a:cubicBezTo>
                        <a:pt x="160" y="461"/>
                        <a:pt x="160" y="463"/>
                        <a:pt x="162" y="463"/>
                      </a:cubicBezTo>
                      <a:cubicBezTo>
                        <a:pt x="163" y="463"/>
                        <a:pt x="165" y="464"/>
                        <a:pt x="162" y="464"/>
                      </a:cubicBezTo>
                      <a:cubicBezTo>
                        <a:pt x="160" y="464"/>
                        <a:pt x="159" y="466"/>
                        <a:pt x="160" y="468"/>
                      </a:cubicBezTo>
                      <a:cubicBezTo>
                        <a:pt x="162" y="469"/>
                        <a:pt x="163" y="472"/>
                        <a:pt x="162" y="474"/>
                      </a:cubicBezTo>
                      <a:cubicBezTo>
                        <a:pt x="160" y="477"/>
                        <a:pt x="154" y="474"/>
                        <a:pt x="153" y="477"/>
                      </a:cubicBezTo>
                      <a:cubicBezTo>
                        <a:pt x="153" y="480"/>
                        <a:pt x="147" y="475"/>
                        <a:pt x="148" y="485"/>
                      </a:cubicBezTo>
                      <a:cubicBezTo>
                        <a:pt x="153" y="481"/>
                        <a:pt x="150" y="486"/>
                        <a:pt x="154" y="483"/>
                      </a:cubicBezTo>
                      <a:cubicBezTo>
                        <a:pt x="157" y="481"/>
                        <a:pt x="157" y="485"/>
                        <a:pt x="154" y="486"/>
                      </a:cubicBezTo>
                      <a:cubicBezTo>
                        <a:pt x="148" y="488"/>
                        <a:pt x="151" y="489"/>
                        <a:pt x="145" y="489"/>
                      </a:cubicBezTo>
                      <a:cubicBezTo>
                        <a:pt x="144" y="489"/>
                        <a:pt x="145" y="494"/>
                        <a:pt x="148" y="492"/>
                      </a:cubicBezTo>
                      <a:cubicBezTo>
                        <a:pt x="150" y="492"/>
                        <a:pt x="153" y="497"/>
                        <a:pt x="150" y="497"/>
                      </a:cubicBezTo>
                      <a:cubicBezTo>
                        <a:pt x="148" y="496"/>
                        <a:pt x="147" y="496"/>
                        <a:pt x="145" y="499"/>
                      </a:cubicBezTo>
                      <a:cubicBezTo>
                        <a:pt x="145" y="502"/>
                        <a:pt x="144" y="502"/>
                        <a:pt x="144" y="503"/>
                      </a:cubicBezTo>
                      <a:cubicBezTo>
                        <a:pt x="145" y="508"/>
                        <a:pt x="144" y="505"/>
                        <a:pt x="140" y="505"/>
                      </a:cubicBezTo>
                      <a:cubicBezTo>
                        <a:pt x="139" y="505"/>
                        <a:pt x="136" y="502"/>
                        <a:pt x="137" y="505"/>
                      </a:cubicBezTo>
                      <a:cubicBezTo>
                        <a:pt x="137" y="506"/>
                        <a:pt x="133" y="506"/>
                        <a:pt x="139" y="508"/>
                      </a:cubicBezTo>
                      <a:cubicBezTo>
                        <a:pt x="144" y="511"/>
                        <a:pt x="140" y="513"/>
                        <a:pt x="145" y="513"/>
                      </a:cubicBezTo>
                      <a:cubicBezTo>
                        <a:pt x="150" y="514"/>
                        <a:pt x="145" y="514"/>
                        <a:pt x="151" y="517"/>
                      </a:cubicBezTo>
                      <a:cubicBezTo>
                        <a:pt x="157" y="519"/>
                        <a:pt x="151" y="516"/>
                        <a:pt x="162" y="527"/>
                      </a:cubicBezTo>
                      <a:cubicBezTo>
                        <a:pt x="163" y="525"/>
                        <a:pt x="166" y="525"/>
                        <a:pt x="168" y="525"/>
                      </a:cubicBezTo>
                      <a:cubicBezTo>
                        <a:pt x="169" y="525"/>
                        <a:pt x="169" y="528"/>
                        <a:pt x="172" y="528"/>
                      </a:cubicBezTo>
                      <a:cubicBezTo>
                        <a:pt x="176" y="528"/>
                        <a:pt x="174" y="531"/>
                        <a:pt x="179" y="528"/>
                      </a:cubicBezTo>
                      <a:cubicBezTo>
                        <a:pt x="182" y="527"/>
                        <a:pt x="183" y="530"/>
                        <a:pt x="185" y="530"/>
                      </a:cubicBezTo>
                      <a:cubicBezTo>
                        <a:pt x="186" y="530"/>
                        <a:pt x="186" y="531"/>
                        <a:pt x="191" y="533"/>
                      </a:cubicBezTo>
                      <a:cubicBezTo>
                        <a:pt x="195" y="534"/>
                        <a:pt x="191" y="534"/>
                        <a:pt x="192" y="536"/>
                      </a:cubicBezTo>
                      <a:cubicBezTo>
                        <a:pt x="195" y="537"/>
                        <a:pt x="197" y="533"/>
                        <a:pt x="198" y="534"/>
                      </a:cubicBezTo>
                      <a:cubicBezTo>
                        <a:pt x="201" y="536"/>
                        <a:pt x="201" y="533"/>
                        <a:pt x="203" y="534"/>
                      </a:cubicBezTo>
                      <a:cubicBezTo>
                        <a:pt x="204" y="534"/>
                        <a:pt x="204" y="536"/>
                        <a:pt x="207" y="536"/>
                      </a:cubicBezTo>
                      <a:cubicBezTo>
                        <a:pt x="211" y="536"/>
                        <a:pt x="206" y="539"/>
                        <a:pt x="207" y="541"/>
                      </a:cubicBezTo>
                      <a:cubicBezTo>
                        <a:pt x="209" y="542"/>
                        <a:pt x="209" y="542"/>
                        <a:pt x="214" y="544"/>
                      </a:cubicBezTo>
                      <a:cubicBezTo>
                        <a:pt x="215" y="547"/>
                        <a:pt x="217" y="542"/>
                        <a:pt x="217" y="545"/>
                      </a:cubicBezTo>
                      <a:cubicBezTo>
                        <a:pt x="218" y="548"/>
                        <a:pt x="220" y="545"/>
                        <a:pt x="220" y="548"/>
                      </a:cubicBezTo>
                      <a:cubicBezTo>
                        <a:pt x="221" y="553"/>
                        <a:pt x="226" y="551"/>
                        <a:pt x="226" y="550"/>
                      </a:cubicBezTo>
                      <a:cubicBezTo>
                        <a:pt x="227" y="548"/>
                        <a:pt x="229" y="547"/>
                        <a:pt x="230" y="545"/>
                      </a:cubicBezTo>
                      <a:cubicBezTo>
                        <a:pt x="226" y="534"/>
                        <a:pt x="221" y="536"/>
                        <a:pt x="223" y="527"/>
                      </a:cubicBezTo>
                      <a:cubicBezTo>
                        <a:pt x="224" y="516"/>
                        <a:pt x="221" y="527"/>
                        <a:pt x="221" y="520"/>
                      </a:cubicBezTo>
                      <a:cubicBezTo>
                        <a:pt x="221" y="514"/>
                        <a:pt x="212" y="516"/>
                        <a:pt x="217" y="513"/>
                      </a:cubicBezTo>
                      <a:cubicBezTo>
                        <a:pt x="220" y="509"/>
                        <a:pt x="221" y="505"/>
                        <a:pt x="226" y="500"/>
                      </a:cubicBezTo>
                      <a:cubicBezTo>
                        <a:pt x="230" y="496"/>
                        <a:pt x="232" y="500"/>
                        <a:pt x="232" y="497"/>
                      </a:cubicBezTo>
                      <a:cubicBezTo>
                        <a:pt x="232" y="496"/>
                        <a:pt x="232" y="497"/>
                        <a:pt x="233" y="492"/>
                      </a:cubicBezTo>
                      <a:cubicBezTo>
                        <a:pt x="226" y="488"/>
                        <a:pt x="238" y="491"/>
                        <a:pt x="230" y="483"/>
                      </a:cubicBezTo>
                      <a:cubicBezTo>
                        <a:pt x="224" y="475"/>
                        <a:pt x="224" y="475"/>
                        <a:pt x="221" y="477"/>
                      </a:cubicBezTo>
                      <a:cubicBezTo>
                        <a:pt x="218" y="477"/>
                        <a:pt x="221" y="472"/>
                        <a:pt x="217" y="469"/>
                      </a:cubicBezTo>
                      <a:cubicBezTo>
                        <a:pt x="211" y="468"/>
                        <a:pt x="220" y="461"/>
                        <a:pt x="217" y="457"/>
                      </a:cubicBezTo>
                      <a:cubicBezTo>
                        <a:pt x="214" y="453"/>
                        <a:pt x="221" y="443"/>
                        <a:pt x="224" y="446"/>
                      </a:cubicBezTo>
                      <a:cubicBezTo>
                        <a:pt x="230" y="455"/>
                        <a:pt x="232" y="452"/>
                        <a:pt x="232" y="446"/>
                      </a:cubicBezTo>
                      <a:cubicBezTo>
                        <a:pt x="232" y="440"/>
                        <a:pt x="242" y="436"/>
                        <a:pt x="247" y="432"/>
                      </a:cubicBezTo>
                      <a:cubicBezTo>
                        <a:pt x="250" y="425"/>
                        <a:pt x="252" y="435"/>
                        <a:pt x="256" y="430"/>
                      </a:cubicBezTo>
                      <a:cubicBezTo>
                        <a:pt x="262" y="427"/>
                        <a:pt x="261" y="432"/>
                        <a:pt x="268" y="433"/>
                      </a:cubicBezTo>
                      <a:cubicBezTo>
                        <a:pt x="276" y="433"/>
                        <a:pt x="284" y="447"/>
                        <a:pt x="290" y="443"/>
                      </a:cubicBezTo>
                      <a:cubicBezTo>
                        <a:pt x="293" y="438"/>
                        <a:pt x="294" y="435"/>
                        <a:pt x="299" y="438"/>
                      </a:cubicBezTo>
                      <a:cubicBezTo>
                        <a:pt x="303" y="441"/>
                        <a:pt x="303" y="433"/>
                        <a:pt x="313" y="441"/>
                      </a:cubicBezTo>
                      <a:cubicBezTo>
                        <a:pt x="322" y="447"/>
                        <a:pt x="317" y="436"/>
                        <a:pt x="323" y="441"/>
                      </a:cubicBezTo>
                      <a:cubicBezTo>
                        <a:pt x="331" y="446"/>
                        <a:pt x="338" y="435"/>
                        <a:pt x="329" y="432"/>
                      </a:cubicBezTo>
                      <a:cubicBezTo>
                        <a:pt x="313" y="424"/>
                        <a:pt x="334" y="425"/>
                        <a:pt x="328" y="419"/>
                      </a:cubicBezTo>
                      <a:cubicBezTo>
                        <a:pt x="322" y="415"/>
                        <a:pt x="343" y="415"/>
                        <a:pt x="335" y="412"/>
                      </a:cubicBezTo>
                      <a:cubicBezTo>
                        <a:pt x="328" y="408"/>
                        <a:pt x="325" y="401"/>
                        <a:pt x="334" y="401"/>
                      </a:cubicBezTo>
                      <a:cubicBezTo>
                        <a:pt x="343" y="401"/>
                        <a:pt x="373" y="394"/>
                        <a:pt x="381" y="390"/>
                      </a:cubicBezTo>
                      <a:cubicBezTo>
                        <a:pt x="390" y="387"/>
                        <a:pt x="392" y="380"/>
                        <a:pt x="398" y="385"/>
                      </a:cubicBezTo>
                      <a:cubicBezTo>
                        <a:pt x="402" y="388"/>
                        <a:pt x="406" y="380"/>
                        <a:pt x="409" y="391"/>
                      </a:cubicBezTo>
                      <a:cubicBezTo>
                        <a:pt x="411" y="404"/>
                        <a:pt x="416" y="396"/>
                        <a:pt x="422" y="399"/>
                      </a:cubicBezTo>
                      <a:cubicBezTo>
                        <a:pt x="428" y="402"/>
                        <a:pt x="433" y="399"/>
                        <a:pt x="428" y="404"/>
                      </a:cubicBezTo>
                      <a:cubicBezTo>
                        <a:pt x="424" y="408"/>
                        <a:pt x="433" y="408"/>
                        <a:pt x="445" y="401"/>
                      </a:cubicBezTo>
                      <a:cubicBezTo>
                        <a:pt x="457" y="391"/>
                        <a:pt x="456" y="398"/>
                        <a:pt x="453" y="401"/>
                      </a:cubicBezTo>
                      <a:cubicBezTo>
                        <a:pt x="450" y="404"/>
                        <a:pt x="462" y="405"/>
                        <a:pt x="472" y="425"/>
                      </a:cubicBezTo>
                      <a:cubicBezTo>
                        <a:pt x="486" y="455"/>
                        <a:pt x="480" y="429"/>
                        <a:pt x="489" y="436"/>
                      </a:cubicBezTo>
                      <a:cubicBezTo>
                        <a:pt x="500" y="446"/>
                        <a:pt x="504" y="433"/>
                        <a:pt x="514" y="443"/>
                      </a:cubicBezTo>
                      <a:cubicBezTo>
                        <a:pt x="521" y="453"/>
                        <a:pt x="524" y="460"/>
                        <a:pt x="530" y="453"/>
                      </a:cubicBezTo>
                      <a:cubicBezTo>
                        <a:pt x="538" y="449"/>
                        <a:pt x="530" y="455"/>
                        <a:pt x="538" y="461"/>
                      </a:cubicBezTo>
                      <a:cubicBezTo>
                        <a:pt x="538" y="461"/>
                        <a:pt x="538" y="461"/>
                        <a:pt x="543" y="460"/>
                      </a:cubicBezTo>
                      <a:cubicBezTo>
                        <a:pt x="547" y="453"/>
                        <a:pt x="546" y="458"/>
                        <a:pt x="553" y="455"/>
                      </a:cubicBezTo>
                      <a:cubicBezTo>
                        <a:pt x="559" y="453"/>
                        <a:pt x="553" y="452"/>
                        <a:pt x="562" y="447"/>
                      </a:cubicBezTo>
                      <a:cubicBezTo>
                        <a:pt x="571" y="443"/>
                        <a:pt x="578" y="440"/>
                        <a:pt x="582" y="443"/>
                      </a:cubicBezTo>
                      <a:cubicBezTo>
                        <a:pt x="587" y="446"/>
                        <a:pt x="593" y="440"/>
                        <a:pt x="594" y="446"/>
                      </a:cubicBezTo>
                      <a:cubicBezTo>
                        <a:pt x="596" y="450"/>
                        <a:pt x="622" y="455"/>
                        <a:pt x="625" y="447"/>
                      </a:cubicBezTo>
                      <a:cubicBezTo>
                        <a:pt x="626" y="441"/>
                        <a:pt x="617" y="441"/>
                        <a:pt x="623" y="433"/>
                      </a:cubicBezTo>
                      <a:cubicBezTo>
                        <a:pt x="629" y="424"/>
                        <a:pt x="626" y="424"/>
                        <a:pt x="640" y="429"/>
                      </a:cubicBezTo>
                      <a:cubicBezTo>
                        <a:pt x="652" y="435"/>
                        <a:pt x="657" y="429"/>
                        <a:pt x="657" y="436"/>
                      </a:cubicBezTo>
                      <a:cubicBezTo>
                        <a:pt x="657" y="444"/>
                        <a:pt x="664" y="450"/>
                        <a:pt x="672" y="447"/>
                      </a:cubicBezTo>
                      <a:cubicBezTo>
                        <a:pt x="681" y="444"/>
                        <a:pt x="683" y="444"/>
                        <a:pt x="693" y="449"/>
                      </a:cubicBezTo>
                      <a:cubicBezTo>
                        <a:pt x="704" y="452"/>
                        <a:pt x="698" y="455"/>
                        <a:pt x="712" y="458"/>
                      </a:cubicBezTo>
                      <a:cubicBezTo>
                        <a:pt x="731" y="463"/>
                        <a:pt x="724" y="455"/>
                        <a:pt x="736" y="457"/>
                      </a:cubicBezTo>
                      <a:cubicBezTo>
                        <a:pt x="748" y="457"/>
                        <a:pt x="745" y="441"/>
                        <a:pt x="756" y="447"/>
                      </a:cubicBezTo>
                      <a:cubicBezTo>
                        <a:pt x="765" y="453"/>
                        <a:pt x="765" y="447"/>
                        <a:pt x="771" y="452"/>
                      </a:cubicBezTo>
                      <a:cubicBezTo>
                        <a:pt x="779" y="457"/>
                        <a:pt x="782" y="457"/>
                        <a:pt x="788" y="450"/>
                      </a:cubicBezTo>
                      <a:cubicBezTo>
                        <a:pt x="794" y="444"/>
                        <a:pt x="792" y="440"/>
                        <a:pt x="800" y="430"/>
                      </a:cubicBezTo>
                      <a:cubicBezTo>
                        <a:pt x="806" y="422"/>
                        <a:pt x="803" y="419"/>
                        <a:pt x="798" y="419"/>
                      </a:cubicBezTo>
                      <a:cubicBezTo>
                        <a:pt x="794" y="419"/>
                        <a:pt x="800" y="410"/>
                        <a:pt x="815" y="408"/>
                      </a:cubicBezTo>
                      <a:cubicBezTo>
                        <a:pt x="829" y="407"/>
                        <a:pt x="833" y="412"/>
                        <a:pt x="838" y="412"/>
                      </a:cubicBezTo>
                      <a:cubicBezTo>
                        <a:pt x="842" y="412"/>
                        <a:pt x="852" y="424"/>
                        <a:pt x="855" y="440"/>
                      </a:cubicBezTo>
                      <a:cubicBezTo>
                        <a:pt x="856" y="457"/>
                        <a:pt x="859" y="455"/>
                        <a:pt x="868" y="457"/>
                      </a:cubicBezTo>
                      <a:cubicBezTo>
                        <a:pt x="877" y="458"/>
                        <a:pt x="874" y="463"/>
                        <a:pt x="879" y="463"/>
                      </a:cubicBezTo>
                      <a:cubicBezTo>
                        <a:pt x="884" y="464"/>
                        <a:pt x="879" y="468"/>
                        <a:pt x="882" y="469"/>
                      </a:cubicBezTo>
                      <a:cubicBezTo>
                        <a:pt x="885" y="471"/>
                        <a:pt x="879" y="472"/>
                        <a:pt x="884" y="475"/>
                      </a:cubicBezTo>
                      <a:cubicBezTo>
                        <a:pt x="888" y="480"/>
                        <a:pt x="894" y="478"/>
                        <a:pt x="899" y="474"/>
                      </a:cubicBezTo>
                      <a:cubicBezTo>
                        <a:pt x="903" y="471"/>
                        <a:pt x="903" y="475"/>
                        <a:pt x="908" y="471"/>
                      </a:cubicBezTo>
                      <a:cubicBezTo>
                        <a:pt x="912" y="466"/>
                        <a:pt x="917" y="474"/>
                        <a:pt x="912" y="480"/>
                      </a:cubicBezTo>
                      <a:cubicBezTo>
                        <a:pt x="908" y="488"/>
                        <a:pt x="905" y="511"/>
                        <a:pt x="899" y="508"/>
                      </a:cubicBezTo>
                      <a:cubicBezTo>
                        <a:pt x="893" y="505"/>
                        <a:pt x="891" y="503"/>
                        <a:pt x="890" y="506"/>
                      </a:cubicBezTo>
                      <a:cubicBezTo>
                        <a:pt x="888" y="511"/>
                        <a:pt x="882" y="506"/>
                        <a:pt x="885" y="513"/>
                      </a:cubicBezTo>
                      <a:cubicBezTo>
                        <a:pt x="887" y="519"/>
                        <a:pt x="888" y="525"/>
                        <a:pt x="885" y="530"/>
                      </a:cubicBezTo>
                      <a:cubicBezTo>
                        <a:pt x="884" y="536"/>
                        <a:pt x="882" y="530"/>
                        <a:pt x="881" y="536"/>
                      </a:cubicBezTo>
                      <a:cubicBezTo>
                        <a:pt x="881" y="536"/>
                        <a:pt x="881" y="536"/>
                        <a:pt x="882" y="539"/>
                      </a:cubicBezTo>
                      <a:cubicBezTo>
                        <a:pt x="885" y="536"/>
                        <a:pt x="882" y="534"/>
                        <a:pt x="884" y="536"/>
                      </a:cubicBezTo>
                      <a:cubicBezTo>
                        <a:pt x="887" y="536"/>
                        <a:pt x="887" y="536"/>
                        <a:pt x="888" y="533"/>
                      </a:cubicBezTo>
                      <a:cubicBezTo>
                        <a:pt x="890" y="530"/>
                        <a:pt x="888" y="528"/>
                        <a:pt x="891" y="528"/>
                      </a:cubicBezTo>
                      <a:cubicBezTo>
                        <a:pt x="893" y="528"/>
                        <a:pt x="890" y="533"/>
                        <a:pt x="893" y="530"/>
                      </a:cubicBezTo>
                      <a:cubicBezTo>
                        <a:pt x="896" y="528"/>
                        <a:pt x="893" y="533"/>
                        <a:pt x="896" y="533"/>
                      </a:cubicBezTo>
                      <a:cubicBezTo>
                        <a:pt x="897" y="533"/>
                        <a:pt x="899" y="534"/>
                        <a:pt x="900" y="534"/>
                      </a:cubicBezTo>
                      <a:cubicBezTo>
                        <a:pt x="902" y="536"/>
                        <a:pt x="902" y="534"/>
                        <a:pt x="906" y="533"/>
                      </a:cubicBezTo>
                      <a:cubicBezTo>
                        <a:pt x="909" y="533"/>
                        <a:pt x="908" y="531"/>
                        <a:pt x="914" y="528"/>
                      </a:cubicBezTo>
                      <a:cubicBezTo>
                        <a:pt x="919" y="525"/>
                        <a:pt x="922" y="516"/>
                        <a:pt x="934" y="505"/>
                      </a:cubicBezTo>
                      <a:cubicBezTo>
                        <a:pt x="944" y="492"/>
                        <a:pt x="941" y="486"/>
                        <a:pt x="946" y="483"/>
                      </a:cubicBezTo>
                      <a:cubicBezTo>
                        <a:pt x="952" y="478"/>
                        <a:pt x="947" y="478"/>
                        <a:pt x="954" y="472"/>
                      </a:cubicBezTo>
                      <a:cubicBezTo>
                        <a:pt x="961" y="466"/>
                        <a:pt x="961" y="449"/>
                        <a:pt x="960" y="444"/>
                      </a:cubicBezTo>
                      <a:cubicBezTo>
                        <a:pt x="958" y="440"/>
                        <a:pt x="961" y="440"/>
                        <a:pt x="963" y="435"/>
                      </a:cubicBezTo>
                      <a:cubicBezTo>
                        <a:pt x="964" y="429"/>
                        <a:pt x="970" y="427"/>
                        <a:pt x="966" y="422"/>
                      </a:cubicBezTo>
                      <a:cubicBezTo>
                        <a:pt x="963" y="419"/>
                        <a:pt x="967" y="419"/>
                        <a:pt x="964" y="416"/>
                      </a:cubicBezTo>
                      <a:cubicBezTo>
                        <a:pt x="963" y="412"/>
                        <a:pt x="970" y="413"/>
                        <a:pt x="966" y="408"/>
                      </a:cubicBezTo>
                      <a:cubicBezTo>
                        <a:pt x="960" y="405"/>
                        <a:pt x="958" y="402"/>
                        <a:pt x="957" y="401"/>
                      </a:cubicBezTo>
                      <a:cubicBezTo>
                        <a:pt x="954" y="398"/>
                        <a:pt x="951" y="401"/>
                        <a:pt x="947" y="399"/>
                      </a:cubicBezTo>
                      <a:cubicBezTo>
                        <a:pt x="944" y="398"/>
                        <a:pt x="947" y="405"/>
                        <a:pt x="940" y="407"/>
                      </a:cubicBezTo>
                      <a:cubicBezTo>
                        <a:pt x="929" y="410"/>
                        <a:pt x="943" y="396"/>
                        <a:pt x="935" y="399"/>
                      </a:cubicBezTo>
                      <a:cubicBezTo>
                        <a:pt x="929" y="401"/>
                        <a:pt x="937" y="404"/>
                        <a:pt x="931" y="404"/>
                      </a:cubicBezTo>
                      <a:cubicBezTo>
                        <a:pt x="925" y="404"/>
                        <a:pt x="937" y="394"/>
                        <a:pt x="926" y="394"/>
                      </a:cubicBezTo>
                      <a:cubicBezTo>
                        <a:pt x="917" y="394"/>
                        <a:pt x="912" y="393"/>
                        <a:pt x="925" y="385"/>
                      </a:cubicBezTo>
                      <a:cubicBezTo>
                        <a:pt x="938" y="376"/>
                        <a:pt x="940" y="376"/>
                        <a:pt x="943" y="368"/>
                      </a:cubicBezTo>
                      <a:cubicBezTo>
                        <a:pt x="946" y="360"/>
                        <a:pt x="957" y="360"/>
                        <a:pt x="960" y="351"/>
                      </a:cubicBezTo>
                      <a:cubicBezTo>
                        <a:pt x="964" y="342"/>
                        <a:pt x="979" y="332"/>
                        <a:pt x="987" y="334"/>
                      </a:cubicBezTo>
                      <a:cubicBezTo>
                        <a:pt x="995" y="337"/>
                        <a:pt x="998" y="332"/>
                        <a:pt x="1002" y="335"/>
                      </a:cubicBezTo>
                      <a:cubicBezTo>
                        <a:pt x="1007" y="338"/>
                        <a:pt x="1002" y="332"/>
                        <a:pt x="1013" y="334"/>
                      </a:cubicBezTo>
                      <a:cubicBezTo>
                        <a:pt x="1025" y="335"/>
                        <a:pt x="1025" y="338"/>
                        <a:pt x="1028" y="331"/>
                      </a:cubicBezTo>
                      <a:cubicBezTo>
                        <a:pt x="1028" y="329"/>
                        <a:pt x="1056" y="329"/>
                        <a:pt x="1047" y="337"/>
                      </a:cubicBezTo>
                      <a:cubicBezTo>
                        <a:pt x="1039" y="343"/>
                        <a:pt x="1059" y="338"/>
                        <a:pt x="1060" y="337"/>
                      </a:cubicBezTo>
                      <a:cubicBezTo>
                        <a:pt x="1063" y="332"/>
                        <a:pt x="1066" y="343"/>
                        <a:pt x="1074" y="337"/>
                      </a:cubicBezTo>
                      <a:cubicBezTo>
                        <a:pt x="1082" y="332"/>
                        <a:pt x="1059" y="332"/>
                        <a:pt x="1075" y="320"/>
                      </a:cubicBezTo>
                      <a:cubicBezTo>
                        <a:pt x="1092" y="309"/>
                        <a:pt x="1085" y="304"/>
                        <a:pt x="1104" y="303"/>
                      </a:cubicBezTo>
                      <a:cubicBezTo>
                        <a:pt x="1121" y="300"/>
                        <a:pt x="1107" y="323"/>
                        <a:pt x="1120" y="317"/>
                      </a:cubicBezTo>
                      <a:cubicBezTo>
                        <a:pt x="1132" y="310"/>
                        <a:pt x="1129" y="303"/>
                        <a:pt x="1136" y="306"/>
                      </a:cubicBezTo>
                      <a:cubicBezTo>
                        <a:pt x="1144" y="307"/>
                        <a:pt x="1132" y="290"/>
                        <a:pt x="1146" y="290"/>
                      </a:cubicBezTo>
                      <a:cubicBezTo>
                        <a:pt x="1159" y="292"/>
                        <a:pt x="1147" y="290"/>
                        <a:pt x="1146" y="304"/>
                      </a:cubicBezTo>
                      <a:cubicBezTo>
                        <a:pt x="1142" y="318"/>
                        <a:pt x="1133" y="314"/>
                        <a:pt x="1121" y="329"/>
                      </a:cubicBezTo>
                      <a:cubicBezTo>
                        <a:pt x="1109" y="345"/>
                        <a:pt x="1103" y="351"/>
                        <a:pt x="1095" y="352"/>
                      </a:cubicBezTo>
                      <a:cubicBezTo>
                        <a:pt x="1086" y="356"/>
                        <a:pt x="1094" y="359"/>
                        <a:pt x="1086" y="365"/>
                      </a:cubicBezTo>
                      <a:cubicBezTo>
                        <a:pt x="1077" y="371"/>
                        <a:pt x="1080" y="398"/>
                        <a:pt x="1085" y="421"/>
                      </a:cubicBezTo>
                      <a:cubicBezTo>
                        <a:pt x="1086" y="430"/>
                        <a:pt x="1085" y="449"/>
                        <a:pt x="1098" y="429"/>
                      </a:cubicBezTo>
                      <a:cubicBezTo>
                        <a:pt x="1107" y="416"/>
                        <a:pt x="1098" y="412"/>
                        <a:pt x="1111" y="412"/>
                      </a:cubicBezTo>
                      <a:cubicBezTo>
                        <a:pt x="1120" y="412"/>
                        <a:pt x="1109" y="396"/>
                        <a:pt x="1121" y="396"/>
                      </a:cubicBezTo>
                      <a:cubicBezTo>
                        <a:pt x="1139" y="394"/>
                        <a:pt x="1124" y="387"/>
                        <a:pt x="1129" y="379"/>
                      </a:cubicBezTo>
                      <a:cubicBezTo>
                        <a:pt x="1133" y="370"/>
                        <a:pt x="1139" y="382"/>
                        <a:pt x="1141" y="374"/>
                      </a:cubicBezTo>
                      <a:cubicBezTo>
                        <a:pt x="1142" y="365"/>
                        <a:pt x="1130" y="368"/>
                        <a:pt x="1136" y="360"/>
                      </a:cubicBezTo>
                      <a:cubicBezTo>
                        <a:pt x="1147" y="348"/>
                        <a:pt x="1121" y="354"/>
                        <a:pt x="1133" y="345"/>
                      </a:cubicBezTo>
                      <a:cubicBezTo>
                        <a:pt x="1146" y="334"/>
                        <a:pt x="1138" y="329"/>
                        <a:pt x="1146" y="326"/>
                      </a:cubicBezTo>
                      <a:cubicBezTo>
                        <a:pt x="1155" y="323"/>
                        <a:pt x="1147" y="331"/>
                        <a:pt x="1158" y="323"/>
                      </a:cubicBezTo>
                      <a:cubicBezTo>
                        <a:pt x="1171" y="312"/>
                        <a:pt x="1155" y="337"/>
                        <a:pt x="1167" y="326"/>
                      </a:cubicBezTo>
                      <a:cubicBezTo>
                        <a:pt x="1181" y="314"/>
                        <a:pt x="1188" y="318"/>
                        <a:pt x="1194" y="326"/>
                      </a:cubicBezTo>
                      <a:cubicBezTo>
                        <a:pt x="1200" y="332"/>
                        <a:pt x="1190" y="325"/>
                        <a:pt x="1213" y="312"/>
                      </a:cubicBezTo>
                      <a:cubicBezTo>
                        <a:pt x="1222" y="307"/>
                        <a:pt x="1229" y="298"/>
                        <a:pt x="1241" y="295"/>
                      </a:cubicBezTo>
                      <a:cubicBezTo>
                        <a:pt x="1263" y="287"/>
                        <a:pt x="1263" y="298"/>
                        <a:pt x="1267" y="293"/>
                      </a:cubicBezTo>
                      <a:cubicBezTo>
                        <a:pt x="1273" y="287"/>
                        <a:pt x="1266" y="286"/>
                        <a:pt x="1263" y="275"/>
                      </a:cubicBezTo>
                      <a:cubicBezTo>
                        <a:pt x="1258" y="262"/>
                        <a:pt x="1255" y="275"/>
                        <a:pt x="1252" y="265"/>
                      </a:cubicBezTo>
                      <a:cubicBezTo>
                        <a:pt x="1251" y="259"/>
                        <a:pt x="1264" y="269"/>
                        <a:pt x="1270" y="259"/>
                      </a:cubicBezTo>
                      <a:cubicBezTo>
                        <a:pt x="1272" y="258"/>
                        <a:pt x="1273" y="258"/>
                        <a:pt x="1273" y="256"/>
                      </a:cubicBezTo>
                      <a:cubicBezTo>
                        <a:pt x="1273" y="256"/>
                        <a:pt x="1273" y="256"/>
                        <a:pt x="1273" y="256"/>
                      </a:cubicBezTo>
                      <a:close/>
                      <a:moveTo>
                        <a:pt x="969" y="421"/>
                      </a:moveTo>
                      <a:cubicBezTo>
                        <a:pt x="967" y="424"/>
                        <a:pt x="970" y="422"/>
                        <a:pt x="969" y="425"/>
                      </a:cubicBezTo>
                      <a:cubicBezTo>
                        <a:pt x="967" y="429"/>
                        <a:pt x="970" y="429"/>
                        <a:pt x="970" y="430"/>
                      </a:cubicBezTo>
                      <a:cubicBezTo>
                        <a:pt x="969" y="430"/>
                        <a:pt x="972" y="430"/>
                        <a:pt x="973" y="435"/>
                      </a:cubicBezTo>
                      <a:cubicBezTo>
                        <a:pt x="975" y="438"/>
                        <a:pt x="970" y="441"/>
                        <a:pt x="972" y="444"/>
                      </a:cubicBezTo>
                      <a:cubicBezTo>
                        <a:pt x="973" y="449"/>
                        <a:pt x="972" y="461"/>
                        <a:pt x="970" y="464"/>
                      </a:cubicBezTo>
                      <a:cubicBezTo>
                        <a:pt x="969" y="468"/>
                        <a:pt x="975" y="468"/>
                        <a:pt x="972" y="477"/>
                      </a:cubicBezTo>
                      <a:cubicBezTo>
                        <a:pt x="969" y="481"/>
                        <a:pt x="973" y="485"/>
                        <a:pt x="972" y="488"/>
                      </a:cubicBezTo>
                      <a:cubicBezTo>
                        <a:pt x="969" y="491"/>
                        <a:pt x="970" y="492"/>
                        <a:pt x="970" y="496"/>
                      </a:cubicBezTo>
                      <a:cubicBezTo>
                        <a:pt x="972" y="500"/>
                        <a:pt x="973" y="499"/>
                        <a:pt x="973" y="494"/>
                      </a:cubicBezTo>
                      <a:cubicBezTo>
                        <a:pt x="975" y="489"/>
                        <a:pt x="977" y="488"/>
                        <a:pt x="978" y="489"/>
                      </a:cubicBezTo>
                      <a:cubicBezTo>
                        <a:pt x="978" y="491"/>
                        <a:pt x="979" y="489"/>
                        <a:pt x="981" y="491"/>
                      </a:cubicBezTo>
                      <a:cubicBezTo>
                        <a:pt x="983" y="491"/>
                        <a:pt x="983" y="497"/>
                        <a:pt x="983" y="496"/>
                      </a:cubicBezTo>
                      <a:cubicBezTo>
                        <a:pt x="986" y="491"/>
                        <a:pt x="984" y="492"/>
                        <a:pt x="984" y="489"/>
                      </a:cubicBezTo>
                      <a:cubicBezTo>
                        <a:pt x="984" y="486"/>
                        <a:pt x="984" y="488"/>
                        <a:pt x="981" y="488"/>
                      </a:cubicBezTo>
                      <a:cubicBezTo>
                        <a:pt x="979" y="486"/>
                        <a:pt x="979" y="483"/>
                        <a:pt x="978" y="480"/>
                      </a:cubicBezTo>
                      <a:cubicBezTo>
                        <a:pt x="973" y="477"/>
                        <a:pt x="977" y="468"/>
                        <a:pt x="978" y="464"/>
                      </a:cubicBezTo>
                      <a:cubicBezTo>
                        <a:pt x="981" y="463"/>
                        <a:pt x="978" y="460"/>
                        <a:pt x="981" y="458"/>
                      </a:cubicBezTo>
                      <a:cubicBezTo>
                        <a:pt x="984" y="458"/>
                        <a:pt x="987" y="458"/>
                        <a:pt x="990" y="461"/>
                      </a:cubicBezTo>
                      <a:cubicBezTo>
                        <a:pt x="992" y="464"/>
                        <a:pt x="993" y="468"/>
                        <a:pt x="993" y="464"/>
                      </a:cubicBezTo>
                      <a:cubicBezTo>
                        <a:pt x="993" y="463"/>
                        <a:pt x="990" y="460"/>
                        <a:pt x="989" y="457"/>
                      </a:cubicBezTo>
                      <a:cubicBezTo>
                        <a:pt x="989" y="452"/>
                        <a:pt x="986" y="446"/>
                        <a:pt x="984" y="441"/>
                      </a:cubicBezTo>
                      <a:cubicBezTo>
                        <a:pt x="984" y="436"/>
                        <a:pt x="983" y="435"/>
                        <a:pt x="983" y="432"/>
                      </a:cubicBezTo>
                      <a:cubicBezTo>
                        <a:pt x="983" y="429"/>
                        <a:pt x="981" y="433"/>
                        <a:pt x="981" y="430"/>
                      </a:cubicBezTo>
                      <a:cubicBezTo>
                        <a:pt x="983" y="425"/>
                        <a:pt x="981" y="430"/>
                        <a:pt x="981" y="427"/>
                      </a:cubicBezTo>
                      <a:cubicBezTo>
                        <a:pt x="979" y="422"/>
                        <a:pt x="984" y="422"/>
                        <a:pt x="983" y="413"/>
                      </a:cubicBezTo>
                      <a:cubicBezTo>
                        <a:pt x="981" y="407"/>
                        <a:pt x="979" y="410"/>
                        <a:pt x="981" y="408"/>
                      </a:cubicBezTo>
                      <a:cubicBezTo>
                        <a:pt x="981" y="407"/>
                        <a:pt x="979" y="408"/>
                        <a:pt x="979" y="407"/>
                      </a:cubicBezTo>
                      <a:cubicBezTo>
                        <a:pt x="979" y="404"/>
                        <a:pt x="978" y="404"/>
                        <a:pt x="979" y="402"/>
                      </a:cubicBezTo>
                      <a:cubicBezTo>
                        <a:pt x="981" y="401"/>
                        <a:pt x="979" y="399"/>
                        <a:pt x="978" y="398"/>
                      </a:cubicBezTo>
                      <a:cubicBezTo>
                        <a:pt x="977" y="394"/>
                        <a:pt x="978" y="398"/>
                        <a:pt x="975" y="398"/>
                      </a:cubicBezTo>
                      <a:cubicBezTo>
                        <a:pt x="972" y="399"/>
                        <a:pt x="978" y="401"/>
                        <a:pt x="977" y="404"/>
                      </a:cubicBezTo>
                      <a:cubicBezTo>
                        <a:pt x="977" y="407"/>
                        <a:pt x="975" y="405"/>
                        <a:pt x="975" y="407"/>
                      </a:cubicBezTo>
                      <a:cubicBezTo>
                        <a:pt x="975" y="408"/>
                        <a:pt x="978" y="407"/>
                        <a:pt x="975" y="408"/>
                      </a:cubicBezTo>
                      <a:cubicBezTo>
                        <a:pt x="973" y="412"/>
                        <a:pt x="975" y="407"/>
                        <a:pt x="972" y="408"/>
                      </a:cubicBezTo>
                      <a:cubicBezTo>
                        <a:pt x="970" y="408"/>
                        <a:pt x="969" y="408"/>
                        <a:pt x="970" y="412"/>
                      </a:cubicBezTo>
                      <a:cubicBezTo>
                        <a:pt x="970" y="413"/>
                        <a:pt x="970" y="416"/>
                        <a:pt x="969" y="421"/>
                      </a:cubicBezTo>
                      <a:close/>
                      <a:moveTo>
                        <a:pt x="1007" y="517"/>
                      </a:moveTo>
                      <a:cubicBezTo>
                        <a:pt x="1010" y="516"/>
                        <a:pt x="1004" y="514"/>
                        <a:pt x="1004" y="516"/>
                      </a:cubicBezTo>
                      <a:cubicBezTo>
                        <a:pt x="1002" y="519"/>
                        <a:pt x="998" y="520"/>
                        <a:pt x="999" y="523"/>
                      </a:cubicBezTo>
                      <a:cubicBezTo>
                        <a:pt x="1001" y="525"/>
                        <a:pt x="1001" y="519"/>
                        <a:pt x="1007" y="517"/>
                      </a:cubicBezTo>
                      <a:close/>
                      <a:moveTo>
                        <a:pt x="1015" y="511"/>
                      </a:moveTo>
                      <a:cubicBezTo>
                        <a:pt x="1018" y="508"/>
                        <a:pt x="1018" y="509"/>
                        <a:pt x="1021" y="506"/>
                      </a:cubicBezTo>
                      <a:cubicBezTo>
                        <a:pt x="1024" y="505"/>
                        <a:pt x="1028" y="506"/>
                        <a:pt x="1025" y="503"/>
                      </a:cubicBezTo>
                      <a:cubicBezTo>
                        <a:pt x="1024" y="502"/>
                        <a:pt x="1022" y="506"/>
                        <a:pt x="1019" y="505"/>
                      </a:cubicBezTo>
                      <a:cubicBezTo>
                        <a:pt x="1018" y="503"/>
                        <a:pt x="1021" y="506"/>
                        <a:pt x="1018" y="506"/>
                      </a:cubicBezTo>
                      <a:cubicBezTo>
                        <a:pt x="1015" y="508"/>
                        <a:pt x="1012" y="509"/>
                        <a:pt x="1010" y="514"/>
                      </a:cubicBezTo>
                      <a:cubicBezTo>
                        <a:pt x="1010" y="516"/>
                        <a:pt x="1013" y="516"/>
                        <a:pt x="1015" y="511"/>
                      </a:cubicBezTo>
                      <a:close/>
                      <a:moveTo>
                        <a:pt x="1031" y="500"/>
                      </a:moveTo>
                      <a:cubicBezTo>
                        <a:pt x="1033" y="497"/>
                        <a:pt x="1037" y="494"/>
                        <a:pt x="1039" y="494"/>
                      </a:cubicBezTo>
                      <a:cubicBezTo>
                        <a:pt x="1040" y="496"/>
                        <a:pt x="1030" y="505"/>
                        <a:pt x="1031" y="500"/>
                      </a:cubicBezTo>
                      <a:close/>
                      <a:moveTo>
                        <a:pt x="1071" y="461"/>
                      </a:moveTo>
                      <a:cubicBezTo>
                        <a:pt x="1071" y="460"/>
                        <a:pt x="1072" y="453"/>
                        <a:pt x="1074" y="455"/>
                      </a:cubicBezTo>
                      <a:cubicBezTo>
                        <a:pt x="1075" y="457"/>
                        <a:pt x="1071" y="461"/>
                        <a:pt x="1071" y="461"/>
                      </a:cubicBezTo>
                      <a:close/>
                      <a:moveTo>
                        <a:pt x="1066" y="464"/>
                      </a:moveTo>
                      <a:cubicBezTo>
                        <a:pt x="1068" y="464"/>
                        <a:pt x="1069" y="463"/>
                        <a:pt x="1069" y="463"/>
                      </a:cubicBezTo>
                      <a:cubicBezTo>
                        <a:pt x="1069" y="464"/>
                        <a:pt x="1066" y="466"/>
                        <a:pt x="1066" y="464"/>
                      </a:cubicBezTo>
                      <a:close/>
                      <a:moveTo>
                        <a:pt x="1060" y="477"/>
                      </a:moveTo>
                      <a:cubicBezTo>
                        <a:pt x="1059" y="477"/>
                        <a:pt x="1059" y="475"/>
                        <a:pt x="1060" y="475"/>
                      </a:cubicBezTo>
                      <a:cubicBezTo>
                        <a:pt x="1060" y="477"/>
                        <a:pt x="1060" y="478"/>
                        <a:pt x="1060" y="477"/>
                      </a:cubicBezTo>
                      <a:close/>
                      <a:moveTo>
                        <a:pt x="1054" y="481"/>
                      </a:moveTo>
                      <a:cubicBezTo>
                        <a:pt x="1054" y="481"/>
                        <a:pt x="1056" y="480"/>
                        <a:pt x="1056" y="481"/>
                      </a:cubicBezTo>
                      <a:cubicBezTo>
                        <a:pt x="1056" y="481"/>
                        <a:pt x="1056" y="483"/>
                        <a:pt x="1054" y="481"/>
                      </a:cubicBezTo>
                      <a:close/>
                      <a:moveTo>
                        <a:pt x="1082" y="447"/>
                      </a:moveTo>
                      <a:cubicBezTo>
                        <a:pt x="1085" y="447"/>
                        <a:pt x="1085" y="441"/>
                        <a:pt x="1083" y="441"/>
                      </a:cubicBezTo>
                      <a:cubicBezTo>
                        <a:pt x="1082" y="441"/>
                        <a:pt x="1082" y="444"/>
                        <a:pt x="1080" y="446"/>
                      </a:cubicBezTo>
                      <a:cubicBezTo>
                        <a:pt x="1077" y="446"/>
                        <a:pt x="1075" y="447"/>
                        <a:pt x="1077" y="449"/>
                      </a:cubicBezTo>
                      <a:cubicBezTo>
                        <a:pt x="1079" y="452"/>
                        <a:pt x="1079" y="449"/>
                        <a:pt x="1082" y="447"/>
                      </a:cubicBezTo>
                      <a:close/>
                      <a:moveTo>
                        <a:pt x="1085" y="443"/>
                      </a:moveTo>
                      <a:cubicBezTo>
                        <a:pt x="1083" y="441"/>
                        <a:pt x="1086" y="440"/>
                        <a:pt x="1088" y="440"/>
                      </a:cubicBezTo>
                      <a:cubicBezTo>
                        <a:pt x="1088" y="441"/>
                        <a:pt x="1086" y="443"/>
                        <a:pt x="1085" y="443"/>
                      </a:cubicBezTo>
                      <a:close/>
                      <a:moveTo>
                        <a:pt x="1162" y="385"/>
                      </a:moveTo>
                      <a:cubicBezTo>
                        <a:pt x="1165" y="384"/>
                        <a:pt x="1170" y="396"/>
                        <a:pt x="1167" y="393"/>
                      </a:cubicBezTo>
                      <a:cubicBezTo>
                        <a:pt x="1164" y="390"/>
                        <a:pt x="1161" y="387"/>
                        <a:pt x="1162" y="385"/>
                      </a:cubicBezTo>
                      <a:close/>
                      <a:moveTo>
                        <a:pt x="0" y="396"/>
                      </a:moveTo>
                      <a:cubicBezTo>
                        <a:pt x="11" y="398"/>
                        <a:pt x="20" y="399"/>
                        <a:pt x="26" y="398"/>
                      </a:cubicBezTo>
                      <a:cubicBezTo>
                        <a:pt x="25" y="393"/>
                        <a:pt x="28" y="391"/>
                        <a:pt x="25" y="390"/>
                      </a:cubicBezTo>
                      <a:cubicBezTo>
                        <a:pt x="22" y="387"/>
                        <a:pt x="25" y="391"/>
                        <a:pt x="14" y="387"/>
                      </a:cubicBezTo>
                      <a:cubicBezTo>
                        <a:pt x="14" y="388"/>
                        <a:pt x="13" y="387"/>
                        <a:pt x="14" y="388"/>
                      </a:cubicBezTo>
                      <a:cubicBezTo>
                        <a:pt x="14" y="391"/>
                        <a:pt x="11" y="391"/>
                        <a:pt x="10" y="391"/>
                      </a:cubicBezTo>
                      <a:cubicBezTo>
                        <a:pt x="8" y="390"/>
                        <a:pt x="11" y="388"/>
                        <a:pt x="11" y="387"/>
                      </a:cubicBezTo>
                      <a:cubicBezTo>
                        <a:pt x="13" y="385"/>
                        <a:pt x="11" y="385"/>
                        <a:pt x="10" y="388"/>
                      </a:cubicBezTo>
                      <a:cubicBezTo>
                        <a:pt x="7" y="391"/>
                        <a:pt x="8" y="390"/>
                        <a:pt x="5" y="390"/>
                      </a:cubicBezTo>
                      <a:cubicBezTo>
                        <a:pt x="2" y="390"/>
                        <a:pt x="5" y="393"/>
                        <a:pt x="0" y="396"/>
                      </a:cubicBezTo>
                      <a:close/>
                      <a:moveTo>
                        <a:pt x="1142" y="342"/>
                      </a:moveTo>
                      <a:cubicBezTo>
                        <a:pt x="1147" y="337"/>
                        <a:pt x="1152" y="334"/>
                        <a:pt x="1152" y="337"/>
                      </a:cubicBezTo>
                      <a:cubicBezTo>
                        <a:pt x="1152" y="340"/>
                        <a:pt x="1141" y="345"/>
                        <a:pt x="1142" y="342"/>
                      </a:cubicBezTo>
                      <a:close/>
                      <a:moveTo>
                        <a:pt x="937" y="393"/>
                      </a:moveTo>
                      <a:cubicBezTo>
                        <a:pt x="934" y="390"/>
                        <a:pt x="935" y="387"/>
                        <a:pt x="938" y="388"/>
                      </a:cubicBezTo>
                      <a:cubicBezTo>
                        <a:pt x="943" y="388"/>
                        <a:pt x="940" y="394"/>
                        <a:pt x="937" y="393"/>
                      </a:cubicBezTo>
                      <a:close/>
                      <a:moveTo>
                        <a:pt x="1274" y="175"/>
                      </a:moveTo>
                      <a:cubicBezTo>
                        <a:pt x="1274" y="175"/>
                        <a:pt x="1274" y="175"/>
                        <a:pt x="1274" y="175"/>
                      </a:cubicBezTo>
                      <a:cubicBezTo>
                        <a:pt x="1278" y="175"/>
                        <a:pt x="1284" y="174"/>
                        <a:pt x="1289" y="172"/>
                      </a:cubicBezTo>
                      <a:cubicBezTo>
                        <a:pt x="1301" y="171"/>
                        <a:pt x="1287" y="163"/>
                        <a:pt x="1278" y="164"/>
                      </a:cubicBezTo>
                      <a:cubicBezTo>
                        <a:pt x="1277" y="164"/>
                        <a:pt x="1275" y="164"/>
                        <a:pt x="1274" y="164"/>
                      </a:cubicBezTo>
                      <a:cubicBezTo>
                        <a:pt x="1273" y="164"/>
                        <a:pt x="1273" y="164"/>
                        <a:pt x="1273" y="164"/>
                      </a:cubicBezTo>
                      <a:cubicBezTo>
                        <a:pt x="1267" y="166"/>
                        <a:pt x="1263" y="171"/>
                        <a:pt x="1261" y="174"/>
                      </a:cubicBezTo>
                      <a:cubicBezTo>
                        <a:pt x="1261" y="177"/>
                        <a:pt x="1267" y="177"/>
                        <a:pt x="1273" y="175"/>
                      </a:cubicBezTo>
                      <a:lnTo>
                        <a:pt x="1274" y="175"/>
                      </a:lnTo>
                      <a:close/>
                      <a:moveTo>
                        <a:pt x="1188" y="192"/>
                      </a:moveTo>
                      <a:cubicBezTo>
                        <a:pt x="1185" y="196"/>
                        <a:pt x="1174" y="191"/>
                        <a:pt x="1176" y="189"/>
                      </a:cubicBezTo>
                      <a:cubicBezTo>
                        <a:pt x="1179" y="188"/>
                        <a:pt x="1191" y="189"/>
                        <a:pt x="1188" y="192"/>
                      </a:cubicBezTo>
                      <a:close/>
                      <a:moveTo>
                        <a:pt x="978" y="132"/>
                      </a:moveTo>
                      <a:cubicBezTo>
                        <a:pt x="969" y="127"/>
                        <a:pt x="964" y="132"/>
                        <a:pt x="957" y="136"/>
                      </a:cubicBezTo>
                      <a:cubicBezTo>
                        <a:pt x="951" y="141"/>
                        <a:pt x="958" y="136"/>
                        <a:pt x="970" y="139"/>
                      </a:cubicBezTo>
                      <a:cubicBezTo>
                        <a:pt x="990" y="143"/>
                        <a:pt x="987" y="136"/>
                        <a:pt x="978" y="132"/>
                      </a:cubicBezTo>
                      <a:close/>
                      <a:moveTo>
                        <a:pt x="1034" y="116"/>
                      </a:moveTo>
                      <a:cubicBezTo>
                        <a:pt x="1042" y="116"/>
                        <a:pt x="1044" y="110"/>
                        <a:pt x="1039" y="112"/>
                      </a:cubicBezTo>
                      <a:cubicBezTo>
                        <a:pt x="1036" y="112"/>
                        <a:pt x="1036" y="105"/>
                        <a:pt x="1028" y="109"/>
                      </a:cubicBezTo>
                      <a:cubicBezTo>
                        <a:pt x="1021" y="112"/>
                        <a:pt x="1030" y="105"/>
                        <a:pt x="1018" y="107"/>
                      </a:cubicBezTo>
                      <a:cubicBezTo>
                        <a:pt x="1005" y="109"/>
                        <a:pt x="1009" y="102"/>
                        <a:pt x="1007" y="105"/>
                      </a:cubicBezTo>
                      <a:cubicBezTo>
                        <a:pt x="1004" y="107"/>
                        <a:pt x="999" y="112"/>
                        <a:pt x="1016" y="115"/>
                      </a:cubicBezTo>
                      <a:cubicBezTo>
                        <a:pt x="1025" y="118"/>
                        <a:pt x="1027" y="116"/>
                        <a:pt x="1034" y="116"/>
                      </a:cubicBezTo>
                      <a:close/>
                      <a:moveTo>
                        <a:pt x="996" y="105"/>
                      </a:moveTo>
                      <a:cubicBezTo>
                        <a:pt x="1002" y="105"/>
                        <a:pt x="989" y="99"/>
                        <a:pt x="981" y="101"/>
                      </a:cubicBezTo>
                      <a:cubicBezTo>
                        <a:pt x="975" y="102"/>
                        <a:pt x="970" y="93"/>
                        <a:pt x="964" y="96"/>
                      </a:cubicBezTo>
                      <a:cubicBezTo>
                        <a:pt x="958" y="99"/>
                        <a:pt x="966" y="102"/>
                        <a:pt x="963" y="104"/>
                      </a:cubicBezTo>
                      <a:cubicBezTo>
                        <a:pt x="960" y="104"/>
                        <a:pt x="952" y="98"/>
                        <a:pt x="947" y="94"/>
                      </a:cubicBezTo>
                      <a:cubicBezTo>
                        <a:pt x="943" y="93"/>
                        <a:pt x="941" y="94"/>
                        <a:pt x="935" y="99"/>
                      </a:cubicBezTo>
                      <a:cubicBezTo>
                        <a:pt x="929" y="102"/>
                        <a:pt x="937" y="105"/>
                        <a:pt x="934" y="107"/>
                      </a:cubicBezTo>
                      <a:cubicBezTo>
                        <a:pt x="929" y="109"/>
                        <a:pt x="935" y="113"/>
                        <a:pt x="946" y="118"/>
                      </a:cubicBezTo>
                      <a:cubicBezTo>
                        <a:pt x="955" y="121"/>
                        <a:pt x="949" y="113"/>
                        <a:pt x="957" y="115"/>
                      </a:cubicBezTo>
                      <a:cubicBezTo>
                        <a:pt x="964" y="118"/>
                        <a:pt x="967" y="110"/>
                        <a:pt x="972" y="115"/>
                      </a:cubicBezTo>
                      <a:cubicBezTo>
                        <a:pt x="977" y="118"/>
                        <a:pt x="983" y="113"/>
                        <a:pt x="992" y="112"/>
                      </a:cubicBezTo>
                      <a:cubicBezTo>
                        <a:pt x="999" y="109"/>
                        <a:pt x="989" y="105"/>
                        <a:pt x="996" y="105"/>
                      </a:cubicBezTo>
                      <a:close/>
                      <a:moveTo>
                        <a:pt x="923" y="107"/>
                      </a:moveTo>
                      <a:cubicBezTo>
                        <a:pt x="917" y="110"/>
                        <a:pt x="920" y="98"/>
                        <a:pt x="923" y="101"/>
                      </a:cubicBezTo>
                      <a:cubicBezTo>
                        <a:pt x="926" y="104"/>
                        <a:pt x="926" y="105"/>
                        <a:pt x="923" y="107"/>
                      </a:cubicBezTo>
                      <a:close/>
                      <a:moveTo>
                        <a:pt x="850" y="150"/>
                      </a:moveTo>
                      <a:cubicBezTo>
                        <a:pt x="853" y="150"/>
                        <a:pt x="852" y="150"/>
                        <a:pt x="858" y="152"/>
                      </a:cubicBezTo>
                      <a:cubicBezTo>
                        <a:pt x="865" y="155"/>
                        <a:pt x="870" y="160"/>
                        <a:pt x="873" y="155"/>
                      </a:cubicBezTo>
                      <a:cubicBezTo>
                        <a:pt x="874" y="150"/>
                        <a:pt x="862" y="150"/>
                        <a:pt x="870" y="149"/>
                      </a:cubicBezTo>
                      <a:cubicBezTo>
                        <a:pt x="876" y="147"/>
                        <a:pt x="861" y="146"/>
                        <a:pt x="868" y="144"/>
                      </a:cubicBezTo>
                      <a:cubicBezTo>
                        <a:pt x="876" y="143"/>
                        <a:pt x="864" y="138"/>
                        <a:pt x="858" y="136"/>
                      </a:cubicBezTo>
                      <a:cubicBezTo>
                        <a:pt x="852" y="133"/>
                        <a:pt x="850" y="143"/>
                        <a:pt x="849" y="138"/>
                      </a:cubicBezTo>
                      <a:cubicBezTo>
                        <a:pt x="847" y="133"/>
                        <a:pt x="842" y="136"/>
                        <a:pt x="836" y="133"/>
                      </a:cubicBezTo>
                      <a:cubicBezTo>
                        <a:pt x="830" y="130"/>
                        <a:pt x="820" y="135"/>
                        <a:pt x="824" y="138"/>
                      </a:cubicBezTo>
                      <a:cubicBezTo>
                        <a:pt x="829" y="143"/>
                        <a:pt x="815" y="144"/>
                        <a:pt x="824" y="146"/>
                      </a:cubicBezTo>
                      <a:cubicBezTo>
                        <a:pt x="832" y="147"/>
                        <a:pt x="835" y="147"/>
                        <a:pt x="845" y="154"/>
                      </a:cubicBezTo>
                      <a:cubicBezTo>
                        <a:pt x="852" y="155"/>
                        <a:pt x="845" y="150"/>
                        <a:pt x="850" y="150"/>
                      </a:cubicBezTo>
                      <a:close/>
                      <a:moveTo>
                        <a:pt x="739" y="121"/>
                      </a:moveTo>
                      <a:cubicBezTo>
                        <a:pt x="731" y="119"/>
                        <a:pt x="727" y="122"/>
                        <a:pt x="734" y="126"/>
                      </a:cubicBezTo>
                      <a:cubicBezTo>
                        <a:pt x="743" y="130"/>
                        <a:pt x="748" y="121"/>
                        <a:pt x="739" y="121"/>
                      </a:cubicBezTo>
                      <a:close/>
                      <a:moveTo>
                        <a:pt x="640" y="65"/>
                      </a:moveTo>
                      <a:cubicBezTo>
                        <a:pt x="648" y="63"/>
                        <a:pt x="654" y="62"/>
                        <a:pt x="667" y="62"/>
                      </a:cubicBezTo>
                      <a:cubicBezTo>
                        <a:pt x="683" y="60"/>
                        <a:pt x="684" y="57"/>
                        <a:pt x="676" y="53"/>
                      </a:cubicBezTo>
                      <a:cubicBezTo>
                        <a:pt x="669" y="46"/>
                        <a:pt x="670" y="45"/>
                        <a:pt x="660" y="51"/>
                      </a:cubicBezTo>
                      <a:cubicBezTo>
                        <a:pt x="651" y="59"/>
                        <a:pt x="667" y="45"/>
                        <a:pt x="663" y="43"/>
                      </a:cubicBezTo>
                      <a:cubicBezTo>
                        <a:pt x="658" y="42"/>
                        <a:pt x="652" y="39"/>
                        <a:pt x="648" y="48"/>
                      </a:cubicBezTo>
                      <a:cubicBezTo>
                        <a:pt x="641" y="57"/>
                        <a:pt x="641" y="49"/>
                        <a:pt x="635" y="63"/>
                      </a:cubicBezTo>
                      <a:cubicBezTo>
                        <a:pt x="632" y="66"/>
                        <a:pt x="634" y="68"/>
                        <a:pt x="640" y="65"/>
                      </a:cubicBezTo>
                      <a:close/>
                      <a:moveTo>
                        <a:pt x="617" y="51"/>
                      </a:moveTo>
                      <a:cubicBezTo>
                        <a:pt x="628" y="56"/>
                        <a:pt x="641" y="51"/>
                        <a:pt x="637" y="48"/>
                      </a:cubicBezTo>
                      <a:cubicBezTo>
                        <a:pt x="632" y="45"/>
                        <a:pt x="643" y="37"/>
                        <a:pt x="638" y="35"/>
                      </a:cubicBezTo>
                      <a:cubicBezTo>
                        <a:pt x="632" y="32"/>
                        <a:pt x="635" y="29"/>
                        <a:pt x="626" y="34"/>
                      </a:cubicBezTo>
                      <a:cubicBezTo>
                        <a:pt x="616" y="37"/>
                        <a:pt x="625" y="31"/>
                        <a:pt x="620" y="31"/>
                      </a:cubicBezTo>
                      <a:cubicBezTo>
                        <a:pt x="616" y="31"/>
                        <a:pt x="603" y="29"/>
                        <a:pt x="597" y="32"/>
                      </a:cubicBezTo>
                      <a:cubicBezTo>
                        <a:pt x="591" y="37"/>
                        <a:pt x="579" y="42"/>
                        <a:pt x="588" y="42"/>
                      </a:cubicBezTo>
                      <a:cubicBezTo>
                        <a:pt x="599" y="42"/>
                        <a:pt x="591" y="45"/>
                        <a:pt x="597" y="48"/>
                      </a:cubicBezTo>
                      <a:cubicBezTo>
                        <a:pt x="600" y="49"/>
                        <a:pt x="605" y="48"/>
                        <a:pt x="617" y="51"/>
                      </a:cubicBezTo>
                      <a:close/>
                      <a:moveTo>
                        <a:pt x="576" y="31"/>
                      </a:moveTo>
                      <a:cubicBezTo>
                        <a:pt x="567" y="31"/>
                        <a:pt x="565" y="34"/>
                        <a:pt x="571" y="35"/>
                      </a:cubicBezTo>
                      <a:cubicBezTo>
                        <a:pt x="578" y="37"/>
                        <a:pt x="574" y="40"/>
                        <a:pt x="581" y="39"/>
                      </a:cubicBezTo>
                      <a:cubicBezTo>
                        <a:pt x="599" y="34"/>
                        <a:pt x="584" y="32"/>
                        <a:pt x="576" y="31"/>
                      </a:cubicBezTo>
                      <a:close/>
                      <a:moveTo>
                        <a:pt x="600" y="29"/>
                      </a:moveTo>
                      <a:cubicBezTo>
                        <a:pt x="614" y="28"/>
                        <a:pt x="620" y="31"/>
                        <a:pt x="616" y="25"/>
                      </a:cubicBezTo>
                      <a:cubicBezTo>
                        <a:pt x="613" y="20"/>
                        <a:pt x="623" y="23"/>
                        <a:pt x="622" y="20"/>
                      </a:cubicBezTo>
                      <a:cubicBezTo>
                        <a:pt x="620" y="17"/>
                        <a:pt x="616" y="20"/>
                        <a:pt x="611" y="15"/>
                      </a:cubicBezTo>
                      <a:cubicBezTo>
                        <a:pt x="605" y="11"/>
                        <a:pt x="603" y="9"/>
                        <a:pt x="597" y="12"/>
                      </a:cubicBezTo>
                      <a:cubicBezTo>
                        <a:pt x="593" y="15"/>
                        <a:pt x="590" y="12"/>
                        <a:pt x="582" y="17"/>
                      </a:cubicBezTo>
                      <a:cubicBezTo>
                        <a:pt x="574" y="21"/>
                        <a:pt x="587" y="18"/>
                        <a:pt x="582" y="21"/>
                      </a:cubicBezTo>
                      <a:cubicBezTo>
                        <a:pt x="576" y="26"/>
                        <a:pt x="567" y="28"/>
                        <a:pt x="573" y="28"/>
                      </a:cubicBezTo>
                      <a:cubicBezTo>
                        <a:pt x="581" y="29"/>
                        <a:pt x="579" y="31"/>
                        <a:pt x="588" y="32"/>
                      </a:cubicBezTo>
                      <a:cubicBezTo>
                        <a:pt x="599" y="32"/>
                        <a:pt x="588" y="29"/>
                        <a:pt x="600" y="29"/>
                      </a:cubicBezTo>
                      <a:close/>
                      <a:moveTo>
                        <a:pt x="561" y="12"/>
                      </a:moveTo>
                      <a:cubicBezTo>
                        <a:pt x="561" y="11"/>
                        <a:pt x="571" y="12"/>
                        <a:pt x="571" y="14"/>
                      </a:cubicBezTo>
                      <a:cubicBezTo>
                        <a:pt x="571" y="15"/>
                        <a:pt x="559" y="15"/>
                        <a:pt x="561" y="12"/>
                      </a:cubicBezTo>
                      <a:close/>
                      <a:moveTo>
                        <a:pt x="600" y="82"/>
                      </a:moveTo>
                      <a:cubicBezTo>
                        <a:pt x="599" y="81"/>
                        <a:pt x="610" y="77"/>
                        <a:pt x="611" y="79"/>
                      </a:cubicBezTo>
                      <a:cubicBezTo>
                        <a:pt x="613" y="81"/>
                        <a:pt x="605" y="84"/>
                        <a:pt x="600" y="8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latin typeface="Akrobat" panose="00000600000000000000" pitchFamily="2" charset="-52"/>
                  </a:endParaRPr>
                </a:p>
              </p:txBody>
            </p:sp>
          </p:grpSp>
          <p:sp>
            <p:nvSpPr>
              <p:cNvPr id="379" name="Овал 378">
                <a:extLst>
                  <a:ext uri="{FF2B5EF4-FFF2-40B4-BE49-F238E27FC236}">
                    <a16:creationId xmlns:a16="http://schemas.microsoft.com/office/drawing/2014/main" id="{856FFAE2-F516-F902-A814-5339D6679F52}"/>
                  </a:ext>
                </a:extLst>
              </p:cNvPr>
              <p:cNvSpPr/>
              <p:nvPr/>
            </p:nvSpPr>
            <p:spPr>
              <a:xfrm>
                <a:off x="1219337" y="3996205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0" name="Text Box 20">
                <a:extLst>
                  <a:ext uri="{FF2B5EF4-FFF2-40B4-BE49-F238E27FC236}">
                    <a16:creationId xmlns:a16="http://schemas.microsoft.com/office/drawing/2014/main" id="{DE9D96D3-DBC9-BAFE-532B-C3DFCFB84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240" y="3840076"/>
                <a:ext cx="736542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Санкт-Петербург</a:t>
                </a:r>
              </a:p>
            </p:txBody>
          </p:sp>
          <p:sp>
            <p:nvSpPr>
              <p:cNvPr id="382" name="Овал 381">
                <a:extLst>
                  <a:ext uri="{FF2B5EF4-FFF2-40B4-BE49-F238E27FC236}">
                    <a16:creationId xmlns:a16="http://schemas.microsoft.com/office/drawing/2014/main" id="{0BB713B8-FBEF-42A3-DB8C-723553C6DFBD}"/>
                  </a:ext>
                </a:extLst>
              </p:cNvPr>
              <p:cNvSpPr/>
              <p:nvPr/>
            </p:nvSpPr>
            <p:spPr>
              <a:xfrm>
                <a:off x="2135081" y="5188265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3" name="Text Box 20">
                <a:extLst>
                  <a:ext uri="{FF2B5EF4-FFF2-40B4-BE49-F238E27FC236}">
                    <a16:creationId xmlns:a16="http://schemas.microsoft.com/office/drawing/2014/main" id="{7BC6DE71-1137-BD54-E8E8-1EDCCF2EF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02" y="5032137"/>
                <a:ext cx="447315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Волгоград</a:t>
                </a:r>
              </a:p>
            </p:txBody>
          </p:sp>
          <p:sp>
            <p:nvSpPr>
              <p:cNvPr id="1024" name="Овал 1023">
                <a:extLst>
                  <a:ext uri="{FF2B5EF4-FFF2-40B4-BE49-F238E27FC236}">
                    <a16:creationId xmlns:a16="http://schemas.microsoft.com/office/drawing/2014/main" id="{5557A8D6-EE71-9D7B-4538-E238B36DC1FD}"/>
                  </a:ext>
                </a:extLst>
              </p:cNvPr>
              <p:cNvSpPr/>
              <p:nvPr/>
            </p:nvSpPr>
            <p:spPr>
              <a:xfrm>
                <a:off x="1794757" y="5271022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5" name="Text Box 20">
                <a:extLst>
                  <a:ext uri="{FF2B5EF4-FFF2-40B4-BE49-F238E27FC236}">
                    <a16:creationId xmlns:a16="http://schemas.microsoft.com/office/drawing/2014/main" id="{F1E601E1-D87D-F32E-79B6-9FAF7113A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414" y="5117778"/>
                <a:ext cx="686241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Ростов-на-Дону</a:t>
                </a:r>
              </a:p>
            </p:txBody>
          </p:sp>
          <p:sp>
            <p:nvSpPr>
              <p:cNvPr id="1027" name="Овал 1026">
                <a:extLst>
                  <a:ext uri="{FF2B5EF4-FFF2-40B4-BE49-F238E27FC236}">
                    <a16:creationId xmlns:a16="http://schemas.microsoft.com/office/drawing/2014/main" id="{5A50FB1A-D0C2-D6CE-BDF2-7A2E17C3571F}"/>
                  </a:ext>
                </a:extLst>
              </p:cNvPr>
              <p:cNvSpPr/>
              <p:nvPr/>
            </p:nvSpPr>
            <p:spPr>
              <a:xfrm>
                <a:off x="1741808" y="4842455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Text Box 20">
                <a:extLst>
                  <a:ext uri="{FF2B5EF4-FFF2-40B4-BE49-F238E27FC236}">
                    <a16:creationId xmlns:a16="http://schemas.microsoft.com/office/drawing/2014/main" id="{FE318ADD-657F-94E1-B05D-DEBFEBFB1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4318" y="4686326"/>
                <a:ext cx="388032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Воронеж</a:t>
                </a:r>
              </a:p>
            </p:txBody>
          </p:sp>
          <p:sp>
            <p:nvSpPr>
              <p:cNvPr id="1029" name="Овал 1028">
                <a:extLst>
                  <a:ext uri="{FF2B5EF4-FFF2-40B4-BE49-F238E27FC236}">
                    <a16:creationId xmlns:a16="http://schemas.microsoft.com/office/drawing/2014/main" id="{F5DB12C0-87F3-73AC-AB9B-FBD4E2B11516}"/>
                  </a:ext>
                </a:extLst>
              </p:cNvPr>
              <p:cNvSpPr/>
              <p:nvPr/>
            </p:nvSpPr>
            <p:spPr>
              <a:xfrm>
                <a:off x="1788033" y="4360739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Text Box 20">
                <a:extLst>
                  <a:ext uri="{FF2B5EF4-FFF2-40B4-BE49-F238E27FC236}">
                    <a16:creationId xmlns:a16="http://schemas.microsoft.com/office/drawing/2014/main" id="{B0BDC566-AE53-2A55-756E-BA4A4C58F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782" y="4204610"/>
                <a:ext cx="326953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Москва</a:t>
                </a:r>
              </a:p>
            </p:txBody>
          </p:sp>
          <p:sp>
            <p:nvSpPr>
              <p:cNvPr id="1031" name="Овал 1030">
                <a:extLst>
                  <a:ext uri="{FF2B5EF4-FFF2-40B4-BE49-F238E27FC236}">
                    <a16:creationId xmlns:a16="http://schemas.microsoft.com/office/drawing/2014/main" id="{4F7AA497-FE5C-A92B-2349-4BC3F8DA7633}"/>
                  </a:ext>
                </a:extLst>
              </p:cNvPr>
              <p:cNvSpPr/>
              <p:nvPr/>
            </p:nvSpPr>
            <p:spPr>
              <a:xfrm>
                <a:off x="2456760" y="4364297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Text Box 20">
                <a:extLst>
                  <a:ext uri="{FF2B5EF4-FFF2-40B4-BE49-F238E27FC236}">
                    <a16:creationId xmlns:a16="http://schemas.microsoft.com/office/drawing/2014/main" id="{60B97D42-4CFE-A595-D3B4-C80952EF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9680" y="4208168"/>
                <a:ext cx="774268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Нижний Новгород</a:t>
                </a:r>
              </a:p>
            </p:txBody>
          </p:sp>
          <p:sp>
            <p:nvSpPr>
              <p:cNvPr id="1035" name="Овал 1034">
                <a:extLst>
                  <a:ext uri="{FF2B5EF4-FFF2-40B4-BE49-F238E27FC236}">
                    <a16:creationId xmlns:a16="http://schemas.microsoft.com/office/drawing/2014/main" id="{59D28DBB-9738-9A45-499B-02EDB35C8343}"/>
                  </a:ext>
                </a:extLst>
              </p:cNvPr>
              <p:cNvSpPr/>
              <p:nvPr/>
            </p:nvSpPr>
            <p:spPr>
              <a:xfrm>
                <a:off x="2834513" y="4509883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Text Box 20">
                <a:extLst>
                  <a:ext uri="{FF2B5EF4-FFF2-40B4-BE49-F238E27FC236}">
                    <a16:creationId xmlns:a16="http://schemas.microsoft.com/office/drawing/2014/main" id="{03A65D24-E861-A34D-D8E9-619F98B58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0319" y="4353756"/>
                <a:ext cx="305395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Казань</a:t>
                </a:r>
              </a:p>
            </p:txBody>
          </p:sp>
          <p:sp>
            <p:nvSpPr>
              <p:cNvPr id="1037" name="Овал 1036">
                <a:extLst>
                  <a:ext uri="{FF2B5EF4-FFF2-40B4-BE49-F238E27FC236}">
                    <a16:creationId xmlns:a16="http://schemas.microsoft.com/office/drawing/2014/main" id="{76DBF78A-E617-8130-78AC-48CD945E6014}"/>
                  </a:ext>
                </a:extLst>
              </p:cNvPr>
              <p:cNvSpPr/>
              <p:nvPr/>
            </p:nvSpPr>
            <p:spPr>
              <a:xfrm>
                <a:off x="3062516" y="4614178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Text Box 20">
                <a:extLst>
                  <a:ext uri="{FF2B5EF4-FFF2-40B4-BE49-F238E27FC236}">
                    <a16:creationId xmlns:a16="http://schemas.microsoft.com/office/drawing/2014/main" id="{946957F1-0EC4-6E47-3797-28AECB705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0599" y="4458049"/>
                <a:ext cx="168865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Уфа</a:t>
                </a:r>
              </a:p>
            </p:txBody>
          </p:sp>
          <p:sp>
            <p:nvSpPr>
              <p:cNvPr id="1041" name="Овал 1040">
                <a:extLst>
                  <a:ext uri="{FF2B5EF4-FFF2-40B4-BE49-F238E27FC236}">
                    <a16:creationId xmlns:a16="http://schemas.microsoft.com/office/drawing/2014/main" id="{1BEB58DD-132E-9215-7B16-E1ACBD2C8148}"/>
                  </a:ext>
                </a:extLst>
              </p:cNvPr>
              <p:cNvSpPr/>
              <p:nvPr/>
            </p:nvSpPr>
            <p:spPr>
              <a:xfrm>
                <a:off x="3348507" y="4521804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Text Box 20">
                <a:extLst>
                  <a:ext uri="{FF2B5EF4-FFF2-40B4-BE49-F238E27FC236}">
                    <a16:creationId xmlns:a16="http://schemas.microsoft.com/office/drawing/2014/main" id="{A294ABDC-9625-1DE2-0E0E-9A0ACAA29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7815" y="4365675"/>
                <a:ext cx="461686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Челябинск</a:t>
                </a:r>
              </a:p>
            </p:txBody>
          </p:sp>
          <p:sp>
            <p:nvSpPr>
              <p:cNvPr id="1043" name="Овал 1042">
                <a:extLst>
                  <a:ext uri="{FF2B5EF4-FFF2-40B4-BE49-F238E27FC236}">
                    <a16:creationId xmlns:a16="http://schemas.microsoft.com/office/drawing/2014/main" id="{74D751B9-D989-A049-91BB-38090BF931AD}"/>
                  </a:ext>
                </a:extLst>
              </p:cNvPr>
              <p:cNvSpPr/>
              <p:nvPr/>
            </p:nvSpPr>
            <p:spPr>
              <a:xfrm>
                <a:off x="2456760" y="4730272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Text Box 20">
                <a:extLst>
                  <a:ext uri="{FF2B5EF4-FFF2-40B4-BE49-F238E27FC236}">
                    <a16:creationId xmlns:a16="http://schemas.microsoft.com/office/drawing/2014/main" id="{7CE675B6-1856-6544-BA6F-516314CA5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290" y="4574143"/>
                <a:ext cx="326953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Самара</a:t>
                </a:r>
              </a:p>
            </p:txBody>
          </p:sp>
          <p:sp>
            <p:nvSpPr>
              <p:cNvPr id="1047" name="Овал 1046">
                <a:extLst>
                  <a:ext uri="{FF2B5EF4-FFF2-40B4-BE49-F238E27FC236}">
                    <a16:creationId xmlns:a16="http://schemas.microsoft.com/office/drawing/2014/main" id="{B7058B5A-4D2D-0E30-BB3A-DE7214647ED4}"/>
                  </a:ext>
                </a:extLst>
              </p:cNvPr>
              <p:cNvSpPr/>
              <p:nvPr/>
            </p:nvSpPr>
            <p:spPr>
              <a:xfrm>
                <a:off x="3383823" y="4232471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8" name="Text Box 20">
                <a:extLst>
                  <a:ext uri="{FF2B5EF4-FFF2-40B4-BE49-F238E27FC236}">
                    <a16:creationId xmlns:a16="http://schemas.microsoft.com/office/drawing/2014/main" id="{BB5B238C-5584-F94C-028D-68C29E3B77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0126" y="4076342"/>
                <a:ext cx="761426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Екатеринбург</a:t>
                </a:r>
              </a:p>
            </p:txBody>
          </p:sp>
          <p:sp>
            <p:nvSpPr>
              <p:cNvPr id="1049" name="Овал 1048">
                <a:extLst>
                  <a:ext uri="{FF2B5EF4-FFF2-40B4-BE49-F238E27FC236}">
                    <a16:creationId xmlns:a16="http://schemas.microsoft.com/office/drawing/2014/main" id="{59DB4E37-6B86-87DC-DE89-EAA51B651B4F}"/>
                  </a:ext>
                </a:extLst>
              </p:cNvPr>
              <p:cNvSpPr/>
              <p:nvPr/>
            </p:nvSpPr>
            <p:spPr>
              <a:xfrm>
                <a:off x="4026391" y="4452922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0" name="Text Box 20">
                <a:extLst>
                  <a:ext uri="{FF2B5EF4-FFF2-40B4-BE49-F238E27FC236}">
                    <a16:creationId xmlns:a16="http://schemas.microsoft.com/office/drawing/2014/main" id="{3A376215-3396-C2B3-D5F3-B3E70CBC3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2846" y="4296793"/>
                <a:ext cx="219166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Омск</a:t>
                </a:r>
              </a:p>
            </p:txBody>
          </p:sp>
          <p:sp>
            <p:nvSpPr>
              <p:cNvPr id="1051" name="Овал 1050">
                <a:extLst>
                  <a:ext uri="{FF2B5EF4-FFF2-40B4-BE49-F238E27FC236}">
                    <a16:creationId xmlns:a16="http://schemas.microsoft.com/office/drawing/2014/main" id="{16962012-40C1-6722-2C2F-23AB7F9E7911}"/>
                  </a:ext>
                </a:extLst>
              </p:cNvPr>
              <p:cNvSpPr/>
              <p:nvPr/>
            </p:nvSpPr>
            <p:spPr>
              <a:xfrm>
                <a:off x="4642173" y="4427332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2" name="Text Box 20">
                <a:extLst>
                  <a:ext uri="{FF2B5EF4-FFF2-40B4-BE49-F238E27FC236}">
                    <a16:creationId xmlns:a16="http://schemas.microsoft.com/office/drawing/2014/main" id="{D25CE653-2446-4A7C-E105-AD84A0F55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1674" y="4271203"/>
                <a:ext cx="574862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Новосибирск</a:t>
                </a:r>
              </a:p>
            </p:txBody>
          </p:sp>
          <p:sp>
            <p:nvSpPr>
              <p:cNvPr id="1053" name="Овал 1052">
                <a:extLst>
                  <a:ext uri="{FF2B5EF4-FFF2-40B4-BE49-F238E27FC236}">
                    <a16:creationId xmlns:a16="http://schemas.microsoft.com/office/drawing/2014/main" id="{794E6E9A-28C9-A9CB-A2D8-DBD77ED557D0}"/>
                  </a:ext>
                </a:extLst>
              </p:cNvPr>
              <p:cNvSpPr/>
              <p:nvPr/>
            </p:nvSpPr>
            <p:spPr>
              <a:xfrm>
                <a:off x="5249688" y="4176908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Text Box 20">
                <a:extLst>
                  <a:ext uri="{FF2B5EF4-FFF2-40B4-BE49-F238E27FC236}">
                    <a16:creationId xmlns:a16="http://schemas.microsoft.com/office/drawing/2014/main" id="{65FE9517-FB51-EAF1-A8FB-189439D0C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2368" y="4020779"/>
                <a:ext cx="515579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Красноярск</a:t>
                </a:r>
              </a:p>
            </p:txBody>
          </p:sp>
          <p:sp>
            <p:nvSpPr>
              <p:cNvPr id="1055" name="Овал 1054">
                <a:extLst>
                  <a:ext uri="{FF2B5EF4-FFF2-40B4-BE49-F238E27FC236}">
                    <a16:creationId xmlns:a16="http://schemas.microsoft.com/office/drawing/2014/main" id="{043B75AB-8199-97AA-D7C2-1D9C4E7281B2}"/>
                  </a:ext>
                </a:extLst>
              </p:cNvPr>
              <p:cNvSpPr/>
              <p:nvPr/>
            </p:nvSpPr>
            <p:spPr>
              <a:xfrm>
                <a:off x="3643968" y="519309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Text Box 20">
                <a:extLst>
                  <a:ext uri="{FF2B5EF4-FFF2-40B4-BE49-F238E27FC236}">
                    <a16:creationId xmlns:a16="http://schemas.microsoft.com/office/drawing/2014/main" id="{70A599A9-635C-57A8-48C1-B93ED152D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7704" y="5036967"/>
                <a:ext cx="443722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Казахстан</a:t>
                </a:r>
              </a:p>
            </p:txBody>
          </p:sp>
          <p:sp>
            <p:nvSpPr>
              <p:cNvPr id="1061" name="Овал 1060">
                <a:extLst>
                  <a:ext uri="{FF2B5EF4-FFF2-40B4-BE49-F238E27FC236}">
                    <a16:creationId xmlns:a16="http://schemas.microsoft.com/office/drawing/2014/main" id="{1E51B94E-B624-4504-CAC2-4D555DCEE07E}"/>
                  </a:ext>
                </a:extLst>
              </p:cNvPr>
              <p:cNvSpPr/>
              <p:nvPr/>
            </p:nvSpPr>
            <p:spPr>
              <a:xfrm>
                <a:off x="3253433" y="3924293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2" name="Text Box 20">
                <a:extLst>
                  <a:ext uri="{FF2B5EF4-FFF2-40B4-BE49-F238E27FC236}">
                    <a16:creationId xmlns:a16="http://schemas.microsoft.com/office/drawing/2014/main" id="{8EC231B6-964F-E0DF-D487-633439DE4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621" y="3768164"/>
                <a:ext cx="274856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Пермь</a:t>
                </a:r>
              </a:p>
            </p:txBody>
          </p:sp>
          <p:sp>
            <p:nvSpPr>
              <p:cNvPr id="1057" name="Овал 1056">
                <a:extLst>
                  <a:ext uri="{FF2B5EF4-FFF2-40B4-BE49-F238E27FC236}">
                    <a16:creationId xmlns:a16="http://schemas.microsoft.com/office/drawing/2014/main" id="{6EB3D114-C950-FD2C-ED55-521603F45827}"/>
                  </a:ext>
                </a:extLst>
              </p:cNvPr>
              <p:cNvSpPr/>
              <p:nvPr/>
            </p:nvSpPr>
            <p:spPr>
              <a:xfrm>
                <a:off x="5987119" y="6451833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56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8" name="Text Box 20">
                <a:extLst>
                  <a:ext uri="{FF2B5EF4-FFF2-40B4-BE49-F238E27FC236}">
                    <a16:creationId xmlns:a16="http://schemas.microsoft.com/office/drawing/2014/main" id="{3DC9448B-3990-85E9-AE4B-48563FEFE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6930" y="6295704"/>
                <a:ext cx="251502" cy="13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ru-RU" altLang="ru-RU" sz="800" dirty="0">
                    <a:latin typeface="Akrobat" panose="00000600000000000000" pitchFamily="2" charset="-52"/>
                    <a:cs typeface="Arial" panose="020B0604020202020204" pitchFamily="34" charset="0"/>
                  </a:rPr>
                  <a:t>Китай</a:t>
                </a:r>
              </a:p>
            </p:txBody>
          </p:sp>
        </p:grpSp>
      </p:grpSp>
      <p:sp>
        <p:nvSpPr>
          <p:cNvPr id="1069" name="TextBox 1068">
            <a:extLst>
              <a:ext uri="{FF2B5EF4-FFF2-40B4-BE49-F238E27FC236}">
                <a16:creationId xmlns:a16="http://schemas.microsoft.com/office/drawing/2014/main" id="{5D57AAC9-83ED-4CDF-4B62-90ADBDB54EF8}"/>
              </a:ext>
            </a:extLst>
          </p:cNvPr>
          <p:cNvSpPr txBox="1"/>
          <p:nvPr/>
        </p:nvSpPr>
        <p:spPr>
          <a:xfrm>
            <a:off x="868190" y="-1694453"/>
            <a:ext cx="7187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Мы сотрудничаем с крупными партнерами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C7967D-2C71-E5CB-EAF6-4371BD5FB584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3" name="Рисунок 322">
            <a:extLst>
              <a:ext uri="{FF2B5EF4-FFF2-40B4-BE49-F238E27FC236}">
                <a16:creationId xmlns:a16="http://schemas.microsoft.com/office/drawing/2014/main" id="{8E2B6042-F2AD-D5CE-0B39-7357A31AB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" r="-6381" b="3772"/>
          <a:stretch/>
        </p:blipFill>
        <p:spPr>
          <a:xfrm>
            <a:off x="10960890" y="421278"/>
            <a:ext cx="767556" cy="772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B850B-8AD8-1AAF-A2B0-D58F3E2BB0D6}"/>
              </a:ext>
            </a:extLst>
          </p:cNvPr>
          <p:cNvSpPr txBox="1"/>
          <p:nvPr/>
        </p:nvSpPr>
        <p:spPr>
          <a:xfrm>
            <a:off x="868190" y="-3346602"/>
            <a:ext cx="7187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Более 15 партнеров сотрудничают с нами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785EE-B8C8-FD91-1F7B-86D5D2B612DD}"/>
              </a:ext>
            </a:extLst>
          </p:cNvPr>
          <p:cNvSpPr txBox="1"/>
          <p:nvPr/>
        </p:nvSpPr>
        <p:spPr>
          <a:xfrm>
            <a:off x="857460" y="285181"/>
            <a:ext cx="10103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solidFill>
                  <a:srgbClr val="2563CC"/>
                </a:solidFill>
              </a:rPr>
              <a:t>Более 2000 партнеров сотрудничают с нами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AA33376-E0E1-0975-1584-A5A894827347}"/>
              </a:ext>
            </a:extLst>
          </p:cNvPr>
          <p:cNvSpPr/>
          <p:nvPr/>
        </p:nvSpPr>
        <p:spPr>
          <a:xfrm>
            <a:off x="2046271" y="5074529"/>
            <a:ext cx="107021" cy="10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56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92EC998B-CDF7-0E49-1F78-2E514390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986" y="4929743"/>
            <a:ext cx="4215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ru-RU" altLang="ru-RU" sz="800" dirty="0">
                <a:latin typeface="Akrobat" panose="00000600000000000000" pitchFamily="2" charset="-52"/>
                <a:cs typeface="Arial" panose="020B0604020202020204" pitchFamily="34" charset="0"/>
              </a:rPr>
              <a:t>Краснодар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2D2BB1D-380E-2B8D-46D3-8AD538603492}"/>
              </a:ext>
            </a:extLst>
          </p:cNvPr>
          <p:cNvSpPr/>
          <p:nvPr/>
        </p:nvSpPr>
        <p:spPr>
          <a:xfrm>
            <a:off x="4015962" y="3883977"/>
            <a:ext cx="107021" cy="10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56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4E39382-4ABA-6502-0D94-35CF3276B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98" y="3753247"/>
            <a:ext cx="2933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ru-RU" altLang="ru-RU" sz="800" dirty="0">
                <a:latin typeface="Akrobat" panose="00000600000000000000" pitchFamily="2" charset="-52"/>
                <a:cs typeface="Arial" panose="020B0604020202020204" pitchFamily="34" charset="0"/>
              </a:rPr>
              <a:t>Тюмень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3C8FD9A-3DD5-D4DD-110B-F66B2D35E691}"/>
              </a:ext>
            </a:extLst>
          </p:cNvPr>
          <p:cNvSpPr/>
          <p:nvPr/>
        </p:nvSpPr>
        <p:spPr>
          <a:xfrm>
            <a:off x="6379184" y="4381653"/>
            <a:ext cx="107021" cy="10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56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CCF83E9C-0A5E-14F2-BEC5-9CFD6901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780" y="4236170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ru-RU" altLang="ru-RU" sz="800" dirty="0">
                <a:latin typeface="Akrobat" panose="00000600000000000000" pitchFamily="2" charset="-52"/>
                <a:cs typeface="Arial" panose="020B0604020202020204" pitchFamily="34" charset="0"/>
              </a:rPr>
              <a:t>Иркутск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4091171-648E-6A4B-144A-2CF47A749E43}"/>
              </a:ext>
            </a:extLst>
          </p:cNvPr>
          <p:cNvSpPr/>
          <p:nvPr/>
        </p:nvSpPr>
        <p:spPr>
          <a:xfrm>
            <a:off x="8108333" y="4664299"/>
            <a:ext cx="107021" cy="10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56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F5261041-DEB9-1191-326E-D3DFCE22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231" y="4518816"/>
            <a:ext cx="4135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ru-RU" altLang="ru-RU" sz="800" dirty="0">
                <a:latin typeface="Akrobat" panose="00000600000000000000" pitchFamily="2" charset="-52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D1DB31A-55E8-666B-CD8F-62A540A6FBCF}"/>
              </a:ext>
            </a:extLst>
          </p:cNvPr>
          <p:cNvSpPr/>
          <p:nvPr/>
        </p:nvSpPr>
        <p:spPr>
          <a:xfrm>
            <a:off x="1620369" y="2658027"/>
            <a:ext cx="107021" cy="10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56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0D730178-3667-FBEA-EBAA-E44CC510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12" y="2512544"/>
            <a:ext cx="3911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ru-RU" altLang="ru-RU" sz="800" dirty="0">
                <a:latin typeface="Akrobat" panose="00000600000000000000" pitchFamily="2" charset="-52"/>
                <a:cs typeface="Arial" panose="020B0604020202020204" pitchFamily="34" charset="0"/>
              </a:rPr>
              <a:t>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7852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83CD35-56C5-F266-2C6C-43FE4029BCE5}"/>
              </a:ext>
            </a:extLst>
          </p:cNvPr>
          <p:cNvSpPr/>
          <p:nvPr/>
        </p:nvSpPr>
        <p:spPr>
          <a:xfrm>
            <a:off x="-45254" y="885"/>
            <a:ext cx="12237254" cy="2022744"/>
          </a:xfrm>
          <a:prstGeom prst="rect">
            <a:avLst/>
          </a:prstGeom>
          <a:solidFill>
            <a:srgbClr val="2563C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6CEFEAC-E268-AF07-4FF0-EF829ADE9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r="7127" b="10911"/>
          <a:stretch/>
        </p:blipFill>
        <p:spPr>
          <a:xfrm>
            <a:off x="515938" y="2023629"/>
            <a:ext cx="11676062" cy="48565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B008ED-9051-8878-DF62-D28D68D62FCE}"/>
              </a:ext>
            </a:extLst>
          </p:cNvPr>
          <p:cNvSpPr/>
          <p:nvPr/>
        </p:nvSpPr>
        <p:spPr>
          <a:xfrm>
            <a:off x="515938" y="2001403"/>
            <a:ext cx="11676062" cy="485659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0332D-646E-465C-AA6F-1F0E5D41CFE3}"/>
              </a:ext>
            </a:extLst>
          </p:cNvPr>
          <p:cNvSpPr txBox="1"/>
          <p:nvPr/>
        </p:nvSpPr>
        <p:spPr>
          <a:xfrm>
            <a:off x="2581190" y="288540"/>
            <a:ext cx="7029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Если у вас остались вопросы-свяжитесь с нами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8ECAA-D4B4-A8EE-301D-3BB833A60E46}"/>
              </a:ext>
            </a:extLst>
          </p:cNvPr>
          <p:cNvSpPr txBox="1"/>
          <p:nvPr/>
        </p:nvSpPr>
        <p:spPr>
          <a:xfrm>
            <a:off x="7561772" y="2632859"/>
            <a:ext cx="307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krobat" panose="00000600000000000000" pitchFamily="2" charset="-52"/>
              </a:rPr>
              <a:t>info@mtt-log.com</a:t>
            </a:r>
            <a:endParaRPr lang="ru-RU" sz="3200" dirty="0">
              <a:solidFill>
                <a:schemeClr val="bg1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 descr="Конверт со сплошной заливкой">
            <a:extLst>
              <a:ext uri="{FF2B5EF4-FFF2-40B4-BE49-F238E27FC236}">
                <a16:creationId xmlns:a16="http://schemas.microsoft.com/office/drawing/2014/main" id="{29E6A8FD-65F4-1018-168E-58027AEE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6086" y="246804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64D4D-64CA-1D3B-4AA1-8C8D6C5184C6}"/>
              </a:ext>
            </a:extLst>
          </p:cNvPr>
          <p:cNvSpPr txBox="1"/>
          <p:nvPr/>
        </p:nvSpPr>
        <p:spPr>
          <a:xfrm>
            <a:off x="2824672" y="2633189"/>
            <a:ext cx="307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Akrobat Black" panose="00000A00000000000000" pitchFamily="2" charset="-52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krobat" panose="00000600000000000000" pitchFamily="2" charset="-52"/>
              </a:rPr>
              <a:t>+7 (495) 968-45-45</a:t>
            </a:r>
          </a:p>
        </p:txBody>
      </p:sp>
      <p:pic>
        <p:nvPicPr>
          <p:cNvPr id="12" name="Рисунок 11" descr="Телефонная трубка со сплошной заливкой">
            <a:extLst>
              <a:ext uri="{FF2B5EF4-FFF2-40B4-BE49-F238E27FC236}">
                <a16:creationId xmlns:a16="http://schemas.microsoft.com/office/drawing/2014/main" id="{31B93ADC-A95D-A2EB-50AD-15ED5DA21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4838" y="2468046"/>
            <a:ext cx="811873" cy="81187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2192D2-F4C5-B079-0774-6EEDBAC229D1}"/>
              </a:ext>
            </a:extLst>
          </p:cNvPr>
          <p:cNvSpPr/>
          <p:nvPr/>
        </p:nvSpPr>
        <p:spPr>
          <a:xfrm>
            <a:off x="-45254" y="0"/>
            <a:ext cx="561192" cy="6880225"/>
          </a:xfrm>
          <a:prstGeom prst="rect">
            <a:avLst/>
          </a:prstGeom>
          <a:solidFill>
            <a:srgbClr val="DA54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417EC-EE6E-7525-6B72-C6F886083111}"/>
              </a:ext>
            </a:extLst>
          </p:cNvPr>
          <p:cNvSpPr txBox="1"/>
          <p:nvPr/>
        </p:nvSpPr>
        <p:spPr>
          <a:xfrm>
            <a:off x="4326369" y="2129136"/>
            <a:ext cx="3539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krobat Light" panose="00000500000000000000" pitchFamily="2" charset="-52"/>
              </a:rPr>
              <a:t>Нажмите на иконку для быстрой связи</a:t>
            </a:r>
          </a:p>
        </p:txBody>
      </p:sp>
      <p:sp>
        <p:nvSpPr>
          <p:cNvPr id="5" name="Прямоугольник 4">
            <a:hlinkClick r:id="rId7"/>
            <a:extLst>
              <a:ext uri="{FF2B5EF4-FFF2-40B4-BE49-F238E27FC236}">
                <a16:creationId xmlns:a16="http://schemas.microsoft.com/office/drawing/2014/main" id="{F8338470-1DB5-9CB2-65E8-C68BD981025D}"/>
              </a:ext>
            </a:extLst>
          </p:cNvPr>
          <p:cNvSpPr/>
          <p:nvPr/>
        </p:nvSpPr>
        <p:spPr>
          <a:xfrm>
            <a:off x="1738859" y="2468046"/>
            <a:ext cx="4163183" cy="81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8"/>
            <a:extLst>
              <a:ext uri="{FF2B5EF4-FFF2-40B4-BE49-F238E27FC236}">
                <a16:creationId xmlns:a16="http://schemas.microsoft.com/office/drawing/2014/main" id="{0D3F0D26-BD63-55ED-22F0-3A660E14F76E}"/>
              </a:ext>
            </a:extLst>
          </p:cNvPr>
          <p:cNvSpPr/>
          <p:nvPr/>
        </p:nvSpPr>
        <p:spPr>
          <a:xfrm>
            <a:off x="6485689" y="2468046"/>
            <a:ext cx="4163183" cy="81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42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163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Akrobat</vt:lpstr>
      <vt:lpstr>Akrobat Black</vt:lpstr>
      <vt:lpstr>Aptos Display</vt:lpstr>
      <vt:lpstr>Arial</vt:lpstr>
      <vt:lpstr>Aptos</vt:lpstr>
      <vt:lpstr>Akrobat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32</cp:revision>
  <dcterms:created xsi:type="dcterms:W3CDTF">2024-07-09T07:50:14Z</dcterms:created>
  <dcterms:modified xsi:type="dcterms:W3CDTF">2024-08-23T08:04:38Z</dcterms:modified>
</cp:coreProperties>
</file>