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1C5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A3EED-9E91-4D6C-90BC-2167A87761A9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E8FA-623C-4725-8D8C-EDEA27EF08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463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1E8FA-623C-4725-8D8C-EDEA27EF08B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65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3CC024F-04A4-48A0-8C77-86236958B78F}" type="datetimeFigureOut">
              <a:rPr lang="ru-RU" smtClean="0"/>
              <a:pPr/>
              <a:t>15.08.2019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7BCA8C7-3AB0-4C1B-87E3-5198944F87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gif"/><Relationship Id="rId12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belsys.by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08912" cy="381642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Самарская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Транспортно- Экспедиционная компания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Documents and Settings\kazan\Рабочий стол\s_zna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0648"/>
            <a:ext cx="5143536" cy="2158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7230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Опытный персонал</a:t>
            </a:r>
            <a:endParaRPr lang="ru-RU" sz="54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657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уверены в профессионализме наших сотрудников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Опыт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наших сотрудников </a:t>
            </a:r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в сфере грузоперевозок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составляет в среднем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лет. Специалисты Клиентского отдела  свободно владеют английским, немецким, китайским языком. </a:t>
            </a:r>
          </a:p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Сотрудники  компании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обладают глубокими знаниями  в сфере   таможенного законодательства и правового регулирования международных грузовых перевозок.  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Кадровая политика компании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направлена на создание условий для профессионального развития и реализации творческого потенциала каждого сотрудника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Система внутрикорпоративного обучения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в себя подготовку сотрудников на начальном этапе, а также постоянное повышение квалификации специалистов в процессе работы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9455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Выбор надежных партнеров</a:t>
            </a:r>
            <a:endParaRPr lang="ru-RU" sz="44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отвечаем за действия третьих лиц как за свои собственные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МНОГОСТУПЕНЧАТАЯ ПРОВЕРКА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репутации и финансовой стабильности контрагентов силами собственной службы безопасности  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ОБЯЗАТЕЛЬНОЕ НАЛИЧИЕ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страхования ответственности перевозчика /СМР страхование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РАБОТА С ИСПОЛНИТЕЛЯМИ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долгосрочным контрактам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ПРИВЛЕЧЕНИЕ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прямых исполнителей: более 3000 договоров с  надежными и проверенными перевозчиками  России, Европы, СНГ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2445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5847" y="260648"/>
            <a:ext cx="7467600" cy="94096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Деловая репутация</a:t>
            </a:r>
            <a:endParaRPr lang="ru-RU" sz="54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9796" y="1193771"/>
            <a:ext cx="7467600" cy="1011093"/>
          </a:xfrm>
        </p:spPr>
        <p:txBody>
          <a:bodyPr>
            <a:normAutofit/>
          </a:bodyPr>
          <a:lstStyle/>
          <a:p>
            <a:pPr marL="36576" indent="0" algn="ctr">
              <a:buNone/>
            </a:pPr>
            <a:r>
              <a:rPr lang="ru-RU" b="1" dirty="0" smtClean="0"/>
              <a:t>НАМ ДОВЕРЯЮТ свои грузы</a:t>
            </a:r>
            <a:r>
              <a:rPr lang="ru-RU" dirty="0" smtClean="0"/>
              <a:t>  </a:t>
            </a:r>
            <a:r>
              <a:rPr lang="ru-RU" b="1" dirty="0" smtClean="0"/>
              <a:t>крупнейшие концерны России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549" y="2278333"/>
            <a:ext cx="1343392" cy="14140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12976"/>
            <a:ext cx="3225127" cy="1305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373216"/>
            <a:ext cx="3228575" cy="9004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25144"/>
            <a:ext cx="1912826" cy="157062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74" y="2278334"/>
            <a:ext cx="2938358" cy="7817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5" y="2278333"/>
            <a:ext cx="3225128" cy="78176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53136"/>
            <a:ext cx="3250992" cy="5657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212976"/>
            <a:ext cx="2553558" cy="130511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517232"/>
            <a:ext cx="2239716" cy="71802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5144"/>
            <a:ext cx="2239717" cy="708171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89040"/>
            <a:ext cx="1645187" cy="81291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="" xmlns:p14="http://schemas.microsoft.com/office/powerpoint/2010/main" val="18375195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467600" cy="998984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«САТЭКО»</a:t>
            </a:r>
            <a:endParaRPr lang="ru-RU" sz="54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715200" cy="2692895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Качественный сервис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Выгодное партнерство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Эффективная логистика</a:t>
            </a:r>
          </a:p>
          <a:p>
            <a:pPr marL="36576" indent="0" algn="ctr">
              <a:buNone/>
            </a:pPr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marL="36576" indent="0"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55576" y="4509120"/>
            <a:ext cx="7560840" cy="1296144"/>
          </a:xfrm>
        </p:spPr>
        <p:txBody>
          <a:bodyPr>
            <a:normAutofit fontScale="92500" lnSpcReduction="20000"/>
          </a:bodyPr>
          <a:lstStyle/>
          <a:p>
            <a:pPr marL="36576" indent="0" algn="ctr">
              <a:buNone/>
            </a:pPr>
            <a:r>
              <a:rPr lang="ru-RU" sz="48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  Всегда открыты для делового сотрудничества.</a:t>
            </a:r>
            <a:endParaRPr lang="ru-RU" sz="48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753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64896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Контакты </a:t>
            </a:r>
            <a:br>
              <a:rPr lang="ru-RU" sz="54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ООО «САТЭКО»</a:t>
            </a:r>
            <a:endParaRPr lang="ru-RU" sz="54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772816"/>
            <a:ext cx="6696744" cy="352839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600" b="1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Центральный офис:</a:t>
            </a:r>
            <a:endParaRPr lang="en-US" sz="9600" b="1" dirty="0" smtClean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443008 г. Самара,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ул. Урицкого, д.19  БЦ «Деловой мир», 6 этаж, оф.7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тел. +7 (846) 273-42-42,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 +7 (846) 273-43-43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sateco@.sateco.ru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Директор: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Пересада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Олег Александрович.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peresada@sateco.ru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ts val="2400"/>
              </a:lnSpc>
              <a:spcBef>
                <a:spcPct val="50000"/>
              </a:spcBef>
              <a:spcAft>
                <a:spcPct val="90000"/>
              </a:spcAft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spcAft>
                <a:spcPct val="90000"/>
              </a:spcAft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50000"/>
              </a:spcBef>
              <a:spcAft>
                <a:spcPct val="9000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522920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BELSYS GROUP</a:t>
            </a:r>
            <a:endParaRPr lang="ru-RU" sz="1200" dirty="0" smtClean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Республика Беларусь, город Минск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Воронянского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, д.7А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тел. +375 17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2227551     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>
                <a:latin typeface="Times New Roman" pitchFamily="18" charset="0"/>
                <a:cs typeface="Times New Roman" pitchFamily="18" charset="0"/>
                <a:hlinkClick r:id="rId2"/>
              </a:rPr>
              <a:t>info@belsys.by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59088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315200" cy="1154097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Миссия</a:t>
            </a:r>
            <a:endParaRPr lang="ru-RU" sz="66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72817"/>
            <a:ext cx="7315200" cy="41044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В тесных партнерских отношениях с клиентом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посредством общих решений в области логистики и ценообразования,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формировать конечную стоимость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продукта клиента,</a:t>
            </a:r>
          </a:p>
          <a:p>
            <a:pPr marL="45720" indent="0">
              <a:buNone/>
            </a:pPr>
            <a:r>
              <a:rPr lang="ru-RU" sz="32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повышать его конкурентоспособность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 существующих и новых рынках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7329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1110876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504670" y="2420888"/>
            <a:ext cx="2639330" cy="44371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116632"/>
            <a:ext cx="3960440" cy="692696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О компании</a:t>
            </a:r>
            <a:endParaRPr lang="ru-RU" sz="60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596" y="714356"/>
            <a:ext cx="8352928" cy="626469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 основания -2002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Входит в группу компаний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«BelsysGroup»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(7 компаний в 5 странах). На территории РФ транспортно-экспедиционные услуги предоставляют:</a:t>
            </a:r>
          </a:p>
          <a:p>
            <a:pPr marL="4572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ООО САТЭКО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международные автомобильные и мультимодальные    перевозки  грузов (АВТО –МОРЕ - ЖД- АВИА). Собственные складские терминалы  в Польше и РБ. </a:t>
            </a:r>
          </a:p>
          <a:p>
            <a:pPr marL="4572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ООО ТРАНСГРУП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грузовые перевозки по России</a:t>
            </a:r>
          </a:p>
          <a:p>
            <a:pPr marL="45720" indent="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ООО САМЛОГ-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транспортная компания  с</a:t>
            </a:r>
          </a:p>
          <a:p>
            <a:pPr marL="4572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собственным автопарком новых тягачей  Вольво.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Открыты филиалы ТРАНСГРУП в Москве 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Санкт-Петербурге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Выполняем порядка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200 рейсов ежемесячно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Грузооборот компании составляет:</a:t>
            </a:r>
          </a:p>
          <a:p>
            <a:pPr marL="3657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- 205 000 тонн</a:t>
            </a:r>
          </a:p>
          <a:p>
            <a:pPr marL="3657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- 207 000 тонн</a:t>
            </a:r>
          </a:p>
          <a:p>
            <a:pPr marL="36576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- 215 000 тонн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1907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15200" cy="1080121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Наши услуги</a:t>
            </a:r>
            <a:endParaRPr lang="ru-RU" sz="60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8712968" cy="4824536"/>
          </a:xfrm>
        </p:spPr>
        <p:txBody>
          <a:bodyPr>
            <a:normAutofit lnSpcReduction="10000"/>
          </a:bodyPr>
          <a:lstStyle/>
          <a:p>
            <a:pPr marL="45720" indent="0"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Перевозки большегрузным (20-тонным)  транспортом по принципу  «door-to-door»</a:t>
            </a:r>
          </a:p>
          <a:p>
            <a:pPr marL="45720" indent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Перевозки генеральных грузов</a:t>
            </a:r>
          </a:p>
          <a:p>
            <a:pPr marL="45720" indent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Перевозки крупногабаритных, тяжеловесных грузов</a:t>
            </a:r>
          </a:p>
          <a:p>
            <a:pPr marL="45720" indent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Перевозки  дорогостоящего оборудования и техники, опасных грузов и грузов с температурным режимом</a:t>
            </a:r>
          </a:p>
          <a:p>
            <a:pPr marL="45720" indent="0">
              <a:buFont typeface="Wingdings" pitchFamily="2" charset="2"/>
              <a:buChar char="v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Полное экспедирование перевозки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(прием/сдача груза по количеству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 качеству; контроль транспорта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времени подачи на погрузку/ выгрузку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 пути следования; выписка, получение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необходимых сопроводительных </a:t>
            </a:r>
          </a:p>
          <a:p>
            <a:pPr marL="4572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документов и разрешений)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429000"/>
            <a:ext cx="5206236" cy="3311318"/>
          </a:xfrm>
        </p:spPr>
      </p:pic>
    </p:spTree>
    <p:extLst>
      <p:ext uri="{BB962C8B-B14F-4D97-AF65-F5344CB8AC3E}">
        <p14:creationId xmlns="" xmlns:p14="http://schemas.microsoft.com/office/powerpoint/2010/main" val="24209151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315200" cy="1010081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Слагаемые успеха</a:t>
            </a:r>
            <a:endParaRPr lang="ru-RU" sz="60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0768"/>
            <a:ext cx="7315200" cy="432052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Факторы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, которые обеспечивают наш результат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marL="45720" indent="0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создают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дополнительные преимущества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нашим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Клиентам: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Широкая география перевозок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Индивидуальный подход к каждому клиенту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Надежность компании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Финансовая стабильность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Опытный персонал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Выбор надежных партнеров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Деловая репутация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5661248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21C5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 ЕСТЬ  ВСЕГДА!</a:t>
            </a:r>
            <a:endParaRPr lang="ru-RU" sz="3600" dirty="0">
              <a:solidFill>
                <a:srgbClr val="21C5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342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15200" cy="1154097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 География перевозок</a:t>
            </a:r>
            <a:endParaRPr lang="ru-RU" sz="54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611560" y="1772816"/>
            <a:ext cx="8136904" cy="44644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осуществляем грузоперевозки любой сложности автомобильным, железнодорожным, морским и авиа транспортом по территории :Россия-Европа-СНГ- Китай- Средняя Азия- Ближний Восток.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компания обеспечивает клиентов транспортом и ежемесячно выполняет: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 ЗАО «Таркет» - от 80 до 150  рейсов;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-  ОАО «Сибур» - от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180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рейсов; </a:t>
            </a:r>
          </a:p>
          <a:p>
            <a:pPr lvl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-  ОАО   «КуйбышевАзот» - от 80 до 150 рейсов.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МЫ УПРАВЛЯЕМ транспортными потоками в ВАШИХ ИНТЕРЕСАХ.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клиенты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располагаются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37 городах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России,  мы выполняем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200 рейсов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ежемесячно.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КОМПАНИЯ РАЗВИВАЕТ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маршруты и схемы перевозок грузов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КОМПАНИЯ ОСВАИВАЕТ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рынки, соответствующие растущим потребностям наших Клиентов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0179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315200" cy="8539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endParaRPr lang="ru-RU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680561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Оперативно внедряем  условия работы клиента в систему работы нашей компании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Всю работу с клиентом ведет персональный менеджер. Берем на себя значительную часть функций отдела логистики клиента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Консультируем клиентов по всем вопросам организации грузоперевозок. Ведем квалифицированное юридическое сопровождение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Отслеживаем доставку груза на всех этапах перевозки, своевременно предоставляем информацию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Проявляем лояльность к индивидуальным требованиям и пожеланиям клиента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6860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5200" cy="93610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  <a:endParaRPr lang="ru-RU" sz="38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5040601"/>
          </a:xfrm>
        </p:spPr>
        <p:txBody>
          <a:bodyPr>
            <a:normAutofit fontScale="77500" lnSpcReduction="20000"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Гибкая тарифная политика. Фиксируем тарифы на длительный срок что позволит Вам быть уверенными в завтрашнем дне и не зависеть от сезонных колебаний цен на транспортные услуги</a:t>
            </a:r>
            <a:r>
              <a:rPr lang="ru-RU" sz="3200" dirty="0" smtClean="0"/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Обеспечиваем  клиента большим объёмом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транспорта в короткие сроки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(20-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 а/м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день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Подписываем  гарантии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количеству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предоставляемых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машин (ежедневно, еженедельно, ежемесячно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Страхуем свою ответственность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за сохранную доставку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груза на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5 0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00 000 руб.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Предоставляем существенную отсрочку оплаты выполненных услуг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05612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Финансовая стабильность</a:t>
            </a:r>
            <a:endParaRPr lang="ru-RU" sz="4800" dirty="0">
              <a:solidFill>
                <a:srgbClr val="21C5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Финансовая устойчивость – это основа стабильного развития нашей компании.</a:t>
            </a:r>
          </a:p>
          <a:p>
            <a:pPr marL="36576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Факторы, которые обеспечивают финансовую стабильность «САТЭКО»  и ведут  к независимости компании от внешних негативных воздействий в долгосрочной перспективе: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</a:t>
            </a:r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СОБСТВЕННЫХ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средств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ПОЛНОЕ СООТВЕТСТВИЕ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финансовых показателей компании отраслевым требованиям финансовой устойчивости</a:t>
            </a:r>
          </a:p>
          <a:p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ОТСУТСТВИЕ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просроченной дебиторской </a:t>
            </a:r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ЗАДОЛЖЕННОСТИ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Годовой оборот денежных средств по расчетному счету компании </a:t>
            </a:r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– порядка 3</a:t>
            </a:r>
            <a:r>
              <a:rPr lang="en-US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 smtClean="0">
                <a:solidFill>
                  <a:srgbClr val="21C5FF"/>
                </a:solidFill>
                <a:latin typeface="Times New Roman" pitchFamily="18" charset="0"/>
                <a:cs typeface="Times New Roman" pitchFamily="18" charset="0"/>
              </a:rPr>
              <a:t>0 млн. рублей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2626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853</TotalTime>
  <Words>833</Words>
  <Application>Microsoft Office PowerPoint</Application>
  <PresentationFormat>Экран (4:3)</PresentationFormat>
  <Paragraphs>109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Самарская Транспортно- Экспедиционная компания </vt:lpstr>
      <vt:lpstr>Миссия</vt:lpstr>
      <vt:lpstr>О компании</vt:lpstr>
      <vt:lpstr>Наши услуги</vt:lpstr>
      <vt:lpstr>Слагаемые успеха</vt:lpstr>
      <vt:lpstr> География перевозок</vt:lpstr>
      <vt:lpstr>Индивидуальный подход</vt:lpstr>
      <vt:lpstr>Индивидуальный подход</vt:lpstr>
      <vt:lpstr>Финансовая стабильность</vt:lpstr>
      <vt:lpstr>Опытный персонал</vt:lpstr>
      <vt:lpstr>Выбор надежных партнеров</vt:lpstr>
      <vt:lpstr>Деловая репутация</vt:lpstr>
      <vt:lpstr>«САТЭКО»</vt:lpstr>
      <vt:lpstr>  Контакты  ООО «САТЭКО»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Транспортная компания «ТРАНСГРУП»</dc:title>
  <dc:creator>Трансгруп</dc:creator>
  <cp:lastModifiedBy>Peresada Oleg</cp:lastModifiedBy>
  <cp:revision>113</cp:revision>
  <dcterms:created xsi:type="dcterms:W3CDTF">2013-09-05T08:13:34Z</dcterms:created>
  <dcterms:modified xsi:type="dcterms:W3CDTF">2019-08-15T06:38:36Z</dcterms:modified>
</cp:coreProperties>
</file>