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8" r:id="rId3"/>
    <p:sldMasterId id="2147483690" r:id="rId4"/>
    <p:sldMasterId id="2147483696" r:id="rId5"/>
    <p:sldMasterId id="2147483702" r:id="rId6"/>
  </p:sldMasterIdLst>
  <p:sldIdLst>
    <p:sldId id="267" r:id="rId7"/>
    <p:sldId id="274" r:id="rId8"/>
    <p:sldId id="273" r:id="rId9"/>
    <p:sldId id="270" r:id="rId10"/>
    <p:sldId id="261" r:id="rId11"/>
    <p:sldId id="262" r:id="rId12"/>
    <p:sldId id="269" r:id="rId13"/>
    <p:sldId id="271" r:id="rId14"/>
    <p:sldId id="260" r:id="rId15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43C57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3323520" y="0"/>
            <a:ext cx="3856990" cy="1928495"/>
          </a:xfrm>
          <a:custGeom>
            <a:avLst/>
            <a:gdLst/>
            <a:ahLst/>
            <a:cxnLst/>
            <a:rect l="l" t="t" r="r" b="b"/>
            <a:pathLst>
              <a:path w="3856990" h="1928495">
                <a:moveTo>
                  <a:pt x="3856843" y="0"/>
                </a:moveTo>
                <a:lnTo>
                  <a:pt x="1928422" y="1928421"/>
                </a:lnTo>
                <a:lnTo>
                  <a:pt x="0" y="0"/>
                </a:lnTo>
                <a:lnTo>
                  <a:pt x="3856843" y="0"/>
                </a:lnTo>
                <a:close/>
              </a:path>
            </a:pathLst>
          </a:custGeom>
          <a:solidFill>
            <a:srgbClr val="97BCC7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6048875"/>
            <a:ext cx="4239895" cy="4238625"/>
          </a:xfrm>
          <a:custGeom>
            <a:avLst/>
            <a:gdLst/>
            <a:ahLst/>
            <a:cxnLst/>
            <a:rect l="l" t="t" r="r" b="b"/>
            <a:pathLst>
              <a:path w="4239895" h="4238625">
                <a:moveTo>
                  <a:pt x="4239412" y="4238123"/>
                </a:moveTo>
                <a:lnTo>
                  <a:pt x="0" y="4238123"/>
                </a:lnTo>
                <a:lnTo>
                  <a:pt x="0" y="1288"/>
                </a:lnTo>
                <a:lnTo>
                  <a:pt x="1211" y="77"/>
                </a:lnTo>
                <a:lnTo>
                  <a:pt x="4239412" y="4238123"/>
                </a:lnTo>
                <a:close/>
              </a:path>
            </a:pathLst>
          </a:custGeom>
          <a:solidFill>
            <a:srgbClr val="97BCC7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6084238" y="0"/>
            <a:ext cx="2153920" cy="2120265"/>
          </a:xfrm>
          <a:custGeom>
            <a:avLst/>
            <a:gdLst/>
            <a:ahLst/>
            <a:cxnLst/>
            <a:rect l="l" t="t" r="r" b="b"/>
            <a:pathLst>
              <a:path w="2153919" h="2120265">
                <a:moveTo>
                  <a:pt x="2153761" y="0"/>
                </a:moveTo>
                <a:lnTo>
                  <a:pt x="33675" y="2120085"/>
                </a:lnTo>
                <a:lnTo>
                  <a:pt x="0" y="2086409"/>
                </a:lnTo>
                <a:lnTo>
                  <a:pt x="2086409" y="0"/>
                </a:lnTo>
                <a:lnTo>
                  <a:pt x="2153761" y="0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28235" y="6046982"/>
            <a:ext cx="4274185" cy="4240530"/>
          </a:xfrm>
          <a:custGeom>
            <a:avLst/>
            <a:gdLst/>
            <a:ahLst/>
            <a:cxnLst/>
            <a:rect l="l" t="t" r="r" b="b"/>
            <a:pathLst>
              <a:path w="4274185" h="4240530">
                <a:moveTo>
                  <a:pt x="4273693" y="4240017"/>
                </a:moveTo>
                <a:lnTo>
                  <a:pt x="4206341" y="4240017"/>
                </a:lnTo>
                <a:lnTo>
                  <a:pt x="0" y="33675"/>
                </a:lnTo>
                <a:lnTo>
                  <a:pt x="33675" y="0"/>
                </a:lnTo>
                <a:lnTo>
                  <a:pt x="4273693" y="4240017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4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29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3BA5DD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36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57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3BA5DD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58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43C57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3323520" y="0"/>
            <a:ext cx="3856990" cy="1928495"/>
          </a:xfrm>
          <a:custGeom>
            <a:avLst/>
            <a:gdLst/>
            <a:ahLst/>
            <a:cxnLst/>
            <a:rect l="l" t="t" r="r" b="b"/>
            <a:pathLst>
              <a:path w="3856990" h="1928495">
                <a:moveTo>
                  <a:pt x="3856843" y="0"/>
                </a:moveTo>
                <a:lnTo>
                  <a:pt x="1928422" y="1928421"/>
                </a:lnTo>
                <a:lnTo>
                  <a:pt x="0" y="0"/>
                </a:lnTo>
                <a:lnTo>
                  <a:pt x="3856843" y="0"/>
                </a:lnTo>
                <a:close/>
              </a:path>
            </a:pathLst>
          </a:custGeom>
          <a:solidFill>
            <a:srgbClr val="97BCC7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6048875"/>
            <a:ext cx="4239895" cy="4238625"/>
          </a:xfrm>
          <a:custGeom>
            <a:avLst/>
            <a:gdLst/>
            <a:ahLst/>
            <a:cxnLst/>
            <a:rect l="l" t="t" r="r" b="b"/>
            <a:pathLst>
              <a:path w="4239895" h="4238625">
                <a:moveTo>
                  <a:pt x="4239412" y="4238123"/>
                </a:moveTo>
                <a:lnTo>
                  <a:pt x="0" y="4238123"/>
                </a:lnTo>
                <a:lnTo>
                  <a:pt x="0" y="1288"/>
                </a:lnTo>
                <a:lnTo>
                  <a:pt x="1211" y="77"/>
                </a:lnTo>
                <a:lnTo>
                  <a:pt x="4239412" y="4238123"/>
                </a:lnTo>
                <a:close/>
              </a:path>
            </a:pathLst>
          </a:custGeom>
          <a:solidFill>
            <a:srgbClr val="97BCC7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6084238" y="0"/>
            <a:ext cx="2153920" cy="2120265"/>
          </a:xfrm>
          <a:custGeom>
            <a:avLst/>
            <a:gdLst/>
            <a:ahLst/>
            <a:cxnLst/>
            <a:rect l="l" t="t" r="r" b="b"/>
            <a:pathLst>
              <a:path w="2153919" h="2120265">
                <a:moveTo>
                  <a:pt x="2153761" y="0"/>
                </a:moveTo>
                <a:lnTo>
                  <a:pt x="33675" y="2120085"/>
                </a:lnTo>
                <a:lnTo>
                  <a:pt x="0" y="2086409"/>
                </a:lnTo>
                <a:lnTo>
                  <a:pt x="2086409" y="0"/>
                </a:lnTo>
                <a:lnTo>
                  <a:pt x="2153761" y="0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28235" y="6046982"/>
            <a:ext cx="4274185" cy="4240530"/>
          </a:xfrm>
          <a:custGeom>
            <a:avLst/>
            <a:gdLst/>
            <a:ahLst/>
            <a:cxnLst/>
            <a:rect l="l" t="t" r="r" b="b"/>
            <a:pathLst>
              <a:path w="4274185" h="4240530">
                <a:moveTo>
                  <a:pt x="4273693" y="4240017"/>
                </a:moveTo>
                <a:lnTo>
                  <a:pt x="4206341" y="4240017"/>
                </a:lnTo>
                <a:lnTo>
                  <a:pt x="0" y="33675"/>
                </a:lnTo>
                <a:lnTo>
                  <a:pt x="33675" y="0"/>
                </a:lnTo>
                <a:lnTo>
                  <a:pt x="4273693" y="4240017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89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81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3BA5DD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03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200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3BA5DD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2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43C57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3323520" y="0"/>
            <a:ext cx="3856990" cy="1928495"/>
          </a:xfrm>
          <a:custGeom>
            <a:avLst/>
            <a:gdLst/>
            <a:ahLst/>
            <a:cxnLst/>
            <a:rect l="l" t="t" r="r" b="b"/>
            <a:pathLst>
              <a:path w="3856990" h="1928495">
                <a:moveTo>
                  <a:pt x="3856843" y="0"/>
                </a:moveTo>
                <a:lnTo>
                  <a:pt x="1928422" y="1928421"/>
                </a:lnTo>
                <a:lnTo>
                  <a:pt x="0" y="0"/>
                </a:lnTo>
                <a:lnTo>
                  <a:pt x="3856843" y="0"/>
                </a:lnTo>
                <a:close/>
              </a:path>
            </a:pathLst>
          </a:custGeom>
          <a:solidFill>
            <a:srgbClr val="97BCC7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6048875"/>
            <a:ext cx="4239895" cy="4238625"/>
          </a:xfrm>
          <a:custGeom>
            <a:avLst/>
            <a:gdLst/>
            <a:ahLst/>
            <a:cxnLst/>
            <a:rect l="l" t="t" r="r" b="b"/>
            <a:pathLst>
              <a:path w="4239895" h="4238625">
                <a:moveTo>
                  <a:pt x="4239412" y="4238123"/>
                </a:moveTo>
                <a:lnTo>
                  <a:pt x="0" y="4238123"/>
                </a:lnTo>
                <a:lnTo>
                  <a:pt x="0" y="1288"/>
                </a:lnTo>
                <a:lnTo>
                  <a:pt x="1211" y="77"/>
                </a:lnTo>
                <a:lnTo>
                  <a:pt x="4239412" y="4238123"/>
                </a:lnTo>
                <a:close/>
              </a:path>
            </a:pathLst>
          </a:custGeom>
          <a:solidFill>
            <a:srgbClr val="97BCC7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6084238" y="0"/>
            <a:ext cx="2153920" cy="2120265"/>
          </a:xfrm>
          <a:custGeom>
            <a:avLst/>
            <a:gdLst/>
            <a:ahLst/>
            <a:cxnLst/>
            <a:rect l="l" t="t" r="r" b="b"/>
            <a:pathLst>
              <a:path w="2153919" h="2120265">
                <a:moveTo>
                  <a:pt x="2153761" y="0"/>
                </a:moveTo>
                <a:lnTo>
                  <a:pt x="33675" y="2120085"/>
                </a:lnTo>
                <a:lnTo>
                  <a:pt x="0" y="2086409"/>
                </a:lnTo>
                <a:lnTo>
                  <a:pt x="2086409" y="0"/>
                </a:lnTo>
                <a:lnTo>
                  <a:pt x="2153761" y="0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28235" y="6046982"/>
            <a:ext cx="4274185" cy="4240530"/>
          </a:xfrm>
          <a:custGeom>
            <a:avLst/>
            <a:gdLst/>
            <a:ahLst/>
            <a:cxnLst/>
            <a:rect l="l" t="t" r="r" b="b"/>
            <a:pathLst>
              <a:path w="4274185" h="4240530">
                <a:moveTo>
                  <a:pt x="4273693" y="4240017"/>
                </a:moveTo>
                <a:lnTo>
                  <a:pt x="4206341" y="4240017"/>
                </a:lnTo>
                <a:lnTo>
                  <a:pt x="0" y="33675"/>
                </a:lnTo>
                <a:lnTo>
                  <a:pt x="33675" y="0"/>
                </a:lnTo>
                <a:lnTo>
                  <a:pt x="4273693" y="4240017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99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37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43C57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1404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267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7774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43C57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3323520" y="0"/>
            <a:ext cx="3856990" cy="1928495"/>
          </a:xfrm>
          <a:custGeom>
            <a:avLst/>
            <a:gdLst/>
            <a:ahLst/>
            <a:cxnLst/>
            <a:rect l="l" t="t" r="r" b="b"/>
            <a:pathLst>
              <a:path w="3856990" h="1928495">
                <a:moveTo>
                  <a:pt x="3856843" y="0"/>
                </a:moveTo>
                <a:lnTo>
                  <a:pt x="1928422" y="1928421"/>
                </a:lnTo>
                <a:lnTo>
                  <a:pt x="0" y="0"/>
                </a:lnTo>
                <a:lnTo>
                  <a:pt x="3856843" y="0"/>
                </a:lnTo>
                <a:close/>
              </a:path>
            </a:pathLst>
          </a:custGeom>
          <a:solidFill>
            <a:srgbClr val="97BCC7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6048875"/>
            <a:ext cx="4239895" cy="4238625"/>
          </a:xfrm>
          <a:custGeom>
            <a:avLst/>
            <a:gdLst/>
            <a:ahLst/>
            <a:cxnLst/>
            <a:rect l="l" t="t" r="r" b="b"/>
            <a:pathLst>
              <a:path w="4239895" h="4238625">
                <a:moveTo>
                  <a:pt x="4239412" y="4238123"/>
                </a:moveTo>
                <a:lnTo>
                  <a:pt x="0" y="4238123"/>
                </a:lnTo>
                <a:lnTo>
                  <a:pt x="0" y="1288"/>
                </a:lnTo>
                <a:lnTo>
                  <a:pt x="1211" y="77"/>
                </a:lnTo>
                <a:lnTo>
                  <a:pt x="4239412" y="4238123"/>
                </a:lnTo>
                <a:close/>
              </a:path>
            </a:pathLst>
          </a:custGeom>
          <a:solidFill>
            <a:srgbClr val="97BCC7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6084238" y="0"/>
            <a:ext cx="2153920" cy="2120265"/>
          </a:xfrm>
          <a:custGeom>
            <a:avLst/>
            <a:gdLst/>
            <a:ahLst/>
            <a:cxnLst/>
            <a:rect l="l" t="t" r="r" b="b"/>
            <a:pathLst>
              <a:path w="2153919" h="2120265">
                <a:moveTo>
                  <a:pt x="2153761" y="0"/>
                </a:moveTo>
                <a:lnTo>
                  <a:pt x="33675" y="2120085"/>
                </a:lnTo>
                <a:lnTo>
                  <a:pt x="0" y="2086409"/>
                </a:lnTo>
                <a:lnTo>
                  <a:pt x="2086409" y="0"/>
                </a:lnTo>
                <a:lnTo>
                  <a:pt x="2153761" y="0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28235" y="6046982"/>
            <a:ext cx="4274185" cy="4240530"/>
          </a:xfrm>
          <a:custGeom>
            <a:avLst/>
            <a:gdLst/>
            <a:ahLst/>
            <a:cxnLst/>
            <a:rect l="l" t="t" r="r" b="b"/>
            <a:pathLst>
              <a:path w="4274185" h="4240530">
                <a:moveTo>
                  <a:pt x="4273693" y="4240017"/>
                </a:moveTo>
                <a:lnTo>
                  <a:pt x="4206341" y="4240017"/>
                </a:lnTo>
                <a:lnTo>
                  <a:pt x="0" y="33675"/>
                </a:lnTo>
                <a:lnTo>
                  <a:pt x="33675" y="0"/>
                </a:lnTo>
                <a:lnTo>
                  <a:pt x="4273693" y="4240017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51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88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43C57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20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95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9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43C57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3323520" y="0"/>
            <a:ext cx="3856990" cy="1928495"/>
          </a:xfrm>
          <a:custGeom>
            <a:avLst/>
            <a:gdLst/>
            <a:ahLst/>
            <a:cxnLst/>
            <a:rect l="l" t="t" r="r" b="b"/>
            <a:pathLst>
              <a:path w="3856990" h="1928495">
                <a:moveTo>
                  <a:pt x="3856843" y="0"/>
                </a:moveTo>
                <a:lnTo>
                  <a:pt x="1928422" y="1928421"/>
                </a:lnTo>
                <a:lnTo>
                  <a:pt x="0" y="0"/>
                </a:lnTo>
                <a:lnTo>
                  <a:pt x="3856843" y="0"/>
                </a:lnTo>
                <a:close/>
              </a:path>
            </a:pathLst>
          </a:custGeom>
          <a:solidFill>
            <a:srgbClr val="97BCC7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6048875"/>
            <a:ext cx="4239895" cy="4238625"/>
          </a:xfrm>
          <a:custGeom>
            <a:avLst/>
            <a:gdLst/>
            <a:ahLst/>
            <a:cxnLst/>
            <a:rect l="l" t="t" r="r" b="b"/>
            <a:pathLst>
              <a:path w="4239895" h="4238625">
                <a:moveTo>
                  <a:pt x="4239412" y="4238123"/>
                </a:moveTo>
                <a:lnTo>
                  <a:pt x="0" y="4238123"/>
                </a:lnTo>
                <a:lnTo>
                  <a:pt x="0" y="1288"/>
                </a:lnTo>
                <a:lnTo>
                  <a:pt x="1211" y="77"/>
                </a:lnTo>
                <a:lnTo>
                  <a:pt x="4239412" y="4238123"/>
                </a:lnTo>
                <a:close/>
              </a:path>
            </a:pathLst>
          </a:custGeom>
          <a:solidFill>
            <a:srgbClr val="97BCC7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6084238" y="0"/>
            <a:ext cx="2153920" cy="2120265"/>
          </a:xfrm>
          <a:custGeom>
            <a:avLst/>
            <a:gdLst/>
            <a:ahLst/>
            <a:cxnLst/>
            <a:rect l="l" t="t" r="r" b="b"/>
            <a:pathLst>
              <a:path w="2153919" h="2120265">
                <a:moveTo>
                  <a:pt x="2153761" y="0"/>
                </a:moveTo>
                <a:lnTo>
                  <a:pt x="33675" y="2120085"/>
                </a:lnTo>
                <a:lnTo>
                  <a:pt x="0" y="2086409"/>
                </a:lnTo>
                <a:lnTo>
                  <a:pt x="2086409" y="0"/>
                </a:lnTo>
                <a:lnTo>
                  <a:pt x="2153761" y="0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28235" y="6046982"/>
            <a:ext cx="4274185" cy="4240530"/>
          </a:xfrm>
          <a:custGeom>
            <a:avLst/>
            <a:gdLst/>
            <a:ahLst/>
            <a:cxnLst/>
            <a:rect l="l" t="t" r="r" b="b"/>
            <a:pathLst>
              <a:path w="4274185" h="4240530">
                <a:moveTo>
                  <a:pt x="4273693" y="4240017"/>
                </a:moveTo>
                <a:lnTo>
                  <a:pt x="4206341" y="4240017"/>
                </a:lnTo>
                <a:lnTo>
                  <a:pt x="0" y="33675"/>
                </a:lnTo>
                <a:lnTo>
                  <a:pt x="33675" y="0"/>
                </a:lnTo>
                <a:lnTo>
                  <a:pt x="4273693" y="4240017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6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9379019" y="0"/>
                </a:lnTo>
                <a:lnTo>
                  <a:pt x="18288000" y="8908981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043C57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987289" y="0"/>
            <a:ext cx="3785235" cy="3744595"/>
          </a:xfrm>
          <a:custGeom>
            <a:avLst/>
            <a:gdLst/>
            <a:ahLst/>
            <a:cxnLst/>
            <a:rect l="l" t="t" r="r" b="b"/>
            <a:pathLst>
              <a:path w="3785234" h="3744595">
                <a:moveTo>
                  <a:pt x="3784633" y="3703811"/>
                </a:moveTo>
                <a:lnTo>
                  <a:pt x="3744222" y="3744222"/>
                </a:lnTo>
                <a:lnTo>
                  <a:pt x="0" y="0"/>
                </a:lnTo>
                <a:lnTo>
                  <a:pt x="80821" y="0"/>
                </a:lnTo>
                <a:lnTo>
                  <a:pt x="3784633" y="3703811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3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3BA5DD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3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0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3BA5DD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00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43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69718" y="3561312"/>
            <a:ext cx="3717925" cy="875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5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8496" y="4418840"/>
            <a:ext cx="16141065" cy="3263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69718" y="3561312"/>
            <a:ext cx="3717925" cy="875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5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8496" y="4418840"/>
            <a:ext cx="16141065" cy="3281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21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69718" y="3561312"/>
            <a:ext cx="3717925" cy="875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5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8496" y="4418840"/>
            <a:ext cx="16141065" cy="3281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15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69718" y="3561312"/>
            <a:ext cx="3717925" cy="875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5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8496" y="4418840"/>
            <a:ext cx="16141065" cy="3281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7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69718" y="4394273"/>
            <a:ext cx="3717925" cy="875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5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5408" y="2874762"/>
            <a:ext cx="16197183" cy="6614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6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69718" y="4394273"/>
            <a:ext cx="3717925" cy="875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5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5408" y="2874762"/>
            <a:ext cx="16197183" cy="6614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4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ss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9379019" y="0"/>
                </a:lnTo>
                <a:lnTo>
                  <a:pt x="18288000" y="8908981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043C57">
              <a:alpha val="70979"/>
            </a:srgbClr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87289" y="0"/>
            <a:ext cx="3785235" cy="3744595"/>
          </a:xfrm>
          <a:custGeom>
            <a:avLst/>
            <a:gdLst/>
            <a:ahLst/>
            <a:cxnLst/>
            <a:rect l="l" t="t" r="r" b="b"/>
            <a:pathLst>
              <a:path w="3785234" h="3744595">
                <a:moveTo>
                  <a:pt x="3784633" y="3703811"/>
                </a:moveTo>
                <a:lnTo>
                  <a:pt x="3744222" y="3744222"/>
                </a:lnTo>
                <a:lnTo>
                  <a:pt x="0" y="0"/>
                </a:lnTo>
                <a:lnTo>
                  <a:pt x="80821" y="0"/>
                </a:lnTo>
                <a:lnTo>
                  <a:pt x="3784633" y="3703811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6000" y="6173236"/>
            <a:ext cx="13831569" cy="2568011"/>
          </a:xfrm>
          <a:prstGeom prst="rect">
            <a:avLst/>
          </a:prstGeom>
        </p:spPr>
        <p:txBody>
          <a:bodyPr vert="horz" wrap="square" lIns="0" tIns="219075" rIns="0" bIns="0" rtlCol="0">
            <a:spAutoFit/>
          </a:bodyPr>
          <a:lstStyle/>
          <a:p>
            <a:pPr marL="12700" marR="5080">
              <a:lnSpc>
                <a:spcPts val="8330"/>
              </a:lnSpc>
              <a:spcBef>
                <a:spcPts val="1725"/>
              </a:spcBef>
            </a:pPr>
            <a:r>
              <a:rPr lang="ru-RU" sz="8250" b="1" spc="475" dirty="0" smtClean="0">
                <a:solidFill>
                  <a:srgbClr val="3BA5DD"/>
                </a:solidFill>
                <a:latin typeface="Arial"/>
                <a:cs typeface="Arial"/>
              </a:rPr>
              <a:t>МЕЖДУНАРОДНЫЕ</a:t>
            </a:r>
          </a:p>
          <a:p>
            <a:pPr marL="12700" marR="5080">
              <a:lnSpc>
                <a:spcPts val="8330"/>
              </a:lnSpc>
              <a:spcBef>
                <a:spcPts val="1725"/>
              </a:spcBef>
            </a:pPr>
            <a:r>
              <a:rPr lang="ru-RU" sz="8250" b="1" spc="475" dirty="0" smtClean="0">
                <a:solidFill>
                  <a:srgbClr val="3BA5DD"/>
                </a:solidFill>
                <a:latin typeface="Arial"/>
                <a:cs typeface="Arial"/>
              </a:rPr>
              <a:t>ГРУЗОПЕРЕВОЗКИ</a:t>
            </a:r>
            <a:endParaRPr sz="825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573000" y="6438900"/>
            <a:ext cx="5715000" cy="3848100"/>
          </a:xfrm>
          <a:custGeom>
            <a:avLst/>
            <a:gdLst/>
            <a:ahLst/>
            <a:cxnLst/>
            <a:rect l="l" t="t" r="r" b="b"/>
            <a:pathLst>
              <a:path w="4583430" h="3507104">
                <a:moveTo>
                  <a:pt x="4583085" y="3506814"/>
                </a:moveTo>
                <a:lnTo>
                  <a:pt x="0" y="3506814"/>
                </a:lnTo>
                <a:lnTo>
                  <a:pt x="3506814" y="0"/>
                </a:lnTo>
                <a:lnTo>
                  <a:pt x="4583085" y="1076271"/>
                </a:lnTo>
                <a:lnTo>
                  <a:pt x="4583085" y="3506814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pic>
        <p:nvPicPr>
          <p:cNvPr id="2" name="Picture 4" descr="E:\Новая папка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87" y="1947623"/>
            <a:ext cx="11501813" cy="405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741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43C57"/>
          </a:solidFill>
        </p:spPr>
        <p:txBody>
          <a:bodyPr wrap="square" lIns="0" tIns="0" rIns="0" bIns="0" rtlCol="0"/>
          <a:lstStyle/>
          <a:p>
            <a:endParaRPr dirty="0" smtClean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236730" y="0"/>
            <a:ext cx="7051675" cy="7051675"/>
          </a:xfrm>
          <a:custGeom>
            <a:avLst/>
            <a:gdLst/>
            <a:ahLst/>
            <a:cxnLst/>
            <a:rect l="l" t="t" r="r" b="b"/>
            <a:pathLst>
              <a:path w="7051675" h="7051675">
                <a:moveTo>
                  <a:pt x="7051270" y="7051269"/>
                </a:moveTo>
                <a:lnTo>
                  <a:pt x="0" y="0"/>
                </a:lnTo>
                <a:lnTo>
                  <a:pt x="7051270" y="0"/>
                </a:lnTo>
                <a:lnTo>
                  <a:pt x="7051270" y="7051269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15240" y="1534604"/>
            <a:ext cx="3996560" cy="51039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spcBef>
                <a:spcPts val="140"/>
              </a:spcBef>
            </a:pPr>
            <a:r>
              <a:rPr lang="ru-RU" sz="3200" b="1" spc="660" dirty="0">
                <a:solidFill>
                  <a:srgbClr val="043C57"/>
                </a:solidFill>
                <a:latin typeface="Arial"/>
                <a:cs typeface="Arial"/>
              </a:rPr>
              <a:t>О компании</a:t>
            </a:r>
            <a:endParaRPr sz="32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9200" y="1534604"/>
            <a:ext cx="11566928" cy="931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01955">
              <a:lnSpc>
                <a:spcPct val="131000"/>
              </a:lnSpc>
              <a:spcBef>
                <a:spcPts val="95"/>
              </a:spcBef>
            </a:pPr>
            <a:r>
              <a:rPr lang="ru-RU" sz="3300" spc="180" dirty="0">
                <a:solidFill>
                  <a:srgbClr val="F7FA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 «</a:t>
            </a:r>
            <a:r>
              <a:rPr lang="ru-RU" sz="3300" spc="180" dirty="0" err="1">
                <a:solidFill>
                  <a:srgbClr val="F7FA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БелКаспиан</a:t>
            </a:r>
            <a:r>
              <a:rPr lang="ru-RU" sz="3300" spc="180" dirty="0">
                <a:solidFill>
                  <a:srgbClr val="F7FA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начало свою деятельность с 1993 года. Год за годом приобретая бесценный опыт в сфере международных грузоперевозок, мы достигли больших успехов в профессиональном плане и к 2019 году стали частью группы компаний совместно с ООО «</a:t>
            </a:r>
            <a:r>
              <a:rPr lang="ru-RU" sz="3300" spc="180" dirty="0" err="1">
                <a:solidFill>
                  <a:srgbClr val="F7FA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Ратипа</a:t>
            </a:r>
            <a:r>
              <a:rPr lang="ru-RU" sz="3300" spc="180" dirty="0">
                <a:solidFill>
                  <a:srgbClr val="F7FA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и ООО «</a:t>
            </a:r>
            <a:r>
              <a:rPr lang="ru-RU" sz="3300" spc="180" dirty="0" err="1">
                <a:solidFill>
                  <a:srgbClr val="F7FA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Ратипа</a:t>
            </a:r>
            <a:r>
              <a:rPr lang="ru-RU" sz="3300" spc="180" dirty="0">
                <a:solidFill>
                  <a:srgbClr val="F7FA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-Рус». </a:t>
            </a:r>
            <a:endParaRPr lang="ru-RU" sz="3300" spc="180" dirty="0" smtClean="0">
              <a:solidFill>
                <a:srgbClr val="F7FA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401955">
              <a:lnSpc>
                <a:spcPct val="131000"/>
              </a:lnSpc>
              <a:spcBef>
                <a:spcPts val="95"/>
              </a:spcBef>
            </a:pPr>
            <a:endParaRPr sz="3300" dirty="0">
              <a:solidFill>
                <a:prstClr val="black"/>
              </a:solidFill>
              <a:latin typeface="Cooper Black" panose="0208090404030B020404" pitchFamily="18" charset="0"/>
              <a:cs typeface="Times New Roman"/>
            </a:endParaRPr>
          </a:p>
          <a:p>
            <a:pPr marL="12700" marR="5080">
              <a:lnSpc>
                <a:spcPct val="131000"/>
              </a:lnSpc>
            </a:pPr>
            <a:r>
              <a:rPr lang="ru-RU" sz="3300" spc="105" dirty="0">
                <a:solidFill>
                  <a:srgbClr val="F7FA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Центральный офис находится в г. Минск, Республика Беларусь.  Филиал – г. Белгород, Российская Федерация.</a:t>
            </a:r>
          </a:p>
          <a:p>
            <a:pPr marL="12700" marR="5080">
              <a:lnSpc>
                <a:spcPct val="131000"/>
              </a:lnSpc>
            </a:pPr>
            <a:r>
              <a:rPr lang="ru-RU" sz="3300" spc="105" dirty="0" smtClean="0">
                <a:solidFill>
                  <a:srgbClr val="F7FA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700" marR="5080">
              <a:lnSpc>
                <a:spcPct val="131000"/>
              </a:lnSpc>
            </a:pPr>
            <a:r>
              <a:rPr lang="ru-RU" sz="3300" spc="105" dirty="0" smtClean="0">
                <a:solidFill>
                  <a:srgbClr val="F7FA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Являемся </a:t>
            </a:r>
            <a:r>
              <a:rPr lang="ru-RU" sz="3300" spc="105" dirty="0">
                <a:solidFill>
                  <a:srgbClr val="F7FA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действующим членом БАМАП и АСМАП.</a:t>
            </a:r>
          </a:p>
          <a:p>
            <a:pPr marL="12700" marR="5080">
              <a:lnSpc>
                <a:spcPct val="131000"/>
              </a:lnSpc>
            </a:pPr>
            <a:endParaRPr lang="ru-RU" sz="2750" spc="105" dirty="0" smtClean="0">
              <a:solidFill>
                <a:srgbClr val="F7FAFD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31000"/>
              </a:lnSpc>
            </a:pPr>
            <a:endParaRPr sz="37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329499" y="5770799"/>
            <a:ext cx="4958715" cy="4516755"/>
          </a:xfrm>
          <a:custGeom>
            <a:avLst/>
            <a:gdLst/>
            <a:ahLst/>
            <a:cxnLst/>
            <a:rect l="l" t="t" r="r" b="b"/>
            <a:pathLst>
              <a:path w="4958715" h="4516755">
                <a:moveTo>
                  <a:pt x="4958500" y="4516200"/>
                </a:moveTo>
                <a:lnTo>
                  <a:pt x="0" y="4516200"/>
                </a:lnTo>
                <a:lnTo>
                  <a:pt x="4516200" y="0"/>
                </a:lnTo>
                <a:lnTo>
                  <a:pt x="4958500" y="442299"/>
                </a:lnTo>
                <a:lnTo>
                  <a:pt x="4958500" y="4516200"/>
                </a:lnTo>
                <a:close/>
              </a:path>
            </a:pathLst>
          </a:custGeom>
          <a:solidFill>
            <a:srgbClr val="97BCC7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9903" y="3390900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>
                <a:moveTo>
                  <a:pt x="202055" y="0"/>
                </a:moveTo>
                <a:lnTo>
                  <a:pt x="404111" y="202055"/>
                </a:lnTo>
                <a:lnTo>
                  <a:pt x="202055" y="404111"/>
                </a:lnTo>
                <a:lnTo>
                  <a:pt x="0" y="202055"/>
                </a:lnTo>
                <a:lnTo>
                  <a:pt x="202055" y="0"/>
                </a:lnTo>
                <a:close/>
              </a:path>
            </a:pathLst>
          </a:custGeom>
          <a:solidFill>
            <a:srgbClr val="F42316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9904" y="6972300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>
                <a:moveTo>
                  <a:pt x="202055" y="0"/>
                </a:moveTo>
                <a:lnTo>
                  <a:pt x="404111" y="202055"/>
                </a:lnTo>
                <a:lnTo>
                  <a:pt x="202055" y="404111"/>
                </a:lnTo>
                <a:lnTo>
                  <a:pt x="0" y="202055"/>
                </a:lnTo>
                <a:lnTo>
                  <a:pt x="202055" y="0"/>
                </a:lnTo>
                <a:close/>
              </a:path>
            </a:pathLst>
          </a:custGeom>
          <a:solidFill>
            <a:srgbClr val="F42316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9905" y="8953500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>
                <a:moveTo>
                  <a:pt x="404111" y="202055"/>
                </a:moveTo>
                <a:lnTo>
                  <a:pt x="202055" y="404111"/>
                </a:lnTo>
                <a:lnTo>
                  <a:pt x="0" y="202055"/>
                </a:lnTo>
                <a:lnTo>
                  <a:pt x="202055" y="0"/>
                </a:lnTo>
                <a:lnTo>
                  <a:pt x="404111" y="202055"/>
                </a:lnTo>
                <a:close/>
              </a:path>
            </a:pathLst>
          </a:custGeom>
          <a:solidFill>
            <a:srgbClr val="F42316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41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43C57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699599"/>
            <a:ext cx="18288000" cy="0"/>
          </a:xfrm>
          <a:custGeom>
            <a:avLst/>
            <a:gdLst/>
            <a:ahLst/>
            <a:cxnLst/>
            <a:rect l="l" t="t" r="r" b="b"/>
            <a:pathLst>
              <a:path w="18288000">
                <a:moveTo>
                  <a:pt x="0" y="0"/>
                </a:moveTo>
                <a:lnTo>
                  <a:pt x="18287999" y="0"/>
                </a:lnTo>
              </a:path>
            </a:pathLst>
          </a:custGeom>
          <a:ln w="9524">
            <a:solidFill>
              <a:srgbClr val="F42316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40547" y="349274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5" h="404495">
                <a:moveTo>
                  <a:pt x="404111" y="202055"/>
                </a:moveTo>
                <a:lnTo>
                  <a:pt x="202055" y="404111"/>
                </a:lnTo>
                <a:lnTo>
                  <a:pt x="0" y="202055"/>
                </a:lnTo>
                <a:lnTo>
                  <a:pt x="202055" y="0"/>
                </a:lnTo>
                <a:lnTo>
                  <a:pt x="404111" y="202055"/>
                </a:lnTo>
                <a:close/>
              </a:path>
            </a:pathLst>
          </a:custGeom>
          <a:solidFill>
            <a:srgbClr val="F42316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50567" y="3483224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5" h="404495">
                <a:moveTo>
                  <a:pt x="404111" y="202055"/>
                </a:moveTo>
                <a:lnTo>
                  <a:pt x="202055" y="404111"/>
                </a:lnTo>
                <a:lnTo>
                  <a:pt x="0" y="202055"/>
                </a:lnTo>
                <a:lnTo>
                  <a:pt x="202055" y="0"/>
                </a:lnTo>
                <a:lnTo>
                  <a:pt x="404111" y="202055"/>
                </a:lnTo>
                <a:close/>
              </a:path>
            </a:pathLst>
          </a:custGeom>
          <a:solidFill>
            <a:srgbClr val="F42316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757181" y="349274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>
                <a:moveTo>
                  <a:pt x="404110" y="202055"/>
                </a:moveTo>
                <a:lnTo>
                  <a:pt x="202054" y="404110"/>
                </a:lnTo>
                <a:lnTo>
                  <a:pt x="0" y="202055"/>
                </a:lnTo>
                <a:lnTo>
                  <a:pt x="202055" y="0"/>
                </a:lnTo>
                <a:lnTo>
                  <a:pt x="404110" y="202055"/>
                </a:lnTo>
                <a:close/>
              </a:path>
            </a:pathLst>
          </a:custGeom>
          <a:solidFill>
            <a:srgbClr val="F42316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92216" y="343909"/>
            <a:ext cx="11790584" cy="40748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8800" b="1" dirty="0" err="1">
                <a:latin typeface="Franklin Gothic Medium"/>
                <a:cs typeface="Franklin Gothic Medium"/>
              </a:rPr>
              <a:t>БелКаспиан</a:t>
            </a:r>
            <a:r>
              <a:rPr lang="ru-RU" sz="8800" b="1" dirty="0">
                <a:latin typeface="Franklin Gothic Medium"/>
                <a:cs typeface="Franklin Gothic Medium"/>
              </a:rPr>
              <a:t> в цифрах и фактах:</a:t>
            </a:r>
            <a:br>
              <a:rPr lang="ru-RU" sz="8800" b="1" dirty="0">
                <a:latin typeface="Franklin Gothic Medium"/>
                <a:cs typeface="Franklin Gothic Medium"/>
              </a:rPr>
            </a:br>
            <a:endParaRPr sz="8800" b="1" dirty="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7915492"/>
            <a:ext cx="1028700" cy="2056764"/>
          </a:xfrm>
          <a:custGeom>
            <a:avLst/>
            <a:gdLst/>
            <a:ahLst/>
            <a:cxnLst/>
            <a:rect l="l" t="t" r="r" b="b"/>
            <a:pathLst>
              <a:path w="1028700" h="2056765">
                <a:moveTo>
                  <a:pt x="1028096" y="1028096"/>
                </a:moveTo>
                <a:lnTo>
                  <a:pt x="0" y="2056192"/>
                </a:lnTo>
                <a:lnTo>
                  <a:pt x="0" y="0"/>
                </a:lnTo>
                <a:lnTo>
                  <a:pt x="1028096" y="1028096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813817" y="1"/>
            <a:ext cx="1474470" cy="2193925"/>
          </a:xfrm>
          <a:custGeom>
            <a:avLst/>
            <a:gdLst/>
            <a:ahLst/>
            <a:cxnLst/>
            <a:rect l="l" t="t" r="r" b="b"/>
            <a:pathLst>
              <a:path w="1474469" h="2193925">
                <a:moveTo>
                  <a:pt x="1474182" y="2193910"/>
                </a:moveTo>
                <a:lnTo>
                  <a:pt x="0" y="719728"/>
                </a:lnTo>
                <a:lnTo>
                  <a:pt x="719728" y="0"/>
                </a:lnTo>
                <a:lnTo>
                  <a:pt x="1474182" y="0"/>
                </a:lnTo>
                <a:lnTo>
                  <a:pt x="1474182" y="2193910"/>
                </a:lnTo>
                <a:close/>
              </a:path>
            </a:pathLst>
          </a:custGeom>
          <a:solidFill>
            <a:srgbClr val="97BCC7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015" y="9377571"/>
            <a:ext cx="943610" cy="909955"/>
          </a:xfrm>
          <a:custGeom>
            <a:avLst/>
            <a:gdLst/>
            <a:ahLst/>
            <a:cxnLst/>
            <a:rect l="l" t="t" r="r" b="b"/>
            <a:pathLst>
              <a:path w="943610" h="909954">
                <a:moveTo>
                  <a:pt x="943103" y="33676"/>
                </a:moveTo>
                <a:lnTo>
                  <a:pt x="67351" y="909427"/>
                </a:lnTo>
                <a:lnTo>
                  <a:pt x="0" y="909427"/>
                </a:lnTo>
                <a:lnTo>
                  <a:pt x="909427" y="0"/>
                </a:lnTo>
                <a:lnTo>
                  <a:pt x="943103" y="33676"/>
                </a:lnTo>
                <a:close/>
              </a:path>
            </a:pathLst>
          </a:custGeom>
          <a:solidFill>
            <a:srgbClr val="97BCC7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813835" y="1257686"/>
            <a:ext cx="1474470" cy="1508125"/>
          </a:xfrm>
          <a:custGeom>
            <a:avLst/>
            <a:gdLst/>
            <a:ahLst/>
            <a:cxnLst/>
            <a:rect l="l" t="t" r="r" b="b"/>
            <a:pathLst>
              <a:path w="1474469" h="1508125">
                <a:moveTo>
                  <a:pt x="1474163" y="1507838"/>
                </a:moveTo>
                <a:lnTo>
                  <a:pt x="0" y="33675"/>
                </a:lnTo>
                <a:lnTo>
                  <a:pt x="1679" y="31996"/>
                </a:lnTo>
                <a:lnTo>
                  <a:pt x="33675" y="0"/>
                </a:lnTo>
                <a:lnTo>
                  <a:pt x="1474163" y="1440487"/>
                </a:lnTo>
                <a:lnTo>
                  <a:pt x="1474163" y="1507838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68000" y="4082116"/>
            <a:ext cx="4649167" cy="1775614"/>
          </a:xfrm>
          <a:prstGeom prst="rect">
            <a:avLst/>
          </a:prstGeom>
        </p:spPr>
        <p:txBody>
          <a:bodyPr vert="horz" wrap="square" lIns="0" tIns="387985" rIns="0" bIns="0" rtlCol="0">
            <a:spAutoFit/>
          </a:bodyPr>
          <a:lstStyle/>
          <a:p>
            <a:pPr algn="ctr">
              <a:spcBef>
                <a:spcPts val="3055"/>
              </a:spcBef>
            </a:pPr>
            <a:r>
              <a:rPr sz="6000" b="1" spc="415" dirty="0">
                <a:solidFill>
                  <a:srgbClr val="3BA5DD"/>
                </a:solidFill>
                <a:latin typeface="Arial Black" panose="020B0A04020102020204" pitchFamily="34" charset="0"/>
                <a:cs typeface="Arial"/>
              </a:rPr>
              <a:t>130</a:t>
            </a:r>
            <a:endParaRPr sz="6000" b="1" dirty="0">
              <a:solidFill>
                <a:prstClr val="black"/>
              </a:solidFill>
              <a:latin typeface="Arial Black" panose="020B0A04020102020204" pitchFamily="34" charset="0"/>
              <a:cs typeface="Arial"/>
            </a:endParaRPr>
          </a:p>
          <a:p>
            <a:pPr marL="12700" marR="5080" algn="ctr">
              <a:lnSpc>
                <a:spcPct val="132800"/>
              </a:lnSpc>
              <a:spcBef>
                <a:spcPts val="35"/>
              </a:spcBef>
            </a:pPr>
            <a:r>
              <a:rPr lang="ru-RU" sz="2250" spc="60" dirty="0" smtClean="0">
                <a:solidFill>
                  <a:srgbClr val="F7FAFD"/>
                </a:solidFill>
                <a:latin typeface="Arial Black" panose="020B0A04020102020204" pitchFamily="34" charset="0"/>
                <a:cs typeface="Verdana"/>
              </a:rPr>
              <a:t>АВТОПОЕЗДОВ </a:t>
            </a:r>
            <a:r>
              <a:rPr lang="ru-RU" sz="2250" spc="140" dirty="0" smtClean="0">
                <a:solidFill>
                  <a:srgbClr val="F7FAFD"/>
                </a:solidFill>
                <a:latin typeface="Arial Black" panose="020B0A04020102020204" pitchFamily="34" charset="0"/>
                <a:cs typeface="Verdana"/>
              </a:rPr>
              <a:t>ЕВРО</a:t>
            </a:r>
            <a:r>
              <a:rPr sz="2250" spc="140" dirty="0" smtClean="0">
                <a:solidFill>
                  <a:srgbClr val="F7FAFD"/>
                </a:solidFill>
                <a:latin typeface="Arial Black" panose="020B0A04020102020204" pitchFamily="34" charset="0"/>
                <a:cs typeface="Gill Sans MT"/>
              </a:rPr>
              <a:t>-</a:t>
            </a:r>
            <a:r>
              <a:rPr sz="2250" spc="140" dirty="0" smtClean="0">
                <a:solidFill>
                  <a:srgbClr val="F7FAFD"/>
                </a:solidFill>
                <a:latin typeface="Arial Black" panose="020B0A04020102020204" pitchFamily="34" charset="0"/>
                <a:cs typeface="Verdana"/>
              </a:rPr>
              <a:t>5</a:t>
            </a:r>
            <a:endParaRPr sz="2250" dirty="0">
              <a:solidFill>
                <a:prstClr val="black"/>
              </a:solidFill>
              <a:latin typeface="Arial Black" panose="020B0A04020102020204" pitchFamily="34" charset="0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 flipV="1">
            <a:off x="0" y="6926581"/>
            <a:ext cx="18288000" cy="45719"/>
          </a:xfrm>
          <a:custGeom>
            <a:avLst/>
            <a:gdLst/>
            <a:ahLst/>
            <a:cxnLst/>
            <a:rect l="l" t="t" r="r" b="b"/>
            <a:pathLst>
              <a:path w="18100040">
                <a:moveTo>
                  <a:pt x="0" y="0"/>
                </a:moveTo>
                <a:lnTo>
                  <a:pt x="18099796" y="0"/>
                </a:lnTo>
              </a:path>
            </a:pathLst>
          </a:custGeom>
          <a:ln w="9524">
            <a:solidFill>
              <a:srgbClr val="F42316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87721" y="6763732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>
                <a:moveTo>
                  <a:pt x="404111" y="202055"/>
                </a:moveTo>
                <a:lnTo>
                  <a:pt x="202055" y="404111"/>
                </a:lnTo>
                <a:lnTo>
                  <a:pt x="0" y="202055"/>
                </a:lnTo>
                <a:lnTo>
                  <a:pt x="202055" y="0"/>
                </a:lnTo>
                <a:lnTo>
                  <a:pt x="404111" y="202055"/>
                </a:lnTo>
                <a:close/>
              </a:path>
            </a:pathLst>
          </a:custGeom>
          <a:solidFill>
            <a:srgbClr val="F42316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696039" y="6763732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5" h="404495">
                <a:moveTo>
                  <a:pt x="0" y="202055"/>
                </a:moveTo>
                <a:lnTo>
                  <a:pt x="202055" y="0"/>
                </a:lnTo>
                <a:lnTo>
                  <a:pt x="404111" y="202055"/>
                </a:lnTo>
                <a:lnTo>
                  <a:pt x="202055" y="404110"/>
                </a:lnTo>
                <a:lnTo>
                  <a:pt x="0" y="202055"/>
                </a:lnTo>
                <a:close/>
              </a:path>
            </a:pathLst>
          </a:custGeom>
          <a:solidFill>
            <a:srgbClr val="F42316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804355" y="6763732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5" h="404495">
                <a:moveTo>
                  <a:pt x="404111" y="202055"/>
                </a:moveTo>
                <a:lnTo>
                  <a:pt x="202055" y="404111"/>
                </a:lnTo>
                <a:lnTo>
                  <a:pt x="0" y="202055"/>
                </a:lnTo>
                <a:lnTo>
                  <a:pt x="168271" y="33784"/>
                </a:lnTo>
                <a:lnTo>
                  <a:pt x="202055" y="0"/>
                </a:lnTo>
                <a:lnTo>
                  <a:pt x="404111" y="202055"/>
                </a:lnTo>
                <a:close/>
              </a:path>
            </a:pathLst>
          </a:custGeom>
          <a:solidFill>
            <a:srgbClr val="F42316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912671" y="6763732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>
                <a:moveTo>
                  <a:pt x="0" y="202055"/>
                </a:moveTo>
                <a:lnTo>
                  <a:pt x="202055" y="0"/>
                </a:lnTo>
                <a:lnTo>
                  <a:pt x="404111" y="202055"/>
                </a:lnTo>
                <a:lnTo>
                  <a:pt x="202055" y="404111"/>
                </a:lnTo>
                <a:lnTo>
                  <a:pt x="0" y="202055"/>
                </a:lnTo>
                <a:close/>
              </a:path>
            </a:pathLst>
          </a:custGeom>
          <a:solidFill>
            <a:srgbClr val="F42316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64887" y="7168983"/>
            <a:ext cx="3687927" cy="2317917"/>
          </a:xfrm>
          <a:prstGeom prst="rect">
            <a:avLst/>
          </a:prstGeom>
        </p:spPr>
        <p:txBody>
          <a:bodyPr vert="horz" wrap="square" lIns="0" tIns="387985" rIns="0" bIns="0" rtlCol="0">
            <a:spAutoFit/>
          </a:bodyPr>
          <a:lstStyle/>
          <a:p>
            <a:pPr algn="ctr">
              <a:spcBef>
                <a:spcPts val="3055"/>
              </a:spcBef>
            </a:pPr>
            <a:r>
              <a:rPr sz="6000" b="1" spc="1000" dirty="0">
                <a:solidFill>
                  <a:srgbClr val="3BA5DD"/>
                </a:solidFill>
                <a:latin typeface="Arial Black" panose="020B0A04020102020204" pitchFamily="34" charset="0"/>
                <a:cs typeface="Arial"/>
              </a:rPr>
              <a:t>1000</a:t>
            </a:r>
            <a:endParaRPr sz="6000" b="1" dirty="0">
              <a:solidFill>
                <a:prstClr val="black"/>
              </a:solidFill>
              <a:latin typeface="Arial Black" panose="020B0A04020102020204" pitchFamily="34" charset="0"/>
              <a:cs typeface="Arial"/>
            </a:endParaRPr>
          </a:p>
          <a:p>
            <a:pPr marL="12700" marR="5080" algn="ctr">
              <a:lnSpc>
                <a:spcPct val="132800"/>
              </a:lnSpc>
              <a:spcBef>
                <a:spcPts val="35"/>
              </a:spcBef>
            </a:pPr>
            <a:r>
              <a:rPr lang="ru-RU" sz="2250" spc="55" dirty="0" smtClean="0">
                <a:solidFill>
                  <a:srgbClr val="F7FAFD"/>
                </a:solidFill>
                <a:latin typeface="Arial Black" panose="020B0A04020102020204" pitchFamily="34" charset="0"/>
                <a:cs typeface="Verdana"/>
              </a:rPr>
              <a:t>ПАРТНЕРОВ В СТРАНАХ ЕС И СНГ</a:t>
            </a:r>
            <a:endParaRPr sz="2250" dirty="0">
              <a:solidFill>
                <a:prstClr val="black"/>
              </a:solidFill>
              <a:latin typeface="Arial Black" panose="020B0A04020102020204" pitchFamily="34" charset="0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097000" y="7168983"/>
            <a:ext cx="2133600" cy="2236125"/>
          </a:xfrm>
          <a:prstGeom prst="rect">
            <a:avLst/>
          </a:prstGeom>
        </p:spPr>
        <p:txBody>
          <a:bodyPr vert="horz" wrap="square" lIns="0" tIns="387985" rIns="0" bIns="0" rtlCol="0">
            <a:spAutoFit/>
          </a:bodyPr>
          <a:lstStyle/>
          <a:p>
            <a:pPr algn="ctr">
              <a:spcBef>
                <a:spcPts val="3055"/>
              </a:spcBef>
            </a:pPr>
            <a:r>
              <a:rPr sz="6000" spc="869" dirty="0">
                <a:solidFill>
                  <a:srgbClr val="3BA5DD"/>
                </a:solidFill>
                <a:latin typeface="Arial Black" panose="020B0A04020102020204" pitchFamily="34" charset="0"/>
                <a:cs typeface="Arial"/>
              </a:rPr>
              <a:t>5</a:t>
            </a:r>
            <a:r>
              <a:rPr sz="6000" spc="1155" dirty="0">
                <a:solidFill>
                  <a:srgbClr val="3BA5DD"/>
                </a:solidFill>
                <a:latin typeface="Arial Black" panose="020B0A04020102020204" pitchFamily="34" charset="0"/>
                <a:cs typeface="Arial"/>
              </a:rPr>
              <a:t>0</a:t>
            </a:r>
            <a:endParaRPr sz="6000" dirty="0">
              <a:solidFill>
                <a:prstClr val="black"/>
              </a:solidFill>
              <a:latin typeface="Arial Black" panose="020B0A04020102020204" pitchFamily="34" charset="0"/>
              <a:cs typeface="Arial"/>
            </a:endParaRPr>
          </a:p>
          <a:p>
            <a:pPr marL="19050" marR="10795" algn="ctr">
              <a:lnSpc>
                <a:spcPct val="132800"/>
              </a:lnSpc>
              <a:spcBef>
                <a:spcPts val="35"/>
              </a:spcBef>
            </a:pPr>
            <a:r>
              <a:rPr lang="ru-RU" sz="2250" spc="65" dirty="0" smtClean="0">
                <a:solidFill>
                  <a:srgbClr val="F7FAFD"/>
                </a:solidFill>
                <a:latin typeface="Arial Black" panose="020B0A04020102020204" pitchFamily="34" charset="0"/>
                <a:cs typeface="Verdana"/>
              </a:rPr>
              <a:t>ЗАГРУЗОК В ДЕНЬ</a:t>
            </a:r>
            <a:endParaRPr sz="2250" dirty="0">
              <a:solidFill>
                <a:prstClr val="black"/>
              </a:solidFill>
              <a:latin typeface="Arial Black" panose="020B0A04020102020204" pitchFamily="34" charset="0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00400" y="4082116"/>
            <a:ext cx="3495638" cy="191270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702310">
              <a:lnSpc>
                <a:spcPts val="2490"/>
              </a:lnSpc>
              <a:spcBef>
                <a:spcPts val="114"/>
              </a:spcBef>
            </a:pPr>
            <a:r>
              <a:rPr lang="ru-RU" sz="2250" spc="120" dirty="0" smtClean="0">
                <a:solidFill>
                  <a:srgbClr val="F7FAFD"/>
                </a:solidFill>
                <a:latin typeface="Arial Black" panose="020B0A04020102020204" pitchFamily="34" charset="0"/>
                <a:cs typeface="Verdana"/>
              </a:rPr>
              <a:t>  БОЛЕЕ</a:t>
            </a:r>
            <a:endParaRPr sz="2250" dirty="0">
              <a:solidFill>
                <a:prstClr val="black"/>
              </a:solidFill>
              <a:latin typeface="Arial Black" panose="020B0A04020102020204" pitchFamily="34" charset="0"/>
              <a:cs typeface="Verdana"/>
            </a:endParaRPr>
          </a:p>
          <a:p>
            <a:pPr marL="831850">
              <a:lnSpc>
                <a:spcPts val="8670"/>
              </a:lnSpc>
            </a:pPr>
            <a:r>
              <a:rPr lang="en-US" sz="6600" b="1" spc="1030" dirty="0" smtClean="0">
                <a:solidFill>
                  <a:srgbClr val="3BA5DD"/>
                </a:solidFill>
                <a:latin typeface="Arial Black" panose="020B0A04020102020204" pitchFamily="34" charset="0"/>
                <a:cs typeface="Arial"/>
              </a:rPr>
              <a:t>20</a:t>
            </a:r>
            <a:endParaRPr sz="6600" b="1" dirty="0">
              <a:solidFill>
                <a:prstClr val="black"/>
              </a:solidFill>
              <a:latin typeface="Arial Black" panose="020B0A04020102020204" pitchFamily="34" charset="0"/>
              <a:cs typeface="Arial"/>
            </a:endParaRPr>
          </a:p>
          <a:p>
            <a:pPr marL="12700">
              <a:spcBef>
                <a:spcPts val="920"/>
              </a:spcBef>
            </a:pPr>
            <a:r>
              <a:rPr lang="ru-RU" sz="2250" spc="-20" dirty="0" smtClean="0">
                <a:solidFill>
                  <a:srgbClr val="F7FAFD"/>
                </a:solidFill>
                <a:latin typeface="Arial Black" panose="020B0A04020102020204" pitchFamily="34" charset="0"/>
                <a:cs typeface="Verdana"/>
              </a:rPr>
              <a:t>   ЛЕТ НА РЫНКЕ</a:t>
            </a:r>
            <a:endParaRPr sz="2250" dirty="0">
              <a:solidFill>
                <a:prstClr val="black"/>
              </a:solidFill>
              <a:latin typeface="Arial Black" panose="020B0A04020102020204" pitchFamily="34" charset="0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39000" y="4082116"/>
            <a:ext cx="3276600" cy="18870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72770">
              <a:lnSpc>
                <a:spcPts val="2415"/>
              </a:lnSpc>
              <a:spcBef>
                <a:spcPts val="114"/>
              </a:spcBef>
            </a:pPr>
            <a:r>
              <a:rPr lang="en-US" sz="2250" spc="30" dirty="0" smtClean="0">
                <a:solidFill>
                  <a:srgbClr val="F7FAFD"/>
                </a:solidFill>
                <a:latin typeface="Arial Black" panose="020B0A04020102020204" pitchFamily="34" charset="0"/>
                <a:cs typeface="Verdana"/>
              </a:rPr>
              <a:t>      </a:t>
            </a:r>
            <a:r>
              <a:rPr lang="ru-RU" sz="2250" spc="30" dirty="0" smtClean="0">
                <a:solidFill>
                  <a:srgbClr val="F7FAFD"/>
                </a:solidFill>
                <a:latin typeface="Arial Black" panose="020B0A04020102020204" pitchFamily="34" charset="0"/>
                <a:cs typeface="Verdana"/>
              </a:rPr>
              <a:t>ШТАТ</a:t>
            </a:r>
            <a:endParaRPr sz="2250" dirty="0">
              <a:solidFill>
                <a:prstClr val="black"/>
              </a:solidFill>
              <a:latin typeface="Arial Black" panose="020B0A04020102020204" pitchFamily="34" charset="0"/>
              <a:cs typeface="Verdana"/>
            </a:endParaRPr>
          </a:p>
          <a:p>
            <a:pPr algn="ctr">
              <a:lnSpc>
                <a:spcPts val="8595"/>
              </a:lnSpc>
            </a:pPr>
            <a:r>
              <a:rPr lang="en-US" sz="6000" b="1" spc="590" dirty="0" smtClean="0">
                <a:solidFill>
                  <a:srgbClr val="3BA5DD"/>
                </a:solidFill>
                <a:latin typeface="Arial Black" panose="020B0A04020102020204" pitchFamily="34" charset="0"/>
                <a:cs typeface="Arial"/>
              </a:rPr>
              <a:t>300</a:t>
            </a:r>
            <a:endParaRPr sz="6000" b="1" dirty="0">
              <a:solidFill>
                <a:prstClr val="black"/>
              </a:solidFill>
              <a:latin typeface="Arial Black" panose="020B0A04020102020204" pitchFamily="34" charset="0"/>
              <a:cs typeface="Arial"/>
            </a:endParaRPr>
          </a:p>
          <a:p>
            <a:pPr algn="ctr">
              <a:spcBef>
                <a:spcPts val="920"/>
              </a:spcBef>
            </a:pPr>
            <a:r>
              <a:rPr lang="ru-RU" sz="2250" spc="95" dirty="0" smtClean="0">
                <a:solidFill>
                  <a:srgbClr val="F7FAFD"/>
                </a:solidFill>
                <a:latin typeface="Arial Black" panose="020B0A04020102020204" pitchFamily="34" charset="0"/>
                <a:cs typeface="Verdana"/>
              </a:rPr>
              <a:t>СОТРУДНИКОВ</a:t>
            </a:r>
            <a:endParaRPr sz="2250" dirty="0">
              <a:solidFill>
                <a:prstClr val="black"/>
              </a:solidFill>
              <a:latin typeface="Arial Black" panose="020B0A04020102020204" pitchFamily="34" charset="0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14400" y="6926582"/>
            <a:ext cx="3828394" cy="24641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spcBef>
                <a:spcPts val="114"/>
              </a:spcBef>
            </a:pPr>
            <a:endParaRPr lang="ru-RU" sz="2250" spc="95" dirty="0" smtClean="0">
              <a:solidFill>
                <a:srgbClr val="F7FAFD"/>
              </a:solidFill>
              <a:latin typeface="Arial Black" panose="020B0A04020102020204" pitchFamily="34" charset="0"/>
              <a:cs typeface="Verdana"/>
            </a:endParaRPr>
          </a:p>
          <a:p>
            <a:pPr algn="ctr">
              <a:spcBef>
                <a:spcPts val="114"/>
              </a:spcBef>
            </a:pPr>
            <a:r>
              <a:rPr lang="ru-RU" sz="2250" spc="95" dirty="0" smtClean="0">
                <a:solidFill>
                  <a:srgbClr val="F7FAFD"/>
                </a:solidFill>
                <a:latin typeface="Arial Black" panose="020B0A04020102020204" pitchFamily="34" charset="0"/>
                <a:cs typeface="Verdana"/>
              </a:rPr>
              <a:t>ВЛАДЕНИЕ</a:t>
            </a:r>
            <a:endParaRPr sz="2250" dirty="0">
              <a:solidFill>
                <a:prstClr val="black"/>
              </a:solidFill>
              <a:latin typeface="Arial Black" panose="020B0A04020102020204" pitchFamily="34" charset="0"/>
              <a:cs typeface="Verdana"/>
            </a:endParaRPr>
          </a:p>
          <a:p>
            <a:pPr algn="ctr">
              <a:spcBef>
                <a:spcPts val="110"/>
              </a:spcBef>
            </a:pPr>
            <a:r>
              <a:rPr sz="6000" spc="335" dirty="0">
                <a:solidFill>
                  <a:srgbClr val="3BA5DD"/>
                </a:solidFill>
                <a:latin typeface="Arial Black" panose="020B0A04020102020204" pitchFamily="34" charset="0"/>
                <a:cs typeface="Arial"/>
              </a:rPr>
              <a:t>7</a:t>
            </a:r>
            <a:endParaRPr sz="6000" dirty="0">
              <a:solidFill>
                <a:prstClr val="black"/>
              </a:solidFill>
              <a:latin typeface="Arial Black" panose="020B0A04020102020204" pitchFamily="34" charset="0"/>
              <a:cs typeface="Arial"/>
            </a:endParaRPr>
          </a:p>
          <a:p>
            <a:pPr algn="ctr">
              <a:spcBef>
                <a:spcPts val="919"/>
              </a:spcBef>
            </a:pPr>
            <a:r>
              <a:rPr lang="ru-RU" sz="2250" spc="70" dirty="0" smtClean="0">
                <a:solidFill>
                  <a:srgbClr val="F7FAFD"/>
                </a:solidFill>
                <a:latin typeface="Arial Black" panose="020B0A04020102020204" pitchFamily="34" charset="0"/>
                <a:cs typeface="Verdana"/>
              </a:rPr>
              <a:t>ИНОСТРАННЫМИ ЯЗЫКАМИ</a:t>
            </a:r>
            <a:endParaRPr sz="2250" dirty="0">
              <a:solidFill>
                <a:prstClr val="black"/>
              </a:solidFill>
              <a:latin typeface="Arial Black" panose="020B0A04020102020204" pitchFamily="34" charset="0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55063" y="7277100"/>
            <a:ext cx="3904366" cy="221817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13030" algn="ctr">
              <a:spcBef>
                <a:spcPts val="114"/>
              </a:spcBef>
            </a:pPr>
            <a:r>
              <a:rPr lang="ru-RU" sz="2250" spc="120" dirty="0" smtClean="0">
                <a:solidFill>
                  <a:srgbClr val="F7FAFD"/>
                </a:solidFill>
                <a:latin typeface="Arial Black" panose="020B0A04020102020204" pitchFamily="34" charset="0"/>
                <a:cs typeface="Verdana"/>
              </a:rPr>
              <a:t>БОЛЕЕ</a:t>
            </a:r>
            <a:endParaRPr sz="2250" dirty="0">
              <a:solidFill>
                <a:prstClr val="black"/>
              </a:solidFill>
              <a:latin typeface="Arial Black" panose="020B0A04020102020204" pitchFamily="34" charset="0"/>
              <a:cs typeface="Verdana"/>
            </a:endParaRPr>
          </a:p>
          <a:p>
            <a:pPr marL="244475" algn="ctr">
              <a:spcBef>
                <a:spcPts val="110"/>
              </a:spcBef>
            </a:pPr>
            <a:r>
              <a:rPr sz="6000" spc="1010" dirty="0" smtClean="0">
                <a:solidFill>
                  <a:srgbClr val="3BA5DD"/>
                </a:solidFill>
                <a:latin typeface="Arial Black" panose="020B0A04020102020204" pitchFamily="34" charset="0"/>
                <a:cs typeface="Arial"/>
              </a:rPr>
              <a:t>50</a:t>
            </a:r>
            <a:endParaRPr sz="6000" dirty="0" smtClean="0">
              <a:solidFill>
                <a:prstClr val="black"/>
              </a:solidFill>
              <a:latin typeface="Arial Black" panose="020B0A04020102020204" pitchFamily="34" charset="0"/>
              <a:cs typeface="Arial"/>
            </a:endParaRPr>
          </a:p>
          <a:p>
            <a:pPr marL="12700" marR="5080" indent="177165" algn="ctr">
              <a:lnSpc>
                <a:spcPct val="132800"/>
              </a:lnSpc>
              <a:spcBef>
                <a:spcPts val="35"/>
              </a:spcBef>
            </a:pPr>
            <a:r>
              <a:rPr lang="ru-RU" sz="2250" spc="80" dirty="0" smtClean="0">
                <a:solidFill>
                  <a:srgbClr val="F7FAFD"/>
                </a:solidFill>
                <a:latin typeface="Arial Black" panose="020B0A04020102020204" pitchFamily="34" charset="0"/>
                <a:cs typeface="Verdana"/>
              </a:rPr>
              <a:t>СТРАН ПРИСУТСТВИЯ</a:t>
            </a:r>
            <a:endParaRPr sz="2250" dirty="0">
              <a:solidFill>
                <a:prstClr val="black"/>
              </a:solidFill>
              <a:latin typeface="Arial Black" panose="020B0A04020102020204" pitchFamily="34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61723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526" y="-76200"/>
            <a:ext cx="18288000" cy="103632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43C57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-38100"/>
            <a:ext cx="4941570" cy="2712720"/>
          </a:xfrm>
          <a:custGeom>
            <a:avLst/>
            <a:gdLst/>
            <a:ahLst/>
            <a:cxnLst/>
            <a:rect l="l" t="t" r="r" b="b"/>
            <a:pathLst>
              <a:path w="4941570" h="2712720">
                <a:moveTo>
                  <a:pt x="4941330" y="0"/>
                </a:moveTo>
                <a:lnTo>
                  <a:pt x="2228733" y="2712597"/>
                </a:lnTo>
                <a:lnTo>
                  <a:pt x="0" y="483863"/>
                </a:lnTo>
                <a:lnTo>
                  <a:pt x="0" y="0"/>
                </a:lnTo>
                <a:lnTo>
                  <a:pt x="4941330" y="0"/>
                </a:lnTo>
                <a:close/>
              </a:path>
            </a:pathLst>
          </a:custGeom>
          <a:solidFill>
            <a:srgbClr val="97BCC7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83477" y="0"/>
            <a:ext cx="2649220" cy="2615565"/>
          </a:xfrm>
          <a:custGeom>
            <a:avLst/>
            <a:gdLst/>
            <a:ahLst/>
            <a:cxnLst/>
            <a:rect l="l" t="t" r="r" b="b"/>
            <a:pathLst>
              <a:path w="2649220" h="2615565">
                <a:moveTo>
                  <a:pt x="2649040" y="0"/>
                </a:moveTo>
                <a:lnTo>
                  <a:pt x="33675" y="2615364"/>
                </a:lnTo>
                <a:lnTo>
                  <a:pt x="0" y="2581688"/>
                </a:lnTo>
                <a:lnTo>
                  <a:pt x="2581688" y="0"/>
                </a:lnTo>
                <a:lnTo>
                  <a:pt x="2649040" y="0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239000" y="690293"/>
            <a:ext cx="10167944" cy="20217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ru-RU" sz="4350" spc="425" dirty="0">
                <a:latin typeface="Arial Black" panose="020B0A04020102020204" pitchFamily="34" charset="0"/>
              </a:rPr>
              <a:t>Мы </a:t>
            </a:r>
            <a:r>
              <a:rPr lang="ru-RU" sz="4350" spc="425" dirty="0" smtClean="0">
                <a:latin typeface="Arial Black" panose="020B0A04020102020204" pitchFamily="34" charset="0"/>
              </a:rPr>
              <a:t>решаем следующие</a:t>
            </a:r>
            <a:r>
              <a:rPr lang="ru-RU" sz="4350" spc="425" dirty="0">
                <a:latin typeface="Arial Black" panose="020B0A04020102020204" pitchFamily="34" charset="0"/>
              </a:rPr>
              <a:t/>
            </a:r>
            <a:br>
              <a:rPr lang="ru-RU" sz="4350" spc="425" dirty="0">
                <a:latin typeface="Arial Black" panose="020B0A04020102020204" pitchFamily="34" charset="0"/>
              </a:rPr>
            </a:br>
            <a:r>
              <a:rPr lang="ru-RU" sz="4350" spc="425" dirty="0">
                <a:latin typeface="Arial Black" panose="020B0A04020102020204" pitchFamily="34" charset="0"/>
              </a:rPr>
              <a:t>транспортно-логистические </a:t>
            </a:r>
            <a:br>
              <a:rPr lang="ru-RU" sz="4350" spc="425" dirty="0">
                <a:latin typeface="Arial Black" panose="020B0A04020102020204" pitchFamily="34" charset="0"/>
              </a:rPr>
            </a:br>
            <a:r>
              <a:rPr lang="ru-RU" sz="4350" spc="425" dirty="0">
                <a:latin typeface="Arial Black" panose="020B0A04020102020204" pitchFamily="34" charset="0"/>
              </a:rPr>
              <a:t>задачи:</a:t>
            </a:r>
          </a:p>
        </p:txBody>
      </p:sp>
      <p:pic>
        <p:nvPicPr>
          <p:cNvPr id="6" name="Picture 4" descr="E:\Новая папка\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859" y="4341939"/>
            <a:ext cx="3123341" cy="371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Новая папка\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86100"/>
            <a:ext cx="3695909" cy="458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Новая папка\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76985"/>
            <a:ext cx="3962400" cy="503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E:\Новая папка\4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3086100"/>
            <a:ext cx="3691910" cy="468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E:\Новая папка\5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514" y="4376985"/>
            <a:ext cx="3900686" cy="476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075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96138" y="0"/>
            <a:ext cx="3691890" cy="2905760"/>
          </a:xfrm>
          <a:custGeom>
            <a:avLst/>
            <a:gdLst/>
            <a:ahLst/>
            <a:cxnLst/>
            <a:rect l="l" t="t" r="r" b="b"/>
            <a:pathLst>
              <a:path w="3691890" h="2905760">
                <a:moveTo>
                  <a:pt x="3691861" y="2118728"/>
                </a:moveTo>
                <a:lnTo>
                  <a:pt x="2905294" y="2905294"/>
                </a:lnTo>
                <a:lnTo>
                  <a:pt x="0" y="0"/>
                </a:lnTo>
                <a:lnTo>
                  <a:pt x="3691861" y="0"/>
                </a:lnTo>
                <a:lnTo>
                  <a:pt x="3691861" y="2118728"/>
                </a:lnTo>
                <a:close/>
              </a:path>
            </a:pathLst>
          </a:custGeom>
          <a:solidFill>
            <a:srgbClr val="97BC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486536" y="0"/>
            <a:ext cx="2947035" cy="2906395"/>
          </a:xfrm>
          <a:custGeom>
            <a:avLst/>
            <a:gdLst/>
            <a:ahLst/>
            <a:cxnLst/>
            <a:rect l="l" t="t" r="r" b="b"/>
            <a:pathLst>
              <a:path w="2947034" h="2906395">
                <a:moveTo>
                  <a:pt x="2946688" y="2865866"/>
                </a:moveTo>
                <a:lnTo>
                  <a:pt x="2906278" y="2906277"/>
                </a:lnTo>
                <a:lnTo>
                  <a:pt x="0" y="0"/>
                </a:lnTo>
                <a:lnTo>
                  <a:pt x="80822" y="0"/>
                </a:lnTo>
                <a:lnTo>
                  <a:pt x="2946688" y="2865866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91001" y="693827"/>
            <a:ext cx="9605852" cy="6508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150" spc="325" dirty="0" smtClean="0">
                <a:latin typeface="Arial Black" panose="020B0A04020102020204" pitchFamily="34" charset="0"/>
              </a:rPr>
              <a:t>    География </a:t>
            </a:r>
            <a:r>
              <a:rPr lang="ru-RU" sz="4150" spc="325" dirty="0">
                <a:latin typeface="Arial Black" panose="020B0A04020102020204" pitchFamily="34" charset="0"/>
              </a:rPr>
              <a:t>перевозок: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528" y="7711025"/>
            <a:ext cx="97123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508" y="2171700"/>
            <a:ext cx="15934810" cy="502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0" y="8218583"/>
            <a:ext cx="14744299" cy="98424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6300" b="1" spc="220" dirty="0" smtClean="0">
                <a:solidFill>
                  <a:srgbClr val="F7FAFD"/>
                </a:solidFill>
                <a:latin typeface="Arial"/>
                <a:cs typeface="Arial"/>
              </a:rPr>
              <a:t>  Преимущества сотрудничества</a:t>
            </a:r>
            <a:endParaRPr lang="ru-RU" sz="6300" b="1" spc="220" dirty="0">
              <a:solidFill>
                <a:srgbClr val="F7FAFD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3506" y="1791265"/>
            <a:ext cx="974725" cy="781050"/>
          </a:xfrm>
          <a:custGeom>
            <a:avLst/>
            <a:gdLst/>
            <a:ahLst/>
            <a:cxnLst/>
            <a:rect l="l" t="t" r="r" b="b"/>
            <a:pathLst>
              <a:path w="974725" h="781050">
                <a:moveTo>
                  <a:pt x="602027" y="511306"/>
                </a:moveTo>
                <a:lnTo>
                  <a:pt x="334998" y="511306"/>
                </a:lnTo>
                <a:lnTo>
                  <a:pt x="841219" y="0"/>
                </a:lnTo>
                <a:lnTo>
                  <a:pt x="974720" y="134825"/>
                </a:lnTo>
                <a:lnTo>
                  <a:pt x="602027" y="511306"/>
                </a:lnTo>
                <a:close/>
              </a:path>
              <a:path w="974725" h="781050">
                <a:moveTo>
                  <a:pt x="334998" y="781049"/>
                </a:moveTo>
                <a:lnTo>
                  <a:pt x="0" y="442647"/>
                </a:lnTo>
                <a:lnTo>
                  <a:pt x="133489" y="307776"/>
                </a:lnTo>
                <a:lnTo>
                  <a:pt x="334998" y="511306"/>
                </a:lnTo>
                <a:lnTo>
                  <a:pt x="602027" y="511306"/>
                </a:lnTo>
                <a:lnTo>
                  <a:pt x="334998" y="78104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52453" y="1791265"/>
            <a:ext cx="974725" cy="781050"/>
          </a:xfrm>
          <a:custGeom>
            <a:avLst/>
            <a:gdLst/>
            <a:ahLst/>
            <a:cxnLst/>
            <a:rect l="l" t="t" r="r" b="b"/>
            <a:pathLst>
              <a:path w="974725" h="781050">
                <a:moveTo>
                  <a:pt x="602027" y="511306"/>
                </a:moveTo>
                <a:lnTo>
                  <a:pt x="334998" y="511306"/>
                </a:lnTo>
                <a:lnTo>
                  <a:pt x="841219" y="0"/>
                </a:lnTo>
                <a:lnTo>
                  <a:pt x="974720" y="134825"/>
                </a:lnTo>
                <a:lnTo>
                  <a:pt x="602027" y="511306"/>
                </a:lnTo>
                <a:close/>
              </a:path>
              <a:path w="974725" h="781050">
                <a:moveTo>
                  <a:pt x="334998" y="781049"/>
                </a:moveTo>
                <a:lnTo>
                  <a:pt x="0" y="442647"/>
                </a:lnTo>
                <a:lnTo>
                  <a:pt x="133489" y="307776"/>
                </a:lnTo>
                <a:lnTo>
                  <a:pt x="334998" y="511306"/>
                </a:lnTo>
                <a:lnTo>
                  <a:pt x="602027" y="511306"/>
                </a:lnTo>
                <a:lnTo>
                  <a:pt x="334998" y="78104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52453" y="4896415"/>
            <a:ext cx="974725" cy="781050"/>
          </a:xfrm>
          <a:custGeom>
            <a:avLst/>
            <a:gdLst/>
            <a:ahLst/>
            <a:cxnLst/>
            <a:rect l="l" t="t" r="r" b="b"/>
            <a:pathLst>
              <a:path w="974725" h="781050">
                <a:moveTo>
                  <a:pt x="602027" y="511306"/>
                </a:moveTo>
                <a:lnTo>
                  <a:pt x="334998" y="511306"/>
                </a:lnTo>
                <a:lnTo>
                  <a:pt x="841219" y="0"/>
                </a:lnTo>
                <a:lnTo>
                  <a:pt x="974720" y="134825"/>
                </a:lnTo>
                <a:lnTo>
                  <a:pt x="602027" y="511306"/>
                </a:lnTo>
                <a:close/>
              </a:path>
              <a:path w="974725" h="781050">
                <a:moveTo>
                  <a:pt x="334998" y="781049"/>
                </a:moveTo>
                <a:lnTo>
                  <a:pt x="0" y="442647"/>
                </a:lnTo>
                <a:lnTo>
                  <a:pt x="133489" y="307776"/>
                </a:lnTo>
                <a:lnTo>
                  <a:pt x="334998" y="511306"/>
                </a:lnTo>
                <a:lnTo>
                  <a:pt x="602027" y="511306"/>
                </a:lnTo>
                <a:lnTo>
                  <a:pt x="334998" y="78104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3506" y="4896415"/>
            <a:ext cx="974725" cy="781050"/>
          </a:xfrm>
          <a:custGeom>
            <a:avLst/>
            <a:gdLst/>
            <a:ahLst/>
            <a:cxnLst/>
            <a:rect l="l" t="t" r="r" b="b"/>
            <a:pathLst>
              <a:path w="974725" h="781050">
                <a:moveTo>
                  <a:pt x="602027" y="511306"/>
                </a:moveTo>
                <a:lnTo>
                  <a:pt x="334998" y="511306"/>
                </a:lnTo>
                <a:lnTo>
                  <a:pt x="841219" y="0"/>
                </a:lnTo>
                <a:lnTo>
                  <a:pt x="974720" y="134825"/>
                </a:lnTo>
                <a:lnTo>
                  <a:pt x="602027" y="511306"/>
                </a:lnTo>
                <a:close/>
              </a:path>
              <a:path w="974725" h="781050">
                <a:moveTo>
                  <a:pt x="334998" y="781049"/>
                </a:moveTo>
                <a:lnTo>
                  <a:pt x="0" y="442647"/>
                </a:lnTo>
                <a:lnTo>
                  <a:pt x="133489" y="307776"/>
                </a:lnTo>
                <a:lnTo>
                  <a:pt x="334998" y="511306"/>
                </a:lnTo>
                <a:lnTo>
                  <a:pt x="602027" y="511306"/>
                </a:lnTo>
                <a:lnTo>
                  <a:pt x="334998" y="78104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24872" y="1442673"/>
            <a:ext cx="58470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6619" algn="l"/>
                <a:tab pos="1682114" algn="l"/>
                <a:tab pos="2524125" algn="l"/>
                <a:tab pos="4049395" algn="l"/>
              </a:tabLst>
            </a:pPr>
            <a:endParaRPr sz="28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24872" y="1880361"/>
            <a:ext cx="6138128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нас вы получаете </a:t>
            </a:r>
            <a:r>
              <a:rPr lang="ru-RU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самую быструю обратную </a:t>
            </a:r>
            <a:r>
              <a:rPr lang="ru-RU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связь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потому что с вами работает 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персональный менеджер  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24/7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45448" y="1894793"/>
            <a:ext cx="6013869" cy="28956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получаете </a:t>
            </a:r>
            <a:r>
              <a:rPr lang="ru-RU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стабильность ценовых предложений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которая выражается в фиксировании цен на согласованный период.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650" dirty="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245450" y="5036719"/>
            <a:ext cx="6013850" cy="288668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можете спокойно положиться на нас в </a:t>
            </a:r>
            <a:r>
              <a:rPr lang="ru-RU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решении вопросов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возникающих до, в процессе и по завершении 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перевозки.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endParaRPr sz="2600" dirty="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24872" y="4616092"/>
            <a:ext cx="5670550" cy="4206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6619" algn="l"/>
                <a:tab pos="1682750" algn="l"/>
                <a:tab pos="4570730" algn="l"/>
              </a:tabLst>
            </a:pPr>
            <a:endParaRPr sz="265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24872" y="5052094"/>
            <a:ext cx="6366728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получаете </a:t>
            </a:r>
            <a:r>
              <a:rPr lang="ru-RU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гарантии 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виде СМР-страхования и страхования ответственности экспедитора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object 16"/>
          <p:cNvSpPr/>
          <p:nvPr/>
        </p:nvSpPr>
        <p:spPr>
          <a:xfrm>
            <a:off x="0" y="7812986"/>
            <a:ext cx="991869" cy="1983739"/>
          </a:xfrm>
          <a:custGeom>
            <a:avLst/>
            <a:gdLst/>
            <a:ahLst/>
            <a:cxnLst/>
            <a:rect l="l" t="t" r="r" b="b"/>
            <a:pathLst>
              <a:path w="991869" h="1983740">
                <a:moveTo>
                  <a:pt x="991834" y="991833"/>
                </a:moveTo>
                <a:lnTo>
                  <a:pt x="0" y="1983667"/>
                </a:lnTo>
                <a:lnTo>
                  <a:pt x="0" y="0"/>
                </a:lnTo>
                <a:lnTo>
                  <a:pt x="991834" y="991833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259300" y="6355503"/>
            <a:ext cx="1028700" cy="2057400"/>
          </a:xfrm>
          <a:custGeom>
            <a:avLst/>
            <a:gdLst/>
            <a:ahLst/>
            <a:cxnLst/>
            <a:rect l="l" t="t" r="r" b="b"/>
            <a:pathLst>
              <a:path w="1028700" h="2057400">
                <a:moveTo>
                  <a:pt x="1028699" y="2057398"/>
                </a:moveTo>
                <a:lnTo>
                  <a:pt x="0" y="1028699"/>
                </a:lnTo>
                <a:lnTo>
                  <a:pt x="1028699" y="0"/>
                </a:lnTo>
                <a:lnTo>
                  <a:pt x="1028699" y="2057398"/>
                </a:lnTo>
                <a:close/>
              </a:path>
            </a:pathLst>
          </a:custGeom>
          <a:solidFill>
            <a:srgbClr val="97BC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9266208"/>
            <a:ext cx="1026160" cy="1021080"/>
          </a:xfrm>
          <a:custGeom>
            <a:avLst/>
            <a:gdLst/>
            <a:ahLst/>
            <a:cxnLst/>
            <a:rect l="l" t="t" r="r" b="b"/>
            <a:pathLst>
              <a:path w="1026160" h="1021079">
                <a:moveTo>
                  <a:pt x="1025978" y="33676"/>
                </a:moveTo>
                <a:lnTo>
                  <a:pt x="38863" y="1020791"/>
                </a:lnTo>
                <a:lnTo>
                  <a:pt x="0" y="1020791"/>
                </a:lnTo>
                <a:lnTo>
                  <a:pt x="0" y="992302"/>
                </a:lnTo>
                <a:lnTo>
                  <a:pt x="992302" y="0"/>
                </a:lnTo>
                <a:lnTo>
                  <a:pt x="1025978" y="33676"/>
                </a:lnTo>
                <a:close/>
              </a:path>
            </a:pathLst>
          </a:custGeom>
          <a:solidFill>
            <a:srgbClr val="97BC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259318" y="7922163"/>
            <a:ext cx="1028700" cy="1062355"/>
          </a:xfrm>
          <a:custGeom>
            <a:avLst/>
            <a:gdLst/>
            <a:ahLst/>
            <a:cxnLst/>
            <a:rect l="l" t="t" r="r" b="b"/>
            <a:pathLst>
              <a:path w="1028700" h="1062354">
                <a:moveTo>
                  <a:pt x="1028682" y="1062358"/>
                </a:moveTo>
                <a:lnTo>
                  <a:pt x="0" y="33676"/>
                </a:lnTo>
                <a:lnTo>
                  <a:pt x="33675" y="0"/>
                </a:lnTo>
                <a:lnTo>
                  <a:pt x="1028682" y="995006"/>
                </a:lnTo>
                <a:lnTo>
                  <a:pt x="1028682" y="1062358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7"/>
          <p:cNvSpPr txBox="1">
            <a:spLocks/>
          </p:cNvSpPr>
          <p:nvPr/>
        </p:nvSpPr>
        <p:spPr>
          <a:xfrm>
            <a:off x="3200400" y="266700"/>
            <a:ext cx="10363200" cy="7290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sz="4650" kern="0" spc="325" dirty="0">
                <a:solidFill>
                  <a:schemeClr val="bg1"/>
                </a:solidFill>
                <a:latin typeface="Arial Black" panose="020B0A04020102020204" pitchFamily="34" charset="0"/>
              </a:rPr>
              <a:t>Свидетельства </a:t>
            </a:r>
            <a:r>
              <a:rPr lang="ru-RU" sz="4650" kern="0" spc="325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 лицензии</a:t>
            </a:r>
            <a:r>
              <a:rPr lang="ru-RU" sz="4650" kern="0" spc="325" dirty="0">
                <a:solidFill>
                  <a:schemeClr val="bg1"/>
                </a:solidFill>
                <a:latin typeface="Arial Black" panose="020B0A04020102020204" pitchFamily="34" charset="0"/>
              </a:rPr>
              <a:t>: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5" y="1581411"/>
            <a:ext cx="3673475" cy="515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0" y="5004148"/>
            <a:ext cx="5578475" cy="387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97204"/>
            <a:ext cx="3673475" cy="516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4" y="1748753"/>
            <a:ext cx="3673475" cy="516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44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4400" y="3676376"/>
            <a:ext cx="16145178" cy="245772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n-US" sz="5400" b="1" spc="220" dirty="0" smtClean="0">
                <a:solidFill>
                  <a:srgbClr val="F7FAFD"/>
                </a:solidFill>
                <a:latin typeface="Arial"/>
                <a:cs typeface="Arial"/>
              </a:rPr>
              <a:t>“</a:t>
            </a:r>
            <a:r>
              <a:rPr lang="ru-RU" sz="5400" b="1" spc="220" dirty="0" smtClean="0">
                <a:solidFill>
                  <a:srgbClr val="F7FAFD"/>
                </a:solidFill>
                <a:latin typeface="Arial"/>
                <a:cs typeface="Arial"/>
              </a:rPr>
              <a:t>Мы помогаем нашим клиентам</a:t>
            </a:r>
          </a:p>
          <a:p>
            <a:pPr algn="ctr">
              <a:spcBef>
                <a:spcPts val="125"/>
              </a:spcBef>
            </a:pPr>
            <a:r>
              <a:rPr lang="ru-RU" sz="5400" b="1" spc="220" dirty="0">
                <a:solidFill>
                  <a:srgbClr val="F7FAFD"/>
                </a:solidFill>
                <a:latin typeface="Arial"/>
                <a:cs typeface="Arial"/>
              </a:rPr>
              <a:t>с</a:t>
            </a:r>
            <a:r>
              <a:rPr lang="ru-RU" sz="5400" b="1" spc="220" dirty="0" smtClean="0">
                <a:solidFill>
                  <a:srgbClr val="F7FAFD"/>
                </a:solidFill>
                <a:latin typeface="Arial"/>
                <a:cs typeface="Arial"/>
              </a:rPr>
              <a:t>тановиться лучше</a:t>
            </a:r>
            <a:r>
              <a:rPr lang="en-US" sz="5400" b="1" spc="220" dirty="0" smtClean="0">
                <a:solidFill>
                  <a:srgbClr val="F7FAFD"/>
                </a:solidFill>
                <a:latin typeface="Arial"/>
                <a:cs typeface="Arial"/>
              </a:rPr>
              <a:t>”</a:t>
            </a:r>
            <a:endParaRPr lang="ru-RU" sz="5400" b="1" spc="220" dirty="0">
              <a:solidFill>
                <a:srgbClr val="F7FAFD"/>
              </a:solidFill>
              <a:latin typeface="Arial"/>
              <a:cs typeface="Arial"/>
            </a:endParaRPr>
          </a:p>
          <a:p>
            <a:pPr algn="ctr">
              <a:spcBef>
                <a:spcPts val="2820"/>
              </a:spcBef>
            </a:pPr>
            <a:r>
              <a:rPr lang="ru-RU" sz="2650" b="1" spc="270" dirty="0">
                <a:solidFill>
                  <a:srgbClr val="97BCC7"/>
                </a:solidFill>
                <a:latin typeface="Verdana"/>
                <a:cs typeface="Verdana"/>
              </a:rPr>
              <a:t>Дружная команда УП «</a:t>
            </a:r>
            <a:r>
              <a:rPr lang="ru-RU" sz="2650" b="1" spc="270" dirty="0" err="1">
                <a:solidFill>
                  <a:srgbClr val="97BCC7"/>
                </a:solidFill>
                <a:latin typeface="Verdana"/>
                <a:cs typeface="Verdana"/>
              </a:rPr>
              <a:t>БелКаспиан</a:t>
            </a:r>
            <a:r>
              <a:rPr lang="ru-RU" sz="2650" b="1" spc="270" dirty="0">
                <a:solidFill>
                  <a:srgbClr val="97BCC7"/>
                </a:solidFill>
                <a:latin typeface="Verdana"/>
                <a:cs typeface="Verdana"/>
              </a:rPr>
              <a:t>»</a:t>
            </a:r>
          </a:p>
        </p:txBody>
      </p:sp>
      <p:sp>
        <p:nvSpPr>
          <p:cNvPr id="4" name="object 4"/>
          <p:cNvSpPr/>
          <p:nvPr/>
        </p:nvSpPr>
        <p:spPr>
          <a:xfrm>
            <a:off x="13834140" y="5"/>
            <a:ext cx="4453890" cy="2905760"/>
          </a:xfrm>
          <a:custGeom>
            <a:avLst/>
            <a:gdLst/>
            <a:ahLst/>
            <a:cxnLst/>
            <a:rect l="l" t="t" r="r" b="b"/>
            <a:pathLst>
              <a:path w="4453890" h="2905760">
                <a:moveTo>
                  <a:pt x="4453860" y="1356729"/>
                </a:moveTo>
                <a:lnTo>
                  <a:pt x="2905294" y="2905295"/>
                </a:lnTo>
                <a:lnTo>
                  <a:pt x="0" y="0"/>
                </a:lnTo>
                <a:lnTo>
                  <a:pt x="4453860" y="0"/>
                </a:lnTo>
                <a:lnTo>
                  <a:pt x="4453860" y="1356729"/>
                </a:lnTo>
                <a:close/>
              </a:path>
            </a:pathLst>
          </a:custGeom>
          <a:solidFill>
            <a:srgbClr val="97BCC7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7689580"/>
            <a:ext cx="4093210" cy="2597785"/>
          </a:xfrm>
          <a:custGeom>
            <a:avLst/>
            <a:gdLst/>
            <a:ahLst/>
            <a:cxnLst/>
            <a:rect l="l" t="t" r="r" b="b"/>
            <a:pathLst>
              <a:path w="4093210" h="2597784">
                <a:moveTo>
                  <a:pt x="4092931" y="2597419"/>
                </a:moveTo>
                <a:lnTo>
                  <a:pt x="0" y="2597419"/>
                </a:lnTo>
                <a:lnTo>
                  <a:pt x="0" y="1495511"/>
                </a:lnTo>
                <a:lnTo>
                  <a:pt x="6222" y="1489289"/>
                </a:lnTo>
                <a:lnTo>
                  <a:pt x="1495511" y="0"/>
                </a:lnTo>
                <a:lnTo>
                  <a:pt x="4092931" y="2597419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724543" y="5"/>
            <a:ext cx="2947035" cy="2906395"/>
          </a:xfrm>
          <a:custGeom>
            <a:avLst/>
            <a:gdLst/>
            <a:ahLst/>
            <a:cxnLst/>
            <a:rect l="l" t="t" r="r" b="b"/>
            <a:pathLst>
              <a:path w="2947034" h="2906395">
                <a:moveTo>
                  <a:pt x="2946682" y="2865861"/>
                </a:moveTo>
                <a:lnTo>
                  <a:pt x="2906272" y="2906271"/>
                </a:lnTo>
                <a:lnTo>
                  <a:pt x="0" y="0"/>
                </a:lnTo>
                <a:lnTo>
                  <a:pt x="80821" y="0"/>
                </a:lnTo>
                <a:lnTo>
                  <a:pt x="2946682" y="2865861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55806" y="9003036"/>
            <a:ext cx="1318260" cy="1283970"/>
          </a:xfrm>
          <a:custGeom>
            <a:avLst/>
            <a:gdLst/>
            <a:ahLst/>
            <a:cxnLst/>
            <a:rect l="l" t="t" r="r" b="b"/>
            <a:pathLst>
              <a:path w="1318260" h="1283970">
                <a:moveTo>
                  <a:pt x="1317638" y="1283963"/>
                </a:moveTo>
                <a:lnTo>
                  <a:pt x="1250287" y="1283963"/>
                </a:lnTo>
                <a:lnTo>
                  <a:pt x="0" y="33675"/>
                </a:lnTo>
                <a:lnTo>
                  <a:pt x="33675" y="0"/>
                </a:lnTo>
                <a:lnTo>
                  <a:pt x="1317638" y="1283963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00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0545588" cy="10286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0636" y="2"/>
            <a:ext cx="17907635" cy="10287000"/>
          </a:xfrm>
          <a:custGeom>
            <a:avLst/>
            <a:gdLst/>
            <a:ahLst/>
            <a:cxnLst/>
            <a:rect l="l" t="t" r="r" b="b"/>
            <a:pathLst>
              <a:path w="17907635" h="10287000">
                <a:moveTo>
                  <a:pt x="17907364" y="10286997"/>
                </a:moveTo>
                <a:lnTo>
                  <a:pt x="10286996" y="10286997"/>
                </a:lnTo>
                <a:lnTo>
                  <a:pt x="0" y="0"/>
                </a:lnTo>
                <a:lnTo>
                  <a:pt x="17907364" y="0"/>
                </a:lnTo>
                <a:lnTo>
                  <a:pt x="17907364" y="10286997"/>
                </a:lnTo>
                <a:close/>
              </a:path>
            </a:pathLst>
          </a:custGeom>
          <a:solidFill>
            <a:srgbClr val="043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76735" y="7734782"/>
            <a:ext cx="3611879" cy="2552700"/>
          </a:xfrm>
          <a:custGeom>
            <a:avLst/>
            <a:gdLst/>
            <a:ahLst/>
            <a:cxnLst/>
            <a:rect l="l" t="t" r="r" b="b"/>
            <a:pathLst>
              <a:path w="3611880" h="2552700">
                <a:moveTo>
                  <a:pt x="3611265" y="2552216"/>
                </a:moveTo>
                <a:lnTo>
                  <a:pt x="0" y="2552216"/>
                </a:lnTo>
                <a:lnTo>
                  <a:pt x="2552216" y="0"/>
                </a:lnTo>
                <a:lnTo>
                  <a:pt x="3611265" y="1059049"/>
                </a:lnTo>
                <a:lnTo>
                  <a:pt x="3611265" y="2552216"/>
                </a:lnTo>
                <a:close/>
              </a:path>
            </a:pathLst>
          </a:custGeom>
          <a:solidFill>
            <a:srgbClr val="97BC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1991" y="2"/>
            <a:ext cx="4324350" cy="4284345"/>
          </a:xfrm>
          <a:custGeom>
            <a:avLst/>
            <a:gdLst/>
            <a:ahLst/>
            <a:cxnLst/>
            <a:rect l="l" t="t" r="r" b="b"/>
            <a:pathLst>
              <a:path w="4324350" h="4284345">
                <a:moveTo>
                  <a:pt x="4324194" y="4243372"/>
                </a:moveTo>
                <a:lnTo>
                  <a:pt x="4283783" y="4283783"/>
                </a:lnTo>
                <a:lnTo>
                  <a:pt x="0" y="0"/>
                </a:lnTo>
                <a:lnTo>
                  <a:pt x="80821" y="0"/>
                </a:lnTo>
                <a:lnTo>
                  <a:pt x="4324194" y="4243372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15000" y="495300"/>
            <a:ext cx="14413445" cy="8286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5250" b="1" spc="415" dirty="0"/>
              <a:t>География перевозок: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473" y="1562100"/>
            <a:ext cx="12942927" cy="693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2796</TotalTime>
  <Words>216</Words>
  <Application>Microsoft Office PowerPoint</Application>
  <PresentationFormat>Произвольный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9</vt:i4>
      </vt:variant>
    </vt:vector>
  </HeadingPairs>
  <TitlesOfParts>
    <vt:vector size="23" baseType="lpstr">
      <vt:lpstr>Arial</vt:lpstr>
      <vt:lpstr>Arial Black</vt:lpstr>
      <vt:lpstr>Calibri</vt:lpstr>
      <vt:lpstr>Cooper Black</vt:lpstr>
      <vt:lpstr>Franklin Gothic Medium</vt:lpstr>
      <vt:lpstr>Gill Sans MT</vt:lpstr>
      <vt:lpstr>Times New Roman</vt:lpstr>
      <vt:lpstr>Verdana</vt:lpstr>
      <vt:lpstr>Office Theme</vt:lpstr>
      <vt:lpstr>2_Office Theme</vt:lpstr>
      <vt:lpstr>3_Office Theme</vt:lpstr>
      <vt:lpstr>4_Office Theme</vt:lpstr>
      <vt:lpstr>5_Office Theme</vt:lpstr>
      <vt:lpstr>6_Office Theme</vt:lpstr>
      <vt:lpstr>Презентация PowerPoint</vt:lpstr>
      <vt:lpstr>Презентация PowerPoint</vt:lpstr>
      <vt:lpstr>БелКаспиан в цифрах и фактах: </vt:lpstr>
      <vt:lpstr>Мы решаем следующие транспортно-логистические  задачи:</vt:lpstr>
      <vt:lpstr>    География перевозок:</vt:lpstr>
      <vt:lpstr>Презентация PowerPoint</vt:lpstr>
      <vt:lpstr>Презентация PowerPoint</vt:lpstr>
      <vt:lpstr>Презентация PowerPoint</vt:lpstr>
      <vt:lpstr>География перевозок: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Company Report</dc:title>
  <dc:creator>klaxon</dc:creator>
  <cp:keywords>DAD907AzB9k,BADSCl4_OPw</cp:keywords>
  <cp:lastModifiedBy>Администратор</cp:lastModifiedBy>
  <cp:revision>33</cp:revision>
  <dcterms:created xsi:type="dcterms:W3CDTF">2020-05-31T16:46:38Z</dcterms:created>
  <dcterms:modified xsi:type="dcterms:W3CDTF">2020-08-24T06:25:20Z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2020-05-31T00:00:00Z</vt:filetime>
  </property>
  <property fmtid="{D5CDD505-2E9C-101B-9397-08002B2CF9AE}" pid="3" name="Creator">
    <vt:lpwstr>Canva</vt:lpwstr>
  </property>
  <property fmtid="{D5CDD505-2E9C-101B-9397-08002B2CF9AE}" pid="4" name="LastSaved">
    <vt:filetime>2020-05-31T00:00:00Z</vt:filetime>
  </property>
</Properties>
</file>