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929">
          <p15:clr>
            <a:srgbClr val="747775"/>
          </p15:clr>
        </p15:guide>
        <p15:guide id="3" orient="horz" pos="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orient="horz" pos="454"/>
        <p:guide pos="29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b67767a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b67767a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b67767a4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b67767a4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b67767a4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b67767a4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b67767a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b67767a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b67767a4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b67767a4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b67767a4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b67767a4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b67767a4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b67767a4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b67767a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b67767a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0000"/>
            <a:ext cx="8839199" cy="38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13" y="720000"/>
            <a:ext cx="8793976" cy="358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0000"/>
            <a:ext cx="8839199" cy="3792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9988"/>
            <a:ext cx="8839199" cy="346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0000"/>
            <a:ext cx="8839201" cy="376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l="22403" t="2846" r="22403"/>
          <a:stretch/>
        </p:blipFill>
        <p:spPr>
          <a:xfrm>
            <a:off x="1406263" y="720000"/>
            <a:ext cx="5759976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5" y="3032325"/>
            <a:ext cx="3183724" cy="19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1283" y="3032325"/>
            <a:ext cx="3014590" cy="19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6500" y="3032325"/>
            <a:ext cx="2015814" cy="19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825" y="720000"/>
            <a:ext cx="2126450" cy="20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0875" y="719999"/>
            <a:ext cx="3399699" cy="205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1177" y="720000"/>
            <a:ext cx="2744697" cy="20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223825" y="192900"/>
            <a:ext cx="85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ПРОЕКТЫ КОММЕРЧЕСКОЙ НЕДВИЖИМОСТИ ДЛЯ ПРОМЫШЛЕННОГО НАЗНАЧЕНИЯ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720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</a:rPr>
              <a:t>Индустриальный парк </a:t>
            </a:r>
            <a:r>
              <a:rPr lang="ru" b="1">
                <a:solidFill>
                  <a:srgbClr val="FF9900"/>
                </a:solidFill>
              </a:rPr>
              <a:t>М7-М12</a:t>
            </a:r>
            <a:r>
              <a:rPr lang="ru" b="1">
                <a:solidFill>
                  <a:schemeClr val="dk1"/>
                </a:solidFill>
              </a:rPr>
              <a:t> это: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21" b="1">
              <a:solidFill>
                <a:schemeClr val="dk1"/>
              </a:solidFill>
            </a:endParaRPr>
          </a:p>
          <a:p>
            <a:pPr marL="457200" lvl="0" indent="-325184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521"/>
              <a:buChar char="➔"/>
            </a:pPr>
            <a:r>
              <a:rPr lang="ru" sz="1521" b="1">
                <a:solidFill>
                  <a:srgbClr val="FF9900"/>
                </a:solidFill>
              </a:rPr>
              <a:t>Более 85 выделенных участков</a:t>
            </a:r>
            <a:endParaRPr sz="1521" b="1">
              <a:solidFill>
                <a:srgbClr val="FF9900"/>
              </a:solidFill>
            </a:endParaRPr>
          </a:p>
          <a:p>
            <a:pPr marL="1371600" lvl="2" indent="-2997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"/>
              <a:buChar char="●"/>
            </a:pPr>
            <a:r>
              <a:rPr lang="ru" sz="1121">
                <a:solidFill>
                  <a:schemeClr val="dk1"/>
                </a:solidFill>
              </a:rPr>
              <a:t>Строительство коммерческой недвижимости</a:t>
            </a:r>
            <a:endParaRPr sz="1121">
              <a:solidFill>
                <a:schemeClr val="dk1"/>
              </a:solidFill>
            </a:endParaRPr>
          </a:p>
          <a:p>
            <a:pPr marL="1371600" lvl="2" indent="-2997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"/>
              <a:buChar char="●"/>
            </a:pPr>
            <a:r>
              <a:rPr lang="ru" sz="1121">
                <a:solidFill>
                  <a:schemeClr val="dk1"/>
                </a:solidFill>
              </a:rPr>
              <a:t>Создание промышленного производства</a:t>
            </a:r>
            <a:endParaRPr sz="1121">
              <a:solidFill>
                <a:schemeClr val="dk1"/>
              </a:solidFill>
            </a:endParaRPr>
          </a:p>
          <a:p>
            <a:pPr marL="1371600" lvl="2" indent="-2997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1"/>
              <a:buChar char="●"/>
            </a:pPr>
            <a:r>
              <a:rPr lang="ru" sz="1121">
                <a:solidFill>
                  <a:schemeClr val="dk1"/>
                </a:solidFill>
              </a:rPr>
              <a:t>Организация складских комплексов и логистических центров</a:t>
            </a:r>
            <a:endParaRPr sz="1121">
              <a:solidFill>
                <a:schemeClr val="dk1"/>
              </a:solidFill>
            </a:endParaRPr>
          </a:p>
          <a:p>
            <a:pPr marL="457200" lvl="0" indent="-3251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1"/>
              <a:buChar char="➔"/>
            </a:pPr>
            <a:r>
              <a:rPr lang="ru" sz="1521">
                <a:solidFill>
                  <a:schemeClr val="dk1"/>
                </a:solidFill>
              </a:rPr>
              <a:t>Площадь земель </a:t>
            </a:r>
            <a:r>
              <a:rPr lang="ru" sz="1521" b="1">
                <a:solidFill>
                  <a:srgbClr val="FF9900"/>
                </a:solidFill>
              </a:rPr>
              <a:t>109 гектаров</a:t>
            </a:r>
            <a:endParaRPr sz="1521" b="1">
              <a:solidFill>
                <a:srgbClr val="FF9900"/>
              </a:solidFill>
            </a:endParaRPr>
          </a:p>
          <a:p>
            <a:pPr marL="457200" lvl="0" indent="-3251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1"/>
              <a:buChar char="➔"/>
            </a:pPr>
            <a:r>
              <a:rPr lang="ru" sz="1521">
                <a:solidFill>
                  <a:schemeClr val="dk1"/>
                </a:solidFill>
              </a:rPr>
              <a:t>Полное </a:t>
            </a:r>
            <a:r>
              <a:rPr lang="ru" sz="1521" b="1">
                <a:solidFill>
                  <a:srgbClr val="FF9900"/>
                </a:solidFill>
              </a:rPr>
              <a:t>технологическое оснащение</a:t>
            </a:r>
            <a:r>
              <a:rPr lang="ru" sz="1521">
                <a:solidFill>
                  <a:schemeClr val="dk1"/>
                </a:solidFill>
              </a:rPr>
              <a:t> и подключение к коммуникациям</a:t>
            </a:r>
            <a:endParaRPr sz="1521">
              <a:solidFill>
                <a:schemeClr val="dk1"/>
              </a:solidFill>
            </a:endParaRPr>
          </a:p>
          <a:p>
            <a:pPr marL="457200" lvl="0" indent="-3251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1"/>
              <a:buChar char="➔"/>
            </a:pPr>
            <a:r>
              <a:rPr lang="ru" sz="1521" b="1">
                <a:solidFill>
                  <a:schemeClr val="dk1"/>
                </a:solidFill>
              </a:rPr>
              <a:t>Дороги</a:t>
            </a:r>
            <a:r>
              <a:rPr lang="ru" sz="1521">
                <a:solidFill>
                  <a:schemeClr val="dk1"/>
                </a:solidFill>
              </a:rPr>
              <a:t> для большегрузного транспорта</a:t>
            </a:r>
            <a:endParaRPr sz="1521">
              <a:solidFill>
                <a:schemeClr val="dk1"/>
              </a:solidFill>
            </a:endParaRPr>
          </a:p>
          <a:p>
            <a:pPr marL="457200" lvl="0" indent="-3251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1"/>
              <a:buChar char="➔"/>
            </a:pPr>
            <a:r>
              <a:rPr lang="ru" sz="1521" b="1">
                <a:solidFill>
                  <a:srgbClr val="FF9900"/>
                </a:solidFill>
              </a:rPr>
              <a:t>Инфраструктура</a:t>
            </a:r>
            <a:r>
              <a:rPr lang="ru" sz="1521">
                <a:solidFill>
                  <a:schemeClr val="dk1"/>
                </a:solidFill>
              </a:rPr>
              <a:t> для создания мощного промышленного центра в Богородском округе Московской области</a:t>
            </a:r>
            <a:endParaRPr sz="152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4649025" y="1725150"/>
            <a:ext cx="332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9900"/>
              </a:solidFill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50" y="924050"/>
            <a:ext cx="246697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3893350" y="1564450"/>
            <a:ext cx="40434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FF9900"/>
                </a:solidFill>
              </a:rPr>
              <a:t>МИХАИЛ </a:t>
            </a:r>
            <a:r>
              <a:rPr lang="ru" sz="2000" b="1" dirty="0">
                <a:solidFill>
                  <a:srgbClr val="FF9900"/>
                </a:solidFill>
              </a:rPr>
              <a:t>КРИЦКОВ</a:t>
            </a:r>
            <a:endParaRPr sz="2000" b="1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</a:rPr>
              <a:t>Менеджер отдела продаж:</a:t>
            </a:r>
            <a:endParaRPr sz="1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ПН-ПТ: 10:00-19:00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e-mail: </a:t>
            </a:r>
            <a:r>
              <a:rPr lang="ru" sz="2000" b="1" dirty="0">
                <a:solidFill>
                  <a:srgbClr val="FF9900"/>
                </a:solidFill>
              </a:rPr>
              <a:t>kmu@m7m12.com</a:t>
            </a:r>
            <a:endParaRPr sz="2000" b="1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What’s app:</a:t>
            </a:r>
            <a:r>
              <a:rPr lang="ru" sz="2000" b="1" dirty="0">
                <a:solidFill>
                  <a:srgbClr val="FF9900"/>
                </a:solidFill>
              </a:rPr>
              <a:t> 8 936 504 36 73</a:t>
            </a:r>
            <a:endParaRPr sz="2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Экран (16:9)</PresentationFormat>
  <Paragraphs>18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 Dark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2023-03-14T12:35:53Z</dcterms:modified>
</cp:coreProperties>
</file>