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58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4" autoAdjust="0"/>
  </p:normalViewPr>
  <p:slideViewPr>
    <p:cSldViewPr snapToGrid="0">
      <p:cViewPr varScale="1">
        <p:scale>
          <a:sx n="79" d="100"/>
          <a:sy n="79" d="100"/>
        </p:scale>
        <p:origin x="4244" y="8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010" y="1995312"/>
            <a:ext cx="5829981" cy="424462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010" y="6403623"/>
            <a:ext cx="5829981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59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7" y="7625553"/>
            <a:ext cx="5831755" cy="1456631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017" y="1104573"/>
            <a:ext cx="5831755" cy="600841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0" y="9082183"/>
            <a:ext cx="5830874" cy="1213284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63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09" y="1083736"/>
            <a:ext cx="5823992" cy="608863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1" y="7475236"/>
            <a:ext cx="5823991" cy="2830553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069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1083733"/>
            <a:ext cx="5232798" cy="532071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6417835"/>
            <a:ext cx="4923168" cy="758777"/>
          </a:xfrm>
        </p:spPr>
        <p:txBody>
          <a:bodyPr anchor="t">
            <a:normAutofit/>
          </a:bodyPr>
          <a:lstStyle>
            <a:lvl1pPr marL="0" indent="0" algn="r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7475237"/>
            <a:ext cx="5823992" cy="282023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78934" y="1140887"/>
            <a:ext cx="342900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0041" y="5463779"/>
            <a:ext cx="342900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298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7" y="3781233"/>
            <a:ext cx="5824871" cy="446548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8267655"/>
            <a:ext cx="5823992" cy="2027812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11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009" y="1083736"/>
            <a:ext cx="5823992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010" y="3712570"/>
            <a:ext cx="1855663" cy="1463653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010" y="5176221"/>
            <a:ext cx="1855663" cy="511924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0244" y="3712569"/>
            <a:ext cx="1855439" cy="146365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00244" y="5176221"/>
            <a:ext cx="1856150" cy="511924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3712569"/>
            <a:ext cx="1851306" cy="146365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86695" y="5176221"/>
            <a:ext cx="1851306" cy="511924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202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009" y="1083736"/>
            <a:ext cx="5823992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4010" y="7091817"/>
            <a:ext cx="1855662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14261" y="3719529"/>
            <a:ext cx="1653779" cy="2709333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4010" y="8116283"/>
            <a:ext cx="1855662" cy="217918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020" y="7091817"/>
            <a:ext cx="1855678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570060" y="3719529"/>
            <a:ext cx="1648421" cy="2709333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498258" y="8116281"/>
            <a:ext cx="1856439" cy="217918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5051" y="7091817"/>
            <a:ext cx="1850569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585953" y="3719529"/>
            <a:ext cx="1649314" cy="2709333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84980" y="8116285"/>
            <a:ext cx="1853021" cy="217918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22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83734"/>
            <a:ext cx="1430245" cy="921173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010" y="1083734"/>
            <a:ext cx="4308022" cy="92117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53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8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450" y="1168405"/>
            <a:ext cx="5475101" cy="5071532"/>
          </a:xfrm>
        </p:spPr>
        <p:txBody>
          <a:bodyPr anchor="b">
            <a:normAutofit/>
          </a:bodyPr>
          <a:lstStyle>
            <a:lvl1pPr>
              <a:defRPr sz="255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450" y="6403626"/>
            <a:ext cx="5475101" cy="2666999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94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1" y="1083736"/>
            <a:ext cx="5823991" cy="23579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010" y="3712570"/>
            <a:ext cx="2872127" cy="6582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2539" y="3712570"/>
            <a:ext cx="2865462" cy="6582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55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1" y="1083736"/>
            <a:ext cx="5823991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570" y="3712569"/>
            <a:ext cx="2700245" cy="146473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9" y="5177301"/>
            <a:ext cx="2872805" cy="511816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423" y="3712569"/>
            <a:ext cx="2693578" cy="146473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2" y="5177301"/>
            <a:ext cx="2866139" cy="511816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70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80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66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41" y="1083733"/>
            <a:ext cx="2211884" cy="4199467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412" y="1083734"/>
            <a:ext cx="3481589" cy="9211733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941" y="5283203"/>
            <a:ext cx="2211884" cy="5012265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35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41" y="1083733"/>
            <a:ext cx="3125702" cy="419946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37449" y="1349122"/>
            <a:ext cx="2225204" cy="8680956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5283200"/>
            <a:ext cx="3128432" cy="5012267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65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011" y="1083736"/>
            <a:ext cx="5823991" cy="235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009" y="3726336"/>
            <a:ext cx="5823992" cy="6569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9289" y="10459158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D72AA-EFDA-42EF-8AB1-CCCB2873DF7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010" y="10459158"/>
            <a:ext cx="375348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14132" y="10459158"/>
            <a:ext cx="42386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FD34C-57CE-4ACB-9B81-225C93EFCC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7357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55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387" y="1402550"/>
            <a:ext cx="6361430" cy="13004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2">
                    <a:lumMod val="90000"/>
                  </a:schemeClr>
                </a:solidFill>
              </a14:hiddenFill>
            </a:ext>
          </a:extLst>
        </p:spPr>
        <p:txBody>
          <a:bodyPr>
            <a:noAutofit/>
          </a:bodyPr>
          <a:lstStyle/>
          <a:p>
            <a:pPr algn="ctr"/>
            <a:r>
              <a:rPr lang="ru-RU" sz="4400" b="1" dirty="0"/>
              <a:t>   </a:t>
            </a:r>
            <a:r>
              <a:rPr lang="ru-RU" sz="3200" b="1" dirty="0" smtClean="0"/>
              <a:t>ЛЭЛ </a:t>
            </a:r>
            <a:r>
              <a:rPr lang="ru-RU" sz="3200" b="1" dirty="0"/>
              <a:t>-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транспортная </a:t>
            </a:r>
            <a:r>
              <a:rPr lang="ru-RU" sz="3200" b="1" dirty="0"/>
              <a:t>компания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3389" y="5188942"/>
            <a:ext cx="6473040" cy="62024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2">
                    <a:lumMod val="90000"/>
                  </a:schemeClr>
                </a:solidFill>
              </a14:hiddenFill>
            </a:ext>
          </a:extLst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600" dirty="0"/>
              <a:t>С начала 2020 года транспортно-логистическая компания «Лидер Экспресс Логистик» осуществляет грузоперевозки по всей России. Почти за 4 года сотрудничества, как с крупнейшими российскими промышленными и сельскохозяйственными компаниями (Арнест, Монокристалл, Агрокомбинат «Южный»...) так и с малым бизнесом, мы научились понимать потребности и ожидания клиента.</a:t>
            </a:r>
          </a:p>
          <a:p>
            <a:pPr algn="just"/>
            <a:r>
              <a:rPr lang="ru-RU" sz="1600" dirty="0"/>
              <a:t>Ответственность за сохранность груза, установленные сроки доставки, подборка наиболее подходящего транспортного средства для груза клиента, всегда оставаться с клиентом на связи это основные принципы работы наших сотрудников. </a:t>
            </a:r>
          </a:p>
          <a:p>
            <a:pPr algn="just"/>
            <a:r>
              <a:rPr lang="ru-RU" sz="1600" dirty="0"/>
              <a:t>Автопарк компании «Лидер Экспресс Логистик» состоит из бортовых, тентованных, изотермических и рефрижераторных  автомобилей, грузоподъемностью от 1 до 20 тонн.</a:t>
            </a:r>
          </a:p>
          <a:p>
            <a:pPr algn="just"/>
            <a:r>
              <a:rPr lang="ru-RU" sz="1600" dirty="0"/>
              <a:t>Мы заинтересованны в долгосрочном сотрудничестве с клиентами и для наших постоянных клиентов переодически разрабатываем новые системы скидок.</a:t>
            </a:r>
          </a:p>
          <a:p>
            <a:pPr algn="just"/>
            <a:endParaRPr lang="ru-RU" dirty="0"/>
          </a:p>
          <a:p>
            <a:pPr algn="ctr"/>
            <a:r>
              <a:rPr lang="ru-RU" sz="2000" b="1" dirty="0"/>
              <a:t>Попробуйте отправить Ваш груз с нами и убедитесь сами</a:t>
            </a:r>
            <a:r>
              <a:rPr lang="ru-RU" sz="2000" b="1" dirty="0" smtClean="0"/>
              <a:t>!</a:t>
            </a:r>
          </a:p>
          <a:p>
            <a:r>
              <a:rPr lang="ru-RU" sz="2000" b="1" dirty="0" smtClean="0"/>
              <a:t>Наш сайт: </a:t>
            </a:r>
            <a:r>
              <a:rPr lang="en-US" sz="2000" b="1" dirty="0" smtClean="0"/>
              <a:t>http</a:t>
            </a:r>
            <a:r>
              <a:rPr lang="en-US" sz="2000" b="1" dirty="0"/>
              <a:t>://lexlog.ru/</a:t>
            </a:r>
            <a:endParaRPr lang="ru-RU" sz="2000" b="1" dirty="0"/>
          </a:p>
        </p:txBody>
      </p:sp>
      <p:pic>
        <p:nvPicPr>
          <p:cNvPr id="5" name="Рисунок 4" descr="Picture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90" y="2189202"/>
            <a:ext cx="6493428" cy="2999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89" y="2240637"/>
            <a:ext cx="1635125" cy="1448435"/>
          </a:xfrm>
          <a:prstGeom prst="rect">
            <a:avLst/>
          </a:prstGeom>
        </p:spPr>
      </p:pic>
      <p:sp>
        <p:nvSpPr>
          <p:cNvPr id="4" name="Подзаголовок 2"/>
          <p:cNvSpPr txBox="1"/>
          <p:nvPr/>
        </p:nvSpPr>
        <p:spPr>
          <a:xfrm>
            <a:off x="964941" y="8529784"/>
            <a:ext cx="6098422" cy="1857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56</TotalTime>
  <Words>148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Rockwell</vt:lpstr>
      <vt:lpstr>Damask</vt:lpstr>
      <vt:lpstr>   ЛЭЛ -  транспортная компания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ЛЭЛ -  транспортная компания  </dc:title>
  <dc:creator>Виталий Логист</dc:creator>
  <cp:lastModifiedBy>pc15</cp:lastModifiedBy>
  <cp:revision>15</cp:revision>
  <cp:lastPrinted>2025-01-30T07:18:50Z</cp:lastPrinted>
  <dcterms:created xsi:type="dcterms:W3CDTF">2024-10-02T12:29:00Z</dcterms:created>
  <dcterms:modified xsi:type="dcterms:W3CDTF">2025-01-30T07:54:37Z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5DDDACF18AD94A3FB154F9DD004187B5_12</vt:lpwstr>
  </property>
  <property fmtid="{D5CDD505-2E9C-101B-9397-08002B2CF9AE}" pid="3" name="KSOProductBuildVer">
    <vt:lpwstr>1049-12.2.0.18283</vt:lpwstr>
  </property>
</Properties>
</file>